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Lst>
  <p:notesMasterIdLst>
    <p:notesMasterId r:id="rId58"/>
  </p:notesMasterIdLst>
  <p:handoutMasterIdLst>
    <p:handoutMasterId r:id="rId62"/>
  </p:handoutMasterIdLst>
  <p:sldIdLst>
    <p:sldId id="403" r:id="rId5"/>
    <p:sldId id="294" r:id="rId6"/>
    <p:sldId id="262" r:id="rId7"/>
    <p:sldId id="458" r:id="rId8"/>
    <p:sldId id="459" r:id="rId9"/>
    <p:sldId id="510" r:id="rId10"/>
    <p:sldId id="560" r:id="rId11"/>
    <p:sldId id="561" r:id="rId12"/>
    <p:sldId id="562" r:id="rId13"/>
    <p:sldId id="563" r:id="rId14"/>
    <p:sldId id="564" r:id="rId15"/>
    <p:sldId id="565" r:id="rId16"/>
    <p:sldId id="566" r:id="rId17"/>
    <p:sldId id="273" r:id="rId18"/>
    <p:sldId id="567" r:id="rId19"/>
    <p:sldId id="568" r:id="rId20"/>
    <p:sldId id="335" r:id="rId21"/>
    <p:sldId id="569" r:id="rId22"/>
    <p:sldId id="572" r:id="rId23"/>
    <p:sldId id="570" r:id="rId24"/>
    <p:sldId id="573" r:id="rId25"/>
    <p:sldId id="339" r:id="rId26"/>
    <p:sldId id="571" r:id="rId27"/>
    <p:sldId id="574" r:id="rId28"/>
    <p:sldId id="575" r:id="rId29"/>
    <p:sldId id="576" r:id="rId30"/>
    <p:sldId id="577" r:id="rId31"/>
    <p:sldId id="578" r:id="rId32"/>
    <p:sldId id="579" r:id="rId33"/>
    <p:sldId id="580" r:id="rId34"/>
    <p:sldId id="581" r:id="rId35"/>
    <p:sldId id="582" r:id="rId36"/>
    <p:sldId id="346" r:id="rId37"/>
    <p:sldId id="279" r:id="rId38"/>
    <p:sldId id="583" r:id="rId39"/>
    <p:sldId id="585" r:id="rId40"/>
    <p:sldId id="586" r:id="rId41"/>
    <p:sldId id="587" r:id="rId42"/>
    <p:sldId id="284" r:id="rId43"/>
    <p:sldId id="588" r:id="rId44"/>
    <p:sldId id="589" r:id="rId45"/>
    <p:sldId id="590" r:id="rId46"/>
    <p:sldId id="591" r:id="rId47"/>
    <p:sldId id="592" r:id="rId48"/>
    <p:sldId id="593" r:id="rId49"/>
    <p:sldId id="594" r:id="rId50"/>
    <p:sldId id="287" r:id="rId51"/>
    <p:sldId id="595" r:id="rId52"/>
    <p:sldId id="329" r:id="rId53"/>
    <p:sldId id="317" r:id="rId54"/>
    <p:sldId id="326" r:id="rId55"/>
    <p:sldId id="596" r:id="rId56"/>
    <p:sldId id="597" r:id="rId57"/>
    <p:sldId id="328" r:id="rId59"/>
    <p:sldId id="609" r:id="rId60"/>
    <p:sldId id="457" r:id="rId61"/>
  </p:sldIdLst>
  <p:sldSz cx="12192000" cy="6858000"/>
  <p:notesSz cx="6858000" cy="9144000"/>
  <p:custDataLst>
    <p:tags r:id="rId67"/>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qiu" initials="q"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280EF"/>
    <a:srgbClr val="F49B97"/>
    <a:srgbClr val="EF72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233"/>
        <p:guide pos="384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7" Type="http://schemas.openxmlformats.org/officeDocument/2006/relationships/tags" Target="tags/tag464.xml"/><Relationship Id="rId66" Type="http://schemas.openxmlformats.org/officeDocument/2006/relationships/commentAuthors" Target="commentAuthors.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notesMaster" Target="notesMasters/notesMaster1.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image" Target="../media/image2.jpeg"/><Relationship Id="rId18" Type="http://schemas.openxmlformats.org/officeDocument/2006/relationships/tags" Target="../tags/tag24.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image" Target="../media/image1.jpeg"/><Relationship Id="rId10" Type="http://schemas.openxmlformats.org/officeDocument/2006/relationships/tags" Target="../tags/tag82.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4" Type="http://schemas.openxmlformats.org/officeDocument/2006/relationships/tags" Target="../tags/tag150.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4"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cstate="email"/>
          <a:srcRect/>
          <a:stretch>
            <a:fillRect/>
          </a:stretch>
        </a:blipFill>
        <a:effectLst/>
      </p:bgPr>
    </p:bg>
    <p:spTree>
      <p:nvGrpSpPr>
        <p:cNvPr id="1" name=""/>
        <p:cNvGrpSpPr/>
        <p:nvPr/>
      </p:nvGrpSpPr>
      <p:grpSpPr>
        <a:xfrm>
          <a:off x="0" y="0"/>
          <a:ext cx="0" cy="0"/>
          <a:chOff x="0" y="0"/>
          <a:chExt cx="0" cy="0"/>
        </a:xfrm>
      </p:grpSpPr>
      <p:sp>
        <p:nvSpPr>
          <p:cNvPr id="6" name="矩形 5"/>
          <p:cNvSpPr/>
          <p:nvPr userDrawn="1">
            <p:custDataLst>
              <p:tags r:id="rId3"/>
            </p:custDataLst>
          </p:nvPr>
        </p:nvSpPr>
        <p:spPr>
          <a:xfrm>
            <a:off x="1001395" y="1176655"/>
            <a:ext cx="10189845" cy="4504690"/>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sym typeface="+mn-lt"/>
            </a:endParaRPr>
          </a:p>
        </p:txBody>
      </p:sp>
      <p:sp>
        <p:nvSpPr>
          <p:cNvPr id="7" name="矩形 6"/>
          <p:cNvSpPr/>
          <p:nvPr userDrawn="1">
            <p:custDataLst>
              <p:tags r:id="rId4"/>
            </p:custDataLst>
          </p:nvPr>
        </p:nvSpPr>
        <p:spPr>
          <a:xfrm>
            <a:off x="660400" y="810260"/>
            <a:ext cx="10871200" cy="5238750"/>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sym typeface="+mn-lt"/>
            </a:endParaRPr>
          </a:p>
        </p:txBody>
      </p:sp>
      <p:sp>
        <p:nvSpPr>
          <p:cNvPr id="2" name="标题 1"/>
          <p:cNvSpPr>
            <a:spLocks noGrp="1"/>
          </p:cNvSpPr>
          <p:nvPr>
            <p:ph type="title" hasCustomPrompt="1"/>
            <p:custDataLst>
              <p:tags r:id="rId5"/>
            </p:custDataLst>
          </p:nvPr>
        </p:nvSpPr>
        <p:spPr>
          <a:xfrm>
            <a:off x="3401598" y="1850391"/>
            <a:ext cx="5388804" cy="1061720"/>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tx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12" name="文本占位符 11"/>
          <p:cNvSpPr>
            <a:spLocks noGrp="1"/>
          </p:cNvSpPr>
          <p:nvPr>
            <p:ph type="body" sz="quarter" idx="13" hasCustomPrompt="1"/>
            <p:custDataLst>
              <p:tags r:id="rId9"/>
            </p:custDataLst>
          </p:nvPr>
        </p:nvSpPr>
        <p:spPr>
          <a:xfrm>
            <a:off x="3400950" y="2967671"/>
            <a:ext cx="5390100" cy="886780"/>
          </a:xfrm>
        </p:spPr>
        <p:txBody>
          <a:bodyPr lIns="90000" tIns="0" rIns="90000" bIns="46800">
            <a:normAutofit/>
          </a:bodyPr>
          <a:lstStyle>
            <a:lvl1pPr marL="0" indent="0" algn="ctr">
              <a:buNone/>
              <a:defRPr sz="4400" b="1" baseline="0">
                <a:latin typeface="Arial" panose="020B0604020202020204" pitchFamily="34" charset="0"/>
              </a:defRPr>
            </a:lvl1pPr>
          </a:lstStyle>
          <a:p>
            <a:pPr lvl="0"/>
            <a:r>
              <a:rPr lang="zh-CN" altLang="en-US" dirty="0"/>
              <a:t>编辑文本</a:t>
            </a:r>
            <a:endParaRPr lang="zh-CN" altLang="en-US" dirty="0"/>
          </a:p>
        </p:txBody>
      </p:sp>
      <p:sp>
        <p:nvSpPr>
          <p:cNvPr id="14" name="文本占位符 13"/>
          <p:cNvSpPr>
            <a:spLocks noGrp="1"/>
          </p:cNvSpPr>
          <p:nvPr>
            <p:ph type="body" sz="quarter" idx="14" hasCustomPrompt="1"/>
            <p:custDataLst>
              <p:tags r:id="rId10"/>
            </p:custDataLst>
          </p:nvPr>
        </p:nvSpPr>
        <p:spPr>
          <a:xfrm>
            <a:off x="3400425" y="3915729"/>
            <a:ext cx="5389563" cy="1168716"/>
          </a:xfrm>
        </p:spPr>
        <p:txBody>
          <a:bodyPr lIns="90000" tIns="46800" rIns="90000" bIns="46800">
            <a:normAutofit/>
          </a:bodyPr>
          <a:lstStyle>
            <a:lvl1pPr marL="0" indent="0" algn="ctr">
              <a:buNone/>
              <a:defRPr sz="2000" baseline="0">
                <a:latin typeface="Arial" panose="020B0604020202020204" pitchFamily="34" charset="0"/>
              </a:defRPr>
            </a:lvl1pPr>
          </a:lstStyle>
          <a:p>
            <a:pPr lvl="0"/>
            <a:r>
              <a:rPr lang="zh-CN" altLang="en-US" dirty="0"/>
              <a:t>单击此处编辑文本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4"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email"/>
          <a:srcRect/>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2330335" y="2141376"/>
            <a:ext cx="7531331" cy="2575249"/>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1" name="矩形 10"/>
          <p:cNvSpPr/>
          <p:nvPr userDrawn="1">
            <p:custDataLst>
              <p:tags r:id="rId4"/>
            </p:custDataLst>
          </p:nvPr>
        </p:nvSpPr>
        <p:spPr>
          <a:xfrm>
            <a:off x="2078225" y="1931436"/>
            <a:ext cx="8035551" cy="2995128"/>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nvGrpSpPr>
          <p:cNvPr id="12" name="组合 11"/>
          <p:cNvGrpSpPr/>
          <p:nvPr userDrawn="1">
            <p:custDataLst>
              <p:tags r:id="rId5"/>
            </p:custDataLst>
          </p:nvPr>
        </p:nvGrpSpPr>
        <p:grpSpPr>
          <a:xfrm>
            <a:off x="10277475" y="3101975"/>
            <a:ext cx="1722120" cy="653415"/>
            <a:chOff x="16185" y="4885"/>
            <a:chExt cx="2712" cy="1029"/>
          </a:xfrm>
        </p:grpSpPr>
        <p:sp>
          <p:nvSpPr>
            <p:cNvPr id="13" name="箭头: V 形 12"/>
            <p:cNvSpPr/>
            <p:nvPr userDrawn="1">
              <p:custDataLst>
                <p:tags r:id="rId6"/>
              </p:custDataLst>
            </p:nvPr>
          </p:nvSpPr>
          <p:spPr>
            <a:xfrm>
              <a:off x="17027" y="4885"/>
              <a:ext cx="1028" cy="1029"/>
            </a:xfrm>
            <a:prstGeom prst="chevron">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4" name="箭头: V 形 11"/>
            <p:cNvSpPr/>
            <p:nvPr userDrawn="1">
              <p:custDataLst>
                <p:tags r:id="rId7"/>
              </p:custDataLst>
            </p:nvPr>
          </p:nvSpPr>
          <p:spPr>
            <a:xfrm>
              <a:off x="17869" y="4885"/>
              <a:ext cx="1028" cy="102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5" name="箭头: V 形 11"/>
            <p:cNvSpPr/>
            <p:nvPr userDrawn="1">
              <p:custDataLst>
                <p:tags r:id="rId8"/>
              </p:custDataLst>
            </p:nvPr>
          </p:nvSpPr>
          <p:spPr>
            <a:xfrm>
              <a:off x="16185" y="4886"/>
              <a:ext cx="1029" cy="1029"/>
            </a:xfrm>
            <a:prstGeom prst="chevr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grpSp>
        <p:nvGrpSpPr>
          <p:cNvPr id="19" name="组合 18"/>
          <p:cNvGrpSpPr/>
          <p:nvPr userDrawn="1">
            <p:custDataLst>
              <p:tags r:id="rId9"/>
            </p:custDataLst>
          </p:nvPr>
        </p:nvGrpSpPr>
        <p:grpSpPr>
          <a:xfrm flipH="1">
            <a:off x="202565" y="3153410"/>
            <a:ext cx="1722120" cy="653415"/>
            <a:chOff x="16185" y="4885"/>
            <a:chExt cx="2712" cy="1029"/>
          </a:xfrm>
        </p:grpSpPr>
        <p:sp>
          <p:nvSpPr>
            <p:cNvPr id="20" name="箭头: V 形 11"/>
            <p:cNvSpPr/>
            <p:nvPr userDrawn="1">
              <p:custDataLst>
                <p:tags r:id="rId10"/>
              </p:custDataLst>
            </p:nvPr>
          </p:nvSpPr>
          <p:spPr>
            <a:xfrm>
              <a:off x="17027" y="4885"/>
              <a:ext cx="1028" cy="1029"/>
            </a:xfrm>
            <a:prstGeom prst="chevron">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21" name="箭头: V 形 11"/>
            <p:cNvSpPr/>
            <p:nvPr userDrawn="1">
              <p:custDataLst>
                <p:tags r:id="rId11"/>
              </p:custDataLst>
            </p:nvPr>
          </p:nvSpPr>
          <p:spPr>
            <a:xfrm>
              <a:off x="17869" y="4885"/>
              <a:ext cx="1028" cy="102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22" name="箭头: V 形 11"/>
            <p:cNvSpPr/>
            <p:nvPr userDrawn="1">
              <p:custDataLst>
                <p:tags r:id="rId12"/>
              </p:custDataLst>
            </p:nvPr>
          </p:nvSpPr>
          <p:spPr>
            <a:xfrm>
              <a:off x="16185" y="4886"/>
              <a:ext cx="1029" cy="1029"/>
            </a:xfrm>
            <a:prstGeom prst="chevr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sp>
        <p:nvSpPr>
          <p:cNvPr id="2" name="标题 1"/>
          <p:cNvSpPr>
            <a:spLocks noGrp="1"/>
          </p:cNvSpPr>
          <p:nvPr>
            <p:ph type="ctrTitle" hasCustomPrompt="1"/>
            <p:custDataLst>
              <p:tags r:id="rId13"/>
            </p:custDataLst>
          </p:nvPr>
        </p:nvSpPr>
        <p:spPr>
          <a:xfrm>
            <a:off x="2640286" y="2386658"/>
            <a:ext cx="6912019" cy="938909"/>
          </a:xfrm>
        </p:spPr>
        <p:txBody>
          <a:bodyPr lIns="90000" tIns="46800" rIns="90000" bIns="46800" anchor="b" anchorCtr="0">
            <a:normAutofit/>
          </a:bodyPr>
          <a:lstStyle>
            <a:lvl1pPr algn="ctr">
              <a:defRPr sz="5800" spc="6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4"/>
            </p:custDataLst>
          </p:nvPr>
        </p:nvSpPr>
        <p:spPr>
          <a:xfrm>
            <a:off x="2640286" y="3364536"/>
            <a:ext cx="6912019" cy="483563"/>
          </a:xfrm>
        </p:spPr>
        <p:txBody>
          <a:bodyPr lIns="90000" tIns="46800" rIns="90000" bIns="4680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5"/>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6"/>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18" name="灯片编号占位符 17"/>
          <p:cNvSpPr>
            <a:spLocks noGrp="1"/>
          </p:cNvSpPr>
          <p:nvPr>
            <p:ph type="sldNum" sz="quarter" idx="12"/>
            <p:custDataLst>
              <p:tags r:id="rId17"/>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8"/>
            </p:custDataLst>
          </p:nvPr>
        </p:nvSpPr>
        <p:spPr>
          <a:xfrm>
            <a:off x="2625681" y="3885537"/>
            <a:ext cx="6912019" cy="548351"/>
          </a:xfrm>
        </p:spPr>
        <p:txBody>
          <a:bodyPr lIns="90000" tIns="46800" rIns="90000" bIns="46800">
            <a:normAutofit/>
          </a:bodyPr>
          <a:lstStyle>
            <a:lvl1pPr marL="0" indent="0" algn="ctr">
              <a:buNone/>
              <a:defRPr sz="1800" baseline="0">
                <a:solidFill>
                  <a:schemeClr val="tx1">
                    <a:lumMod val="85000"/>
                    <a:lumOff val="15000"/>
                  </a:schemeClr>
                </a:solidFill>
                <a:latin typeface="Arial" panose="020B0604020202020204" pitchFamily="34" charset="0"/>
              </a:defRPr>
            </a:lvl1pPr>
          </a:lstStyle>
          <a:p>
            <a:pPr lvl="0"/>
            <a:r>
              <a:rPr lang="zh-CN" altLang="en-US" dirty="0"/>
              <a:t>单击此处编辑文本</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email"/>
          <a:srcRect/>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2330450"/>
            <a:ext cx="6388100" cy="2197100"/>
          </a:xfrm>
          <a:prstGeom prst="rect">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endParaRPr>
          </a:p>
        </p:txBody>
      </p:sp>
      <p:cxnSp>
        <p:nvCxnSpPr>
          <p:cNvPr id="7" name="直接连接符 6"/>
          <p:cNvCxnSpPr/>
          <p:nvPr userDrawn="1">
            <p:custDataLst>
              <p:tags r:id="rId4"/>
            </p:custDataLst>
          </p:nvPr>
        </p:nvCxnSpPr>
        <p:spPr>
          <a:xfrm>
            <a:off x="2832100" y="3517900"/>
            <a:ext cx="6731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5"/>
            </p:custDataLst>
          </p:nvPr>
        </p:nvSpPr>
        <p:spPr>
          <a:xfrm>
            <a:off x="244482" y="2555324"/>
            <a:ext cx="5851518" cy="873676"/>
          </a:xfrm>
        </p:spPr>
        <p:txBody>
          <a:bodyPr lIns="90000" tIns="46800" rIns="90000" bIns="46800" anchor="b" anchorCtr="0">
            <a:normAutofit/>
          </a:bodyPr>
          <a:lstStyle>
            <a:lvl1pPr algn="ct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p:custDataLst>
              <p:tags r:id="rId6"/>
            </p:custDataLst>
          </p:nvPr>
        </p:nvSpPr>
        <p:spPr>
          <a:xfrm>
            <a:off x="244477" y="3586953"/>
            <a:ext cx="5851518" cy="873673"/>
          </a:xfrm>
        </p:spPr>
        <p:txBody>
          <a:bodyPr lIns="90000" tIns="46800" rIns="90000" bIns="4680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cstate="email"/>
          <a:srcRect/>
          <a:stretch>
            <a:fillRect/>
          </a:stretch>
        </a:blipFill>
        <a:effectLst/>
      </p:bgPr>
    </p:bg>
    <p:spTree>
      <p:nvGrpSpPr>
        <p:cNvPr id="1" name=""/>
        <p:cNvGrpSpPr/>
        <p:nvPr/>
      </p:nvGrpSpPr>
      <p:grpSpPr>
        <a:xfrm>
          <a:off x="0" y="0"/>
          <a:ext cx="0" cy="0"/>
          <a:chOff x="0" y="0"/>
          <a:chExt cx="0" cy="0"/>
        </a:xfrm>
      </p:grpSpPr>
      <p:sp>
        <p:nvSpPr>
          <p:cNvPr id="6" name="矩形 5"/>
          <p:cNvSpPr/>
          <p:nvPr userDrawn="1">
            <p:custDataLst>
              <p:tags r:id="rId3"/>
            </p:custDataLst>
          </p:nvPr>
        </p:nvSpPr>
        <p:spPr>
          <a:xfrm>
            <a:off x="897293" y="944724"/>
            <a:ext cx="10397413" cy="4968552"/>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7" name="矩形 6"/>
          <p:cNvSpPr/>
          <p:nvPr userDrawn="1">
            <p:custDataLst>
              <p:tags r:id="rId4"/>
            </p:custDataLst>
          </p:nvPr>
        </p:nvSpPr>
        <p:spPr>
          <a:xfrm>
            <a:off x="631372" y="544286"/>
            <a:ext cx="10929257" cy="576942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2" name="标题 1"/>
          <p:cNvSpPr>
            <a:spLocks noGrp="1"/>
          </p:cNvSpPr>
          <p:nvPr>
            <p:ph type="title"/>
            <p:custDataLst>
              <p:tags r:id="rId5"/>
            </p:custDataLst>
          </p:nvPr>
        </p:nvSpPr>
        <p:spPr>
          <a:xfrm>
            <a:off x="669882" y="919480"/>
            <a:ext cx="10852237" cy="441964"/>
          </a:xfrm>
        </p:spPr>
        <p:txBody>
          <a:bodyPr vert="horz" lIns="101600" tIns="38100" rIns="76200" bIns="38100" rtlCol="0" anchor="t" anchorCtr="0">
            <a:norm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baseline="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baseline="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baseline="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cstate="email"/>
          <a:srcRect/>
          <a:stretch>
            <a:fillRect/>
          </a:stretch>
        </a:blipFill>
        <a:effectLst/>
      </p:bgPr>
    </p:bg>
    <p:spTree>
      <p:nvGrpSpPr>
        <p:cNvPr id="1" name=""/>
        <p:cNvGrpSpPr/>
        <p:nvPr/>
      </p:nvGrpSpPr>
      <p:grpSpPr>
        <a:xfrm>
          <a:off x="0" y="0"/>
          <a:ext cx="0" cy="0"/>
          <a:chOff x="0" y="0"/>
          <a:chExt cx="0" cy="0"/>
        </a:xfrm>
      </p:grpSpPr>
      <p:sp>
        <p:nvSpPr>
          <p:cNvPr id="6" name="矩形 5"/>
          <p:cNvSpPr/>
          <p:nvPr userDrawn="1">
            <p:custDataLst>
              <p:tags r:id="rId3"/>
            </p:custDataLst>
          </p:nvPr>
        </p:nvSpPr>
        <p:spPr>
          <a:xfrm>
            <a:off x="1001395" y="1176655"/>
            <a:ext cx="10189845" cy="4504690"/>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sym typeface="+mn-lt"/>
            </a:endParaRPr>
          </a:p>
        </p:txBody>
      </p:sp>
      <p:sp>
        <p:nvSpPr>
          <p:cNvPr id="7" name="矩形 6"/>
          <p:cNvSpPr/>
          <p:nvPr userDrawn="1">
            <p:custDataLst>
              <p:tags r:id="rId4"/>
            </p:custDataLst>
          </p:nvPr>
        </p:nvSpPr>
        <p:spPr>
          <a:xfrm>
            <a:off x="660400" y="810260"/>
            <a:ext cx="10871200" cy="5238750"/>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sym typeface="+mn-lt"/>
            </a:endParaRPr>
          </a:p>
        </p:txBody>
      </p:sp>
      <p:sp>
        <p:nvSpPr>
          <p:cNvPr id="2" name="标题 1"/>
          <p:cNvSpPr>
            <a:spLocks noGrp="1"/>
          </p:cNvSpPr>
          <p:nvPr>
            <p:ph type="title" hasCustomPrompt="1"/>
            <p:custDataLst>
              <p:tags r:id="rId5"/>
            </p:custDataLst>
          </p:nvPr>
        </p:nvSpPr>
        <p:spPr>
          <a:xfrm>
            <a:off x="3401598" y="1850391"/>
            <a:ext cx="5388804" cy="1061720"/>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tx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12" name="文本占位符 11"/>
          <p:cNvSpPr>
            <a:spLocks noGrp="1"/>
          </p:cNvSpPr>
          <p:nvPr>
            <p:ph type="body" sz="quarter" idx="13" hasCustomPrompt="1"/>
            <p:custDataLst>
              <p:tags r:id="rId9"/>
            </p:custDataLst>
          </p:nvPr>
        </p:nvSpPr>
        <p:spPr>
          <a:xfrm>
            <a:off x="3400950" y="2967671"/>
            <a:ext cx="5390100" cy="886780"/>
          </a:xfrm>
        </p:spPr>
        <p:txBody>
          <a:bodyPr lIns="90000" tIns="0" rIns="90000" bIns="46800">
            <a:normAutofit/>
          </a:bodyPr>
          <a:lstStyle>
            <a:lvl1pPr marL="0" indent="0" algn="ctr">
              <a:buNone/>
              <a:defRPr sz="4400" b="1" baseline="0">
                <a:latin typeface="Arial" panose="020B0604020202020204" pitchFamily="34" charset="0"/>
              </a:defRPr>
            </a:lvl1pPr>
          </a:lstStyle>
          <a:p>
            <a:pPr lvl="0"/>
            <a:r>
              <a:rPr lang="zh-CN" altLang="en-US" dirty="0"/>
              <a:t>编辑文本</a:t>
            </a:r>
            <a:endParaRPr lang="zh-CN" altLang="en-US" dirty="0"/>
          </a:p>
        </p:txBody>
      </p:sp>
      <p:sp>
        <p:nvSpPr>
          <p:cNvPr id="14" name="文本占位符 13"/>
          <p:cNvSpPr>
            <a:spLocks noGrp="1"/>
          </p:cNvSpPr>
          <p:nvPr>
            <p:ph type="body" sz="quarter" idx="14" hasCustomPrompt="1"/>
            <p:custDataLst>
              <p:tags r:id="rId10"/>
            </p:custDataLst>
          </p:nvPr>
        </p:nvSpPr>
        <p:spPr>
          <a:xfrm>
            <a:off x="3400425" y="3915729"/>
            <a:ext cx="5389563" cy="1168716"/>
          </a:xfrm>
        </p:spPr>
        <p:txBody>
          <a:bodyPr lIns="90000" tIns="46800" rIns="90000" bIns="46800">
            <a:normAutofit/>
          </a:bodyPr>
          <a:lstStyle>
            <a:lvl1pPr marL="0" indent="0" algn="ctr">
              <a:buNone/>
              <a:defRPr sz="2000" baseline="0">
                <a:latin typeface="Arial" panose="020B0604020202020204" pitchFamily="34" charset="0"/>
              </a:defRPr>
            </a:lvl1pPr>
          </a:lstStyle>
          <a:p>
            <a:pPr lvl="0"/>
            <a:r>
              <a:rPr lang="zh-CN" altLang="en-US" dirty="0"/>
              <a:t>单击此处编辑文本</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0384643" y="5721355"/>
            <a:ext cx="1807357" cy="1151392"/>
            <a:chOff x="12844" y="7247"/>
            <a:chExt cx="4968" cy="3165"/>
          </a:xfrm>
        </p:grpSpPr>
        <p:cxnSp>
          <p:nvCxnSpPr>
            <p:cNvPr id="11" name="Straight Connector 10"/>
            <p:cNvCxnSpPr/>
            <p:nvPr userDrawn="1">
              <p:custDataLst>
                <p:tags r:id="rId3"/>
              </p:custDataLst>
            </p:nvPr>
          </p:nvCxnSpPr>
          <p:spPr>
            <a:xfrm flipH="1">
              <a:off x="12844" y="8036"/>
              <a:ext cx="2335" cy="2336"/>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2" name="Straight Connector 11"/>
            <p:cNvCxnSpPr/>
            <p:nvPr userDrawn="1">
              <p:custDataLst>
                <p:tags r:id="rId4"/>
              </p:custDataLst>
            </p:nvPr>
          </p:nvCxnSpPr>
          <p:spPr>
            <a:xfrm flipH="1">
              <a:off x="14059" y="7247"/>
              <a:ext cx="3194" cy="3165"/>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3" name="Straight Connector 12"/>
            <p:cNvCxnSpPr/>
            <p:nvPr userDrawn="1">
              <p:custDataLst>
                <p:tags r:id="rId5"/>
              </p:custDataLst>
            </p:nvPr>
          </p:nvCxnSpPr>
          <p:spPr>
            <a:xfrm flipH="1">
              <a:off x="16144" y="8691"/>
              <a:ext cx="1668" cy="1668"/>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grpSp>
      <p:sp>
        <p:nvSpPr>
          <p:cNvPr id="2" name="标题 1"/>
          <p:cNvSpPr>
            <a:spLocks noGrp="1"/>
          </p:cNvSpPr>
          <p:nvPr>
            <p:ph type="title"/>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endParaRPr>
          </a:p>
        </p:txBody>
      </p:sp>
      <p:grpSp>
        <p:nvGrpSpPr>
          <p:cNvPr id="10" name="组合 9"/>
          <p:cNvGrpSpPr/>
          <p:nvPr userDrawn="1">
            <p:custDataLst>
              <p:tags r:id="rId3"/>
            </p:custDataLst>
          </p:nvPr>
        </p:nvGrpSpPr>
        <p:grpSpPr>
          <a:xfrm>
            <a:off x="11120120" y="5330190"/>
            <a:ext cx="417195" cy="1096645"/>
            <a:chOff x="17512" y="8394"/>
            <a:chExt cx="657" cy="1727"/>
          </a:xfrm>
        </p:grpSpPr>
        <p:sp>
          <p:nvSpPr>
            <p:cNvPr id="9" name="箭头: V 形 11"/>
            <p:cNvSpPr/>
            <p:nvPr userDrawn="1">
              <p:custDataLst>
                <p:tags r:id="rId4"/>
              </p:custDataLst>
            </p:nvPr>
          </p:nvSpPr>
          <p:spPr>
            <a:xfrm rot="5400000" flipH="1">
              <a:off x="17513" y="8929"/>
              <a:ext cx="655" cy="656"/>
            </a:xfrm>
            <a:prstGeom prst="chevron">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4" name="箭头: V 形 11"/>
            <p:cNvSpPr/>
            <p:nvPr userDrawn="1">
              <p:custDataLst>
                <p:tags r:id="rId5"/>
              </p:custDataLst>
            </p:nvPr>
          </p:nvSpPr>
          <p:spPr>
            <a:xfrm rot="5400000" flipH="1">
              <a:off x="17513" y="8393"/>
              <a:ext cx="655" cy="65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5" name="箭头: V 形 11"/>
            <p:cNvSpPr/>
            <p:nvPr userDrawn="1">
              <p:custDataLst>
                <p:tags r:id="rId6"/>
              </p:custDataLst>
            </p:nvPr>
          </p:nvSpPr>
          <p:spPr>
            <a:xfrm rot="5400000" flipH="1">
              <a:off x="17513" y="9465"/>
              <a:ext cx="656" cy="656"/>
            </a:xfrm>
            <a:prstGeom prst="chevron">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800" baseline="0" dirty="0">
              <a:solidFill>
                <a:schemeClr val="tx1">
                  <a:lumMod val="85000"/>
                  <a:lumOff val="15000"/>
                </a:schemeClr>
              </a:solidFill>
              <a:latin typeface="Arial" panose="020B0604020202020204" pitchFamily="34" charset="0"/>
              <a:sym typeface="+mn-ea"/>
            </a:endParaRPr>
          </a:p>
        </p:txBody>
      </p:sp>
      <p:grpSp>
        <p:nvGrpSpPr>
          <p:cNvPr id="6" name="组合 5"/>
          <p:cNvGrpSpPr/>
          <p:nvPr userDrawn="1">
            <p:custDataLst>
              <p:tags r:id="rId3"/>
            </p:custDataLst>
          </p:nvPr>
        </p:nvGrpSpPr>
        <p:grpSpPr>
          <a:xfrm flipH="1">
            <a:off x="-20209" y="5442497"/>
            <a:ext cx="1882664" cy="1415867"/>
            <a:chOff x="12079" y="7245"/>
            <a:chExt cx="5175" cy="3892"/>
          </a:xfrm>
        </p:grpSpPr>
        <p:cxnSp>
          <p:nvCxnSpPr>
            <p:cNvPr id="11" name="Straight Connector 10"/>
            <p:cNvCxnSpPr/>
            <p:nvPr userDrawn="1">
              <p:custDataLst>
                <p:tags r:id="rId4"/>
              </p:custDataLst>
            </p:nvPr>
          </p:nvCxnSpPr>
          <p:spPr>
            <a:xfrm flipH="1">
              <a:off x="12079" y="8036"/>
              <a:ext cx="3101" cy="3101"/>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2" name="Straight Connector 11"/>
            <p:cNvCxnSpPr/>
            <p:nvPr userDrawn="1">
              <p:custDataLst>
                <p:tags r:id="rId5"/>
              </p:custDataLst>
            </p:nvPr>
          </p:nvCxnSpPr>
          <p:spPr>
            <a:xfrm flipH="1">
              <a:off x="13971" y="7245"/>
              <a:ext cx="3283" cy="3254"/>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3" name="Straight Connector 12"/>
            <p:cNvCxnSpPr/>
            <p:nvPr userDrawn="1">
              <p:custDataLst>
                <p:tags r:id="rId6"/>
              </p:custDataLst>
            </p:nvPr>
          </p:nvCxnSpPr>
          <p:spPr>
            <a:xfrm flipH="1">
              <a:off x="16144" y="9260"/>
              <a:ext cx="1098" cy="110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grpSp>
      <p:sp>
        <p:nvSpPr>
          <p:cNvPr id="2" name="标题 1"/>
          <p:cNvSpPr>
            <a:spLocks noGrp="1"/>
          </p:cNvSpPr>
          <p:nvPr>
            <p:ph type="title" hasCustomPrompt="1"/>
            <p:custDataLst>
              <p:tags r:id="rId7"/>
            </p:custDataLst>
          </p:nvPr>
        </p:nvSpPr>
        <p:spPr>
          <a:xfrm>
            <a:off x="583200" y="770400"/>
            <a:ext cx="3960000" cy="882000"/>
          </a:xfrm>
        </p:spPr>
        <p:txBody>
          <a:bodyPr wrap="square"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800" baseline="0">
              <a:solidFill>
                <a:schemeClr val="tx1">
                  <a:lumMod val="85000"/>
                  <a:lumOff val="15000"/>
                </a:schemeClr>
              </a:solidFill>
              <a:latin typeface="Arial" panose="020B0604020202020204" pitchFamily="34" charset="0"/>
              <a:sym typeface="+mn-ea"/>
            </a:endParaRPr>
          </a:p>
        </p:txBody>
      </p:sp>
      <p:grpSp>
        <p:nvGrpSpPr>
          <p:cNvPr id="8" name="组合 7"/>
          <p:cNvGrpSpPr/>
          <p:nvPr userDrawn="1">
            <p:custDataLst>
              <p:tags r:id="rId3"/>
            </p:custDataLst>
          </p:nvPr>
        </p:nvGrpSpPr>
        <p:grpSpPr>
          <a:xfrm>
            <a:off x="10647045" y="895350"/>
            <a:ext cx="1047115" cy="398145"/>
            <a:chOff x="10647045" y="895350"/>
            <a:chExt cx="1047115" cy="398145"/>
          </a:xfrm>
        </p:grpSpPr>
        <p:sp>
          <p:nvSpPr>
            <p:cNvPr id="12" name="箭头: V 形 11"/>
            <p:cNvSpPr/>
            <p:nvPr userDrawn="1">
              <p:custDataLst>
                <p:tags r:id="rId4"/>
              </p:custDataLst>
            </p:nvPr>
          </p:nvSpPr>
          <p:spPr>
            <a:xfrm>
              <a:off x="10972165" y="895350"/>
              <a:ext cx="396875" cy="397510"/>
            </a:xfrm>
            <a:prstGeom prst="chevron">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3" name="箭头: V 形 11"/>
            <p:cNvSpPr/>
            <p:nvPr userDrawn="1">
              <p:custDataLst>
                <p:tags r:id="rId5"/>
              </p:custDataLst>
            </p:nvPr>
          </p:nvSpPr>
          <p:spPr>
            <a:xfrm>
              <a:off x="11297285" y="895350"/>
              <a:ext cx="396875" cy="39751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6" name="箭头: V 形 11"/>
            <p:cNvSpPr/>
            <p:nvPr userDrawn="1">
              <p:custDataLst>
                <p:tags r:id="rId6"/>
              </p:custDataLst>
            </p:nvPr>
          </p:nvSpPr>
          <p:spPr>
            <a:xfrm>
              <a:off x="10647045" y="895985"/>
              <a:ext cx="397510" cy="397510"/>
            </a:xfrm>
            <a:prstGeom prst="chevron">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grpSp>
        <p:nvGrpSpPr>
          <p:cNvPr id="6" name="组合 5"/>
          <p:cNvGrpSpPr/>
          <p:nvPr userDrawn="1">
            <p:custDataLst>
              <p:tags r:id="rId7"/>
            </p:custDataLst>
          </p:nvPr>
        </p:nvGrpSpPr>
        <p:grpSpPr>
          <a:xfrm>
            <a:off x="572135" y="946785"/>
            <a:ext cx="1047115" cy="398145"/>
            <a:chOff x="572135" y="946785"/>
            <a:chExt cx="1047115" cy="398145"/>
          </a:xfrm>
        </p:grpSpPr>
        <p:sp>
          <p:nvSpPr>
            <p:cNvPr id="18" name="箭头: V 形 11"/>
            <p:cNvSpPr/>
            <p:nvPr userDrawn="1">
              <p:custDataLst>
                <p:tags r:id="rId8"/>
              </p:custDataLst>
            </p:nvPr>
          </p:nvSpPr>
          <p:spPr>
            <a:xfrm flipH="1">
              <a:off x="897255" y="946785"/>
              <a:ext cx="396875" cy="397510"/>
            </a:xfrm>
            <a:prstGeom prst="chevron">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9" name="箭头: V 形 11"/>
            <p:cNvSpPr/>
            <p:nvPr userDrawn="1">
              <p:custDataLst>
                <p:tags r:id="rId9"/>
              </p:custDataLst>
            </p:nvPr>
          </p:nvSpPr>
          <p:spPr>
            <a:xfrm flipH="1">
              <a:off x="572135" y="946785"/>
              <a:ext cx="396875" cy="39751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20" name="箭头: V 形 11"/>
            <p:cNvSpPr/>
            <p:nvPr userDrawn="1">
              <p:custDataLst>
                <p:tags r:id="rId10"/>
              </p:custDataLst>
            </p:nvPr>
          </p:nvSpPr>
          <p:spPr>
            <a:xfrm flipH="1">
              <a:off x="1221740" y="947420"/>
              <a:ext cx="397510" cy="397510"/>
            </a:xfrm>
            <a:prstGeom prst="chevron">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sp>
        <p:nvSpPr>
          <p:cNvPr id="2" name="标题 1"/>
          <p:cNvSpPr>
            <a:spLocks noGrp="1"/>
          </p:cNvSpPr>
          <p:nvPr>
            <p:ph type="title"/>
            <p:custDataLst>
              <p:tags r:id="rId11"/>
            </p:custDataLst>
          </p:nvPr>
        </p:nvSpPr>
        <p:spPr>
          <a:xfrm>
            <a:off x="612000" y="781200"/>
            <a:ext cx="10976400" cy="626400"/>
          </a:xfrm>
        </p:spPr>
        <p:txBody>
          <a:bodyPr wrap="square"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2"/>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4"/>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5"/>
            </p:custDataLst>
          </p:nvPr>
        </p:nvSpPr>
        <p:spPr>
          <a:xfrm>
            <a:off x="612000" y="1659600"/>
            <a:ext cx="10975975" cy="828000"/>
          </a:xfrm>
        </p:spPr>
        <p:txBody>
          <a:bodyPr wrap="square">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6"/>
            </p:custDataLst>
          </p:nvPr>
        </p:nvSpPr>
        <p:spPr>
          <a:xfrm>
            <a:off x="612775" y="2808000"/>
            <a:ext cx="10965600" cy="34308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800" baseline="0">
              <a:solidFill>
                <a:schemeClr val="tx1">
                  <a:lumMod val="85000"/>
                  <a:lumOff val="15000"/>
                </a:schemeClr>
              </a:solidFill>
              <a:latin typeface="Arial" panose="020B0604020202020204" pitchFamily="34" charset="0"/>
              <a:sym typeface="+mn-ea"/>
            </a:endParaRPr>
          </a:p>
        </p:txBody>
      </p:sp>
      <p:grpSp>
        <p:nvGrpSpPr>
          <p:cNvPr id="11" name="组合 10"/>
          <p:cNvGrpSpPr/>
          <p:nvPr userDrawn="1">
            <p:custDataLst>
              <p:tags r:id="rId3"/>
            </p:custDataLst>
          </p:nvPr>
        </p:nvGrpSpPr>
        <p:grpSpPr>
          <a:xfrm>
            <a:off x="11445875" y="5637530"/>
            <a:ext cx="269875" cy="708660"/>
            <a:chOff x="17603" y="8496"/>
            <a:chExt cx="658" cy="1727"/>
          </a:xfrm>
        </p:grpSpPr>
        <p:sp>
          <p:nvSpPr>
            <p:cNvPr id="10" name="箭头: V 形 11"/>
            <p:cNvSpPr/>
            <p:nvPr userDrawn="1">
              <p:custDataLst>
                <p:tags r:id="rId4"/>
              </p:custDataLst>
            </p:nvPr>
          </p:nvSpPr>
          <p:spPr>
            <a:xfrm rot="16200000" flipH="1">
              <a:off x="17604" y="9032"/>
              <a:ext cx="655" cy="656"/>
            </a:xfrm>
            <a:prstGeom prst="chevron">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77500" lnSpcReduction="20000"/>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4" name="箭头: V 形 11"/>
            <p:cNvSpPr/>
            <p:nvPr userDrawn="1">
              <p:custDataLst>
                <p:tags r:id="rId5"/>
              </p:custDataLst>
            </p:nvPr>
          </p:nvSpPr>
          <p:spPr>
            <a:xfrm rot="16200000" flipH="1">
              <a:off x="17604" y="9568"/>
              <a:ext cx="655" cy="65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77500" lnSpcReduction="20000"/>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5" name="箭头: V 形 11"/>
            <p:cNvSpPr/>
            <p:nvPr userDrawn="1">
              <p:custDataLst>
                <p:tags r:id="rId6"/>
              </p:custDataLst>
            </p:nvPr>
          </p:nvSpPr>
          <p:spPr>
            <a:xfrm rot="16200000" flipH="1">
              <a:off x="17605" y="8496"/>
              <a:ext cx="656" cy="656"/>
            </a:xfrm>
            <a:prstGeom prst="chevron">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77500" lnSpcReduction="20000"/>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sp>
        <p:nvSpPr>
          <p:cNvPr id="2" name="标题 1"/>
          <p:cNvSpPr>
            <a:spLocks noGrp="1"/>
          </p:cNvSpPr>
          <p:nvPr>
            <p:ph type="title"/>
            <p:custDataLst>
              <p:tags r:id="rId7"/>
            </p:custDataLst>
          </p:nvPr>
        </p:nvSpPr>
        <p:spPr>
          <a:xfrm>
            <a:off x="604800" y="669600"/>
            <a:ext cx="10976400" cy="565200"/>
          </a:xfrm>
        </p:spPr>
        <p:txBody>
          <a:bodyPr wrap="square"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800" baseline="0">
              <a:solidFill>
                <a:schemeClr val="tx1">
                  <a:lumMod val="85000"/>
                  <a:lumOff val="15000"/>
                </a:schemeClr>
              </a:solidFill>
              <a:latin typeface="Arial" panose="020B0604020202020204" pitchFamily="34" charset="0"/>
              <a:sym typeface="+mn-ea"/>
            </a:endParaRPr>
          </a:p>
        </p:txBody>
      </p:sp>
      <p:grpSp>
        <p:nvGrpSpPr>
          <p:cNvPr id="6" name="组合 5"/>
          <p:cNvGrpSpPr/>
          <p:nvPr userDrawn="1">
            <p:custDataLst>
              <p:tags r:id="rId3"/>
            </p:custDataLst>
          </p:nvPr>
        </p:nvGrpSpPr>
        <p:grpSpPr>
          <a:xfrm>
            <a:off x="10763885" y="237490"/>
            <a:ext cx="1097280" cy="417195"/>
            <a:chOff x="10763885" y="237490"/>
            <a:chExt cx="1097280" cy="417195"/>
          </a:xfrm>
        </p:grpSpPr>
        <p:sp>
          <p:nvSpPr>
            <p:cNvPr id="8" name="箭头: V 形 11"/>
            <p:cNvSpPr/>
            <p:nvPr userDrawn="1">
              <p:custDataLst>
                <p:tags r:id="rId4"/>
              </p:custDataLst>
            </p:nvPr>
          </p:nvSpPr>
          <p:spPr>
            <a:xfrm flipH="1">
              <a:off x="11104245" y="237490"/>
              <a:ext cx="415925" cy="416560"/>
            </a:xfrm>
            <a:prstGeom prst="chevron">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4" name="箭头: V 形 11"/>
            <p:cNvSpPr/>
            <p:nvPr userDrawn="1">
              <p:custDataLst>
                <p:tags r:id="rId5"/>
              </p:custDataLst>
            </p:nvPr>
          </p:nvSpPr>
          <p:spPr>
            <a:xfrm flipH="1">
              <a:off x="10763885" y="237490"/>
              <a:ext cx="415925" cy="41656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5" name="箭头: V 形 11"/>
            <p:cNvSpPr/>
            <p:nvPr userDrawn="1">
              <p:custDataLst>
                <p:tags r:id="rId6"/>
              </p:custDataLst>
            </p:nvPr>
          </p:nvSpPr>
          <p:spPr>
            <a:xfrm flipH="1">
              <a:off x="11444605" y="238125"/>
              <a:ext cx="416560" cy="416560"/>
            </a:xfrm>
            <a:prstGeom prst="chevron">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sp>
        <p:nvSpPr>
          <p:cNvPr id="2" name="标题 1"/>
          <p:cNvSpPr>
            <a:spLocks noGrp="1"/>
          </p:cNvSpPr>
          <p:nvPr>
            <p:ph type="title"/>
            <p:custDataLst>
              <p:tags r:id="rId7"/>
            </p:custDataLst>
          </p:nvPr>
        </p:nvSpPr>
        <p:spPr>
          <a:xfrm>
            <a:off x="579600" y="237600"/>
            <a:ext cx="11037600" cy="441964"/>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800" baseline="0">
              <a:solidFill>
                <a:schemeClr val="tx1">
                  <a:lumMod val="85000"/>
                  <a:lumOff val="15000"/>
                </a:schemeClr>
              </a:solidFill>
              <a:latin typeface="Arial" panose="020B0604020202020204" pitchFamily="34" charset="0"/>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cxnSp>
        <p:nvCxnSpPr>
          <p:cNvPr id="6" name="Straight Connector 9"/>
          <p:cNvCxnSpPr/>
          <p:nvPr userDrawn="1">
            <p:custDataLst>
              <p:tags r:id="rId8"/>
            </p:custDataLst>
          </p:nvPr>
        </p:nvCxnSpPr>
        <p:spPr>
          <a:xfrm flipH="1">
            <a:off x="32385" y="-22860"/>
            <a:ext cx="1496695" cy="1496695"/>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1" name="Straight Connector 10"/>
          <p:cNvCxnSpPr/>
          <p:nvPr userDrawn="1">
            <p:custDataLst>
              <p:tags r:id="rId9"/>
            </p:custDataLst>
          </p:nvPr>
        </p:nvCxnSpPr>
        <p:spPr>
          <a:xfrm flipH="1">
            <a:off x="7884795" y="5102860"/>
            <a:ext cx="1754505" cy="175387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2" name="Straight Connector 11"/>
          <p:cNvCxnSpPr/>
          <p:nvPr userDrawn="1">
            <p:custDataLst>
              <p:tags r:id="rId10"/>
            </p:custDataLst>
          </p:nvPr>
        </p:nvCxnSpPr>
        <p:spPr>
          <a:xfrm flipH="1">
            <a:off x="8871585" y="3331845"/>
            <a:ext cx="3335020" cy="333502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3" name="Straight Connector 12"/>
          <p:cNvCxnSpPr/>
          <p:nvPr userDrawn="1">
            <p:custDataLst>
              <p:tags r:id="rId11"/>
            </p:custDataLst>
          </p:nvPr>
        </p:nvCxnSpPr>
        <p:spPr>
          <a:xfrm flipH="1">
            <a:off x="10251440" y="5518785"/>
            <a:ext cx="1059180" cy="105918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4" name="Straight Connector 13"/>
          <p:cNvCxnSpPr/>
          <p:nvPr userDrawn="1">
            <p:custDataLst>
              <p:tags r:id="rId12"/>
            </p:custDataLst>
          </p:nvPr>
        </p:nvCxnSpPr>
        <p:spPr>
          <a:xfrm flipH="1">
            <a:off x="1062355" y="12700"/>
            <a:ext cx="1030605" cy="103124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5" name="Straight Connector 14"/>
          <p:cNvCxnSpPr/>
          <p:nvPr userDrawn="1">
            <p:custDataLst>
              <p:tags r:id="rId13"/>
            </p:custDataLst>
          </p:nvPr>
        </p:nvCxnSpPr>
        <p:spPr>
          <a:xfrm flipH="1">
            <a:off x="559435" y="-8255"/>
            <a:ext cx="2223135" cy="222250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5" Type="http://schemas.openxmlformats.org/officeDocument/2006/relationships/theme" Target="../theme/theme3.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slideLayout" Target="../slideLayouts/slideLayout25.xml"/><Relationship Id="rId19" Type="http://schemas.openxmlformats.org/officeDocument/2006/relationships/tags" Target="../tags/tag163.xml"/><Relationship Id="rId18" Type="http://schemas.openxmlformats.org/officeDocument/2006/relationships/slideLayout" Target="../slideLayouts/slideLayout41.xml"/><Relationship Id="rId17" Type="http://schemas.openxmlformats.org/officeDocument/2006/relationships/slideLayout" Target="../slideLayouts/slideLayout40.xml"/><Relationship Id="rId16" Type="http://schemas.openxmlformats.org/officeDocument/2006/relationships/slideLayout" Target="../slideLayouts/slideLayout39.xml"/><Relationship Id="rId15" Type="http://schemas.openxmlformats.org/officeDocument/2006/relationships/slideLayout" Target="../slideLayouts/slideLayout38.xml"/><Relationship Id="rId14" Type="http://schemas.openxmlformats.org/officeDocument/2006/relationships/slideLayout" Target="../slideLayouts/slideLayout37.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2051" name="文本占位符 1026"/>
          <p:cNvSpPr>
            <a:spLocks noGrp="1"/>
          </p:cNvSpPr>
          <p:nvPr>
            <p:ph type="body"/>
          </p:nvPr>
        </p:nvSpPr>
        <p:spPr>
          <a:xfrm>
            <a:off x="609600" y="1600200"/>
            <a:ext cx="10972800" cy="4525963"/>
          </a:xfrm>
          <a:prstGeom prst="rect">
            <a:avLst/>
          </a:prstGeom>
          <a:noFill/>
          <a:ln w="9525">
            <a:noFill/>
          </a:ln>
        </p:spPr>
        <p:txBody>
          <a:bodyPr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4.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20.xml"/><Relationship Id="rId7" Type="http://schemas.openxmlformats.org/officeDocument/2006/relationships/image" Target="../media/image11.png"/><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26.xml"/><Relationship Id="rId7" Type="http://schemas.openxmlformats.org/officeDocument/2006/relationships/image" Target="../media/image12.png"/><Relationship Id="rId6" Type="http://schemas.openxmlformats.org/officeDocument/2006/relationships/tags" Target="../tags/tag225.xml"/><Relationship Id="rId5" Type="http://schemas.openxmlformats.org/officeDocument/2006/relationships/tags" Target="../tags/tag224.xml"/><Relationship Id="rId4" Type="http://schemas.openxmlformats.org/officeDocument/2006/relationships/tags" Target="../tags/tag223.xml"/><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32.xml"/><Relationship Id="rId7" Type="http://schemas.openxmlformats.org/officeDocument/2006/relationships/image" Target="../media/image13.png"/><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image" Target="../media/image14.png"/><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1" Type="http://schemas.openxmlformats.org/officeDocument/2006/relationships/slideLayout" Target="../slideLayouts/slideLayout1.xml"/><Relationship Id="rId10" Type="http://schemas.openxmlformats.org/officeDocument/2006/relationships/tags" Target="../tags/tag238.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9.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9" Type="http://schemas.openxmlformats.org/officeDocument/2006/relationships/hyperlink" Target="file:///G:\&#26426;&#26800;&#21046;&#22270;\&#23610;&#23544;&#20844;&#24046;\&#23610;&#23544;&#20844;&#24046;.exe" TargetMode="External"/><Relationship Id="rId8" Type="http://schemas.openxmlformats.org/officeDocument/2006/relationships/image" Target="../media/image18.png"/><Relationship Id="rId7" Type="http://schemas.openxmlformats.org/officeDocument/2006/relationships/image" Target="../media/image17.png"/><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2" Type="http://schemas.openxmlformats.org/officeDocument/2006/relationships/slideLayout" Target="../slideLayouts/slideLayout1.xml"/><Relationship Id="rId11" Type="http://schemas.openxmlformats.org/officeDocument/2006/relationships/tags" Target="../tags/tag245.xml"/><Relationship Id="rId10" Type="http://schemas.openxmlformats.org/officeDocument/2006/relationships/image" Target="../media/image19.png"/><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51.xml"/><Relationship Id="rId7" Type="http://schemas.openxmlformats.org/officeDocument/2006/relationships/image" Target="../media/image20.png"/><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 Type="http://schemas.openxmlformats.org/officeDocument/2006/relationships/tags" Target="../tags/tag246.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9" Type="http://schemas.openxmlformats.org/officeDocument/2006/relationships/hyperlink" Target="file:///G:\&#26426;&#26800;&#21046;&#22270;\&#37197;&#21512;\&#37197;&#21512;.exe" TargetMode="External"/><Relationship Id="rId8" Type="http://schemas.openxmlformats.org/officeDocument/2006/relationships/image" Target="../media/image22.png"/><Relationship Id="rId7" Type="http://schemas.openxmlformats.org/officeDocument/2006/relationships/tags" Target="../tags/tag256.xml"/><Relationship Id="rId6" Type="http://schemas.openxmlformats.org/officeDocument/2006/relationships/image" Target="../media/image21.png"/><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2" Type="http://schemas.openxmlformats.org/officeDocument/2006/relationships/slideLayout" Target="../slideLayouts/slideLayout1.xml"/><Relationship Id="rId11" Type="http://schemas.openxmlformats.org/officeDocument/2006/relationships/tags" Target="../tags/tag257.xml"/><Relationship Id="rId10" Type="http://schemas.openxmlformats.org/officeDocument/2006/relationships/image" Target="../media/image19.png"/><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63.xml"/><Relationship Id="rId7" Type="http://schemas.openxmlformats.org/officeDocument/2006/relationships/image" Target="../media/image23.png"/><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68.xml"/><Relationship Id="rId7" Type="http://schemas.openxmlformats.org/officeDocument/2006/relationships/image" Target="../media/image25.png"/><Relationship Id="rId6" Type="http://schemas.openxmlformats.org/officeDocument/2006/relationships/image" Target="../media/image24.png"/><Relationship Id="rId5" Type="http://schemas.openxmlformats.org/officeDocument/2006/relationships/tags" Target="../tags/tag267.xml"/><Relationship Id="rId4" Type="http://schemas.openxmlformats.org/officeDocument/2006/relationships/tags" Target="../tags/tag266.xml"/><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3.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74.xml"/><Relationship Id="rId7" Type="http://schemas.openxmlformats.org/officeDocument/2006/relationships/image" Target="../media/image26.png"/><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79.xml"/><Relationship Id="rId7" Type="http://schemas.openxmlformats.org/officeDocument/2006/relationships/image" Target="../media/image28.png"/><Relationship Id="rId6" Type="http://schemas.openxmlformats.org/officeDocument/2006/relationships/image" Target="../media/image27.png"/><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82.xml"/><Relationship Id="rId4" Type="http://schemas.openxmlformats.org/officeDocument/2006/relationships/image" Target="../media/image29.png"/><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88.xml"/><Relationship Id="rId7" Type="http://schemas.openxmlformats.org/officeDocument/2006/relationships/image" Target="../media/image30.png"/><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 Type="http://schemas.openxmlformats.org/officeDocument/2006/relationships/tags" Target="../tags/tag283.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293.xml"/><Relationship Id="rId6" Type="http://schemas.openxmlformats.org/officeDocument/2006/relationships/image" Target="../media/image31.png"/><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99.xml"/><Relationship Id="rId7" Type="http://schemas.openxmlformats.org/officeDocument/2006/relationships/image" Target="../media/image32.png"/><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image" Target="../media/image35.png"/><Relationship Id="rId7" Type="http://schemas.openxmlformats.org/officeDocument/2006/relationships/image" Target="../media/image34.png"/><Relationship Id="rId6" Type="http://schemas.openxmlformats.org/officeDocument/2006/relationships/image" Target="../media/image33.png"/><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 Type="http://schemas.openxmlformats.org/officeDocument/2006/relationships/tags" Target="../tags/tag300.xml"/><Relationship Id="rId10" Type="http://schemas.openxmlformats.org/officeDocument/2006/relationships/slideLayout" Target="../slideLayouts/slideLayout1.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10.xml"/><Relationship Id="rId7" Type="http://schemas.openxmlformats.org/officeDocument/2006/relationships/image" Target="../media/image36.png"/><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16.xml"/><Relationship Id="rId7" Type="http://schemas.openxmlformats.org/officeDocument/2006/relationships/image" Target="../media/image37.png"/><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22.xml"/><Relationship Id="rId7" Type="http://schemas.openxmlformats.org/officeDocument/2006/relationships/image" Target="../media/image38.png"/><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74.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28.xml"/><Relationship Id="rId7" Type="http://schemas.openxmlformats.org/officeDocument/2006/relationships/image" Target="../media/image39.png"/><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tags" Target="../tags/tag323.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34.xml"/><Relationship Id="rId7" Type="http://schemas.openxmlformats.org/officeDocument/2006/relationships/image" Target="../media/image40.png"/><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 Id="rId3" Type="http://schemas.openxmlformats.org/officeDocument/2006/relationships/tags" Target="../tags/tag330.xml"/><Relationship Id="rId2" Type="http://schemas.openxmlformats.org/officeDocument/2006/relationships/tags" Target="../tags/tag329.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40.xml"/><Relationship Id="rId7" Type="http://schemas.openxmlformats.org/officeDocument/2006/relationships/image" Target="../media/image41.png"/><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 Id="rId3" Type="http://schemas.openxmlformats.org/officeDocument/2006/relationships/tags" Target="../tags/tag336.xml"/><Relationship Id="rId2" Type="http://schemas.openxmlformats.org/officeDocument/2006/relationships/tags" Target="../tags/tag335.xml"/><Relationship Id="rId1" Type="http://schemas.openxmlformats.org/officeDocument/2006/relationships/image" Target="../media/image4.jpeg"/></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image" Target="../media/image4.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8.xml"/><Relationship Id="rId1" Type="http://schemas.openxmlformats.org/officeDocument/2006/relationships/image" Target="../media/image4.jpeg"/></Relationships>
</file>

<file path=ppt/slides/_rels/slide35.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hyperlink" Target="file:///G:\&#26426;&#26800;&#21046;&#22270;\&#36724;&#22871;&#31867;&#38646;&#20214;&#30340;&#34920;&#36798;&#26041;&#26696;\&#36724;&#22871;&#31867;&#38646;&#20214;&#30340;&#34920;&#36798;&#26041;&#26696;.exe" TargetMode="External"/><Relationship Id="rId7" Type="http://schemas.openxmlformats.org/officeDocument/2006/relationships/image" Target="../media/image43.png"/><Relationship Id="rId6" Type="http://schemas.openxmlformats.org/officeDocument/2006/relationships/image" Target="../media/image42.png"/><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1" Type="http://schemas.openxmlformats.org/officeDocument/2006/relationships/slideLayout" Target="../slideLayouts/slideLayout1.xml"/><Relationship Id="rId10" Type="http://schemas.openxmlformats.org/officeDocument/2006/relationships/tags" Target="../tags/tag353.xml"/><Relationship Id="rId1" Type="http://schemas.openxmlformats.org/officeDocument/2006/relationships/image" Target="../media/image4.jpeg"/></Relationships>
</file>

<file path=ppt/slides/_rels/slide36.xml.rels><?xml version="1.0" encoding="UTF-8" standalone="yes"?>
<Relationships xmlns="http://schemas.openxmlformats.org/package/2006/relationships"><Relationship Id="rId9" Type="http://schemas.openxmlformats.org/officeDocument/2006/relationships/hyperlink" Target="file:///G:\&#26426;&#26800;&#21046;&#22270;\&#36718;&#30424;&#31867;&#38646;&#20214;&#30340;&#34920;&#36798;&#26041;&#26696;\&#36718;&#30424;&#31867;&#38646;&#20214;&#30340;&#34920;&#36798;&#26041;&#26696;.exe" TargetMode="External"/><Relationship Id="rId8" Type="http://schemas.openxmlformats.org/officeDocument/2006/relationships/image" Target="../media/image45.png"/><Relationship Id="rId7" Type="http://schemas.openxmlformats.org/officeDocument/2006/relationships/image" Target="../media/image44.png"/><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 Type="http://schemas.openxmlformats.org/officeDocument/2006/relationships/tags" Target="../tags/tag354.xml"/><Relationship Id="rId12" Type="http://schemas.openxmlformats.org/officeDocument/2006/relationships/slideLayout" Target="../slideLayouts/slideLayout1.xml"/><Relationship Id="rId11" Type="http://schemas.openxmlformats.org/officeDocument/2006/relationships/tags" Target="../tags/tag359.xml"/><Relationship Id="rId10" Type="http://schemas.openxmlformats.org/officeDocument/2006/relationships/image" Target="../media/image19.png"/><Relationship Id="rId1" Type="http://schemas.openxmlformats.org/officeDocument/2006/relationships/image" Target="../media/image4.jpeg"/></Relationships>
</file>

<file path=ppt/slides/_rels/slide37.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hyperlink" Target="file:///G:\&#26426;&#26800;&#21046;&#22270;\&#21449;&#26550;&#31867;&#38646;&#20214;&#30340;&#34920;&#36798;&#26041;&#26696;\&#21449;&#26550;&#31867;&#38646;&#20214;&#30340;&#34920;&#36798;&#26041;&#26696;.exe" TargetMode="External"/><Relationship Id="rId7" Type="http://schemas.openxmlformats.org/officeDocument/2006/relationships/image" Target="../media/image46.png"/><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tags" Target="../tags/tag361.xml"/><Relationship Id="rId2" Type="http://schemas.openxmlformats.org/officeDocument/2006/relationships/tags" Target="../tags/tag360.xml"/><Relationship Id="rId11" Type="http://schemas.openxmlformats.org/officeDocument/2006/relationships/slideLayout" Target="../slideLayouts/slideLayout1.xml"/><Relationship Id="rId10" Type="http://schemas.openxmlformats.org/officeDocument/2006/relationships/tags" Target="../tags/tag365.xml"/><Relationship Id="rId1" Type="http://schemas.openxmlformats.org/officeDocument/2006/relationships/image" Target="../media/image4.jpeg"/></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71.xml"/><Relationship Id="rId7" Type="http://schemas.openxmlformats.org/officeDocument/2006/relationships/image" Target="../media/image47.png"/><Relationship Id="rId6" Type="http://schemas.openxmlformats.org/officeDocument/2006/relationships/tags" Target="../tags/tag370.xml"/><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image" Target="../media/image4.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72.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9" Type="http://schemas.openxmlformats.org/officeDocument/2006/relationships/tags" Target="../tags/tag181.xml"/><Relationship Id="rId8" Type="http://schemas.openxmlformats.org/officeDocument/2006/relationships/image" Target="../media/image5.png"/><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2" Type="http://schemas.openxmlformats.org/officeDocument/2006/relationships/slideLayout" Target="../slideLayouts/slideLayout1.xml"/><Relationship Id="rId11" Type="http://schemas.openxmlformats.org/officeDocument/2006/relationships/tags" Target="../tags/tag183.xml"/><Relationship Id="rId10" Type="http://schemas.openxmlformats.org/officeDocument/2006/relationships/tags" Target="../tags/tag182.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78.xml"/><Relationship Id="rId7" Type="http://schemas.openxmlformats.org/officeDocument/2006/relationships/image" Target="../media/image48.png"/><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image" Target="../media/image4.jpeg"/></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84.xml"/><Relationship Id="rId7" Type="http://schemas.openxmlformats.org/officeDocument/2006/relationships/image" Target="../media/image49.png"/><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tags" Target="../tags/tag379.xml"/><Relationship Id="rId1" Type="http://schemas.openxmlformats.org/officeDocument/2006/relationships/image" Target="../media/image4.jpeg"/></Relationships>
</file>

<file path=ppt/slides/_rels/slide4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91.xml"/><Relationship Id="rId7" Type="http://schemas.openxmlformats.org/officeDocument/2006/relationships/tags" Target="../tags/tag390.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image" Target="../media/image4.jpeg"/></Relationships>
</file>

<file path=ppt/slides/_rels/slide4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97.xml"/><Relationship Id="rId7" Type="http://schemas.openxmlformats.org/officeDocument/2006/relationships/image" Target="../media/image50.png"/><Relationship Id="rId6" Type="http://schemas.openxmlformats.org/officeDocument/2006/relationships/tags" Target="../tags/tag396.xml"/><Relationship Id="rId5" Type="http://schemas.openxmlformats.org/officeDocument/2006/relationships/tags" Target="../tags/tag395.xml"/><Relationship Id="rId4" Type="http://schemas.openxmlformats.org/officeDocument/2006/relationships/tags" Target="../tags/tag394.xml"/><Relationship Id="rId3" Type="http://schemas.openxmlformats.org/officeDocument/2006/relationships/tags" Target="../tags/tag393.xml"/><Relationship Id="rId2" Type="http://schemas.openxmlformats.org/officeDocument/2006/relationships/tags" Target="../tags/tag392.xml"/><Relationship Id="rId1" Type="http://schemas.openxmlformats.org/officeDocument/2006/relationships/image" Target="../media/image4.jpeg"/></Relationships>
</file>

<file path=ppt/slides/_rels/slide4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03.xml"/><Relationship Id="rId7" Type="http://schemas.openxmlformats.org/officeDocument/2006/relationships/image" Target="../media/image51.png"/><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 Id="rId3" Type="http://schemas.openxmlformats.org/officeDocument/2006/relationships/tags" Target="../tags/tag399.xml"/><Relationship Id="rId2" Type="http://schemas.openxmlformats.org/officeDocument/2006/relationships/tags" Target="../tags/tag398.xml"/><Relationship Id="rId1" Type="http://schemas.openxmlformats.org/officeDocument/2006/relationships/image" Target="../media/image4.jpeg"/></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09.xml"/><Relationship Id="rId7" Type="http://schemas.openxmlformats.org/officeDocument/2006/relationships/image" Target="../media/image52.png"/><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 Type="http://schemas.openxmlformats.org/officeDocument/2006/relationships/tags" Target="../tags/tag404.xml"/><Relationship Id="rId1" Type="http://schemas.openxmlformats.org/officeDocument/2006/relationships/image" Target="../media/image4.jpeg"/></Relationships>
</file>

<file path=ppt/slides/_rels/slide46.xml.rels><?xml version="1.0" encoding="UTF-8" standalone="yes"?>
<Relationships xmlns="http://schemas.openxmlformats.org/package/2006/relationships"><Relationship Id="rId9" Type="http://schemas.openxmlformats.org/officeDocument/2006/relationships/tags" Target="../tags/tag414.xml"/><Relationship Id="rId8" Type="http://schemas.openxmlformats.org/officeDocument/2006/relationships/image" Target="../media/image55.png"/><Relationship Id="rId7" Type="http://schemas.openxmlformats.org/officeDocument/2006/relationships/image" Target="../media/image54.png"/><Relationship Id="rId6" Type="http://schemas.openxmlformats.org/officeDocument/2006/relationships/image" Target="../media/image53.png"/><Relationship Id="rId5" Type="http://schemas.openxmlformats.org/officeDocument/2006/relationships/tags" Target="../tags/tag413.xml"/><Relationship Id="rId4" Type="http://schemas.openxmlformats.org/officeDocument/2006/relationships/tags" Target="../tags/tag412.xml"/><Relationship Id="rId3" Type="http://schemas.openxmlformats.org/officeDocument/2006/relationships/tags" Target="../tags/tag411.xml"/><Relationship Id="rId2" Type="http://schemas.openxmlformats.org/officeDocument/2006/relationships/tags" Target="../tags/tag410.xml"/><Relationship Id="rId10" Type="http://schemas.openxmlformats.org/officeDocument/2006/relationships/slideLayout" Target="../slideLayouts/slideLayout1.xml"/><Relationship Id="rId1" Type="http://schemas.openxmlformats.org/officeDocument/2006/relationships/image" Target="../media/image4.jpe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15.xml"/><Relationship Id="rId1" Type="http://schemas.openxmlformats.org/officeDocument/2006/relationships/image" Target="../media/image4.jpeg"/></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22.xml"/><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image" Target="../media/image4.jpeg"/></Relationships>
</file>

<file path=ppt/slides/_rels/slide49.xml.rels><?xml version="1.0" encoding="UTF-8" standalone="yes"?>
<Relationships xmlns="http://schemas.openxmlformats.org/package/2006/relationships"><Relationship Id="rId9" Type="http://schemas.openxmlformats.org/officeDocument/2006/relationships/tags" Target="../tags/tag428.xml"/><Relationship Id="rId8" Type="http://schemas.openxmlformats.org/officeDocument/2006/relationships/image" Target="../media/image57.png"/><Relationship Id="rId7" Type="http://schemas.openxmlformats.org/officeDocument/2006/relationships/tags" Target="../tags/tag427.xml"/><Relationship Id="rId6" Type="http://schemas.openxmlformats.org/officeDocument/2006/relationships/tags" Target="../tags/tag426.xml"/><Relationship Id="rId5" Type="http://schemas.openxmlformats.org/officeDocument/2006/relationships/tags" Target="../tags/tag425.xml"/><Relationship Id="rId4" Type="http://schemas.openxmlformats.org/officeDocument/2006/relationships/image" Target="../media/image56.png"/><Relationship Id="rId3" Type="http://schemas.openxmlformats.org/officeDocument/2006/relationships/tags" Target="../tags/tag424.xml"/><Relationship Id="rId2" Type="http://schemas.openxmlformats.org/officeDocument/2006/relationships/tags" Target="../tags/tag423.xml"/><Relationship Id="rId10" Type="http://schemas.openxmlformats.org/officeDocument/2006/relationships/slideLayout" Target="../slideLayouts/slideLayout1.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190.xml"/><Relationship Id="rId7" Type="http://schemas.openxmlformats.org/officeDocument/2006/relationships/tags" Target="../tags/tag189.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1" Type="http://schemas.openxmlformats.org/officeDocument/2006/relationships/slideLayout" Target="../slideLayouts/slideLayout1.xml"/><Relationship Id="rId10" Type="http://schemas.openxmlformats.org/officeDocument/2006/relationships/tags" Target="../tags/tag191.xml"/><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29.xml"/><Relationship Id="rId1" Type="http://schemas.openxmlformats.org/officeDocument/2006/relationships/image" Target="../media/image4.jpeg"/></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36.xml"/><Relationship Id="rId7" Type="http://schemas.openxmlformats.org/officeDocument/2006/relationships/tags" Target="../tags/tag435.xml"/><Relationship Id="rId6" Type="http://schemas.openxmlformats.org/officeDocument/2006/relationships/tags" Target="../tags/tag434.xml"/><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 Type="http://schemas.openxmlformats.org/officeDocument/2006/relationships/image" Target="../media/image4.jpeg"/></Relationships>
</file>

<file path=ppt/slides/_rels/slide5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42.xml"/><Relationship Id="rId7" Type="http://schemas.openxmlformats.org/officeDocument/2006/relationships/image" Target="../media/image58.png"/><Relationship Id="rId6" Type="http://schemas.openxmlformats.org/officeDocument/2006/relationships/tags" Target="../tags/tag441.xml"/><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 Type="http://schemas.openxmlformats.org/officeDocument/2006/relationships/image" Target="../media/image4.jpeg"/></Relationships>
</file>

<file path=ppt/slides/_rels/slide5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48.xml"/><Relationship Id="rId7" Type="http://schemas.openxmlformats.org/officeDocument/2006/relationships/image" Target="../media/image59.png"/><Relationship Id="rId6" Type="http://schemas.openxmlformats.org/officeDocument/2006/relationships/tags" Target="../tags/tag447.xml"/><Relationship Id="rId5" Type="http://schemas.openxmlformats.org/officeDocument/2006/relationships/tags" Target="../tags/tag446.xml"/><Relationship Id="rId4" Type="http://schemas.openxmlformats.org/officeDocument/2006/relationships/tags" Target="../tags/tag445.xml"/><Relationship Id="rId3" Type="http://schemas.openxmlformats.org/officeDocument/2006/relationships/tags" Target="../tags/tag444.xml"/><Relationship Id="rId2" Type="http://schemas.openxmlformats.org/officeDocument/2006/relationships/tags" Target="../tags/tag443.xml"/><Relationship Id="rId10" Type="http://schemas.openxmlformats.org/officeDocument/2006/relationships/notesSlide" Target="../notesSlides/notesSlide1.xml"/><Relationship Id="rId1" Type="http://schemas.openxmlformats.org/officeDocument/2006/relationships/image" Target="../media/image4.jpeg"/></Relationships>
</file>

<file path=ppt/slides/_rels/slide5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55.xml"/><Relationship Id="rId7" Type="http://schemas.openxmlformats.org/officeDocument/2006/relationships/tags" Target="../tags/tag454.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image" Target="../media/image4.jpeg"/></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59.xml"/><Relationship Id="rId6" Type="http://schemas.openxmlformats.org/officeDocument/2006/relationships/image" Target="../media/image60.png"/><Relationship Id="rId5" Type="http://schemas.openxmlformats.org/officeDocument/2006/relationships/hyperlink" Target="&#35270;&#39057;\&#12298;&#22823;&#22269;&#24037;&#21280;&#12299;&#29579;&#36827;.mp4" TargetMode="External"/><Relationship Id="rId4" Type="http://schemas.openxmlformats.org/officeDocument/2006/relationships/tags" Target="../tags/tag458.xml"/><Relationship Id="rId3" Type="http://schemas.openxmlformats.org/officeDocument/2006/relationships/tags" Target="../tags/tag457.xml"/><Relationship Id="rId2" Type="http://schemas.openxmlformats.org/officeDocument/2006/relationships/tags" Target="../tags/tag456.xml"/><Relationship Id="rId1" Type="http://schemas.openxmlformats.org/officeDocument/2006/relationships/image" Target="../media/image4.jpeg"/></Relationships>
</file>

<file path=ppt/slides/_rels/slide5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196.xml"/><Relationship Id="rId6" Type="http://schemas.openxmlformats.org/officeDocument/2006/relationships/image" Target="../media/image7.png"/><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02.xml"/><Relationship Id="rId7" Type="http://schemas.openxmlformats.org/officeDocument/2006/relationships/image" Target="../media/image8.png"/><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08.xml"/><Relationship Id="rId7" Type="http://schemas.openxmlformats.org/officeDocument/2006/relationships/image" Target="../media/image9.png"/><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14.xml"/><Relationship Id="rId7" Type="http://schemas.openxmlformats.org/officeDocument/2006/relationships/image" Target="../media/image10.png"/><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 Type="http://schemas.openxmlformats.org/officeDocument/2006/relationships/tags" Target="../tags/tag209.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srcRect/>
          <a:stretch>
            <a:fillRect/>
          </a:stretch>
        </a:blipFill>
        <a:effectLst/>
      </p:bgPr>
    </p:bg>
    <p:spTree>
      <p:nvGrpSpPr>
        <p:cNvPr id="1" name=""/>
        <p:cNvGrpSpPr/>
        <p:nvPr/>
      </p:nvGrpSpPr>
      <p:grpSpPr/>
      <p:sp>
        <p:nvSpPr>
          <p:cNvPr id="5" name="矩形 4"/>
          <p:cNvSpPr/>
          <p:nvPr/>
        </p:nvSpPr>
        <p:spPr>
          <a:xfrm>
            <a:off x="2306955" y="2137410"/>
            <a:ext cx="7533640" cy="2587625"/>
          </a:xfrm>
          <a:prstGeom prst="rect">
            <a:avLst/>
          </a:prstGeom>
          <a:solidFill>
            <a:srgbClr val="3998F4"/>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2063750" y="1917065"/>
            <a:ext cx="8064500" cy="3023870"/>
          </a:xfrm>
          <a:prstGeom prst="rect">
            <a:avLst/>
          </a:prstGeom>
          <a:noFill/>
          <a:ln w="50800" cmpd="sng">
            <a:solidFill>
              <a:schemeClr val="accent3">
                <a:lumMod val="40000"/>
                <a:lumOff val="6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占位符 14"/>
          <p:cNvSpPr>
            <a:spLocks noGrp="1"/>
          </p:cNvSpPr>
          <p:nvPr>
            <p:ph type="body" sz="quarter" idx="13"/>
            <p:custDataLst>
              <p:tags r:id="rId2"/>
            </p:custDataLst>
          </p:nvPr>
        </p:nvSpPr>
        <p:spPr>
          <a:xfrm>
            <a:off x="3215640" y="4004945"/>
            <a:ext cx="2128519" cy="368300"/>
          </a:xfrm>
        </p:spPr>
        <p:txBody>
          <a:bodyPr>
            <a:normAutofit/>
          </a:bodyPr>
          <a:p>
            <a:pPr marL="0" indent="0" algn="dist">
              <a:lnSpc>
                <a:spcPct val="100000"/>
              </a:lnSpc>
              <a:spcBef>
                <a:spcPts val="0"/>
              </a:spcBef>
              <a:spcAft>
                <a:spcPts val="800"/>
              </a:spcAft>
              <a:buSzPct val="100000"/>
              <a:buNone/>
            </a:pPr>
            <a:r>
              <a:rPr lang="zh-CN" altLang="en-US" sz="1600" spc="180">
                <a:solidFill>
                  <a:schemeClr val="bg1"/>
                </a:solidFill>
              </a:rPr>
              <a:t>胡华丽</a:t>
            </a:r>
            <a:endParaRPr lang="zh-CN" altLang="en-US" sz="1600" spc="180">
              <a:solidFill>
                <a:schemeClr val="bg1"/>
              </a:solidFill>
            </a:endParaRPr>
          </a:p>
        </p:txBody>
      </p:sp>
      <p:sp>
        <p:nvSpPr>
          <p:cNvPr id="16" name="副标题 15"/>
          <p:cNvSpPr>
            <a:spLocks noGrp="1"/>
          </p:cNvSpPr>
          <p:nvPr>
            <p:ph type="subTitle" idx="1"/>
            <p:custDataLst>
              <p:tags r:id="rId3"/>
            </p:custDataLst>
          </p:nvPr>
        </p:nvSpPr>
        <p:spPr>
          <a:xfrm>
            <a:off x="3236595" y="3305810"/>
            <a:ext cx="5455285" cy="337185"/>
          </a:xfrm>
        </p:spPr>
        <p:txBody>
          <a:bodyPr>
            <a:normAutofit fontScale="60000"/>
          </a:bodyPr>
          <a:p>
            <a:pPr marL="0" indent="0" algn="dist">
              <a:lnSpc>
                <a:spcPct val="100000"/>
              </a:lnSpc>
              <a:spcBef>
                <a:spcPts val="0"/>
              </a:spcBef>
              <a:spcAft>
                <a:spcPts val="0"/>
              </a:spcAft>
              <a:buSzPct val="100000"/>
              <a:buNone/>
            </a:pPr>
            <a:r>
              <a:rPr lang="zh-CN" altLang="en-US" spc="80">
                <a:solidFill>
                  <a:schemeClr val="bg1"/>
                </a:solidFill>
              </a:rPr>
              <a:t>广西水利电力职业技术学院</a:t>
            </a:r>
            <a:endParaRPr lang="zh-CN" altLang="en-US" spc="80">
              <a:solidFill>
                <a:schemeClr val="bg1"/>
              </a:solidFill>
            </a:endParaRPr>
          </a:p>
        </p:txBody>
      </p:sp>
      <p:sp>
        <p:nvSpPr>
          <p:cNvPr id="17" name="标题 16"/>
          <p:cNvSpPr>
            <a:spLocks noGrp="1"/>
          </p:cNvSpPr>
          <p:nvPr>
            <p:ph type="ctrTitle"/>
            <p:custDataLst>
              <p:tags r:id="rId4"/>
            </p:custDataLst>
          </p:nvPr>
        </p:nvSpPr>
        <p:spPr>
          <a:xfrm>
            <a:off x="3236595" y="2137409"/>
            <a:ext cx="5854700" cy="1106805"/>
          </a:xfrm>
        </p:spPr>
        <p:txBody>
          <a:bodyPr>
            <a:normAutofit/>
          </a:bodyPr>
          <a:p>
            <a:pPr marL="0" indent="0" algn="dist">
              <a:lnSpc>
                <a:spcPct val="100000"/>
              </a:lnSpc>
              <a:spcBef>
                <a:spcPts val="0"/>
              </a:spcBef>
              <a:spcAft>
                <a:spcPts val="0"/>
              </a:spcAft>
              <a:buSzPct val="100000"/>
              <a:buNone/>
            </a:pPr>
            <a:r>
              <a:rPr lang="en-US" altLang="zh-CN" sz="3600" spc="200">
                <a:solidFill>
                  <a:schemeClr val="bg1"/>
                </a:solidFill>
              </a:rPr>
              <a:t>机械制图与识图（3D版）</a:t>
            </a:r>
            <a:endParaRPr lang="en-US" altLang="zh-CN" sz="3600" spc="200">
              <a:solidFill>
                <a:schemeClr val="bg1"/>
              </a:solidFill>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 calcmode="lin" valueType="num">
                                      <p:cBhvr additive="base">
                                        <p:cTn id="11" dur="500"/>
                                        <p:tgtEl>
                                          <p:spTgt spid="16">
                                            <p:txEl>
                                              <p:pRg st="0" end="0"/>
                                            </p:txEl>
                                          </p:spTgt>
                                        </p:tgtEl>
                                        <p:attrNameLst>
                                          <p:attrName>ppt_y</p:attrName>
                                        </p:attrNameLst>
                                      </p:cBhvr>
                                      <p:tavLst>
                                        <p:tav tm="0">
                                          <p:val>
                                            <p:strVal val="#ppt_y+#ppt_h*1.125000"/>
                                          </p:val>
                                        </p:tav>
                                        <p:tav tm="100000">
                                          <p:val>
                                            <p:strVal val="#ppt_y"/>
                                          </p:val>
                                        </p:tav>
                                      </p:tavLst>
                                    </p:anim>
                                    <p:animEffect transition="in" filter="wipe(up)">
                                      <p:cBhvr>
                                        <p:cTn id="12" dur="500"/>
                                        <p:tgtEl>
                                          <p:spTgt spid="16">
                                            <p:txEl>
                                              <p:pRg st="0" end="0"/>
                                            </p:txEl>
                                          </p:spTgt>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15">
                                            <p:txEl>
                                              <p:pRg st="0" end="0"/>
                                            </p:txEl>
                                          </p:spTgt>
                                        </p:tgtEl>
                                        <p:attrNameLst>
                                          <p:attrName>style.visibility</p:attrName>
                                        </p:attrNameLst>
                                      </p:cBhvr>
                                      <p:to>
                                        <p:strVal val="visible"/>
                                      </p:to>
                                    </p:set>
                                    <p:anim calcmode="lin" valueType="num">
                                      <p:cBhvr additive="base">
                                        <p:cTn id="19" dur="500"/>
                                        <p:tgtEl>
                                          <p:spTgt spid="15">
                                            <p:txEl>
                                              <p:pRg st="0" end="0"/>
                                            </p:txEl>
                                          </p:spTgt>
                                        </p:tgtEl>
                                        <p:attrNameLst>
                                          <p:attrName>ppt_y</p:attrName>
                                        </p:attrNameLst>
                                      </p:cBhvr>
                                      <p:tavLst>
                                        <p:tav tm="0">
                                          <p:val>
                                            <p:strVal val="#ppt_y+#ppt_h*1.125000"/>
                                          </p:val>
                                        </p:tav>
                                        <p:tav tm="100000">
                                          <p:val>
                                            <p:strVal val="#ppt_y"/>
                                          </p:val>
                                        </p:tav>
                                      </p:tavLst>
                                    </p:anim>
                                    <p:animEffect transition="in" filter="wipe(up)">
                                      <p:cBhvr>
                                        <p:cTn id="20" dur="500"/>
                                        <p:tgtEl>
                                          <p:spTgt spid="15">
                                            <p:txEl>
                                              <p:pRg st="0" end="0"/>
                                            </p:txEl>
                                          </p:spTgt>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ppt_y</p:attrName>
                                        </p:attrNameLst>
                                      </p:cBhvr>
                                      <p:tavLst>
                                        <p:tav tm="0">
                                          <p:val>
                                            <p:strVal val="#ppt_y+#ppt_h*1.125000"/>
                                          </p:val>
                                        </p:tav>
                                        <p:tav tm="100000">
                                          <p:val>
                                            <p:strVal val="#ppt_y"/>
                                          </p:val>
                                        </p:tav>
                                      </p:tavLst>
                                    </p:anim>
                                    <p:animEffect transition="in" filter="wipe(up)">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build="p"/>
      <p:bldP spid="5" grpId="0" animBg="1"/>
      <p:bldP spid="15" grpId="0" build="p"/>
      <p:bldP spid="14" grpId="0" animBg="1"/>
      <p:bldP spid="17" grpId="1"/>
      <p:bldP spid="16" grpId="1" build="p"/>
      <p:bldP spid="5" grpId="1" animBg="1"/>
      <p:bldP spid="15" grpId="1" build="p"/>
      <p:bldP spid="1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1864360"/>
            <a:ext cx="10972800" cy="271462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990107" y="329018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918335" y="1673860"/>
            <a:ext cx="286512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rPr>
              <a:t>零件与零件图概述</a:t>
            </a:r>
            <a:endPar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endParaRPr>
          </a:p>
        </p:txBody>
      </p:sp>
      <p:sp>
        <p:nvSpPr>
          <p:cNvPr id="3" name="矩形 2"/>
          <p:cNvSpPr/>
          <p:nvPr/>
        </p:nvSpPr>
        <p:spPr>
          <a:xfrm>
            <a:off x="6239510" y="1663065"/>
            <a:ext cx="4680585" cy="313944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918352" y="3522980"/>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三.零件上常见的工艺结构</a:t>
            </a:r>
            <a:endPar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600" spc="120" smtClean="0">
                <a:solidFill>
                  <a:schemeClr val="bg1"/>
                </a:solidFill>
                <a:effectLst>
                  <a:outerShdw blurRad="38100" dist="19050" dir="2700000" algn="tl" rotWithShape="0">
                    <a:schemeClr val="dk1">
                      <a:alpha val="40000"/>
                    </a:schemeClr>
                  </a:outerShdw>
                </a:effectLst>
                <a:ea typeface="微软雅黑" panose="020B0503020204020204" charset="-122"/>
                <a:cs typeface="Segoe UI" panose="020B0502040204020203" pitchFamily="34" charset="0"/>
                <a:sym typeface="+mn-ea"/>
              </a:rPr>
              <a:t>1.铸造工艺结构</a:t>
            </a:r>
            <a:endParaRPr lang="zh-CN" altLang="en-US" sz="1600" spc="120" smtClean="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Segoe UI" panose="020B0502040204020203" pitchFamily="34" charset="0"/>
            </a:endParaRPr>
          </a:p>
          <a:p>
            <a:pPr marL="0" lvl="1" indent="0" algn="just">
              <a:lnSpc>
                <a:spcPct val="150000"/>
              </a:lnSpc>
              <a:spcBef>
                <a:spcPts val="0"/>
              </a:spcBef>
              <a:spcAft>
                <a:spcPts val="800"/>
              </a:spcAft>
              <a:buSzPct val="100000"/>
              <a:buNone/>
            </a:pPr>
            <a:r>
              <a:rPr lang="zh-CN" altLang="en-US" sz="1600" spc="120" smtClean="0">
                <a:solidFill>
                  <a:schemeClr val="bg1"/>
                </a:solidFill>
                <a:effectLst>
                  <a:outerShdw blurRad="38100" dist="19050" dir="2700000" algn="tl" rotWithShape="0">
                    <a:schemeClr val="dk1">
                      <a:alpha val="40000"/>
                    </a:schemeClr>
                  </a:outerShdw>
                </a:effectLst>
                <a:ea typeface="微软雅黑" panose="020B0503020204020204" charset="-122"/>
                <a:cs typeface="Segoe UI" panose="020B0502040204020203" pitchFamily="34" charset="0"/>
                <a:sym typeface="+mn-ea"/>
              </a:rPr>
              <a:t>1.</a:t>
            </a:r>
            <a:r>
              <a:rPr lang="en-US" altLang="zh-CN" sz="1600" spc="120" smtClean="0">
                <a:solidFill>
                  <a:schemeClr val="bg1"/>
                </a:solidFill>
                <a:effectLst>
                  <a:outerShdw blurRad="38100" dist="19050" dir="2700000" algn="tl" rotWithShape="0">
                    <a:schemeClr val="dk1">
                      <a:alpha val="40000"/>
                    </a:schemeClr>
                  </a:outerShdw>
                </a:effectLst>
                <a:ea typeface="微软雅黑" panose="020B0503020204020204" charset="-122"/>
                <a:cs typeface="Segoe UI" panose="020B0502040204020203" pitchFamily="34" charset="0"/>
                <a:sym typeface="+mn-ea"/>
              </a:rPr>
              <a:t>2</a:t>
            </a:r>
            <a:r>
              <a:rPr lang="zh-CN" altLang="en-US" sz="1600" spc="120" smtClean="0">
                <a:solidFill>
                  <a:schemeClr val="bg1"/>
                </a:solidFill>
                <a:effectLst>
                  <a:outerShdw blurRad="38100" dist="19050" dir="2700000" algn="tl" rotWithShape="0">
                    <a:schemeClr val="dk1">
                      <a:alpha val="40000"/>
                    </a:schemeClr>
                  </a:outerShdw>
                </a:effectLst>
                <a:ea typeface="微软雅黑" panose="020B0503020204020204" charset="-122"/>
                <a:cs typeface="Segoe UI" panose="020B0502040204020203" pitchFamily="34" charset="0"/>
                <a:sym typeface="+mn-ea"/>
              </a:rPr>
              <a:t>.</a:t>
            </a:r>
            <a:r>
              <a:rPr lang="zh-CN" altLang="en-US" sz="1600" spc="120" smtClean="0">
                <a:solidFill>
                  <a:schemeClr val="bg1"/>
                </a:solidFill>
                <a:effectLst>
                  <a:outerShdw blurRad="38100" dist="19050" dir="2700000" algn="tl" rotWithShape="0">
                    <a:schemeClr val="dk1">
                      <a:alpha val="40000"/>
                    </a:schemeClr>
                  </a:outerShdw>
                </a:effectLst>
                <a:ea typeface="微软雅黑" panose="020B0503020204020204" charset="-122"/>
                <a:cs typeface="Segoe UI" panose="020B0502040204020203" pitchFamily="34" charset="0"/>
                <a:sym typeface="+mn-ea"/>
              </a:rPr>
              <a:t>铸造圆角</a:t>
            </a:r>
            <a:endParaRPr lang="zh-CN" altLang="en-US" sz="1600" spc="120" smtClean="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Segoe UI" panose="020B0502040204020203" pitchFamily="34" charset="0"/>
            </a:endParaRPr>
          </a:p>
          <a:p>
            <a:pPr marL="0" lvl="1" indent="0" algn="just">
              <a:lnSpc>
                <a:spcPct val="150000"/>
              </a:lnSpc>
              <a:spcBef>
                <a:spcPts val="0"/>
              </a:spcBef>
              <a:spcAft>
                <a:spcPts val="800"/>
              </a:spcAft>
              <a:buSzPct val="100000"/>
              <a:buNone/>
            </a:pP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rcRect l="6563" r="2613"/>
          <a:stretch>
            <a:fillRect/>
          </a:stretch>
        </p:blipFill>
        <p:spPr>
          <a:xfrm>
            <a:off x="6395720" y="2237740"/>
            <a:ext cx="4368800" cy="196723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492500"/>
            <a:ext cx="3221990" cy="1404620"/>
          </a:xfrm>
          <a:prstGeom prst="rect">
            <a:avLst/>
          </a:prstGeom>
          <a:noFill/>
        </p:spPr>
        <p:txBody>
          <a:bodyPr wrap="square" rtlCol="0" anchor="t">
            <a:spAutoFit/>
            <a:scene3d>
              <a:camera prst="orthographicFront"/>
              <a:lightRig rig="threePt" dir="t"/>
            </a:scene3d>
          </a:bodyPr>
          <a:p>
            <a:pPr marL="355600" lvl="0" algn="l" fontAlgn="ctr">
              <a:lnSpc>
                <a:spcPct val="150000"/>
              </a:lnSpc>
              <a:spcBef>
                <a:spcPts val="0"/>
              </a:spcBef>
              <a:spcAft>
                <a:spcPts val="800"/>
              </a:spcAft>
              <a:buSzPct val="100000"/>
              <a:buFont typeface="+mn-ea"/>
            </a:pPr>
            <a:r>
              <a:rPr lang="zh-CN" altLang="en-US" sz="1600" spc="120">
                <a:solidFill>
                  <a:schemeClr val="dk1">
                    <a:lumMod val="85000"/>
                    <a:lumOff val="15000"/>
                  </a:schemeClr>
                </a:solidFill>
                <a:ea typeface="微软雅黑" panose="020B0503020204020204" charset="-122"/>
                <a:sym typeface="+mn-ea"/>
              </a:rPr>
              <a:t>三</a:t>
            </a:r>
            <a:r>
              <a:rPr lang="en-US" altLang="zh-CN" sz="1600" spc="120">
                <a:solidFill>
                  <a:schemeClr val="dk1">
                    <a:lumMod val="85000"/>
                    <a:lumOff val="15000"/>
                  </a:schemeClr>
                </a:solidFill>
                <a:ea typeface="微软雅黑" panose="020B0503020204020204" charset="-122"/>
                <a:sym typeface="+mn-ea"/>
              </a:rPr>
              <a:t>.</a:t>
            </a:r>
            <a:r>
              <a:rPr lang="zh-CN" altLang="en-US" sz="1600" spc="120">
                <a:solidFill>
                  <a:schemeClr val="dk1">
                    <a:lumMod val="85000"/>
                    <a:lumOff val="15000"/>
                  </a:schemeClr>
                </a:solidFill>
                <a:ea typeface="微软雅黑" panose="020B0503020204020204" charset="-122"/>
                <a:sym typeface="+mn-ea"/>
              </a:rPr>
              <a:t>零件上常见的工艺结构</a:t>
            </a:r>
            <a:endParaRPr lang="zh-CN" altLang="en-US" sz="1600" spc="12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600" spc="200">
                <a:solidFill>
                  <a:schemeClr val="dk1">
                    <a:lumMod val="85000"/>
                    <a:lumOff val="15000"/>
                  </a:schemeClr>
                </a:solidFill>
                <a:ea typeface="微软雅黑" panose="020B0503020204020204" charset="-122"/>
                <a:sym typeface="+mn-ea"/>
              </a:rPr>
              <a:t>1.</a:t>
            </a:r>
            <a:r>
              <a:rPr lang="zh-CN" altLang="en-US" sz="1600" spc="200">
                <a:solidFill>
                  <a:schemeClr val="dk1">
                    <a:lumMod val="85000"/>
                    <a:lumOff val="15000"/>
                  </a:schemeClr>
                </a:solidFill>
                <a:ea typeface="微软雅黑" panose="020B0503020204020204" charset="-122"/>
                <a:sym typeface="+mn-ea"/>
              </a:rPr>
              <a:t>铸造工艺结构</a:t>
            </a:r>
            <a:endParaRPr lang="zh-CN" altLang="en-US" sz="1600" spc="20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600" spc="200">
                <a:solidFill>
                  <a:schemeClr val="dk1">
                    <a:lumMod val="85000"/>
                    <a:lumOff val="15000"/>
                  </a:schemeClr>
                </a:solidFill>
                <a:ea typeface="微软雅黑" panose="020B0503020204020204" charset="-122"/>
                <a:sym typeface="+mn-ea"/>
              </a:rPr>
              <a:t>1.3.</a:t>
            </a:r>
            <a:r>
              <a:rPr lang="zh-CN" altLang="en-US" sz="1600" spc="200">
                <a:solidFill>
                  <a:schemeClr val="dk1">
                    <a:lumMod val="85000"/>
                    <a:lumOff val="15000"/>
                  </a:schemeClr>
                </a:solidFill>
                <a:ea typeface="微软雅黑" panose="020B0503020204020204" charset="-122"/>
                <a:sym typeface="+mn-ea"/>
              </a:rPr>
              <a:t>铸件壁厚</a:t>
            </a:r>
            <a:endParaRPr lang="zh-CN" altLang="en-US" sz="1600" spc="12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314032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484630"/>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rPr>
              <a:t>零件与零件图概述</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5" name="图片 4"/>
          <p:cNvPicPr>
            <a:picLocks noChangeAspect="1"/>
          </p:cNvPicPr>
          <p:nvPr/>
        </p:nvPicPr>
        <p:blipFill>
          <a:blip r:embed="rId7"/>
          <a:stretch>
            <a:fillRect/>
          </a:stretch>
        </p:blipFill>
        <p:spPr>
          <a:xfrm>
            <a:off x="5447665" y="2274570"/>
            <a:ext cx="5998210" cy="230886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up)">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492500"/>
            <a:ext cx="3221990" cy="1404620"/>
          </a:xfrm>
          <a:prstGeom prst="rect">
            <a:avLst/>
          </a:prstGeom>
          <a:noFill/>
        </p:spPr>
        <p:txBody>
          <a:bodyPr wrap="square" rtlCol="0" anchor="t">
            <a:spAutoFit/>
            <a:scene3d>
              <a:camera prst="orthographicFront"/>
              <a:lightRig rig="threePt" dir="t"/>
            </a:scene3d>
          </a:bodyPr>
          <a:p>
            <a:pPr marL="355600" lvl="0" algn="l" fontAlgn="ctr">
              <a:lnSpc>
                <a:spcPct val="150000"/>
              </a:lnSpc>
              <a:spcBef>
                <a:spcPts val="0"/>
              </a:spcBef>
              <a:spcAft>
                <a:spcPts val="800"/>
              </a:spcAft>
              <a:buSzPct val="100000"/>
              <a:buFont typeface="+mn-ea"/>
            </a:pPr>
            <a:r>
              <a:rPr lang="zh-CN" altLang="en-US" sz="1600" spc="120">
                <a:solidFill>
                  <a:schemeClr val="dk1">
                    <a:lumMod val="85000"/>
                    <a:lumOff val="15000"/>
                  </a:schemeClr>
                </a:solidFill>
                <a:ea typeface="微软雅黑" panose="020B0503020204020204" charset="-122"/>
                <a:sym typeface="+mn-ea"/>
              </a:rPr>
              <a:t>三</a:t>
            </a:r>
            <a:r>
              <a:rPr lang="en-US" altLang="zh-CN" sz="1600" spc="120">
                <a:solidFill>
                  <a:schemeClr val="dk1">
                    <a:lumMod val="85000"/>
                    <a:lumOff val="15000"/>
                  </a:schemeClr>
                </a:solidFill>
                <a:ea typeface="微软雅黑" panose="020B0503020204020204" charset="-122"/>
                <a:sym typeface="+mn-ea"/>
              </a:rPr>
              <a:t>.</a:t>
            </a:r>
            <a:r>
              <a:rPr lang="zh-CN" altLang="en-US" sz="1600" spc="120">
                <a:solidFill>
                  <a:schemeClr val="dk1">
                    <a:lumMod val="85000"/>
                    <a:lumOff val="15000"/>
                  </a:schemeClr>
                </a:solidFill>
                <a:ea typeface="微软雅黑" panose="020B0503020204020204" charset="-122"/>
                <a:sym typeface="+mn-ea"/>
              </a:rPr>
              <a:t>零件上常见的工艺结构</a:t>
            </a:r>
            <a:endParaRPr lang="zh-CN" altLang="en-US" sz="1600" spc="12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600" spc="200">
                <a:solidFill>
                  <a:schemeClr val="dk1">
                    <a:lumMod val="85000"/>
                    <a:lumOff val="15000"/>
                  </a:schemeClr>
                </a:solidFill>
                <a:ea typeface="微软雅黑" panose="020B0503020204020204" charset="-122"/>
                <a:sym typeface="+mn-ea"/>
              </a:rPr>
              <a:t>1.</a:t>
            </a:r>
            <a:r>
              <a:rPr lang="zh-CN" altLang="en-US" sz="1600" spc="200">
                <a:solidFill>
                  <a:schemeClr val="dk1">
                    <a:lumMod val="85000"/>
                    <a:lumOff val="15000"/>
                  </a:schemeClr>
                </a:solidFill>
                <a:ea typeface="微软雅黑" panose="020B0503020204020204" charset="-122"/>
                <a:sym typeface="+mn-ea"/>
              </a:rPr>
              <a:t>铸造工艺结构</a:t>
            </a:r>
            <a:endParaRPr lang="zh-CN" altLang="en-US" sz="1600" spc="20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600" spc="200">
                <a:solidFill>
                  <a:schemeClr val="dk1">
                    <a:lumMod val="85000"/>
                    <a:lumOff val="15000"/>
                  </a:schemeClr>
                </a:solidFill>
                <a:ea typeface="微软雅黑" panose="020B0503020204020204" charset="-122"/>
                <a:sym typeface="+mn-ea"/>
              </a:rPr>
              <a:t>1.4.</a:t>
            </a:r>
            <a:r>
              <a:rPr lang="zh-CN" altLang="en-US" sz="1600" spc="200">
                <a:solidFill>
                  <a:schemeClr val="dk1">
                    <a:lumMod val="85000"/>
                    <a:lumOff val="15000"/>
                  </a:schemeClr>
                </a:solidFill>
                <a:ea typeface="微软雅黑" panose="020B0503020204020204" charset="-122"/>
                <a:sym typeface="+mn-ea"/>
              </a:rPr>
              <a:t>过渡线</a:t>
            </a:r>
            <a:endParaRPr lang="zh-CN" altLang="en-US" sz="1600" spc="12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314032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484630"/>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rPr>
              <a:t>零件与零件图概述</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rcRect l="5298" r="8239"/>
          <a:stretch>
            <a:fillRect/>
          </a:stretch>
        </p:blipFill>
        <p:spPr>
          <a:xfrm>
            <a:off x="6527800" y="2185035"/>
            <a:ext cx="4229735" cy="253492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p:tgtEl>
                                          <p:spTgt spid="6"/>
                                        </p:tgtEl>
                                        <p:attrNameLst>
                                          <p:attrName>ppt_y</p:attrName>
                                        </p:attrNameLst>
                                      </p:cBhvr>
                                      <p:tavLst>
                                        <p:tav tm="0">
                                          <p:val>
                                            <p:strVal val="#ppt_y+#ppt_h*1.125000"/>
                                          </p:val>
                                        </p:tav>
                                        <p:tav tm="100000">
                                          <p:val>
                                            <p:strVal val="#ppt_y"/>
                                          </p:val>
                                        </p:tav>
                                      </p:tavLst>
                                    </p:anim>
                                    <p:animEffect transition="in" filter="wipe(up)">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3425190"/>
            <a:ext cx="10972800" cy="2752090"/>
          </a:xfrm>
          <a:prstGeom prst="round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24993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2506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2200910"/>
            <a:ext cx="3221990" cy="840105"/>
          </a:xfrm>
          <a:prstGeom prst="rect">
            <a:avLst/>
          </a:prstGeom>
          <a:noFill/>
        </p:spPr>
        <p:txBody>
          <a:bodyPr wrap="square" rtlCol="0" anchor="t">
            <a:spAutoFit/>
          </a:bodyPr>
          <a:p>
            <a:pPr marL="355600" lvl="0" algn="l" fontAlgn="ctr">
              <a:lnSpc>
                <a:spcPct val="150000"/>
              </a:lnSpc>
              <a:spcBef>
                <a:spcPts val="0"/>
              </a:spcBef>
              <a:spcAft>
                <a:spcPts val="80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三</a:t>
            </a: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零件上常见的工艺结构</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2.</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机械加工工艺结构</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1920487"/>
            <a:ext cx="131508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838835"/>
            <a:ext cx="2865120" cy="106299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222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rPr>
              <a:t>零件与零件图概述</a:t>
            </a:r>
            <a:endParaRPr lang="zh-CN" altLang="en-US" sz="222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5" name="图片 4"/>
          <p:cNvPicPr>
            <a:picLocks noChangeAspect="1"/>
          </p:cNvPicPr>
          <p:nvPr/>
        </p:nvPicPr>
        <p:blipFill>
          <a:blip r:embed="rId7"/>
          <a:stretch>
            <a:fillRect/>
          </a:stretch>
        </p:blipFill>
        <p:spPr>
          <a:xfrm>
            <a:off x="1625600" y="3649345"/>
            <a:ext cx="4254500" cy="2371725"/>
          </a:xfrm>
          <a:prstGeom prst="roundRect">
            <a:avLst/>
          </a:prstGeom>
        </p:spPr>
      </p:pic>
      <p:pic>
        <p:nvPicPr>
          <p:cNvPr id="8" name="图片 7"/>
          <p:cNvPicPr>
            <a:picLocks noChangeAspect="1"/>
          </p:cNvPicPr>
          <p:nvPr/>
        </p:nvPicPr>
        <p:blipFill>
          <a:blip r:embed="rId8"/>
          <a:stretch>
            <a:fillRect/>
          </a:stretch>
        </p:blipFill>
        <p:spPr>
          <a:xfrm>
            <a:off x="6311900" y="3645535"/>
            <a:ext cx="4261485" cy="2350770"/>
          </a:xfrm>
          <a:prstGeom prst="roundRect">
            <a:avLst/>
          </a:prstGeom>
        </p:spPr>
      </p:pic>
      <p:pic>
        <p:nvPicPr>
          <p:cNvPr id="9" name="图片 8"/>
          <p:cNvPicPr>
            <a:picLocks noChangeAspect="1"/>
          </p:cNvPicPr>
          <p:nvPr/>
        </p:nvPicPr>
        <p:blipFill>
          <a:blip r:embed="rId9"/>
          <a:stretch>
            <a:fillRect/>
          </a:stretch>
        </p:blipFill>
        <p:spPr>
          <a:xfrm>
            <a:off x="5236845" y="1176020"/>
            <a:ext cx="5245735" cy="1682750"/>
          </a:xfrm>
          <a:prstGeom prst="round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up)">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up)">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ppt_w</p:attrName>
                                        </p:attrNameLst>
                                      </p:cBhvr>
                                      <p:tavLst>
                                        <p:tav tm="0">
                                          <p:val>
                                            <p:fltVal val="0"/>
                                          </p:val>
                                        </p:tav>
                                        <p:tav tm="100000">
                                          <p:val>
                                            <p:strVal val="#ppt_w"/>
                                          </p:val>
                                        </p:tav>
                                      </p:tavLst>
                                    </p:anim>
                                    <p:anim calcmode="lin" valueType="num">
                                      <p:cBhvr>
                                        <p:cTn id="48"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7" grpId="0"/>
      <p:bldP spid="7" grpId="1"/>
      <p:bldP spid="10" grpId="0"/>
      <p:bldP spid="10" grpId="1"/>
      <p:bldP spid="3" grpId="0" animBg="1"/>
      <p:bldP spid="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249363" y="1974850"/>
            <a:ext cx="9693275" cy="2749550"/>
            <a:chOff x="1249688" y="1640089"/>
            <a:chExt cx="9692625" cy="3320231"/>
          </a:xfrm>
        </p:grpSpPr>
        <p:sp>
          <p:nvSpPr>
            <p:cNvPr id="10" name="矩形 9"/>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4000" b="1" strike="noStrike" spc="300" noProof="1" dirty="0">
                <a:solidFill>
                  <a:srgbClr val="0070C0"/>
                </a:solidFill>
                <a:latin typeface="微软雅黑" panose="020B0503020204020204" charset="-122"/>
                <a:ea typeface="微软雅黑" panose="020B0503020204020204" charset="-122"/>
                <a:cs typeface="PT Sans" pitchFamily="34" charset="0"/>
              </a:endParaRPr>
            </a:p>
          </p:txBody>
        </p:sp>
        <p:sp>
          <p:nvSpPr>
            <p:cNvPr id="11"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1" fmla="*/ 1238865 w 3726426"/>
                <a:gd name="connsiteY0-2" fmla="*/ 0 h 6858000"/>
                <a:gd name="connsiteX1-3" fmla="*/ 3726426 w 3726426"/>
                <a:gd name="connsiteY1-4" fmla="*/ 0 h 6858000"/>
                <a:gd name="connsiteX2-5" fmla="*/ 3726426 w 3726426"/>
                <a:gd name="connsiteY2-6" fmla="*/ 6858000 h 6858000"/>
                <a:gd name="connsiteX3-7" fmla="*/ 0 w 3726426"/>
                <a:gd name="connsiteY3-8" fmla="*/ 6740013 h 6858000"/>
                <a:gd name="connsiteX4-9" fmla="*/ 1238865 w 3726426"/>
                <a:gd name="connsiteY4-10" fmla="*/ 0 h 6858000"/>
                <a:gd name="connsiteX0-11" fmla="*/ 1238865 w 3726426"/>
                <a:gd name="connsiteY0-12" fmla="*/ 0 h 6799943"/>
                <a:gd name="connsiteX1-13" fmla="*/ 3726426 w 3726426"/>
                <a:gd name="connsiteY1-14" fmla="*/ 0 h 6799943"/>
                <a:gd name="connsiteX2-15" fmla="*/ 3653855 w 3726426"/>
                <a:gd name="connsiteY2-16" fmla="*/ 6799943 h 6799943"/>
                <a:gd name="connsiteX3-17" fmla="*/ 0 w 3726426"/>
                <a:gd name="connsiteY3-18" fmla="*/ 6740013 h 6799943"/>
                <a:gd name="connsiteX4-19" fmla="*/ 1238865 w 3726426"/>
                <a:gd name="connsiteY4-20" fmla="*/ 0 h 6799943"/>
                <a:gd name="connsiteX0-21" fmla="*/ 2701643 w 3726426"/>
                <a:gd name="connsiteY0-22" fmla="*/ 907762 h 6799943"/>
                <a:gd name="connsiteX1-23" fmla="*/ 3726426 w 3726426"/>
                <a:gd name="connsiteY1-24" fmla="*/ 0 h 6799943"/>
                <a:gd name="connsiteX2-25" fmla="*/ 3653855 w 3726426"/>
                <a:gd name="connsiteY2-26" fmla="*/ 6799943 h 6799943"/>
                <a:gd name="connsiteX3-27" fmla="*/ 0 w 3726426"/>
                <a:gd name="connsiteY3-28" fmla="*/ 6740013 h 6799943"/>
                <a:gd name="connsiteX4-29" fmla="*/ 2701643 w 3726426"/>
                <a:gd name="connsiteY4-30" fmla="*/ 907762 h 6799943"/>
                <a:gd name="connsiteX0-31" fmla="*/ 1096651 w 3726426"/>
                <a:gd name="connsiteY0-32" fmla="*/ 78936 h 6799943"/>
                <a:gd name="connsiteX1-33" fmla="*/ 3726426 w 3726426"/>
                <a:gd name="connsiteY1-34" fmla="*/ 0 h 6799943"/>
                <a:gd name="connsiteX2-35" fmla="*/ 3653855 w 3726426"/>
                <a:gd name="connsiteY2-36" fmla="*/ 6799943 h 6799943"/>
                <a:gd name="connsiteX3-37" fmla="*/ 0 w 3726426"/>
                <a:gd name="connsiteY3-38" fmla="*/ 6740013 h 6799943"/>
                <a:gd name="connsiteX4-39" fmla="*/ 1096651 w 3726426"/>
                <a:gd name="connsiteY4-40" fmla="*/ 78936 h 6799943"/>
                <a:gd name="connsiteX0-41" fmla="*/ 0 w 2629775"/>
                <a:gd name="connsiteY0-42" fmla="*/ 78936 h 6897886"/>
                <a:gd name="connsiteX1-43" fmla="*/ 2629775 w 2629775"/>
                <a:gd name="connsiteY1-44" fmla="*/ 0 h 6897886"/>
                <a:gd name="connsiteX2-45" fmla="*/ 2557204 w 2629775"/>
                <a:gd name="connsiteY2-46" fmla="*/ 6799943 h 6897886"/>
                <a:gd name="connsiteX3-47" fmla="*/ 934985 w 2629775"/>
                <a:gd name="connsiteY3-48" fmla="*/ 6897886 h 6897886"/>
                <a:gd name="connsiteX4-49" fmla="*/ 0 w 2629775"/>
                <a:gd name="connsiteY4-50" fmla="*/ 78936 h 6897886"/>
                <a:gd name="connsiteX0-51" fmla="*/ 0 w 2623003"/>
                <a:gd name="connsiteY0-52" fmla="*/ 13156 h 6832106"/>
                <a:gd name="connsiteX1-53" fmla="*/ 2623003 w 2623003"/>
                <a:gd name="connsiteY1-54" fmla="*/ 0 h 6832106"/>
                <a:gd name="connsiteX2-55" fmla="*/ 2557204 w 2623003"/>
                <a:gd name="connsiteY2-56" fmla="*/ 6734163 h 6832106"/>
                <a:gd name="connsiteX3-57" fmla="*/ 934985 w 2623003"/>
                <a:gd name="connsiteY3-58" fmla="*/ 6832106 h 6832106"/>
                <a:gd name="connsiteX4-59" fmla="*/ 0 w 2623003"/>
                <a:gd name="connsiteY4-60" fmla="*/ 13156 h 6832106"/>
                <a:gd name="connsiteX0-61" fmla="*/ 0 w 2643319"/>
                <a:gd name="connsiteY0-62" fmla="*/ 0 h 6845262"/>
                <a:gd name="connsiteX1-63" fmla="*/ 2643319 w 2643319"/>
                <a:gd name="connsiteY1-64" fmla="*/ 13156 h 6845262"/>
                <a:gd name="connsiteX2-65" fmla="*/ 2577520 w 2643319"/>
                <a:gd name="connsiteY2-66" fmla="*/ 6747319 h 6845262"/>
                <a:gd name="connsiteX3-67" fmla="*/ 955301 w 2643319"/>
                <a:gd name="connsiteY3-68" fmla="*/ 6845262 h 6845262"/>
                <a:gd name="connsiteX4-69" fmla="*/ 0 w 2643319"/>
                <a:gd name="connsiteY4-70" fmla="*/ 0 h 6845262"/>
                <a:gd name="connsiteX0-71" fmla="*/ 0 w 2643319"/>
                <a:gd name="connsiteY0-72" fmla="*/ 0 h 6878879"/>
                <a:gd name="connsiteX1-73" fmla="*/ 2643319 w 2643319"/>
                <a:gd name="connsiteY1-74" fmla="*/ 13156 h 6878879"/>
                <a:gd name="connsiteX2-75" fmla="*/ 2591064 w 2643319"/>
                <a:gd name="connsiteY2-76" fmla="*/ 6878879 h 6878879"/>
                <a:gd name="connsiteX3-77" fmla="*/ 955301 w 2643319"/>
                <a:gd name="connsiteY3-78" fmla="*/ 6845262 h 6878879"/>
                <a:gd name="connsiteX4-79" fmla="*/ 0 w 2643319"/>
                <a:gd name="connsiteY4-80" fmla="*/ 0 h 68788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43319" h="6878879">
                  <a:moveTo>
                    <a:pt x="0" y="0"/>
                  </a:moveTo>
                  <a:lnTo>
                    <a:pt x="2643319" y="13156"/>
                  </a:lnTo>
                  <a:lnTo>
                    <a:pt x="2591064" y="6878879"/>
                  </a:lnTo>
                  <a:lnTo>
                    <a:pt x="955301" y="6845262"/>
                  </a:lnTo>
                  <a:lnTo>
                    <a:pt x="0" y="0"/>
                  </a:lnTo>
                  <a:close/>
                </a:path>
              </a:pathLst>
            </a:cu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12" name="文本框 11"/>
          <p:cNvSpPr txBox="1"/>
          <p:nvPr/>
        </p:nvSpPr>
        <p:spPr>
          <a:xfrm>
            <a:off x="1508125" y="2471738"/>
            <a:ext cx="1653540" cy="1630045"/>
          </a:xfrm>
          <a:prstGeom prst="rect">
            <a:avLst/>
          </a:prstGeom>
          <a:noFill/>
        </p:spPr>
        <p:txBody>
          <a:bodyPr wrap="none" rtlCol="0">
            <a:spAutoFit/>
          </a:bodyPr>
          <a:lstStyle/>
          <a:p>
            <a:r>
              <a:rPr lang="en-US" altLang="zh-CN" sz="10000" spc="600" noProof="1" dirty="0">
                <a:solidFill>
                  <a:schemeClr val="bg1"/>
                </a:solidFill>
                <a:latin typeface="Impact" panose="020B0806030902050204" pitchFamily="34" charset="0"/>
                <a:ea typeface="宋体" panose="02010600030101010101" pitchFamily="2" charset="-122"/>
                <a:cs typeface="+mn-cs"/>
              </a:rPr>
              <a:t>0</a:t>
            </a:r>
            <a:r>
              <a:rPr lang="en-US" sz="10000" spc="600" noProof="1" dirty="0">
                <a:solidFill>
                  <a:schemeClr val="bg1"/>
                </a:solidFill>
                <a:latin typeface="Impact" panose="020B0806030902050204" pitchFamily="34" charset="0"/>
                <a:ea typeface="宋体" panose="02010600030101010101" pitchFamily="2" charset="-122"/>
                <a:cs typeface="+mn-cs"/>
              </a:rPr>
              <a:t>2</a:t>
            </a:r>
            <a:endParaRPr lang="en-US" sz="10000" spc="600" noProof="1" dirty="0">
              <a:solidFill>
                <a:schemeClr val="bg1"/>
              </a:solidFill>
              <a:latin typeface="Impact" panose="020B0806030902050204" pitchFamily="34" charset="0"/>
            </a:endParaRPr>
          </a:p>
        </p:txBody>
      </p:sp>
      <p:sp>
        <p:nvSpPr>
          <p:cNvPr id="4103" name="文本框 1"/>
          <p:cNvSpPr txBox="1"/>
          <p:nvPr/>
        </p:nvSpPr>
        <p:spPr>
          <a:xfrm>
            <a:off x="3935413" y="2933700"/>
            <a:ext cx="6559550" cy="768350"/>
          </a:xfrm>
          <a:prstGeom prst="rect">
            <a:avLst/>
          </a:prstGeom>
          <a:noFill/>
          <a:ln w="9525">
            <a:noFill/>
          </a:ln>
        </p:spPr>
        <p:txBody>
          <a:bodyPr wrap="square" anchor="t" anchorCtr="0">
            <a:spAutoFit/>
          </a:bodyPr>
          <a:p>
            <a:pPr algn="ctr"/>
            <a:r>
              <a:rPr lang="zh-CN" altLang="en-US" sz="4400" b="1" dirty="0">
                <a:latin typeface="Century Gothic" pitchFamily="34" charset="0"/>
                <a:sym typeface="+mn-ea"/>
              </a:rPr>
              <a:t>零件图的技术要求</a:t>
            </a:r>
            <a:endParaRPr lang="zh-CN" altLang="en-US" sz="440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xEl>
                                              <p:charRg st="0" end="3"/>
                                            </p:txEl>
                                          </p:spTgt>
                                        </p:tgtEl>
                                        <p:attrNameLst>
                                          <p:attrName>style.visibility</p:attrName>
                                        </p:attrNameLst>
                                      </p:cBhvr>
                                      <p:to>
                                        <p:strVal val="visible"/>
                                      </p:to>
                                    </p:set>
                                    <p:animEffect transition="in" filter="wipe(left)">
                                      <p:cBhvr>
                                        <p:cTn id="13" dur="500"/>
                                        <p:tgtEl>
                                          <p:spTgt spid="12">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14680" y="3725863"/>
            <a:ext cx="5389880" cy="2476500"/>
          </a:xfrm>
          <a:prstGeom prst="round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977265"/>
            <a:ext cx="3505200" cy="249936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908050"/>
            <a:ext cx="3505200" cy="25063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2344420"/>
            <a:ext cx="3221990" cy="840105"/>
          </a:xfrm>
          <a:prstGeom prst="rect">
            <a:avLst/>
          </a:prstGeom>
          <a:noFill/>
        </p:spPr>
        <p:txBody>
          <a:bodyPr wrap="square" rtlCol="0" anchor="t">
            <a:spAutoFit/>
          </a:bodyPr>
          <a:p>
            <a:pPr marL="355600" lvl="0" algn="l" fontAlgn="ctr">
              <a:lnSpc>
                <a:spcPct val="150000"/>
              </a:lnSpc>
              <a:spcBef>
                <a:spcPts val="0"/>
              </a:spcBef>
              <a:spcAft>
                <a:spcPts val="80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一</a:t>
            </a: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尺寸公差与配合</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355600" lvl="0" algn="l" fontAlgn="ctr">
              <a:lnSpc>
                <a:spcPct val="150000"/>
              </a:lnSpc>
              <a:spcBef>
                <a:spcPts val="0"/>
              </a:spcBef>
              <a:spcAft>
                <a:spcPts val="800"/>
              </a:spcAft>
              <a:buSzPct val="100000"/>
              <a:buFont typeface="+mn-ea"/>
            </a:pP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1.</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尺寸公差</a:t>
            </a:r>
            <a:endPar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2063997"/>
            <a:ext cx="131508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172845"/>
            <a:ext cx="2865120" cy="688975"/>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222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222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tretch>
            <a:fillRect/>
          </a:stretch>
        </p:blipFill>
        <p:spPr>
          <a:xfrm>
            <a:off x="763905" y="3861435"/>
            <a:ext cx="5091430" cy="2205355"/>
          </a:xfrm>
          <a:prstGeom prst="roundRect">
            <a:avLst/>
          </a:prstGeom>
        </p:spPr>
      </p:pic>
      <p:pic>
        <p:nvPicPr>
          <p:cNvPr id="12" name="图片 11"/>
          <p:cNvPicPr>
            <a:picLocks noChangeAspect="1"/>
          </p:cNvPicPr>
          <p:nvPr/>
        </p:nvPicPr>
        <p:blipFill>
          <a:blip r:embed="rId8"/>
          <a:stretch>
            <a:fillRect/>
          </a:stretch>
        </p:blipFill>
        <p:spPr>
          <a:xfrm>
            <a:off x="6311900" y="2378075"/>
            <a:ext cx="5477510" cy="3824605"/>
          </a:xfrm>
          <a:prstGeom prst="roundRect">
            <a:avLst/>
          </a:prstGeom>
        </p:spPr>
      </p:pic>
      <p:pic>
        <p:nvPicPr>
          <p:cNvPr id="5" name="图片 4" descr="2">
            <a:hlinkClick r:id="rId9" tooltip="" action="ppaction://hlinkfile"/>
          </p:cNvPr>
          <p:cNvPicPr>
            <a:picLocks noChangeAspect="1"/>
          </p:cNvPicPr>
          <p:nvPr/>
        </p:nvPicPr>
        <p:blipFill>
          <a:blip r:embed="rId10"/>
          <a:stretch>
            <a:fillRect/>
          </a:stretch>
        </p:blipFill>
        <p:spPr>
          <a:xfrm>
            <a:off x="8759825" y="1435100"/>
            <a:ext cx="601345" cy="628650"/>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up)">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up)">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p:tgtEl>
                                          <p:spTgt spid="5"/>
                                        </p:tgtEl>
                                        <p:attrNameLst>
                                          <p:attrName>ppt_y</p:attrName>
                                        </p:attrNameLst>
                                      </p:cBhvr>
                                      <p:tavLst>
                                        <p:tav tm="0">
                                          <p:val>
                                            <p:strVal val="#ppt_y+#ppt_h*1.125000"/>
                                          </p:val>
                                        </p:tav>
                                        <p:tav tm="100000">
                                          <p:val>
                                            <p:strVal val="#ppt_y"/>
                                          </p:val>
                                        </p:tav>
                                      </p:tavLst>
                                    </p:anim>
                                    <p:animEffect transition="in" filter="wipe(up)">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7" grpId="0"/>
      <p:bldP spid="7" grpId="1"/>
      <p:bldP spid="10" grpId="0"/>
      <p:bldP spid="10" grpId="1"/>
      <p:bldP spid="3" grpId="0" animBg="1"/>
      <p:bldP spid="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923030"/>
            <a:ext cx="3221990" cy="932180"/>
          </a:xfrm>
          <a:prstGeom prst="rect">
            <a:avLst/>
          </a:prstGeom>
          <a:noFill/>
        </p:spPr>
        <p:txBody>
          <a:bodyPr wrap="square" rtlCol="0" anchor="t">
            <a:spAutoFit/>
            <a:scene3d>
              <a:camera prst="orthographicFront"/>
              <a:lightRig rig="threePt" dir="t"/>
            </a:scene3d>
          </a:bodyPr>
          <a:p>
            <a:pPr marL="355600" lvl="0" algn="l" fontAlgn="ctr">
              <a:lnSpc>
                <a:spcPct val="150000"/>
              </a:lnSpc>
              <a:spcBef>
                <a:spcPts val="0"/>
              </a:spcBef>
              <a:spcAft>
                <a:spcPts val="800"/>
              </a:spcAft>
              <a:buSzPct val="100000"/>
              <a:buFont typeface="+mn-ea"/>
            </a:pPr>
            <a:r>
              <a:rPr lang="zh-CN" altLang="en-US" sz="1600" spc="120">
                <a:solidFill>
                  <a:schemeClr val="dk1">
                    <a:lumMod val="85000"/>
                    <a:lumOff val="15000"/>
                  </a:schemeClr>
                </a:solidFill>
                <a:ea typeface="微软雅黑" panose="020B0503020204020204" charset="-122"/>
                <a:sym typeface="+mn-ea"/>
              </a:rPr>
              <a:t>一</a:t>
            </a:r>
            <a:r>
              <a:rPr lang="en-US" altLang="zh-CN" sz="1600" spc="120">
                <a:solidFill>
                  <a:schemeClr val="dk1">
                    <a:lumMod val="85000"/>
                    <a:lumOff val="15000"/>
                  </a:schemeClr>
                </a:solidFill>
                <a:ea typeface="微软雅黑" panose="020B0503020204020204" charset="-122"/>
                <a:sym typeface="+mn-ea"/>
              </a:rPr>
              <a:t>.</a:t>
            </a:r>
            <a:r>
              <a:rPr lang="zh-CN" altLang="en-US" sz="1600" spc="120">
                <a:solidFill>
                  <a:schemeClr val="dk1">
                    <a:lumMod val="85000"/>
                    <a:lumOff val="15000"/>
                  </a:schemeClr>
                </a:solidFill>
                <a:ea typeface="微软雅黑" panose="020B0503020204020204" charset="-122"/>
                <a:sym typeface="+mn-ea"/>
              </a:rPr>
              <a:t>尺寸公差与配合</a:t>
            </a:r>
            <a:endParaRPr lang="zh-CN" altLang="en-US" sz="1600" spc="12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600" spc="200">
                <a:solidFill>
                  <a:schemeClr val="dk1">
                    <a:lumMod val="85000"/>
                    <a:lumOff val="15000"/>
                  </a:schemeClr>
                </a:solidFill>
                <a:ea typeface="微软雅黑" panose="020B0503020204020204" charset="-122"/>
                <a:sym typeface="+mn-ea"/>
              </a:rPr>
              <a:t>1.1..</a:t>
            </a:r>
            <a:r>
              <a:rPr lang="zh-CN" altLang="en-US" sz="1600" spc="200">
                <a:solidFill>
                  <a:schemeClr val="dk1">
                    <a:lumMod val="85000"/>
                    <a:lumOff val="15000"/>
                  </a:schemeClr>
                </a:solidFill>
                <a:ea typeface="微软雅黑" panose="020B0503020204020204" charset="-122"/>
                <a:sym typeface="+mn-ea"/>
              </a:rPr>
              <a:t>基本偏差系列示意图</a:t>
            </a:r>
            <a:endParaRPr lang="zh-CN" altLang="en-US" sz="1600" spc="12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357085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915160"/>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sp>
        <p:nvSpPr>
          <p:cNvPr id="8" name="圆角矩形 7"/>
          <p:cNvSpPr/>
          <p:nvPr/>
        </p:nvSpPr>
        <p:spPr>
          <a:xfrm>
            <a:off x="6240145" y="1484630"/>
            <a:ext cx="4392295" cy="42487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7"/>
          <a:stretch>
            <a:fillRect/>
          </a:stretch>
        </p:blipFill>
        <p:spPr>
          <a:xfrm>
            <a:off x="6468745" y="1889760"/>
            <a:ext cx="3935095" cy="343852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P spid="8" grpId="0" animBg="1"/>
      <p:bldP spid="8"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1" name="文本框 10"/>
          <p:cNvSpPr txBox="1"/>
          <p:nvPr>
            <p:custDataLst>
              <p:tags r:id="rId2"/>
            </p:custDataLst>
          </p:nvPr>
        </p:nvSpPr>
        <p:spPr>
          <a:xfrm>
            <a:off x="618170" y="1303551"/>
            <a:ext cx="4644767" cy="645160"/>
          </a:xfrm>
          <a:prstGeom prst="rect">
            <a:avLst/>
          </a:prstGeom>
          <a:noFill/>
        </p:spPr>
        <p:txBody>
          <a:bodyPr wrap="square" rtlCol="0">
            <a:normAutofit/>
          </a:bodyPr>
          <a:p>
            <a:pPr marL="0" indent="0" algn="l">
              <a:lnSpc>
                <a:spcPct val="100000"/>
              </a:lnSpc>
              <a:spcBef>
                <a:spcPts val="0"/>
              </a:spcBef>
              <a:spcAft>
                <a:spcPts val="0"/>
              </a:spcAft>
              <a:buSzPct val="100000"/>
              <a:buNone/>
            </a:pPr>
            <a:r>
              <a:rPr lang="zh-CN" altLang="en-US" sz="3400" b="1" dirty="0">
                <a:latin typeface="Century Gothic" pitchFamily="34" charset="0"/>
                <a:sym typeface="+mn-ea"/>
              </a:rPr>
              <a:t>零件图的技术要求</a:t>
            </a:r>
            <a:endParaRPr lang="zh-CN" altLang="en-US" sz="3400" b="1" spc="180" dirty="0">
              <a:solidFill>
                <a:schemeClr val="dk1">
                  <a:lumMod val="85000"/>
                  <a:lumOff val="15000"/>
                </a:schemeClr>
              </a:solidFill>
              <a:latin typeface="Arial" panose="020B0604020202020204" pitchFamily="34" charset="0"/>
              <a:ea typeface="微软雅黑" panose="020B0503020204020204" charset="-122"/>
              <a:sym typeface="+mn-ea"/>
            </a:endParaRPr>
          </a:p>
        </p:txBody>
      </p:sp>
      <p:sp>
        <p:nvSpPr>
          <p:cNvPr id="12" name="矩形 11"/>
          <p:cNvSpPr/>
          <p:nvPr>
            <p:custDataLst>
              <p:tags r:id="rId3"/>
            </p:custDataLst>
          </p:nvPr>
        </p:nvSpPr>
        <p:spPr>
          <a:xfrm>
            <a:off x="716915" y="2051685"/>
            <a:ext cx="4401820" cy="76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13" name="文本框 12"/>
          <p:cNvSpPr txBox="1"/>
          <p:nvPr>
            <p:custDataLst>
              <p:tags r:id="rId4"/>
            </p:custDataLst>
          </p:nvPr>
        </p:nvSpPr>
        <p:spPr>
          <a:xfrm>
            <a:off x="306705" y="2210435"/>
            <a:ext cx="5427345" cy="1456690"/>
          </a:xfrm>
          <a:prstGeom prst="rect">
            <a:avLst/>
          </a:prstGeom>
          <a:noFill/>
        </p:spPr>
        <p:txBody>
          <a:bodyPr wrap="square" rtlCol="0">
            <a:noAutofit/>
          </a:bodyPr>
          <a:p>
            <a:pPr marL="355600" lvl="0" algn="l" fontAlgn="ctr">
              <a:lnSpc>
                <a:spcPct val="150000"/>
              </a:lnSpc>
              <a:spcBef>
                <a:spcPts val="0"/>
              </a:spcBef>
              <a:spcAft>
                <a:spcPts val="800"/>
              </a:spcAft>
              <a:buSzPct val="100000"/>
              <a:buFont typeface="+mn-ea"/>
            </a:pPr>
            <a:r>
              <a:rPr lang="zh-CN" altLang="en-US" sz="2400" spc="120">
                <a:solidFill>
                  <a:schemeClr val="dk1">
                    <a:lumMod val="85000"/>
                    <a:lumOff val="15000"/>
                  </a:schemeClr>
                </a:solidFill>
                <a:latin typeface="Arial" panose="020B0604020202020204" pitchFamily="34" charset="0"/>
                <a:ea typeface="微软雅黑" panose="020B0503020204020204" charset="-122"/>
              </a:rPr>
              <a:t>一</a:t>
            </a:r>
            <a:r>
              <a:rPr lang="en-US" altLang="zh-CN" sz="2400" spc="120">
                <a:solidFill>
                  <a:schemeClr val="dk1">
                    <a:lumMod val="85000"/>
                    <a:lumOff val="15000"/>
                  </a:schemeClr>
                </a:solidFill>
                <a:latin typeface="Arial" panose="020B0604020202020204" pitchFamily="34" charset="0"/>
                <a:ea typeface="微软雅黑" panose="020B0503020204020204" charset="-122"/>
              </a:rPr>
              <a:t>.</a:t>
            </a:r>
            <a:r>
              <a:rPr lang="zh-CN" altLang="en-US" sz="2400" spc="120">
                <a:solidFill>
                  <a:schemeClr val="dk1">
                    <a:lumMod val="85000"/>
                    <a:lumOff val="15000"/>
                  </a:schemeClr>
                </a:solidFill>
                <a:latin typeface="Arial" panose="020B0604020202020204" pitchFamily="34" charset="0"/>
                <a:ea typeface="微软雅黑" panose="020B0503020204020204" charset="-122"/>
              </a:rPr>
              <a:t>尺寸公差与</a:t>
            </a:r>
            <a:r>
              <a:rPr lang="zh-CN" altLang="en-US" sz="2400" spc="120">
                <a:solidFill>
                  <a:schemeClr val="dk1">
                    <a:lumMod val="85000"/>
                    <a:lumOff val="15000"/>
                  </a:schemeClr>
                </a:solidFill>
                <a:latin typeface="Arial" panose="020B0604020202020204" pitchFamily="34" charset="0"/>
                <a:ea typeface="微软雅黑" panose="020B0503020204020204" charset="-122"/>
              </a:rPr>
              <a:t>配合</a:t>
            </a:r>
            <a:endParaRPr lang="zh-CN" altLang="en-US" sz="2400" spc="120">
              <a:solidFill>
                <a:schemeClr val="dk1">
                  <a:lumMod val="85000"/>
                  <a:lumOff val="15000"/>
                </a:schemeClr>
              </a:solidFill>
              <a:latin typeface="Arial" panose="020B0604020202020204" pitchFamily="34" charset="0"/>
              <a:ea typeface="微软雅黑" panose="020B0503020204020204" charset="-122"/>
            </a:endParaRPr>
          </a:p>
          <a:p>
            <a:pPr marL="355600" lvl="0" algn="l" fontAlgn="ctr">
              <a:lnSpc>
                <a:spcPct val="150000"/>
              </a:lnSpc>
              <a:spcBef>
                <a:spcPts val="0"/>
              </a:spcBef>
              <a:spcAft>
                <a:spcPts val="800"/>
              </a:spcAft>
              <a:buSzPct val="100000"/>
              <a:buFont typeface="+mn-ea"/>
            </a:pPr>
            <a:r>
              <a:rPr lang="en-US" altLang="zh-CN" sz="2400" spc="120">
                <a:solidFill>
                  <a:schemeClr val="dk1">
                    <a:lumMod val="85000"/>
                    <a:lumOff val="15000"/>
                  </a:schemeClr>
                </a:solidFill>
                <a:latin typeface="Arial" panose="020B0604020202020204" pitchFamily="34" charset="0"/>
                <a:ea typeface="微软雅黑" panose="020B0503020204020204" charset="-122"/>
              </a:rPr>
              <a:t>2.</a:t>
            </a:r>
            <a:r>
              <a:rPr lang="zh-CN" altLang="en-US" sz="2400" spc="120">
                <a:solidFill>
                  <a:schemeClr val="dk1">
                    <a:lumMod val="85000"/>
                    <a:lumOff val="15000"/>
                  </a:schemeClr>
                </a:solidFill>
                <a:latin typeface="Arial" panose="020B0604020202020204" pitchFamily="34" charset="0"/>
                <a:ea typeface="微软雅黑" panose="020B0503020204020204" charset="-122"/>
              </a:rPr>
              <a:t>配合</a:t>
            </a:r>
            <a:endParaRPr lang="zh-CN" altLang="en-US" sz="2400" spc="120">
              <a:solidFill>
                <a:schemeClr val="dk1">
                  <a:lumMod val="85000"/>
                  <a:lumOff val="15000"/>
                </a:schemeClr>
              </a:solidFill>
              <a:latin typeface="Arial" panose="020B0604020202020204" pitchFamily="34" charset="0"/>
              <a:ea typeface="微软雅黑" panose="020B0503020204020204" charset="-122"/>
            </a:endParaRPr>
          </a:p>
        </p:txBody>
      </p:sp>
      <p:pic>
        <p:nvPicPr>
          <p:cNvPr id="4" name="图片 3"/>
          <p:cNvPicPr>
            <a:picLocks noChangeAspect="1"/>
          </p:cNvPicPr>
          <p:nvPr>
            <p:custDataLst>
              <p:tags r:id="rId5"/>
            </p:custDataLst>
          </p:nvPr>
        </p:nvPicPr>
        <p:blipFill>
          <a:blip r:embed="rId6"/>
          <a:stretch>
            <a:fillRect/>
          </a:stretch>
        </p:blipFill>
        <p:spPr>
          <a:xfrm>
            <a:off x="5520055" y="1323340"/>
            <a:ext cx="5790565" cy="4445635"/>
          </a:xfrm>
          <a:prstGeom prst="rect">
            <a:avLst/>
          </a:prstGeom>
        </p:spPr>
      </p:pic>
      <p:pic>
        <p:nvPicPr>
          <p:cNvPr id="5" name="图片 4"/>
          <p:cNvPicPr>
            <a:picLocks noChangeAspect="1"/>
          </p:cNvPicPr>
          <p:nvPr>
            <p:custDataLst>
              <p:tags r:id="rId7"/>
            </p:custDataLst>
          </p:nvPr>
        </p:nvPicPr>
        <p:blipFill>
          <a:blip r:embed="rId8"/>
          <a:stretch>
            <a:fillRect/>
          </a:stretch>
        </p:blipFill>
        <p:spPr>
          <a:xfrm>
            <a:off x="725805" y="3878580"/>
            <a:ext cx="4631690" cy="1908175"/>
          </a:xfrm>
          <a:prstGeom prst="rect">
            <a:avLst/>
          </a:prstGeom>
        </p:spPr>
      </p:pic>
      <p:pic>
        <p:nvPicPr>
          <p:cNvPr id="2" name="图片 1" descr="2">
            <a:hlinkClick r:id="rId9" tooltip="" action="ppaction://hlinkfile"/>
          </p:cNvPr>
          <p:cNvPicPr>
            <a:picLocks noChangeAspect="1"/>
          </p:cNvPicPr>
          <p:nvPr/>
        </p:nvPicPr>
        <p:blipFill>
          <a:blip r:embed="rId10"/>
          <a:stretch>
            <a:fillRect/>
          </a:stretch>
        </p:blipFill>
        <p:spPr>
          <a:xfrm>
            <a:off x="2495550" y="2853055"/>
            <a:ext cx="601345" cy="628650"/>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ppt_y</p:attrName>
                                        </p:attrNameLst>
                                      </p:cBhvr>
                                      <p:tavLst>
                                        <p:tav tm="0">
                                          <p:val>
                                            <p:strVal val="#ppt_y+#ppt_h*1.125000"/>
                                          </p:val>
                                        </p:tav>
                                        <p:tav tm="100000">
                                          <p:val>
                                            <p:strVal val="#ppt_y"/>
                                          </p:val>
                                        </p:tav>
                                      </p:tavLst>
                                    </p:anim>
                                    <p:animEffect transition="in" filter="wipe(up)">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ppt_y</p:attrName>
                                        </p:attrNameLst>
                                      </p:cBhvr>
                                      <p:tavLst>
                                        <p:tav tm="0">
                                          <p:val>
                                            <p:strVal val="#ppt_y+#ppt_h*1.125000"/>
                                          </p:val>
                                        </p:tav>
                                        <p:tav tm="100000">
                                          <p:val>
                                            <p:strVal val="#ppt_y"/>
                                          </p:val>
                                        </p:tav>
                                      </p:tavLst>
                                    </p:anim>
                                    <p:animEffect transition="in" filter="wipe(up)">
                                      <p:cBhvr>
                                        <p:cTn id="24" dur="500"/>
                                        <p:tgtEl>
                                          <p:spTgt spid="5"/>
                                        </p:tgtEl>
                                      </p:cBhvr>
                                    </p:animEffect>
                                  </p:childTnLst>
                                </p:cTn>
                              </p:par>
                              <p:par>
                                <p:cTn id="25" presetID="1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ppt_y</p:attrName>
                                        </p:attrNameLst>
                                      </p:cBhvr>
                                      <p:tavLst>
                                        <p:tav tm="0">
                                          <p:val>
                                            <p:strVal val="#ppt_y+#ppt_h*1.125000"/>
                                          </p:val>
                                        </p:tav>
                                        <p:tav tm="100000">
                                          <p:val>
                                            <p:strVal val="#ppt_y"/>
                                          </p:val>
                                        </p:tav>
                                      </p:tavLst>
                                    </p:anim>
                                    <p:animEffect transition="in" filter="wipe(up)">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p:tgtEl>
                                          <p:spTgt spid="2"/>
                                        </p:tgtEl>
                                        <p:attrNameLst>
                                          <p:attrName>ppt_y</p:attrName>
                                        </p:attrNameLst>
                                      </p:cBhvr>
                                      <p:tavLst>
                                        <p:tav tm="0">
                                          <p:val>
                                            <p:strVal val="#ppt_y+#ppt_h*1.125000"/>
                                          </p:val>
                                        </p:tav>
                                        <p:tav tm="100000">
                                          <p:val>
                                            <p:strVal val="#ppt_y"/>
                                          </p:val>
                                        </p:tav>
                                      </p:tavLst>
                                    </p:anim>
                                    <p:animEffect transition="in" filter="wipe(up)">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1" grpId="1"/>
      <p:bldP spid="12" grpId="1" animBg="1"/>
      <p:bldP spid="13" grpId="0"/>
      <p:bldP spid="13"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779520"/>
            <a:ext cx="3221990" cy="1404620"/>
          </a:xfrm>
          <a:prstGeom prst="rect">
            <a:avLst/>
          </a:prstGeom>
          <a:noFill/>
        </p:spPr>
        <p:txBody>
          <a:bodyPr wrap="square" rtlCol="0" anchor="t">
            <a:spAutoFit/>
            <a:scene3d>
              <a:camera prst="orthographicFront"/>
              <a:lightRig rig="threePt" dir="t"/>
            </a:scene3d>
          </a:bodyPr>
          <a:p>
            <a:pPr marL="355600" lvl="0" algn="l" fontAlgn="ctr">
              <a:lnSpc>
                <a:spcPct val="150000"/>
              </a:lnSpc>
              <a:spcBef>
                <a:spcPts val="0"/>
              </a:spcBef>
              <a:spcAft>
                <a:spcPts val="800"/>
              </a:spcAft>
              <a:buSzPct val="100000"/>
              <a:buFont typeface="+mn-ea"/>
            </a:pPr>
            <a:r>
              <a:rPr lang="zh-CN" altLang="en-US" sz="1600" spc="120">
                <a:solidFill>
                  <a:schemeClr val="dk1">
                    <a:lumMod val="85000"/>
                    <a:lumOff val="15000"/>
                  </a:schemeClr>
                </a:solidFill>
                <a:ea typeface="微软雅黑" panose="020B0503020204020204" charset="-122"/>
                <a:sym typeface="+mn-ea"/>
              </a:rPr>
              <a:t>一</a:t>
            </a:r>
            <a:r>
              <a:rPr lang="en-US" altLang="zh-CN" sz="1600" spc="120">
                <a:solidFill>
                  <a:schemeClr val="dk1">
                    <a:lumMod val="85000"/>
                    <a:lumOff val="15000"/>
                  </a:schemeClr>
                </a:solidFill>
                <a:ea typeface="微软雅黑" panose="020B0503020204020204" charset="-122"/>
                <a:sym typeface="+mn-ea"/>
              </a:rPr>
              <a:t>.</a:t>
            </a:r>
            <a:r>
              <a:rPr lang="zh-CN" altLang="en-US" sz="1600" spc="120">
                <a:solidFill>
                  <a:schemeClr val="dk1">
                    <a:lumMod val="85000"/>
                    <a:lumOff val="15000"/>
                  </a:schemeClr>
                </a:solidFill>
                <a:ea typeface="微软雅黑" panose="020B0503020204020204" charset="-122"/>
                <a:sym typeface="+mn-ea"/>
              </a:rPr>
              <a:t>尺寸公差与配合</a:t>
            </a:r>
            <a:endParaRPr lang="zh-CN" altLang="en-US" sz="1600" spc="120">
              <a:solidFill>
                <a:schemeClr val="dk1">
                  <a:lumMod val="85000"/>
                  <a:lumOff val="15000"/>
                </a:schemeClr>
              </a:solidFill>
              <a:latin typeface="Arial" panose="020B0604020202020204" pitchFamily="34" charset="0"/>
              <a:ea typeface="微软雅黑" panose="020B0503020204020204" charset="-122"/>
            </a:endParaRPr>
          </a:p>
          <a:p>
            <a:pPr marL="355600" lvl="0" algn="l" fontAlgn="ctr">
              <a:lnSpc>
                <a:spcPct val="150000"/>
              </a:lnSpc>
              <a:spcBef>
                <a:spcPts val="0"/>
              </a:spcBef>
              <a:spcAft>
                <a:spcPts val="800"/>
              </a:spcAft>
              <a:buSzPct val="100000"/>
              <a:buFont typeface="+mn-ea"/>
            </a:pPr>
            <a:r>
              <a:rPr lang="en-US" altLang="zh-CN" sz="1600" spc="120">
                <a:solidFill>
                  <a:schemeClr val="dk1">
                    <a:lumMod val="85000"/>
                    <a:lumOff val="15000"/>
                  </a:schemeClr>
                </a:solidFill>
                <a:ea typeface="微软雅黑" panose="020B0503020204020204" charset="-122"/>
                <a:sym typeface="+mn-ea"/>
              </a:rPr>
              <a:t>2.</a:t>
            </a:r>
            <a:r>
              <a:rPr lang="zh-CN" altLang="en-US" sz="1600" spc="120">
                <a:solidFill>
                  <a:schemeClr val="dk1">
                    <a:lumMod val="85000"/>
                    <a:lumOff val="15000"/>
                  </a:schemeClr>
                </a:solidFill>
                <a:ea typeface="微软雅黑" panose="020B0503020204020204" charset="-122"/>
                <a:sym typeface="+mn-ea"/>
              </a:rPr>
              <a:t>公差与配合的标注</a:t>
            </a:r>
            <a:endParaRPr lang="zh-CN" altLang="en-US" sz="1600" spc="120">
              <a:solidFill>
                <a:schemeClr val="dk1">
                  <a:lumMod val="85000"/>
                  <a:lumOff val="15000"/>
                </a:schemeClr>
              </a:solidFill>
              <a:latin typeface="Arial" panose="020B0604020202020204" pitchFamily="34" charset="0"/>
              <a:ea typeface="微软雅黑" panose="020B0503020204020204" charset="-122"/>
            </a:endParaRPr>
          </a:p>
          <a:p>
            <a:pPr marL="355600" lvl="0" algn="l" fontAlgn="ctr">
              <a:lnSpc>
                <a:spcPct val="150000"/>
              </a:lnSpc>
              <a:spcBef>
                <a:spcPts val="0"/>
              </a:spcBef>
              <a:spcAft>
                <a:spcPts val="800"/>
              </a:spcAft>
              <a:buSzPct val="100000"/>
              <a:buFont typeface="+mn-ea"/>
            </a:pPr>
            <a:r>
              <a:rPr lang="en-US" altLang="zh-CN" sz="1600" spc="120">
                <a:solidFill>
                  <a:schemeClr val="dk1">
                    <a:lumMod val="85000"/>
                    <a:lumOff val="15000"/>
                  </a:schemeClr>
                </a:solidFill>
                <a:ea typeface="微软雅黑" panose="020B0503020204020204" charset="-122"/>
                <a:sym typeface="+mn-ea"/>
              </a:rPr>
              <a:t>2.1.</a:t>
            </a:r>
            <a:r>
              <a:rPr lang="zh-CN" altLang="en-US" sz="1600" spc="120">
                <a:solidFill>
                  <a:schemeClr val="dk1">
                    <a:lumMod val="85000"/>
                    <a:lumOff val="15000"/>
                  </a:schemeClr>
                </a:solidFill>
                <a:ea typeface="微软雅黑" panose="020B0503020204020204" charset="-122"/>
                <a:sym typeface="+mn-ea"/>
              </a:rPr>
              <a:t>公差的标注</a:t>
            </a:r>
            <a:endParaRPr lang="zh-CN" altLang="en-US" sz="1600" spc="12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342734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771650"/>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tretch>
            <a:fillRect/>
          </a:stretch>
        </p:blipFill>
        <p:spPr>
          <a:xfrm>
            <a:off x="6311900" y="2233930"/>
            <a:ext cx="4554855" cy="240792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p:tgtEl>
                                          <p:spTgt spid="6"/>
                                        </p:tgtEl>
                                        <p:attrNameLst>
                                          <p:attrName>ppt_y</p:attrName>
                                        </p:attrNameLst>
                                      </p:cBhvr>
                                      <p:tavLst>
                                        <p:tav tm="0">
                                          <p:val>
                                            <p:strVal val="#ppt_y+#ppt_h*1.125000"/>
                                          </p:val>
                                        </p:tav>
                                        <p:tav tm="100000">
                                          <p:val>
                                            <p:strVal val="#ppt_y"/>
                                          </p:val>
                                        </p:tav>
                                      </p:tavLst>
                                    </p:anim>
                                    <p:animEffect transition="in" filter="wipe(up)">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零件图的技术要求</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263525" y="2987993"/>
            <a:ext cx="1805940"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13335" lvl="0" indent="-13335" algn="l"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尺寸公差与配合</a:t>
            </a:r>
            <a:endPar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3335" lvl="0" indent="-13335" algn="l" fontAlgn="ctr">
              <a:lnSpc>
                <a:spcPct val="150000"/>
              </a:lnSpc>
              <a:spcBef>
                <a:spcPts val="0"/>
              </a:spcBef>
              <a:spcAft>
                <a:spcPts val="800"/>
              </a:spcAft>
              <a:buSzPct val="100000"/>
              <a:buFont typeface="+mn-ea"/>
            </a:pPr>
            <a:r>
              <a:rPr altLang="zh-CN"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2.</a:t>
            </a: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公差与配合的标注</a:t>
            </a:r>
            <a:endPar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3335" lvl="0" indent="-13335" algn="l" fontAlgn="ctr">
              <a:lnSpc>
                <a:spcPct val="150000"/>
              </a:lnSpc>
              <a:spcBef>
                <a:spcPts val="0"/>
              </a:spcBef>
              <a:spcAft>
                <a:spcPts val="800"/>
              </a:spcAft>
              <a:buSzPct val="100000"/>
              <a:buFont typeface="+mn-ea"/>
            </a:pPr>
            <a:r>
              <a:rPr altLang="zh-CN"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2.2.</a:t>
            </a: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配合的标注</a:t>
            </a:r>
            <a:endPar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2279015" y="3020695"/>
            <a:ext cx="5460365" cy="1918335"/>
          </a:xfrm>
          <a:prstGeom prst="roundRect">
            <a:avLst/>
          </a:prstGeom>
        </p:spPr>
      </p:pic>
      <p:pic>
        <p:nvPicPr>
          <p:cNvPr id="4" name="图片 3"/>
          <p:cNvPicPr>
            <a:picLocks noChangeAspect="1"/>
          </p:cNvPicPr>
          <p:nvPr/>
        </p:nvPicPr>
        <p:blipFill>
          <a:blip r:embed="rId7"/>
          <a:stretch>
            <a:fillRect/>
          </a:stretch>
        </p:blipFill>
        <p:spPr>
          <a:xfrm>
            <a:off x="8039100" y="2984500"/>
            <a:ext cx="3905250" cy="199072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par>
                                <p:cTn id="29" presetID="12" presetClass="entr" presetSubtype="4"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21" name="组合 20"/>
          <p:cNvGrpSpPr/>
          <p:nvPr/>
        </p:nvGrpSpPr>
        <p:grpSpPr>
          <a:xfrm>
            <a:off x="6594475" y="1054100"/>
            <a:ext cx="3618865" cy="619125"/>
            <a:chOff x="9507" y="1927"/>
            <a:chExt cx="5699" cy="975"/>
          </a:xfrm>
        </p:grpSpPr>
        <p:sp>
          <p:nvSpPr>
            <p:cNvPr id="19" name="椭圆 18"/>
            <p:cNvSpPr/>
            <p:nvPr/>
          </p:nvSpPr>
          <p:spPr>
            <a:xfrm>
              <a:off x="9507" y="1927"/>
              <a:ext cx="983" cy="9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2400" strike="noStrike" noProof="1">
                <a:solidFill>
                  <a:prstClr val="white"/>
                </a:solidFill>
                <a:latin typeface="微软雅黑" panose="020B0503020204020204" charset="-122"/>
                <a:ea typeface="微软雅黑" panose="020B0503020204020204" charset="-122"/>
              </a:endParaRPr>
            </a:p>
          </p:txBody>
        </p:sp>
        <p:sp>
          <p:nvSpPr>
            <p:cNvPr id="58" name="文本框 57"/>
            <p:cNvSpPr txBox="1"/>
            <p:nvPr/>
          </p:nvSpPr>
          <p:spPr>
            <a:xfrm>
              <a:off x="10734" y="1979"/>
              <a:ext cx="4472" cy="774"/>
            </a:xfrm>
            <a:prstGeom prst="rect">
              <a:avLst/>
            </a:prstGeom>
            <a:noFill/>
          </p:spPr>
          <p:txBody>
            <a:bodyPr wrap="none" rtlCol="0">
              <a:spAutoFit/>
              <a:scene3d>
                <a:camera prst="orthographicFront"/>
                <a:lightRig rig="threePt" dir="t"/>
              </a:scene3d>
              <a:sp3d contourW="12700"/>
            </a:bodyPr>
            <a:lstStyle/>
            <a:p>
              <a:pPr algn="l" fontAlgn="base"/>
              <a:r>
                <a:rPr lang="zh-CN" altLang="en-US" sz="2600" b="1" strike="noStrike" noProof="1" dirty="0">
                  <a:solidFill>
                    <a:schemeClr val="tx1"/>
                  </a:solidFill>
                  <a:latin typeface="Franklin Gothic Medium" panose="020B0603020102020204" pitchFamily="34" charset="0"/>
                  <a:ea typeface="宋体" panose="02010600030101010101" pitchFamily="2" charset="-122"/>
                  <a:cs typeface="+mn-cs"/>
                  <a:sym typeface="+mn-ea"/>
                </a:rPr>
                <a:t>零件与零件图</a:t>
              </a:r>
              <a:r>
                <a:rPr lang="zh-CN" altLang="en-US" sz="2600" b="1" strike="noStrike" noProof="1" dirty="0">
                  <a:solidFill>
                    <a:schemeClr val="tx1"/>
                  </a:solidFill>
                  <a:latin typeface="Franklin Gothic Medium" panose="020B0603020102020204" pitchFamily="34" charset="0"/>
                  <a:ea typeface="宋体" panose="02010600030101010101" pitchFamily="2" charset="-122"/>
                  <a:cs typeface="+mn-cs"/>
                  <a:sym typeface="+mn-ea"/>
                </a:rPr>
                <a:t>概述</a:t>
              </a:r>
              <a:endParaRPr lang="zh-CN" altLang="en-US" sz="2600" b="1" strike="noStrike" noProof="1" dirty="0">
                <a:solidFill>
                  <a:schemeClr val="tx1"/>
                </a:solidFill>
                <a:latin typeface="Franklin Gothic Medium" panose="020B0603020102020204" pitchFamily="34" charset="0"/>
                <a:ea typeface="宋体" panose="02010600030101010101" pitchFamily="2" charset="-122"/>
                <a:cs typeface="+mn-cs"/>
                <a:sym typeface="+mn-ea"/>
              </a:endParaRPr>
            </a:p>
          </p:txBody>
        </p:sp>
        <p:sp>
          <p:nvSpPr>
            <p:cNvPr id="63" name="文本框 62"/>
            <p:cNvSpPr txBox="1"/>
            <p:nvPr/>
          </p:nvSpPr>
          <p:spPr>
            <a:xfrm>
              <a:off x="9707" y="2053"/>
              <a:ext cx="584" cy="725"/>
            </a:xfrm>
            <a:prstGeom prst="rect">
              <a:avLst/>
            </a:prstGeom>
            <a:noFill/>
          </p:spPr>
          <p:txBody>
            <a:bodyPr wrap="none" rtlCol="0">
              <a:spAutoFit/>
              <a:scene3d>
                <a:camera prst="orthographicFront"/>
                <a:lightRig rig="threePt" dir="t"/>
              </a:scene3d>
              <a:sp3d contourW="12700"/>
            </a:bodyPr>
            <a:lstStyle/>
            <a:p>
              <a:pPr algn="ctr" fontAlgn="base"/>
              <a:r>
                <a:rPr lang="en-US" altLang="zh-CN" sz="2400" b="1" strike="noStrike" noProof="1" dirty="0">
                  <a:solidFill>
                    <a:schemeClr val="tx1"/>
                  </a:solidFill>
                  <a:latin typeface="微软雅黑" panose="020B0503020204020204" charset="-122"/>
                  <a:ea typeface="宋体" panose="02010600030101010101" pitchFamily="2" charset="-122"/>
                  <a:cs typeface="+mn-cs"/>
                </a:rPr>
                <a:t>1</a:t>
              </a:r>
              <a:endParaRPr lang="en-US" altLang="zh-CN" sz="2400" b="1" strike="noStrike" noProof="1" dirty="0">
                <a:solidFill>
                  <a:schemeClr val="tx1"/>
                </a:solidFill>
                <a:latin typeface="微软雅黑" panose="020B0503020204020204" charset="-122"/>
              </a:endParaRPr>
            </a:p>
          </p:txBody>
        </p:sp>
      </p:grpSp>
      <p:grpSp>
        <p:nvGrpSpPr>
          <p:cNvPr id="22" name="组合 21"/>
          <p:cNvGrpSpPr/>
          <p:nvPr/>
        </p:nvGrpSpPr>
        <p:grpSpPr>
          <a:xfrm>
            <a:off x="6594475" y="1903730"/>
            <a:ext cx="3618230" cy="619125"/>
            <a:chOff x="9507" y="3537"/>
            <a:chExt cx="5698" cy="975"/>
          </a:xfrm>
        </p:grpSpPr>
        <p:sp>
          <p:nvSpPr>
            <p:cNvPr id="15" name="椭圆 14"/>
            <p:cNvSpPr/>
            <p:nvPr/>
          </p:nvSpPr>
          <p:spPr>
            <a:xfrm>
              <a:off x="9507" y="3537"/>
              <a:ext cx="983" cy="9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2400" strike="noStrike" noProof="1">
                <a:solidFill>
                  <a:prstClr val="white"/>
                </a:solidFill>
                <a:latin typeface="微软雅黑" panose="020B0503020204020204" charset="-122"/>
                <a:ea typeface="微软雅黑" panose="020B0503020204020204" charset="-122"/>
              </a:endParaRPr>
            </a:p>
          </p:txBody>
        </p:sp>
        <p:sp>
          <p:nvSpPr>
            <p:cNvPr id="79" name="文本框 78"/>
            <p:cNvSpPr txBox="1"/>
            <p:nvPr/>
          </p:nvSpPr>
          <p:spPr>
            <a:xfrm>
              <a:off x="10733" y="3594"/>
              <a:ext cx="4472" cy="774"/>
            </a:xfrm>
            <a:prstGeom prst="rect">
              <a:avLst/>
            </a:prstGeom>
            <a:noFill/>
          </p:spPr>
          <p:txBody>
            <a:bodyPr wrap="none" rtlCol="0">
              <a:spAutoFit/>
              <a:scene3d>
                <a:camera prst="orthographicFront"/>
                <a:lightRig rig="threePt" dir="t"/>
              </a:scene3d>
              <a:sp3d contourW="12700"/>
            </a:bodyPr>
            <a:lstStyle/>
            <a:p>
              <a:pPr algn="l" fontAlgn="base"/>
              <a:r>
                <a:rPr lang="zh-CN" altLang="en-US" sz="2600" b="1" strike="noStrike" noProof="1" dirty="0">
                  <a:solidFill>
                    <a:schemeClr val="tx1"/>
                  </a:solidFill>
                  <a:latin typeface="Century Gothic" pitchFamily="34" charset="0"/>
                  <a:ea typeface="宋体" panose="02010600030101010101" pitchFamily="2" charset="-122"/>
                  <a:cs typeface="+mn-cs"/>
                </a:rPr>
                <a:t>零件图的技术</a:t>
              </a:r>
              <a:r>
                <a:rPr lang="zh-CN" altLang="en-US" sz="2600" b="1" strike="noStrike" noProof="1" dirty="0">
                  <a:solidFill>
                    <a:schemeClr val="tx1"/>
                  </a:solidFill>
                  <a:latin typeface="Century Gothic" pitchFamily="34" charset="0"/>
                  <a:ea typeface="宋体" panose="02010600030101010101" pitchFamily="2" charset="-122"/>
                  <a:cs typeface="+mn-cs"/>
                </a:rPr>
                <a:t>要求</a:t>
              </a:r>
              <a:endParaRPr lang="zh-CN" altLang="en-US" sz="2600" b="1" strike="noStrike" noProof="1" dirty="0">
                <a:solidFill>
                  <a:schemeClr val="tx1"/>
                </a:solidFill>
                <a:latin typeface="Century Gothic" pitchFamily="34" charset="0"/>
                <a:ea typeface="宋体" panose="02010600030101010101" pitchFamily="2" charset="-122"/>
                <a:cs typeface="+mn-cs"/>
              </a:endParaRPr>
            </a:p>
          </p:txBody>
        </p:sp>
        <p:sp>
          <p:nvSpPr>
            <p:cNvPr id="81" name="文本框 80"/>
            <p:cNvSpPr txBox="1"/>
            <p:nvPr/>
          </p:nvSpPr>
          <p:spPr>
            <a:xfrm>
              <a:off x="9707" y="3662"/>
              <a:ext cx="584" cy="725"/>
            </a:xfrm>
            <a:prstGeom prst="rect">
              <a:avLst/>
            </a:prstGeom>
            <a:noFill/>
          </p:spPr>
          <p:txBody>
            <a:bodyPr wrap="none" rtlCol="0">
              <a:spAutoFit/>
              <a:scene3d>
                <a:camera prst="orthographicFront"/>
                <a:lightRig rig="threePt" dir="t"/>
              </a:scene3d>
              <a:sp3d contourW="12700"/>
            </a:bodyPr>
            <a:lstStyle/>
            <a:p>
              <a:pPr algn="ctr" fontAlgn="base"/>
              <a:r>
                <a:rPr lang="en-US" altLang="zh-CN" sz="2400" b="1" strike="noStrike" noProof="1" dirty="0">
                  <a:solidFill>
                    <a:schemeClr val="tx1"/>
                  </a:solidFill>
                  <a:latin typeface="微软雅黑" panose="020B0503020204020204" charset="-122"/>
                  <a:ea typeface="宋体" panose="02010600030101010101" pitchFamily="2" charset="-122"/>
                  <a:cs typeface="+mn-cs"/>
                </a:rPr>
                <a:t>2</a:t>
              </a:r>
              <a:endParaRPr lang="en-US" altLang="zh-CN" sz="2400" b="1" strike="noStrike" noProof="1" dirty="0">
                <a:solidFill>
                  <a:schemeClr val="tx1"/>
                </a:solidFill>
                <a:latin typeface="微软雅黑" panose="020B0503020204020204" charset="-122"/>
              </a:endParaRPr>
            </a:p>
          </p:txBody>
        </p:sp>
      </p:grpSp>
      <p:grpSp>
        <p:nvGrpSpPr>
          <p:cNvPr id="23" name="组合 22"/>
          <p:cNvGrpSpPr/>
          <p:nvPr/>
        </p:nvGrpSpPr>
        <p:grpSpPr>
          <a:xfrm>
            <a:off x="6594475" y="2753360"/>
            <a:ext cx="4272280" cy="619125"/>
            <a:chOff x="9507" y="5091"/>
            <a:chExt cx="6728" cy="975"/>
          </a:xfrm>
        </p:grpSpPr>
        <p:sp>
          <p:nvSpPr>
            <p:cNvPr id="17" name="椭圆 16"/>
            <p:cNvSpPr/>
            <p:nvPr/>
          </p:nvSpPr>
          <p:spPr>
            <a:xfrm>
              <a:off x="9507" y="5091"/>
              <a:ext cx="983" cy="9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2400" strike="noStrike" noProof="1">
                <a:solidFill>
                  <a:prstClr val="white"/>
                </a:solidFill>
                <a:latin typeface="微软雅黑" panose="020B0503020204020204" charset="-122"/>
                <a:ea typeface="微软雅黑" panose="020B0503020204020204" charset="-122"/>
              </a:endParaRPr>
            </a:p>
          </p:txBody>
        </p:sp>
        <p:sp>
          <p:nvSpPr>
            <p:cNvPr id="84" name="文本框 83"/>
            <p:cNvSpPr txBox="1"/>
            <p:nvPr/>
          </p:nvSpPr>
          <p:spPr>
            <a:xfrm>
              <a:off x="10454" y="5205"/>
              <a:ext cx="5781" cy="774"/>
            </a:xfrm>
            <a:prstGeom prst="rect">
              <a:avLst/>
            </a:prstGeom>
            <a:noFill/>
          </p:spPr>
          <p:txBody>
            <a:bodyPr wrap="none" rtlCol="0">
              <a:spAutoFit/>
              <a:scene3d>
                <a:camera prst="orthographicFront"/>
                <a:lightRig rig="threePt" dir="t"/>
              </a:scene3d>
              <a:sp3d contourW="12700"/>
            </a:bodyPr>
            <a:lstStyle/>
            <a:p>
              <a:pPr algn="l" fontAlgn="base"/>
              <a:r>
                <a:rPr lang="en-US" altLang="zh-CN" sz="2600" b="1" strike="noStrike" noProof="1" dirty="0">
                  <a:solidFill>
                    <a:schemeClr val="tx1"/>
                  </a:solidFill>
                  <a:latin typeface="Century Gothic" pitchFamily="34" charset="0"/>
                  <a:ea typeface="宋体" panose="02010600030101010101" pitchFamily="2" charset="-122"/>
                  <a:cs typeface="+mn-cs"/>
                </a:rPr>
                <a:t> </a:t>
              </a:r>
              <a:r>
                <a:rPr lang="zh-CN" altLang="en-US" sz="2600" b="1" strike="noStrike" noProof="1" dirty="0">
                  <a:solidFill>
                    <a:schemeClr val="tx1"/>
                  </a:solidFill>
                  <a:latin typeface="Century Gothic" pitchFamily="34" charset="0"/>
                  <a:ea typeface="宋体" panose="02010600030101010101" pitchFamily="2" charset="-122"/>
                  <a:cs typeface="+mn-cs"/>
                </a:rPr>
                <a:t>零件图常用的表达</a:t>
              </a:r>
              <a:r>
                <a:rPr lang="zh-CN" altLang="en-US" sz="2600" b="1" strike="noStrike" noProof="1" dirty="0">
                  <a:solidFill>
                    <a:schemeClr val="tx1"/>
                  </a:solidFill>
                  <a:latin typeface="Century Gothic" pitchFamily="34" charset="0"/>
                  <a:ea typeface="宋体" panose="02010600030101010101" pitchFamily="2" charset="-122"/>
                  <a:cs typeface="+mn-cs"/>
                </a:rPr>
                <a:t>方案</a:t>
              </a:r>
              <a:endParaRPr lang="zh-CN" altLang="en-US" sz="2600" b="1" strike="noStrike" noProof="1" dirty="0">
                <a:solidFill>
                  <a:schemeClr val="tx1"/>
                </a:solidFill>
                <a:latin typeface="Century Gothic" pitchFamily="34" charset="0"/>
                <a:ea typeface="宋体" panose="02010600030101010101" pitchFamily="2" charset="-122"/>
                <a:cs typeface="+mn-cs"/>
              </a:endParaRPr>
            </a:p>
          </p:txBody>
        </p:sp>
        <p:sp>
          <p:nvSpPr>
            <p:cNvPr id="86" name="文本框 85"/>
            <p:cNvSpPr txBox="1"/>
            <p:nvPr/>
          </p:nvSpPr>
          <p:spPr>
            <a:xfrm>
              <a:off x="9707" y="5216"/>
              <a:ext cx="584" cy="725"/>
            </a:xfrm>
            <a:prstGeom prst="rect">
              <a:avLst/>
            </a:prstGeom>
            <a:noFill/>
          </p:spPr>
          <p:txBody>
            <a:bodyPr wrap="none" rtlCol="0">
              <a:spAutoFit/>
              <a:scene3d>
                <a:camera prst="orthographicFront"/>
                <a:lightRig rig="threePt" dir="t"/>
              </a:scene3d>
              <a:sp3d contourW="12700"/>
            </a:bodyPr>
            <a:lstStyle/>
            <a:p>
              <a:pPr algn="ctr" fontAlgn="base"/>
              <a:r>
                <a:rPr lang="en-US" altLang="zh-CN" sz="2400" b="1" strike="noStrike" noProof="1" dirty="0">
                  <a:solidFill>
                    <a:schemeClr val="tx1"/>
                  </a:solidFill>
                  <a:latin typeface="微软雅黑" panose="020B0503020204020204" charset="-122"/>
                  <a:ea typeface="宋体" panose="02010600030101010101" pitchFamily="2" charset="-122"/>
                  <a:cs typeface="+mn-cs"/>
                </a:rPr>
                <a:t>3</a:t>
              </a:r>
              <a:endParaRPr lang="en-US" altLang="zh-CN" sz="2400" b="1" strike="noStrike" noProof="1" dirty="0">
                <a:solidFill>
                  <a:schemeClr val="tx1"/>
                </a:solidFill>
                <a:latin typeface="微软雅黑" panose="020B0503020204020204" charset="-122"/>
              </a:endParaRPr>
            </a:p>
          </p:txBody>
        </p:sp>
      </p:grpSp>
      <p:grpSp>
        <p:nvGrpSpPr>
          <p:cNvPr id="24" name="组合 23"/>
          <p:cNvGrpSpPr/>
          <p:nvPr/>
        </p:nvGrpSpPr>
        <p:grpSpPr>
          <a:xfrm>
            <a:off x="6594475" y="3602990"/>
            <a:ext cx="3637915" cy="619125"/>
            <a:chOff x="9507" y="6692"/>
            <a:chExt cx="5729" cy="975"/>
          </a:xfrm>
        </p:grpSpPr>
        <p:sp>
          <p:nvSpPr>
            <p:cNvPr id="28" name="椭圆 27"/>
            <p:cNvSpPr/>
            <p:nvPr/>
          </p:nvSpPr>
          <p:spPr>
            <a:xfrm>
              <a:off x="9507" y="6692"/>
              <a:ext cx="983" cy="9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2400" strike="noStrike" noProof="1">
                <a:solidFill>
                  <a:prstClr val="white"/>
                </a:solidFill>
                <a:latin typeface="微软雅黑" panose="020B0503020204020204" charset="-122"/>
                <a:ea typeface="微软雅黑" panose="020B0503020204020204" charset="-122"/>
              </a:endParaRPr>
            </a:p>
          </p:txBody>
        </p:sp>
        <p:sp>
          <p:nvSpPr>
            <p:cNvPr id="89" name="文本框 88"/>
            <p:cNvSpPr txBox="1"/>
            <p:nvPr/>
          </p:nvSpPr>
          <p:spPr>
            <a:xfrm>
              <a:off x="10454" y="6806"/>
              <a:ext cx="4782" cy="774"/>
            </a:xfrm>
            <a:prstGeom prst="rect">
              <a:avLst/>
            </a:prstGeom>
            <a:noFill/>
          </p:spPr>
          <p:txBody>
            <a:bodyPr wrap="none" rtlCol="0">
              <a:spAutoFit/>
              <a:scene3d>
                <a:camera prst="orthographicFront"/>
                <a:lightRig rig="threePt" dir="t"/>
              </a:scene3d>
              <a:sp3d contourW="12700"/>
            </a:bodyPr>
            <a:lstStyle/>
            <a:p>
              <a:pPr algn="l" fontAlgn="base"/>
              <a:r>
                <a:rPr lang="en-US" altLang="zh-CN"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  </a:t>
              </a:r>
              <a:r>
                <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零件图的尺寸</a:t>
              </a:r>
              <a:r>
                <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标注</a:t>
              </a:r>
              <a:endPar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endParaRPr>
            </a:p>
          </p:txBody>
        </p:sp>
        <p:sp>
          <p:nvSpPr>
            <p:cNvPr id="91" name="文本框 90"/>
            <p:cNvSpPr txBox="1"/>
            <p:nvPr/>
          </p:nvSpPr>
          <p:spPr>
            <a:xfrm>
              <a:off x="9707" y="6817"/>
              <a:ext cx="584" cy="725"/>
            </a:xfrm>
            <a:prstGeom prst="rect">
              <a:avLst/>
            </a:prstGeom>
            <a:noFill/>
          </p:spPr>
          <p:txBody>
            <a:bodyPr wrap="none" rtlCol="0">
              <a:spAutoFit/>
              <a:scene3d>
                <a:camera prst="orthographicFront"/>
                <a:lightRig rig="threePt" dir="t"/>
              </a:scene3d>
              <a:sp3d contourW="12700"/>
            </a:bodyPr>
            <a:lstStyle/>
            <a:p>
              <a:pPr algn="ctr" fontAlgn="base"/>
              <a:r>
                <a:rPr lang="en-US" altLang="zh-CN" sz="2400" b="1" strike="noStrike" noProof="1" dirty="0">
                  <a:solidFill>
                    <a:schemeClr val="tx1"/>
                  </a:solidFill>
                  <a:latin typeface="微软雅黑" panose="020B0503020204020204" charset="-122"/>
                  <a:ea typeface="宋体" panose="02010600030101010101" pitchFamily="2" charset="-122"/>
                  <a:cs typeface="+mn-cs"/>
                </a:rPr>
                <a:t>4</a:t>
              </a:r>
              <a:endParaRPr lang="en-US" altLang="zh-CN" sz="2400" b="1" strike="noStrike" noProof="1" dirty="0">
                <a:solidFill>
                  <a:schemeClr val="tx1"/>
                </a:solidFill>
                <a:latin typeface="微软雅黑" panose="020B0503020204020204" charset="-122"/>
              </a:endParaRPr>
            </a:p>
          </p:txBody>
        </p:sp>
      </p:grpSp>
      <p:sp>
        <p:nvSpPr>
          <p:cNvPr id="69" name="文本框 68"/>
          <p:cNvSpPr txBox="1"/>
          <p:nvPr/>
        </p:nvSpPr>
        <p:spPr>
          <a:xfrm>
            <a:off x="1612440" y="3453969"/>
            <a:ext cx="2458085" cy="583564"/>
          </a:xfrm>
          <a:prstGeom prst="rect">
            <a:avLst/>
          </a:prstGeom>
          <a:noFill/>
        </p:spPr>
        <p:txBody>
          <a:bodyPr wrap="none" rtlCol="0">
            <a:spAutoFit/>
            <a:scene3d>
              <a:camera prst="orthographicFront"/>
              <a:lightRig rig="threePt" dir="t"/>
            </a:scene3d>
            <a:sp3d contourW="12700"/>
          </a:bodyPr>
          <a:lstStyle/>
          <a:p>
            <a:r>
              <a:rPr lang="en-US" altLang="zh-CN" sz="3200" b="1" i="1" noProof="1" dirty="0">
                <a:solidFill>
                  <a:schemeClr val="tx1"/>
                </a:solidFill>
                <a:latin typeface="微软雅黑" panose="020B0503020204020204" charset="-122"/>
                <a:ea typeface="宋体" panose="02010600030101010101" pitchFamily="2" charset="-122"/>
                <a:cs typeface="+mn-cs"/>
              </a:rPr>
              <a:t>CONTENTS</a:t>
            </a:r>
            <a:endParaRPr lang="en-US" altLang="zh-CN" sz="3200" b="1" i="1" noProof="1" dirty="0">
              <a:solidFill>
                <a:schemeClr val="tx1"/>
              </a:solidFill>
              <a:latin typeface="微软雅黑" panose="020B0503020204020204" charset="-122"/>
              <a:ea typeface="宋体" panose="02010600030101010101" pitchFamily="2" charset="-122"/>
              <a:cs typeface="+mn-cs"/>
            </a:endParaRPr>
          </a:p>
        </p:txBody>
      </p:sp>
      <p:sp>
        <p:nvSpPr>
          <p:cNvPr id="31" name="文本框 20"/>
          <p:cNvSpPr txBox="1"/>
          <p:nvPr/>
        </p:nvSpPr>
        <p:spPr>
          <a:xfrm>
            <a:off x="1771650" y="2503488"/>
            <a:ext cx="2138363" cy="1014412"/>
          </a:xfrm>
          <a:prstGeom prst="rect">
            <a:avLst/>
          </a:prstGeom>
          <a:noFill/>
          <a:ln w="9525">
            <a:noFill/>
          </a:ln>
        </p:spPr>
        <p:txBody>
          <a:bodyPr wrap="square" anchor="t" anchorCtr="0">
            <a:spAutoFit/>
          </a:bodyPr>
          <a:p>
            <a:pPr algn="ctr">
              <a:buFont typeface="Arial" panose="020B0604020202020204" pitchFamily="34" charset="0"/>
            </a:pPr>
            <a:r>
              <a:rPr lang="zh-CN" altLang="en-US" sz="6000" b="1">
                <a:solidFill>
                  <a:schemeClr val="tx1"/>
                </a:solidFill>
                <a:latin typeface="微软雅黑" panose="020B0503020204020204" charset="-122"/>
                <a:ea typeface="微软雅黑" panose="020B0503020204020204" charset="-122"/>
              </a:rPr>
              <a:t>目录</a:t>
            </a:r>
            <a:endParaRPr lang="zh-CN" altLang="en-US" sz="6000" b="1">
              <a:solidFill>
                <a:schemeClr val="tx1"/>
              </a:solidFill>
              <a:latin typeface="微软雅黑" panose="020B0503020204020204" charset="-122"/>
              <a:ea typeface="微软雅黑" panose="020B0503020204020204" charset="-122"/>
            </a:endParaRPr>
          </a:p>
        </p:txBody>
      </p:sp>
      <p:grpSp>
        <p:nvGrpSpPr>
          <p:cNvPr id="2" name="组合 1"/>
          <p:cNvGrpSpPr/>
          <p:nvPr/>
        </p:nvGrpSpPr>
        <p:grpSpPr>
          <a:xfrm>
            <a:off x="6594475" y="4452620"/>
            <a:ext cx="2309495" cy="619125"/>
            <a:chOff x="9507" y="6692"/>
            <a:chExt cx="3637" cy="975"/>
          </a:xfrm>
        </p:grpSpPr>
        <p:sp>
          <p:nvSpPr>
            <p:cNvPr id="3" name="椭圆 2"/>
            <p:cNvSpPr/>
            <p:nvPr/>
          </p:nvSpPr>
          <p:spPr>
            <a:xfrm>
              <a:off x="9507" y="6692"/>
              <a:ext cx="983" cy="9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solidFill>
                  <a:prstClr val="white"/>
                </a:solidFill>
                <a:latin typeface="微软雅黑" panose="020B0503020204020204" charset="-122"/>
                <a:ea typeface="微软雅黑" panose="020B0503020204020204" charset="-122"/>
              </a:endParaRPr>
            </a:p>
          </p:txBody>
        </p:sp>
        <p:sp>
          <p:nvSpPr>
            <p:cNvPr id="4" name="文本框 3"/>
            <p:cNvSpPr txBox="1"/>
            <p:nvPr/>
          </p:nvSpPr>
          <p:spPr>
            <a:xfrm>
              <a:off x="10454" y="6806"/>
              <a:ext cx="2690" cy="774"/>
            </a:xfrm>
            <a:prstGeom prst="rect">
              <a:avLst/>
            </a:prstGeom>
            <a:noFill/>
          </p:spPr>
          <p:txBody>
            <a:bodyPr wrap="none" rtlCol="0">
              <a:spAutoFit/>
              <a:scene3d>
                <a:camera prst="orthographicFront"/>
                <a:lightRig rig="threePt" dir="t"/>
              </a:scene3d>
              <a:sp3d contourW="12700"/>
            </a:bodyPr>
            <a:p>
              <a:pPr algn="l" fontAlgn="base"/>
              <a:r>
                <a:rPr lang="en-US" altLang="zh-CN"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  </a:t>
              </a:r>
              <a:r>
                <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读零件图</a:t>
              </a:r>
              <a:endPar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endParaRPr>
            </a:p>
          </p:txBody>
        </p:sp>
        <p:sp>
          <p:nvSpPr>
            <p:cNvPr id="5" name="文本框 4"/>
            <p:cNvSpPr txBox="1"/>
            <p:nvPr/>
          </p:nvSpPr>
          <p:spPr>
            <a:xfrm>
              <a:off x="9707" y="6817"/>
              <a:ext cx="584" cy="725"/>
            </a:xfrm>
            <a:prstGeom prst="rect">
              <a:avLst/>
            </a:prstGeom>
            <a:noFill/>
          </p:spPr>
          <p:txBody>
            <a:bodyPr wrap="none" rtlCol="0">
              <a:spAutoFit/>
              <a:scene3d>
                <a:camera prst="orthographicFront"/>
                <a:lightRig rig="threePt" dir="t"/>
              </a:scene3d>
              <a:sp3d contourW="12700"/>
            </a:bodyPr>
            <a:p>
              <a:pPr algn="ctr" fontAlgn="base"/>
              <a:r>
                <a:rPr lang="en-US" altLang="zh-CN" sz="2400" b="1" strike="noStrike" noProof="1" dirty="0">
                  <a:solidFill>
                    <a:schemeClr val="tx1"/>
                  </a:solidFill>
                  <a:latin typeface="微软雅黑" panose="020B0503020204020204" charset="-122"/>
                  <a:ea typeface="宋体" panose="02010600030101010101" pitchFamily="2" charset="-122"/>
                  <a:cs typeface="+mn-cs"/>
                </a:rPr>
                <a:t>5</a:t>
              </a:r>
              <a:endParaRPr lang="en-US" altLang="zh-CN" sz="2400" b="1" strike="noStrike" noProof="1" dirty="0">
                <a:solidFill>
                  <a:schemeClr val="tx1"/>
                </a:solidFill>
                <a:latin typeface="微软雅黑" panose="020B0503020204020204" charset="-122"/>
              </a:endParaRPr>
            </a:p>
          </p:txBody>
        </p:sp>
      </p:grpSp>
      <p:grpSp>
        <p:nvGrpSpPr>
          <p:cNvPr id="6" name="组合 5"/>
          <p:cNvGrpSpPr/>
          <p:nvPr/>
        </p:nvGrpSpPr>
        <p:grpSpPr>
          <a:xfrm>
            <a:off x="6594475" y="5302250"/>
            <a:ext cx="2641600" cy="619125"/>
            <a:chOff x="9507" y="6692"/>
            <a:chExt cx="4160" cy="975"/>
          </a:xfrm>
        </p:grpSpPr>
        <p:sp>
          <p:nvSpPr>
            <p:cNvPr id="7" name="椭圆 6"/>
            <p:cNvSpPr/>
            <p:nvPr/>
          </p:nvSpPr>
          <p:spPr>
            <a:xfrm>
              <a:off x="9507" y="6692"/>
              <a:ext cx="983" cy="9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2400" strike="noStrike" noProof="1">
                <a:solidFill>
                  <a:prstClr val="white"/>
                </a:solidFill>
                <a:latin typeface="微软雅黑" panose="020B0503020204020204" charset="-122"/>
                <a:ea typeface="微软雅黑" panose="020B0503020204020204" charset="-122"/>
              </a:endParaRPr>
            </a:p>
          </p:txBody>
        </p:sp>
        <p:sp>
          <p:nvSpPr>
            <p:cNvPr id="8" name="文本框 7"/>
            <p:cNvSpPr txBox="1"/>
            <p:nvPr/>
          </p:nvSpPr>
          <p:spPr>
            <a:xfrm>
              <a:off x="10454" y="6806"/>
              <a:ext cx="3213" cy="774"/>
            </a:xfrm>
            <a:prstGeom prst="rect">
              <a:avLst/>
            </a:prstGeom>
            <a:noFill/>
          </p:spPr>
          <p:txBody>
            <a:bodyPr wrap="none" rtlCol="0">
              <a:spAutoFit/>
              <a:scene3d>
                <a:camera prst="orthographicFront"/>
                <a:lightRig rig="threePt" dir="t"/>
              </a:scene3d>
              <a:sp3d contourW="12700"/>
            </a:bodyPr>
            <a:lstStyle/>
            <a:p>
              <a:pPr algn="l" fontAlgn="base"/>
              <a:r>
                <a:rPr lang="en-US" altLang="zh-CN"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  </a:t>
              </a:r>
              <a:r>
                <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零件的</a:t>
              </a:r>
              <a:r>
                <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测绘</a:t>
              </a:r>
              <a:endPar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endParaRPr>
            </a:p>
          </p:txBody>
        </p:sp>
        <p:sp>
          <p:nvSpPr>
            <p:cNvPr id="9" name="文本框 8"/>
            <p:cNvSpPr txBox="1"/>
            <p:nvPr/>
          </p:nvSpPr>
          <p:spPr>
            <a:xfrm>
              <a:off x="9707" y="6817"/>
              <a:ext cx="584" cy="725"/>
            </a:xfrm>
            <a:prstGeom prst="rect">
              <a:avLst/>
            </a:prstGeom>
            <a:noFill/>
          </p:spPr>
          <p:txBody>
            <a:bodyPr wrap="none" rtlCol="0">
              <a:spAutoFit/>
              <a:scene3d>
                <a:camera prst="orthographicFront"/>
                <a:lightRig rig="threePt" dir="t"/>
              </a:scene3d>
              <a:sp3d contourW="12700"/>
            </a:bodyPr>
            <a:lstStyle/>
            <a:p>
              <a:pPr algn="ctr" fontAlgn="base"/>
              <a:r>
                <a:rPr lang="en-US" altLang="zh-CN" sz="2400" b="1" strike="noStrike" noProof="1" dirty="0">
                  <a:solidFill>
                    <a:schemeClr val="tx1"/>
                  </a:solidFill>
                  <a:latin typeface="微软雅黑" panose="020B0503020204020204" charset="-122"/>
                  <a:ea typeface="宋体" panose="02010600030101010101" pitchFamily="2" charset="-122"/>
                  <a:cs typeface="+mn-cs"/>
                </a:rPr>
                <a:t>6</a:t>
              </a:r>
              <a:endParaRPr lang="en-US" altLang="zh-CN" sz="2400" b="1" strike="noStrike" noProof="1" dirty="0">
                <a:solidFill>
                  <a:schemeClr val="tx1"/>
                </a:solidFill>
                <a:latin typeface="微软雅黑" panose="020B0503020204020204"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000000"/>
                                          </p:val>
                                        </p:tav>
                                        <p:tav tm="100000">
                                          <p:val>
                                            <p:strVal val="#ppt_w"/>
                                          </p:val>
                                        </p:tav>
                                      </p:tavLst>
                                    </p:anim>
                                    <p:anim calcmode="lin" valueType="num">
                                      <p:cBhvr>
                                        <p:cTn id="8" dur="500" fill="hold"/>
                                        <p:tgtEl>
                                          <p:spTgt spid="69"/>
                                        </p:tgtEl>
                                        <p:attrNameLst>
                                          <p:attrName>ppt_h</p:attrName>
                                        </p:attrNameLst>
                                      </p:cBhvr>
                                      <p:tavLst>
                                        <p:tav tm="0">
                                          <p:val>
                                            <p:fltVal val="0.000000"/>
                                          </p:val>
                                        </p:tav>
                                        <p:tav tm="100000">
                                          <p:val>
                                            <p:strVal val="#ppt_h"/>
                                          </p:val>
                                        </p:tav>
                                      </p:tavLst>
                                    </p:anim>
                                    <p:animEffect transition="in" filter="fade">
                                      <p:cBhvr>
                                        <p:cTn id="9" dur="500"/>
                                        <p:tgtEl>
                                          <p:spTgt spid="6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000000"/>
                                          </p:val>
                                        </p:tav>
                                        <p:tav tm="100000">
                                          <p:val>
                                            <p:strVal val="#ppt_w"/>
                                          </p:val>
                                        </p:tav>
                                      </p:tavLst>
                                    </p:anim>
                                    <p:anim calcmode="lin" valueType="num">
                                      <p:cBhvr>
                                        <p:cTn id="13" dur="500" fill="hold"/>
                                        <p:tgtEl>
                                          <p:spTgt spid="31"/>
                                        </p:tgtEl>
                                        <p:attrNameLst>
                                          <p:attrName>ppt_h</p:attrName>
                                        </p:attrNameLst>
                                      </p:cBhvr>
                                      <p:tavLst>
                                        <p:tav tm="0">
                                          <p:val>
                                            <p:fltVal val="0.000000"/>
                                          </p:val>
                                        </p:tav>
                                        <p:tav tm="100000">
                                          <p:val>
                                            <p:strVal val="#ppt_h"/>
                                          </p:val>
                                        </p:tav>
                                      </p:tavLst>
                                    </p:anim>
                                    <p:animEffect transition="in" filter="fade">
                                      <p:cBhvr>
                                        <p:cTn id="14" dur="500"/>
                                        <p:tgtEl>
                                          <p:spTgt spid="31"/>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p:tgtEl>
                                          <p:spTgt spid="21"/>
                                        </p:tgtEl>
                                        <p:attrNameLst>
                                          <p:attrName>ppt_x</p:attrName>
                                        </p:attrNameLst>
                                      </p:cBhvr>
                                      <p:tavLst>
                                        <p:tav tm="0">
                                          <p:val>
                                            <p:strVal val="#ppt_x-#ppt_w*1.125000"/>
                                          </p:val>
                                        </p:tav>
                                        <p:tav tm="100000">
                                          <p:val>
                                            <p:strVal val="#ppt_x"/>
                                          </p:val>
                                        </p:tav>
                                      </p:tavLst>
                                    </p:anim>
                                    <p:animEffect transition="in" filter="wipe(right)">
                                      <p:cBhvr>
                                        <p:cTn id="19" dur="500"/>
                                        <p:tgtEl>
                                          <p:spTgt spid="21"/>
                                        </p:tgtEl>
                                      </p:cBhvr>
                                    </p:animEffect>
                                  </p:childTnLst>
                                </p:cTn>
                              </p:par>
                            </p:childTnLst>
                          </p:cTn>
                        </p:par>
                        <p:par>
                          <p:cTn id="20" fill="hold">
                            <p:stCondLst>
                              <p:cond delay="1000"/>
                            </p:stCondLst>
                            <p:childTnLst>
                              <p:par>
                                <p:cTn id="21" presetID="1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p:tgtEl>
                                          <p:spTgt spid="22"/>
                                        </p:tgtEl>
                                        <p:attrNameLst>
                                          <p:attrName>ppt_x</p:attrName>
                                        </p:attrNameLst>
                                      </p:cBhvr>
                                      <p:tavLst>
                                        <p:tav tm="0">
                                          <p:val>
                                            <p:strVal val="#ppt_x-#ppt_w*1.125000"/>
                                          </p:val>
                                        </p:tav>
                                        <p:tav tm="100000">
                                          <p:val>
                                            <p:strVal val="#ppt_x"/>
                                          </p:val>
                                        </p:tav>
                                      </p:tavLst>
                                    </p:anim>
                                    <p:animEffect transition="in" filter="wipe(right)">
                                      <p:cBhvr>
                                        <p:cTn id="24" dur="500"/>
                                        <p:tgtEl>
                                          <p:spTgt spid="22"/>
                                        </p:tgtEl>
                                      </p:cBhvr>
                                    </p:animEffect>
                                  </p:childTnLst>
                                </p:cTn>
                              </p:par>
                            </p:childTnLst>
                          </p:cTn>
                        </p:par>
                        <p:par>
                          <p:cTn id="25" fill="hold">
                            <p:stCondLst>
                              <p:cond delay="1500"/>
                            </p:stCondLst>
                            <p:childTnLst>
                              <p:par>
                                <p:cTn id="26" presetID="12" presetClass="entr" presetSubtype="8"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p:tgtEl>
                                          <p:spTgt spid="23"/>
                                        </p:tgtEl>
                                        <p:attrNameLst>
                                          <p:attrName>ppt_x</p:attrName>
                                        </p:attrNameLst>
                                      </p:cBhvr>
                                      <p:tavLst>
                                        <p:tav tm="0">
                                          <p:val>
                                            <p:strVal val="#ppt_x-#ppt_w*1.125000"/>
                                          </p:val>
                                        </p:tav>
                                        <p:tav tm="100000">
                                          <p:val>
                                            <p:strVal val="#ppt_x"/>
                                          </p:val>
                                        </p:tav>
                                      </p:tavLst>
                                    </p:anim>
                                    <p:animEffect transition="in" filter="wipe(right)">
                                      <p:cBhvr>
                                        <p:cTn id="29" dur="500"/>
                                        <p:tgtEl>
                                          <p:spTgt spid="23"/>
                                        </p:tgtEl>
                                      </p:cBhvr>
                                    </p:animEffect>
                                  </p:childTnLst>
                                </p:cTn>
                              </p:par>
                            </p:childTnLst>
                          </p:cTn>
                        </p:par>
                        <p:par>
                          <p:cTn id="30" fill="hold">
                            <p:stCondLst>
                              <p:cond delay="2000"/>
                            </p:stCondLst>
                            <p:childTnLst>
                              <p:par>
                                <p:cTn id="31" presetID="12" presetClass="entr" presetSubtype="8"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par>
                          <p:cTn id="35" fill="hold">
                            <p:stCondLst>
                              <p:cond delay="2500"/>
                            </p:stCondLst>
                            <p:childTnLst>
                              <p:par>
                                <p:cTn id="36" presetID="12" presetClass="entr" presetSubtype="8"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p:tgtEl>
                                          <p:spTgt spid="2"/>
                                        </p:tgtEl>
                                        <p:attrNameLst>
                                          <p:attrName>ppt_x</p:attrName>
                                        </p:attrNameLst>
                                      </p:cBhvr>
                                      <p:tavLst>
                                        <p:tav tm="0">
                                          <p:val>
                                            <p:strVal val="#ppt_x-#ppt_w*1.125000"/>
                                          </p:val>
                                        </p:tav>
                                        <p:tav tm="100000">
                                          <p:val>
                                            <p:strVal val="#ppt_x"/>
                                          </p:val>
                                        </p:tav>
                                      </p:tavLst>
                                    </p:anim>
                                    <p:animEffect transition="in" filter="wipe(right)">
                                      <p:cBhvr>
                                        <p:cTn id="39" dur="500"/>
                                        <p:tgtEl>
                                          <p:spTgt spid="2"/>
                                        </p:tgtEl>
                                      </p:cBhvr>
                                    </p:animEffect>
                                  </p:childTnLst>
                                </p:cTn>
                              </p:par>
                            </p:childTnLst>
                          </p:cTn>
                        </p:par>
                        <p:par>
                          <p:cTn id="40" fill="hold">
                            <p:stCondLst>
                              <p:cond delay="3000"/>
                            </p:stCondLst>
                            <p:childTnLst>
                              <p:par>
                                <p:cTn id="41" presetID="12" presetClass="entr" presetSubtype="8"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p:tgtEl>
                                          <p:spTgt spid="6"/>
                                        </p:tgtEl>
                                        <p:attrNameLst>
                                          <p:attrName>ppt_x</p:attrName>
                                        </p:attrNameLst>
                                      </p:cBhvr>
                                      <p:tavLst>
                                        <p:tav tm="0">
                                          <p:val>
                                            <p:strVal val="#ppt_x-#ppt_w*1.125000"/>
                                          </p:val>
                                        </p:tav>
                                        <p:tav tm="100000">
                                          <p:val>
                                            <p:strVal val="#ppt_x"/>
                                          </p:val>
                                        </p:tav>
                                      </p:tavLst>
                                    </p:anim>
                                    <p:animEffect transition="in" filter="wipe(right)">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2990215"/>
            <a:ext cx="3221990" cy="2779395"/>
          </a:xfrm>
          <a:prstGeom prst="rect">
            <a:avLst/>
          </a:prstGeom>
          <a:noFill/>
        </p:spPr>
        <p:txBody>
          <a:bodyPr wrap="square" rtlCol="0" anchor="t">
            <a:spAutoFit/>
            <a:scene3d>
              <a:camera prst="orthographicFront"/>
              <a:lightRig rig="threePt" dir="t"/>
            </a:scene3d>
          </a:bodyPr>
          <a:p>
            <a:pPr marL="355600" lvl="0" algn="l" fontAlgn="ctr">
              <a:lnSpc>
                <a:spcPct val="150000"/>
              </a:lnSpc>
              <a:spcBef>
                <a:spcPts val="0"/>
              </a:spcBef>
              <a:spcAft>
                <a:spcPts val="800"/>
              </a:spcAft>
              <a:buSzPct val="100000"/>
              <a:buFont typeface="+mn-ea"/>
            </a:pPr>
            <a:r>
              <a:rPr lang="zh-CN" altLang="en-US" sz="1600" spc="120">
                <a:solidFill>
                  <a:schemeClr val="dk1">
                    <a:lumMod val="85000"/>
                    <a:lumOff val="15000"/>
                  </a:schemeClr>
                </a:solidFill>
                <a:ea typeface="微软雅黑" panose="020B0503020204020204" charset="-122"/>
                <a:sym typeface="+mn-ea"/>
              </a:rPr>
              <a:t>二</a:t>
            </a:r>
            <a:r>
              <a:rPr lang="en-US" altLang="zh-CN" sz="1600" spc="120">
                <a:solidFill>
                  <a:schemeClr val="dk1">
                    <a:lumMod val="85000"/>
                    <a:lumOff val="15000"/>
                  </a:schemeClr>
                </a:solidFill>
                <a:ea typeface="微软雅黑" panose="020B0503020204020204" charset="-122"/>
                <a:sym typeface="+mn-ea"/>
              </a:rPr>
              <a:t>.</a:t>
            </a:r>
            <a:r>
              <a:rPr lang="zh-CN" altLang="en-US" sz="1600" spc="120">
                <a:solidFill>
                  <a:schemeClr val="dk1">
                    <a:lumMod val="85000"/>
                    <a:lumOff val="15000"/>
                  </a:schemeClr>
                </a:solidFill>
                <a:ea typeface="微软雅黑" panose="020B0503020204020204" charset="-122"/>
                <a:sym typeface="+mn-ea"/>
              </a:rPr>
              <a:t>表面粗糙度</a:t>
            </a:r>
            <a:endParaRPr lang="zh-CN" altLang="en-US" sz="1600" spc="12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zh-CN" altLang="en-US" sz="1600" spc="200">
                <a:solidFill>
                  <a:schemeClr val="dk1">
                    <a:lumMod val="85000"/>
                    <a:lumOff val="15000"/>
                  </a:schemeClr>
                </a:solidFill>
                <a:ea typeface="微软雅黑" panose="020B0503020204020204" charset="-122"/>
                <a:sym typeface="+mn-ea"/>
              </a:rPr>
              <a:t>加工后看上去很光滑的表面，在显微镜下观察仍然是起伏不平这种加工表面上具有的较小间距和峰谷所形成的微观几何形状特征称为表面粗糙度</a:t>
            </a:r>
            <a:endParaRPr lang="zh-CN" altLang="en-US" sz="1600" spc="12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263803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982345"/>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5" name="图片 4"/>
          <p:cNvPicPr>
            <a:picLocks noChangeAspect="1"/>
          </p:cNvPicPr>
          <p:nvPr/>
        </p:nvPicPr>
        <p:blipFill>
          <a:blip r:embed="rId7"/>
          <a:stretch>
            <a:fillRect/>
          </a:stretch>
        </p:blipFill>
        <p:spPr>
          <a:xfrm>
            <a:off x="5520055" y="2694940"/>
            <a:ext cx="5858510" cy="163957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up)">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861060"/>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47625" y="1849120"/>
            <a:ext cx="12192000" cy="438340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013460"/>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零件图的技术要求</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4826000" y="1845310"/>
            <a:ext cx="1849120" cy="41732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just"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表面粗糙度</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表面粗糙度评定参数</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1.1.</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常用</a:t>
            </a: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Ra</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值</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Ra值的单位为um，Ra值越小零件表面越光滑，其加工成本也就越高。因此要合理选择参数值，既满足零件的功能要求，又符合加工的经济性。</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6"/>
          <a:srcRect l="4186"/>
          <a:stretch>
            <a:fillRect/>
          </a:stretch>
        </p:blipFill>
        <p:spPr>
          <a:xfrm>
            <a:off x="6960235" y="3248025"/>
            <a:ext cx="5015230" cy="1584960"/>
          </a:xfrm>
          <a:prstGeom prst="roundRect">
            <a:avLst/>
          </a:prstGeom>
        </p:spPr>
      </p:pic>
      <p:pic>
        <p:nvPicPr>
          <p:cNvPr id="5" name="图片 4"/>
          <p:cNvPicPr>
            <a:picLocks noChangeAspect="1"/>
          </p:cNvPicPr>
          <p:nvPr/>
        </p:nvPicPr>
        <p:blipFill>
          <a:blip r:embed="rId7"/>
          <a:stretch>
            <a:fillRect/>
          </a:stretch>
        </p:blipFill>
        <p:spPr>
          <a:xfrm>
            <a:off x="263525" y="2748280"/>
            <a:ext cx="4326255" cy="258508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up)">
                                      <p:cBhvr>
                                        <p:cTn id="28" dur="500"/>
                                        <p:tgtEl>
                                          <p:spTgt spid="2"/>
                                        </p:tgtEl>
                                      </p:cBhvr>
                                    </p:animEffect>
                                  </p:childTnLst>
                                </p:cTn>
                              </p:par>
                              <p:par>
                                <p:cTn id="29" presetID="12"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p:tgtEl>
                                          <p:spTgt spid="5"/>
                                        </p:tgtEl>
                                        <p:attrNameLst>
                                          <p:attrName>ppt_y</p:attrName>
                                        </p:attrNameLst>
                                      </p:cBhvr>
                                      <p:tavLst>
                                        <p:tav tm="0">
                                          <p:val>
                                            <p:strVal val="#ppt_y+#ppt_h*1.125000"/>
                                          </p:val>
                                        </p:tav>
                                        <p:tav tm="100000">
                                          <p:val>
                                            <p:strVal val="#ppt_y"/>
                                          </p:val>
                                        </p:tav>
                                      </p:tavLst>
                                    </p:anim>
                                    <p:animEffect transition="in" filter="wipe(up)">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线形标注 1(带强调线) 4"/>
          <p:cNvSpPr/>
          <p:nvPr/>
        </p:nvSpPr>
        <p:spPr>
          <a:xfrm>
            <a:off x="1405890" y="963930"/>
            <a:ext cx="6994525" cy="2897505"/>
          </a:xfrm>
          <a:prstGeom prst="accentCallout1">
            <a:avLst>
              <a:gd name="adj1" fmla="val 19680"/>
              <a:gd name="adj2" fmla="val -9"/>
              <a:gd name="adj3" fmla="val 98663"/>
              <a:gd name="adj4" fmla="val 190"/>
            </a:avLst>
          </a:prstGeom>
          <a:solidFill>
            <a:srgbClr val="1F7DEE">
              <a:alpha val="3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p:nvSpPr>
        <p:spPr>
          <a:xfrm>
            <a:off x="4871720" y="2348230"/>
            <a:ext cx="5976620" cy="3672205"/>
          </a:xfrm>
          <a:prstGeom prst="rect">
            <a:avLst/>
          </a:prstGeom>
          <a:solidFill>
            <a:srgbClr val="1F7DEE">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线形标注 1(带强调线) 2"/>
          <p:cNvSpPr/>
          <p:nvPr/>
        </p:nvSpPr>
        <p:spPr>
          <a:xfrm>
            <a:off x="1278890" y="1123950"/>
            <a:ext cx="6994525" cy="2897505"/>
          </a:xfrm>
          <a:prstGeom prst="accentCallout1">
            <a:avLst>
              <a:gd name="adj1" fmla="val 19680"/>
              <a:gd name="adj2" fmla="val -9"/>
              <a:gd name="adj3" fmla="val 98663"/>
              <a:gd name="adj4" fmla="val 190"/>
            </a:avLst>
          </a:prstGeom>
          <a:solidFill>
            <a:srgbClr val="1F7DEE"/>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custDataLst>
              <p:tags r:id="rId2"/>
            </p:custDataLst>
          </p:nvPr>
        </p:nvSpPr>
        <p:spPr>
          <a:xfrm>
            <a:off x="1479230" y="1447061"/>
            <a:ext cx="4644767" cy="645160"/>
          </a:xfrm>
          <a:prstGeom prst="rect">
            <a:avLst/>
          </a:prstGeom>
          <a:noFill/>
        </p:spPr>
        <p:txBody>
          <a:bodyPr wrap="square" rtlCol="0">
            <a:normAutofit/>
            <a:scene3d>
              <a:camera prst="orthographicFront"/>
              <a:lightRig rig="threePt" dir="t"/>
            </a:scene3d>
          </a:bodyPr>
          <a:p>
            <a:pPr marL="0" indent="0" algn="l">
              <a:lnSpc>
                <a:spcPct val="100000"/>
              </a:lnSpc>
              <a:spcBef>
                <a:spcPts val="0"/>
              </a:spcBef>
              <a:spcAft>
                <a:spcPts val="0"/>
              </a:spcAft>
              <a:buSzPct val="100000"/>
              <a:buNone/>
            </a:pPr>
            <a:r>
              <a:rPr lang="zh-CN" altLang="en-US" sz="3400" b="1" dirty="0">
                <a:solidFill>
                  <a:schemeClr val="bg1"/>
                </a:solidFill>
                <a:effectLst>
                  <a:outerShdw blurRad="38100" dist="19050" dir="2700000" algn="tl" rotWithShape="0">
                    <a:schemeClr val="dk1">
                      <a:alpha val="40000"/>
                    </a:schemeClr>
                  </a:outerShdw>
                </a:effectLst>
                <a:latin typeface="Century Gothic" pitchFamily="34" charset="0"/>
                <a:sym typeface="+mn-ea"/>
              </a:rPr>
              <a:t>零件图的技术要求</a:t>
            </a:r>
            <a:endParaRPr lang="zh-CN" altLang="en-US" sz="3400" b="1" spc="180" dirty="0">
              <a:solidFill>
                <a:schemeClr val="bg1"/>
              </a:solidFill>
              <a:effectLst>
                <a:outerShdw blurRad="38100" dist="19050" dir="2700000" algn="tl" rotWithShape="0">
                  <a:schemeClr val="dk1">
                    <a:alpha val="40000"/>
                  </a:schemeClr>
                </a:outerShdw>
              </a:effectLst>
              <a:latin typeface="Century Gothic" pitchFamily="34" charset="0"/>
              <a:ea typeface="微软雅黑" panose="020B0503020204020204" charset="-122"/>
              <a:sym typeface="+mn-ea"/>
            </a:endParaRPr>
          </a:p>
        </p:txBody>
      </p:sp>
      <p:sp>
        <p:nvSpPr>
          <p:cNvPr id="13" name="文本框 12"/>
          <p:cNvSpPr txBox="1"/>
          <p:nvPr>
            <p:custDataLst>
              <p:tags r:id="rId3"/>
            </p:custDataLst>
          </p:nvPr>
        </p:nvSpPr>
        <p:spPr>
          <a:xfrm>
            <a:off x="1478915" y="2204085"/>
            <a:ext cx="3159760" cy="1888490"/>
          </a:xfrm>
          <a:prstGeom prst="rect">
            <a:avLst/>
          </a:prstGeom>
          <a:noFill/>
        </p:spPr>
        <p:txBody>
          <a:bodyPr wrap="square" rtlCol="0">
            <a:noAutofit/>
            <a:scene3d>
              <a:camera prst="orthographicFront"/>
              <a:lightRig rig="threePt" dir="t"/>
            </a:scene3d>
          </a:bodyPr>
          <a:p>
            <a:pPr marL="0" lvl="0" indent="0" algn="l" fontAlgn="ctr">
              <a:lnSpc>
                <a:spcPct val="150000"/>
              </a:lnSpc>
              <a:spcBef>
                <a:spcPts val="0"/>
              </a:spcBef>
              <a:spcAft>
                <a:spcPts val="800"/>
              </a:spcAft>
              <a:buSzPct val="100000"/>
              <a:buFont typeface="+mn-ea"/>
            </a:pPr>
            <a:r>
              <a:rPr lang="zh-CN" altLang="en-US" sz="2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二</a:t>
            </a:r>
            <a:r>
              <a:rPr lang="en-US" altLang="zh-CN" sz="2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a:t>
            </a:r>
            <a:r>
              <a:rPr lang="zh-CN" altLang="en-US" sz="2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表面粗糙度</a:t>
            </a:r>
            <a:endParaRPr lang="zh-CN" altLang="en-US" sz="2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1.</a:t>
            </a:r>
            <a:r>
              <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表面粗糙度评定参数</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1.2.</a:t>
            </a:r>
            <a:r>
              <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rPr>
              <a:t>获得方法</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p:txBody>
      </p:sp>
      <p:pic>
        <p:nvPicPr>
          <p:cNvPr id="2" name="图片 1"/>
          <p:cNvPicPr>
            <a:picLocks noChangeAspect="1"/>
          </p:cNvPicPr>
          <p:nvPr/>
        </p:nvPicPr>
        <p:blipFill>
          <a:blip r:embed="rId4"/>
          <a:stretch>
            <a:fillRect/>
          </a:stretch>
        </p:blipFill>
        <p:spPr>
          <a:xfrm>
            <a:off x="5023485" y="2519680"/>
            <a:ext cx="5673090" cy="3328670"/>
          </a:xfrm>
          <a:prstGeom prst="rect">
            <a:avLst/>
          </a:prstGeom>
        </p:spPr>
      </p:pic>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up)">
                                      <p:cBhvr>
                                        <p:cTn id="28" dur="500"/>
                                        <p:tgtEl>
                                          <p:spTgt spid="2"/>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 grpId="0" animBg="1"/>
      <p:bldP spid="5" grpId="0" animBg="1"/>
      <p:bldP spid="11" grpId="1"/>
      <p:bldP spid="3" grpId="1" animBg="1"/>
      <p:bldP spid="5" grpId="1" animBg="1"/>
      <p:bldP spid="13" grpId="0"/>
      <p:bldP spid="13" grpId="1"/>
      <p:bldP spid="4" grpId="0" animBg="1"/>
      <p:bldP spid="4"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636010"/>
            <a:ext cx="3221990" cy="1404620"/>
          </a:xfrm>
          <a:prstGeom prst="rect">
            <a:avLst/>
          </a:prstGeom>
          <a:noFill/>
        </p:spPr>
        <p:txBody>
          <a:bodyPr wrap="square" rtlCol="0" anchor="t">
            <a:spAutoFit/>
            <a:scene3d>
              <a:camera prst="orthographicFront"/>
              <a:lightRig rig="threePt" dir="t"/>
            </a:scene3d>
          </a:bodyPr>
          <a:p>
            <a:pPr marL="355600" lvl="0" algn="l" fontAlgn="ctr">
              <a:lnSpc>
                <a:spcPct val="150000"/>
              </a:lnSpc>
              <a:spcBef>
                <a:spcPts val="0"/>
              </a:spcBef>
              <a:spcAft>
                <a:spcPts val="800"/>
              </a:spcAft>
              <a:buSzPct val="100000"/>
              <a:buFont typeface="+mn-ea"/>
            </a:pPr>
            <a:r>
              <a:rPr lang="zh-CN" altLang="en-US" sz="1600" spc="120">
                <a:solidFill>
                  <a:schemeClr val="dk1">
                    <a:lumMod val="85000"/>
                    <a:lumOff val="15000"/>
                  </a:schemeClr>
                </a:solidFill>
                <a:ea typeface="微软雅黑" panose="020B0503020204020204" charset="-122"/>
                <a:sym typeface="+mn-ea"/>
              </a:rPr>
              <a:t>二</a:t>
            </a:r>
            <a:r>
              <a:rPr lang="en-US" altLang="zh-CN" sz="1600" spc="120">
                <a:solidFill>
                  <a:schemeClr val="dk1">
                    <a:lumMod val="85000"/>
                    <a:lumOff val="15000"/>
                  </a:schemeClr>
                </a:solidFill>
                <a:ea typeface="微软雅黑" panose="020B0503020204020204" charset="-122"/>
                <a:sym typeface="+mn-ea"/>
              </a:rPr>
              <a:t>.</a:t>
            </a:r>
            <a:r>
              <a:rPr lang="zh-CN" altLang="en-US" sz="1600" spc="120">
                <a:solidFill>
                  <a:schemeClr val="dk1">
                    <a:lumMod val="85000"/>
                    <a:lumOff val="15000"/>
                  </a:schemeClr>
                </a:solidFill>
                <a:ea typeface="微软雅黑" panose="020B0503020204020204" charset="-122"/>
                <a:sym typeface="+mn-ea"/>
              </a:rPr>
              <a:t>表面粗糙度</a:t>
            </a:r>
            <a:endParaRPr lang="zh-CN" altLang="en-US" sz="1600" spc="12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600" spc="200">
                <a:solidFill>
                  <a:schemeClr val="dk1">
                    <a:lumMod val="85000"/>
                    <a:lumOff val="15000"/>
                  </a:schemeClr>
                </a:solidFill>
                <a:ea typeface="微软雅黑" panose="020B0503020204020204" charset="-122"/>
                <a:sym typeface="+mn-ea"/>
              </a:rPr>
              <a:t>2.</a:t>
            </a:r>
            <a:r>
              <a:rPr lang="zh-CN" altLang="en-US" sz="1600" spc="200">
                <a:solidFill>
                  <a:schemeClr val="dk1">
                    <a:lumMod val="85000"/>
                    <a:lumOff val="15000"/>
                  </a:schemeClr>
                </a:solidFill>
                <a:ea typeface="微软雅黑" panose="020B0503020204020204" charset="-122"/>
                <a:sym typeface="+mn-ea"/>
              </a:rPr>
              <a:t>表面粗糙度代号</a:t>
            </a:r>
            <a:endParaRPr lang="zh-CN" altLang="en-US" sz="1600" spc="20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600" spc="200">
                <a:solidFill>
                  <a:schemeClr val="dk1">
                    <a:lumMod val="85000"/>
                    <a:lumOff val="15000"/>
                  </a:schemeClr>
                </a:solidFill>
                <a:ea typeface="微软雅黑" panose="020B0503020204020204" charset="-122"/>
                <a:sym typeface="+mn-ea"/>
              </a:rPr>
              <a:t>2.1.</a:t>
            </a:r>
            <a:r>
              <a:rPr lang="zh-CN" altLang="en-US" sz="1600" spc="200">
                <a:solidFill>
                  <a:schemeClr val="dk1">
                    <a:lumMod val="85000"/>
                    <a:lumOff val="15000"/>
                  </a:schemeClr>
                </a:solidFill>
                <a:ea typeface="微软雅黑" panose="020B0503020204020204" charset="-122"/>
                <a:sym typeface="+mn-ea"/>
              </a:rPr>
              <a:t>符号画法</a:t>
            </a:r>
            <a:endParaRPr lang="zh-CN" altLang="en-US" sz="1600" spc="12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328383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628140"/>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tretch>
            <a:fillRect/>
          </a:stretch>
        </p:blipFill>
        <p:spPr>
          <a:xfrm>
            <a:off x="6323330" y="2165350"/>
            <a:ext cx="4008755" cy="2557780"/>
          </a:xfrm>
          <a:prstGeom prst="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p:tgtEl>
                                          <p:spTgt spid="6"/>
                                        </p:tgtEl>
                                        <p:attrNameLst>
                                          <p:attrName>ppt_y</p:attrName>
                                        </p:attrNameLst>
                                      </p:cBhvr>
                                      <p:tavLst>
                                        <p:tav tm="0">
                                          <p:val>
                                            <p:strVal val="#ppt_y+#ppt_h*1.125000"/>
                                          </p:val>
                                        </p:tav>
                                        <p:tav tm="100000">
                                          <p:val>
                                            <p:strVal val="#ppt_y"/>
                                          </p:val>
                                        </p:tav>
                                      </p:tavLst>
                                    </p:anim>
                                    <p:animEffect transition="in" filter="wipe(up)">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861060"/>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1762125" y="2117090"/>
            <a:ext cx="8931910" cy="3704590"/>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013460"/>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零件图的技术要求</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2423795" y="2708910"/>
            <a:ext cx="220916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2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2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2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表面粗糙度</a:t>
            </a:r>
            <a:endParaRPr lang="zh-CN" altLang="en-US" sz="2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2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2.</a:t>
            </a:r>
            <a:r>
              <a:rPr lang="zh-CN" altLang="en-US" sz="2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表面粗糙度代号</a:t>
            </a:r>
            <a:endParaRPr lang="zh-CN" altLang="en-US" sz="2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2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2.2.</a:t>
            </a:r>
            <a:r>
              <a:rPr lang="zh-CN" altLang="en-US" sz="2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代号格式</a:t>
            </a:r>
            <a:endParaRPr lang="zh-CN" altLang="en-US" sz="2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6"/>
          <a:srcRect/>
          <a:stretch>
            <a:fillRect/>
          </a:stretch>
        </p:blipFill>
        <p:spPr>
          <a:xfrm>
            <a:off x="5735955" y="2240280"/>
            <a:ext cx="4190365" cy="345821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636010"/>
            <a:ext cx="3221990" cy="1404620"/>
          </a:xfrm>
          <a:prstGeom prst="rect">
            <a:avLst/>
          </a:prstGeom>
          <a:noFill/>
        </p:spPr>
        <p:txBody>
          <a:bodyPr wrap="square" rtlCol="0" anchor="t">
            <a:spAutoFit/>
            <a:scene3d>
              <a:camera prst="orthographicFront"/>
              <a:lightRig rig="threePt" dir="t"/>
            </a:scene3d>
          </a:bodyPr>
          <a:p>
            <a:pPr marL="355600" lvl="0" algn="l" fontAlgn="ctr">
              <a:lnSpc>
                <a:spcPct val="150000"/>
              </a:lnSpc>
              <a:spcBef>
                <a:spcPts val="0"/>
              </a:spcBef>
              <a:spcAft>
                <a:spcPts val="800"/>
              </a:spcAft>
              <a:buSzPct val="100000"/>
              <a:buFont typeface="+mn-ea"/>
            </a:pPr>
            <a:r>
              <a:rPr lang="zh-CN" altLang="en-US" sz="1600" spc="120">
                <a:solidFill>
                  <a:schemeClr val="dk1">
                    <a:lumMod val="85000"/>
                    <a:lumOff val="15000"/>
                  </a:schemeClr>
                </a:solidFill>
                <a:ea typeface="微软雅黑" panose="020B0503020204020204" charset="-122"/>
                <a:sym typeface="+mn-ea"/>
              </a:rPr>
              <a:t>二</a:t>
            </a:r>
            <a:r>
              <a:rPr lang="en-US" altLang="zh-CN" sz="1600" spc="120">
                <a:solidFill>
                  <a:schemeClr val="dk1">
                    <a:lumMod val="85000"/>
                    <a:lumOff val="15000"/>
                  </a:schemeClr>
                </a:solidFill>
                <a:ea typeface="微软雅黑" panose="020B0503020204020204" charset="-122"/>
                <a:sym typeface="+mn-ea"/>
              </a:rPr>
              <a:t>.</a:t>
            </a:r>
            <a:r>
              <a:rPr lang="zh-CN" altLang="en-US" sz="1600" spc="120">
                <a:solidFill>
                  <a:schemeClr val="dk1">
                    <a:lumMod val="85000"/>
                    <a:lumOff val="15000"/>
                  </a:schemeClr>
                </a:solidFill>
                <a:ea typeface="微软雅黑" panose="020B0503020204020204" charset="-122"/>
                <a:sym typeface="+mn-ea"/>
              </a:rPr>
              <a:t>表面粗糙度</a:t>
            </a:r>
            <a:endParaRPr lang="zh-CN" altLang="en-US" sz="1600" spc="12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600" spc="200">
                <a:solidFill>
                  <a:schemeClr val="dk1">
                    <a:lumMod val="85000"/>
                    <a:lumOff val="15000"/>
                  </a:schemeClr>
                </a:solidFill>
                <a:ea typeface="微软雅黑" panose="020B0503020204020204" charset="-122"/>
                <a:sym typeface="+mn-ea"/>
              </a:rPr>
              <a:t>3.</a:t>
            </a:r>
            <a:r>
              <a:rPr lang="zh-CN" altLang="en-US" sz="1600" spc="200">
                <a:solidFill>
                  <a:schemeClr val="dk1">
                    <a:lumMod val="85000"/>
                    <a:lumOff val="15000"/>
                  </a:schemeClr>
                </a:solidFill>
                <a:ea typeface="微软雅黑" panose="020B0503020204020204" charset="-122"/>
                <a:sym typeface="+mn-ea"/>
              </a:rPr>
              <a:t>表面粗糙度代号的标准</a:t>
            </a:r>
            <a:endParaRPr lang="zh-CN" altLang="en-US" sz="1600" spc="20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600" spc="200">
                <a:solidFill>
                  <a:schemeClr val="dk1">
                    <a:lumMod val="85000"/>
                    <a:lumOff val="15000"/>
                  </a:schemeClr>
                </a:solidFill>
                <a:ea typeface="微软雅黑" panose="020B0503020204020204" charset="-122"/>
                <a:sym typeface="+mn-ea"/>
              </a:rPr>
              <a:t>3.1.</a:t>
            </a:r>
            <a:r>
              <a:rPr lang="zh-CN" altLang="en-US" sz="1600" spc="200">
                <a:solidFill>
                  <a:schemeClr val="dk1">
                    <a:lumMod val="85000"/>
                    <a:lumOff val="15000"/>
                  </a:schemeClr>
                </a:solidFill>
                <a:ea typeface="微软雅黑" panose="020B0503020204020204" charset="-122"/>
                <a:sym typeface="+mn-ea"/>
              </a:rPr>
              <a:t>符号与数字方向</a:t>
            </a:r>
            <a:endParaRPr lang="zh-CN" altLang="en-US" sz="1600" spc="12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328383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628140"/>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5" name="图片 4"/>
          <p:cNvPicPr>
            <a:picLocks noChangeAspect="1"/>
          </p:cNvPicPr>
          <p:nvPr/>
        </p:nvPicPr>
        <p:blipFill>
          <a:blip r:embed="rId7"/>
          <a:stretch>
            <a:fillRect/>
          </a:stretch>
        </p:blipFill>
        <p:spPr>
          <a:xfrm>
            <a:off x="6960235" y="2204720"/>
            <a:ext cx="2740025" cy="243713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up)">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021080"/>
            <a:ext cx="6779895" cy="2475865"/>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5" name="文本框 14"/>
          <p:cNvSpPr txBox="1"/>
          <p:nvPr>
            <p:custDataLst>
              <p:tags r:id="rId3"/>
            </p:custDataLst>
          </p:nvPr>
        </p:nvSpPr>
        <p:spPr>
          <a:xfrm>
            <a:off x="3783013" y="122872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零件图的技术要求</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4"/>
            </p:custDataLst>
          </p:nvPr>
        </p:nvSpPr>
        <p:spPr>
          <a:xfrm>
            <a:off x="4285298" y="1772285"/>
            <a:ext cx="2894330" cy="16643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12065" lvl="0" algn="l"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表面粗糙度</a:t>
            </a:r>
            <a:endPar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2065" lvl="1" algn="l">
              <a:lnSpc>
                <a:spcPct val="150000"/>
              </a:lnSpc>
              <a:spcBef>
                <a:spcPts val="0"/>
              </a:spcBef>
              <a:spcAft>
                <a:spcPts val="800"/>
              </a:spcAft>
              <a:buSzPct val="100000"/>
              <a:buNone/>
            </a:pPr>
            <a:r>
              <a:rPr altLang="zh-CN"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3.</a:t>
            </a:r>
            <a:r>
              <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表面粗糙度代号的标准</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2065" lvl="1" algn="l">
              <a:lnSpc>
                <a:spcPct val="150000"/>
              </a:lnSpc>
              <a:spcBef>
                <a:spcPts val="0"/>
              </a:spcBef>
              <a:spcAft>
                <a:spcPts val="800"/>
              </a:spcAft>
              <a:buSzPct val="100000"/>
              <a:buNone/>
            </a:pPr>
            <a:r>
              <a:rPr altLang="zh-CN"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3.2.</a:t>
            </a:r>
            <a:r>
              <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标注示例</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grpSp>
        <p:nvGrpSpPr>
          <p:cNvPr id="7" name="组合 6"/>
          <p:cNvGrpSpPr/>
          <p:nvPr/>
        </p:nvGrpSpPr>
        <p:grpSpPr>
          <a:xfrm>
            <a:off x="46990" y="3792220"/>
            <a:ext cx="12192000" cy="1946910"/>
            <a:chOff x="74" y="6198"/>
            <a:chExt cx="19200" cy="3066"/>
          </a:xfrm>
        </p:grpSpPr>
        <p:sp>
          <p:nvSpPr>
            <p:cNvPr id="10" name="矩形 11"/>
            <p:cNvSpPr/>
            <p:nvPr>
              <p:custDataLst>
                <p:tags r:id="rId5"/>
              </p:custDataLst>
            </p:nvPr>
          </p:nvSpPr>
          <p:spPr>
            <a:xfrm>
              <a:off x="74" y="6198"/>
              <a:ext cx="19200" cy="3067"/>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6"/>
            <a:stretch>
              <a:fillRect/>
            </a:stretch>
          </p:blipFill>
          <p:spPr>
            <a:xfrm>
              <a:off x="302" y="6349"/>
              <a:ext cx="5247" cy="2721"/>
            </a:xfrm>
            <a:prstGeom prst="roundRect">
              <a:avLst/>
            </a:prstGeom>
          </p:spPr>
        </p:pic>
        <p:pic>
          <p:nvPicPr>
            <p:cNvPr id="5" name="图片 4"/>
            <p:cNvPicPr>
              <a:picLocks noChangeAspect="1"/>
            </p:cNvPicPr>
            <p:nvPr/>
          </p:nvPicPr>
          <p:blipFill>
            <a:blip r:embed="rId7"/>
            <a:stretch>
              <a:fillRect/>
            </a:stretch>
          </p:blipFill>
          <p:spPr>
            <a:xfrm>
              <a:off x="5889" y="6422"/>
              <a:ext cx="7200" cy="2575"/>
            </a:xfrm>
            <a:prstGeom prst="roundRect">
              <a:avLst/>
            </a:prstGeom>
          </p:spPr>
        </p:pic>
        <p:pic>
          <p:nvPicPr>
            <p:cNvPr id="6" name="图片 5"/>
            <p:cNvPicPr>
              <a:picLocks noChangeAspect="1"/>
            </p:cNvPicPr>
            <p:nvPr/>
          </p:nvPicPr>
          <p:blipFill>
            <a:blip r:embed="rId8"/>
            <a:srcRect l="6197" t="33" r="2171"/>
            <a:stretch>
              <a:fillRect/>
            </a:stretch>
          </p:blipFill>
          <p:spPr>
            <a:xfrm>
              <a:off x="13429" y="6397"/>
              <a:ext cx="5523" cy="2625"/>
            </a:xfrm>
            <a:prstGeom prst="roundRect">
              <a:avLst/>
            </a:prstGeom>
          </p:spPr>
        </p:pic>
      </p:gr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6"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994785"/>
            <a:ext cx="3221990" cy="932180"/>
          </a:xfrm>
          <a:prstGeom prst="rect">
            <a:avLst/>
          </a:prstGeom>
          <a:noFill/>
        </p:spPr>
        <p:txBody>
          <a:bodyPr wrap="square" rtlCol="0" anchor="t">
            <a:spAutoFit/>
            <a:scene3d>
              <a:camera prst="orthographicFront"/>
              <a:lightRig rig="threePt" dir="t"/>
            </a:scene3d>
          </a:bodyPr>
          <a:p>
            <a:pPr marL="355600" lvl="0" algn="l" fontAlgn="ctr">
              <a:lnSpc>
                <a:spcPct val="150000"/>
              </a:lnSpc>
              <a:spcBef>
                <a:spcPts val="0"/>
              </a:spcBef>
              <a:spcAft>
                <a:spcPts val="800"/>
              </a:spcAft>
              <a:buSzPct val="100000"/>
              <a:buFont typeface="+mn-ea"/>
            </a:pPr>
            <a:r>
              <a:rPr lang="zh-CN" altLang="en-US" sz="1600" spc="120">
                <a:solidFill>
                  <a:schemeClr val="dk1">
                    <a:lumMod val="85000"/>
                    <a:lumOff val="15000"/>
                  </a:schemeClr>
                </a:solidFill>
                <a:ea typeface="微软雅黑" panose="020B0503020204020204" charset="-122"/>
                <a:sym typeface="+mn-ea"/>
              </a:rPr>
              <a:t>三</a:t>
            </a:r>
            <a:r>
              <a:rPr lang="en-US" altLang="zh-CN" sz="1600" spc="120">
                <a:solidFill>
                  <a:schemeClr val="dk1">
                    <a:lumMod val="85000"/>
                    <a:lumOff val="15000"/>
                  </a:schemeClr>
                </a:solidFill>
                <a:ea typeface="微软雅黑" panose="020B0503020204020204" charset="-122"/>
                <a:sym typeface="+mn-ea"/>
              </a:rPr>
              <a:t>.</a:t>
            </a:r>
            <a:r>
              <a:rPr lang="zh-CN" altLang="en-US" sz="1600" spc="120">
                <a:solidFill>
                  <a:schemeClr val="dk1">
                    <a:lumMod val="85000"/>
                    <a:lumOff val="15000"/>
                  </a:schemeClr>
                </a:solidFill>
                <a:ea typeface="微软雅黑" panose="020B0503020204020204" charset="-122"/>
                <a:sym typeface="+mn-ea"/>
              </a:rPr>
              <a:t>形状与位置公差</a:t>
            </a:r>
            <a:endParaRPr lang="zh-CN" altLang="en-US" sz="1600" spc="12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600" spc="200">
                <a:solidFill>
                  <a:schemeClr val="dk1">
                    <a:lumMod val="85000"/>
                    <a:lumOff val="15000"/>
                  </a:schemeClr>
                </a:solidFill>
                <a:ea typeface="微软雅黑" panose="020B0503020204020204" charset="-122"/>
                <a:sym typeface="+mn-ea"/>
              </a:rPr>
              <a:t>1.</a:t>
            </a:r>
            <a:r>
              <a:rPr lang="zh-CN" altLang="en-US" sz="1600" spc="200">
                <a:solidFill>
                  <a:schemeClr val="dk1">
                    <a:lumMod val="85000"/>
                    <a:lumOff val="15000"/>
                  </a:schemeClr>
                </a:solidFill>
                <a:ea typeface="微软雅黑" panose="020B0503020204020204" charset="-122"/>
                <a:sym typeface="+mn-ea"/>
              </a:rPr>
              <a:t>形位公差的项目及符号</a:t>
            </a:r>
            <a:endParaRPr lang="zh-CN" altLang="en-US" sz="1600" spc="12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364260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986915"/>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tretch>
            <a:fillRect/>
          </a:stretch>
        </p:blipFill>
        <p:spPr>
          <a:xfrm>
            <a:off x="6096000" y="2212975"/>
            <a:ext cx="4759960" cy="247967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p:tgtEl>
                                          <p:spTgt spid="6"/>
                                        </p:tgtEl>
                                        <p:attrNameLst>
                                          <p:attrName>ppt_y</p:attrName>
                                        </p:attrNameLst>
                                      </p:cBhvr>
                                      <p:tavLst>
                                        <p:tav tm="0">
                                          <p:val>
                                            <p:strVal val="#ppt_y+#ppt_h*1.125000"/>
                                          </p:val>
                                        </p:tav>
                                        <p:tav tm="100000">
                                          <p:val>
                                            <p:strVal val="#ppt_y"/>
                                          </p:val>
                                        </p:tav>
                                      </p:tavLst>
                                    </p:anim>
                                    <p:animEffect transition="in" filter="wipe(up)">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205480"/>
            <a:ext cx="3221990" cy="2353310"/>
          </a:xfrm>
          <a:prstGeom prst="rect">
            <a:avLst/>
          </a:prstGeom>
          <a:noFill/>
        </p:spPr>
        <p:txBody>
          <a:bodyPr wrap="square" rtlCol="0" anchor="t">
            <a:spAutoFit/>
          </a:bodyPr>
          <a:p>
            <a:pPr marL="355600" lvl="0" algn="l" fontAlgn="ctr">
              <a:lnSpc>
                <a:spcPct val="150000"/>
              </a:lnSpc>
              <a:spcBef>
                <a:spcPts val="0"/>
              </a:spcBef>
              <a:spcAft>
                <a:spcPts val="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三</a:t>
            </a: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形状与位置公差</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355600" lvl="1" algn="just">
              <a:lnSpc>
                <a:spcPct val="150000"/>
              </a:lnSpc>
              <a:spcBef>
                <a:spcPts val="0"/>
              </a:spcBef>
              <a:spcAft>
                <a:spcPts val="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2.</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形位公差的标注</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355600" lvl="1" algn="just">
              <a:lnSpc>
                <a:spcPct val="150000"/>
              </a:lnSpc>
              <a:spcBef>
                <a:spcPts val="0"/>
              </a:spcBef>
              <a:spcAft>
                <a:spcPts val="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2.1.</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形位公差框格</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355600" lvl="1" algn="just">
              <a:lnSpc>
                <a:spcPct val="150000"/>
              </a:lnSpc>
              <a:spcBef>
                <a:spcPts val="0"/>
              </a:spcBef>
              <a:spcAft>
                <a:spcPts val="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形位公差一般采用代号标注。形位公差代号包括:形位公差框格和指引线，形位公差数值和有关符号，基准符号。</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285330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197610"/>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5" name="图片 4"/>
          <p:cNvPicPr>
            <a:picLocks noChangeAspect="1"/>
          </p:cNvPicPr>
          <p:nvPr/>
        </p:nvPicPr>
        <p:blipFill>
          <a:blip r:embed="rId7"/>
          <a:stretch>
            <a:fillRect/>
          </a:stretch>
        </p:blipFill>
        <p:spPr>
          <a:xfrm>
            <a:off x="5520055" y="2419350"/>
            <a:ext cx="5891530" cy="201930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up)">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851275"/>
            <a:ext cx="3221990" cy="1265555"/>
          </a:xfrm>
          <a:prstGeom prst="rect">
            <a:avLst/>
          </a:prstGeom>
          <a:noFill/>
        </p:spPr>
        <p:txBody>
          <a:bodyPr wrap="square" rtlCol="0" anchor="t">
            <a:spAutoFit/>
          </a:bodyPr>
          <a:p>
            <a:pPr marL="355600" lvl="0" algn="l" fontAlgn="ctr">
              <a:lnSpc>
                <a:spcPct val="150000"/>
              </a:lnSpc>
              <a:spcBef>
                <a:spcPts val="0"/>
              </a:spcBef>
              <a:spcAft>
                <a:spcPts val="800"/>
              </a:spcAft>
              <a:buSzPct val="100000"/>
              <a:buFont typeface="+mn-ea"/>
            </a:pPr>
            <a:r>
              <a:rPr lang="zh-CN" altLang="en-US" sz="1400" spc="120">
                <a:solidFill>
                  <a:schemeClr val="dk1">
                    <a:lumMod val="85000"/>
                    <a:lumOff val="15000"/>
                  </a:schemeClr>
                </a:solidFill>
                <a:ea typeface="微软雅黑" panose="020B0503020204020204" charset="-122"/>
                <a:sym typeface="+mn-ea"/>
              </a:rPr>
              <a:t>三</a:t>
            </a:r>
            <a:r>
              <a:rPr lang="en-US" altLang="zh-CN" sz="1400" spc="120">
                <a:solidFill>
                  <a:schemeClr val="dk1">
                    <a:lumMod val="85000"/>
                    <a:lumOff val="15000"/>
                  </a:schemeClr>
                </a:solidFill>
                <a:ea typeface="微软雅黑" panose="020B0503020204020204" charset="-122"/>
                <a:sym typeface="+mn-ea"/>
              </a:rPr>
              <a:t>.</a:t>
            </a:r>
            <a:r>
              <a:rPr lang="zh-CN" altLang="en-US" sz="1400" spc="120">
                <a:solidFill>
                  <a:schemeClr val="dk1">
                    <a:lumMod val="85000"/>
                    <a:lumOff val="15000"/>
                  </a:schemeClr>
                </a:solidFill>
                <a:ea typeface="微软雅黑" panose="020B0503020204020204" charset="-122"/>
                <a:sym typeface="+mn-ea"/>
              </a:rPr>
              <a:t>形状与位置公差</a:t>
            </a:r>
            <a:endParaRPr lang="zh-CN" altLang="en-US" sz="1400" spc="12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400" spc="200">
                <a:solidFill>
                  <a:schemeClr val="dk1">
                    <a:lumMod val="85000"/>
                    <a:lumOff val="15000"/>
                  </a:schemeClr>
                </a:solidFill>
                <a:ea typeface="微软雅黑" panose="020B0503020204020204" charset="-122"/>
                <a:sym typeface="+mn-ea"/>
              </a:rPr>
              <a:t>2.</a:t>
            </a:r>
            <a:r>
              <a:rPr lang="zh-CN" altLang="en-US" sz="1400" spc="200">
                <a:solidFill>
                  <a:schemeClr val="dk1">
                    <a:lumMod val="85000"/>
                    <a:lumOff val="15000"/>
                  </a:schemeClr>
                </a:solidFill>
                <a:ea typeface="微软雅黑" panose="020B0503020204020204" charset="-122"/>
                <a:sym typeface="+mn-ea"/>
              </a:rPr>
              <a:t>形位公差的标注</a:t>
            </a:r>
            <a:endParaRPr lang="zh-CN" altLang="en-US" sz="1400" spc="20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400" spc="200">
                <a:solidFill>
                  <a:schemeClr val="dk1">
                    <a:lumMod val="85000"/>
                    <a:lumOff val="15000"/>
                  </a:schemeClr>
                </a:solidFill>
                <a:ea typeface="微软雅黑" panose="020B0503020204020204" charset="-122"/>
                <a:sym typeface="+mn-ea"/>
              </a:rPr>
              <a:t>2.2.</a:t>
            </a:r>
            <a:r>
              <a:rPr lang="zh-CN" altLang="en-US" sz="1400" spc="200">
                <a:solidFill>
                  <a:schemeClr val="dk1">
                    <a:lumMod val="85000"/>
                    <a:lumOff val="15000"/>
                  </a:schemeClr>
                </a:solidFill>
                <a:ea typeface="微软雅黑" panose="020B0503020204020204" charset="-122"/>
                <a:sym typeface="+mn-ea"/>
              </a:rPr>
              <a:t>指引线与被测要素</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349909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843405"/>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rcRect l="2959"/>
          <a:stretch>
            <a:fillRect/>
          </a:stretch>
        </p:blipFill>
        <p:spPr>
          <a:xfrm>
            <a:off x="5735955" y="2708910"/>
            <a:ext cx="5607685" cy="154368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p:tgtEl>
                                          <p:spTgt spid="6"/>
                                        </p:tgtEl>
                                        <p:attrNameLst>
                                          <p:attrName>ppt_y</p:attrName>
                                        </p:attrNameLst>
                                      </p:cBhvr>
                                      <p:tavLst>
                                        <p:tav tm="0">
                                          <p:val>
                                            <p:strVal val="#ppt_y+#ppt_h*1.125000"/>
                                          </p:val>
                                        </p:tav>
                                        <p:tav tm="100000">
                                          <p:val>
                                            <p:strVal val="#ppt_y"/>
                                          </p:val>
                                        </p:tav>
                                      </p:tavLst>
                                    </p:anim>
                                    <p:animEffect transition="in" filter="wipe(up)">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249363" y="1974850"/>
            <a:ext cx="9693275" cy="2749550"/>
            <a:chOff x="1249688" y="1640089"/>
            <a:chExt cx="9692625" cy="3320231"/>
          </a:xfrm>
        </p:grpSpPr>
        <p:sp>
          <p:nvSpPr>
            <p:cNvPr id="10" name="矩形 9"/>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4000" b="1" strike="noStrike" spc="300" noProof="1" dirty="0">
                <a:solidFill>
                  <a:srgbClr val="0070C0"/>
                </a:solidFill>
                <a:latin typeface="微软雅黑" panose="020B0503020204020204" charset="-122"/>
                <a:ea typeface="微软雅黑" panose="020B0503020204020204" charset="-122"/>
                <a:cs typeface="PT Sans" pitchFamily="34" charset="0"/>
              </a:endParaRPr>
            </a:p>
          </p:txBody>
        </p:sp>
        <p:sp>
          <p:nvSpPr>
            <p:cNvPr id="11"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1" fmla="*/ 1238865 w 3726426"/>
                <a:gd name="connsiteY0-2" fmla="*/ 0 h 6858000"/>
                <a:gd name="connsiteX1-3" fmla="*/ 3726426 w 3726426"/>
                <a:gd name="connsiteY1-4" fmla="*/ 0 h 6858000"/>
                <a:gd name="connsiteX2-5" fmla="*/ 3726426 w 3726426"/>
                <a:gd name="connsiteY2-6" fmla="*/ 6858000 h 6858000"/>
                <a:gd name="connsiteX3-7" fmla="*/ 0 w 3726426"/>
                <a:gd name="connsiteY3-8" fmla="*/ 6740013 h 6858000"/>
                <a:gd name="connsiteX4-9" fmla="*/ 1238865 w 3726426"/>
                <a:gd name="connsiteY4-10" fmla="*/ 0 h 6858000"/>
                <a:gd name="connsiteX0-11" fmla="*/ 1238865 w 3726426"/>
                <a:gd name="connsiteY0-12" fmla="*/ 0 h 6799943"/>
                <a:gd name="connsiteX1-13" fmla="*/ 3726426 w 3726426"/>
                <a:gd name="connsiteY1-14" fmla="*/ 0 h 6799943"/>
                <a:gd name="connsiteX2-15" fmla="*/ 3653855 w 3726426"/>
                <a:gd name="connsiteY2-16" fmla="*/ 6799943 h 6799943"/>
                <a:gd name="connsiteX3-17" fmla="*/ 0 w 3726426"/>
                <a:gd name="connsiteY3-18" fmla="*/ 6740013 h 6799943"/>
                <a:gd name="connsiteX4-19" fmla="*/ 1238865 w 3726426"/>
                <a:gd name="connsiteY4-20" fmla="*/ 0 h 6799943"/>
                <a:gd name="connsiteX0-21" fmla="*/ 2701643 w 3726426"/>
                <a:gd name="connsiteY0-22" fmla="*/ 907762 h 6799943"/>
                <a:gd name="connsiteX1-23" fmla="*/ 3726426 w 3726426"/>
                <a:gd name="connsiteY1-24" fmla="*/ 0 h 6799943"/>
                <a:gd name="connsiteX2-25" fmla="*/ 3653855 w 3726426"/>
                <a:gd name="connsiteY2-26" fmla="*/ 6799943 h 6799943"/>
                <a:gd name="connsiteX3-27" fmla="*/ 0 w 3726426"/>
                <a:gd name="connsiteY3-28" fmla="*/ 6740013 h 6799943"/>
                <a:gd name="connsiteX4-29" fmla="*/ 2701643 w 3726426"/>
                <a:gd name="connsiteY4-30" fmla="*/ 907762 h 6799943"/>
                <a:gd name="connsiteX0-31" fmla="*/ 1096651 w 3726426"/>
                <a:gd name="connsiteY0-32" fmla="*/ 78936 h 6799943"/>
                <a:gd name="connsiteX1-33" fmla="*/ 3726426 w 3726426"/>
                <a:gd name="connsiteY1-34" fmla="*/ 0 h 6799943"/>
                <a:gd name="connsiteX2-35" fmla="*/ 3653855 w 3726426"/>
                <a:gd name="connsiteY2-36" fmla="*/ 6799943 h 6799943"/>
                <a:gd name="connsiteX3-37" fmla="*/ 0 w 3726426"/>
                <a:gd name="connsiteY3-38" fmla="*/ 6740013 h 6799943"/>
                <a:gd name="connsiteX4-39" fmla="*/ 1096651 w 3726426"/>
                <a:gd name="connsiteY4-40" fmla="*/ 78936 h 6799943"/>
                <a:gd name="connsiteX0-41" fmla="*/ 0 w 2629775"/>
                <a:gd name="connsiteY0-42" fmla="*/ 78936 h 6897886"/>
                <a:gd name="connsiteX1-43" fmla="*/ 2629775 w 2629775"/>
                <a:gd name="connsiteY1-44" fmla="*/ 0 h 6897886"/>
                <a:gd name="connsiteX2-45" fmla="*/ 2557204 w 2629775"/>
                <a:gd name="connsiteY2-46" fmla="*/ 6799943 h 6897886"/>
                <a:gd name="connsiteX3-47" fmla="*/ 934985 w 2629775"/>
                <a:gd name="connsiteY3-48" fmla="*/ 6897886 h 6897886"/>
                <a:gd name="connsiteX4-49" fmla="*/ 0 w 2629775"/>
                <a:gd name="connsiteY4-50" fmla="*/ 78936 h 6897886"/>
                <a:gd name="connsiteX0-51" fmla="*/ 0 w 2623003"/>
                <a:gd name="connsiteY0-52" fmla="*/ 13156 h 6832106"/>
                <a:gd name="connsiteX1-53" fmla="*/ 2623003 w 2623003"/>
                <a:gd name="connsiteY1-54" fmla="*/ 0 h 6832106"/>
                <a:gd name="connsiteX2-55" fmla="*/ 2557204 w 2623003"/>
                <a:gd name="connsiteY2-56" fmla="*/ 6734163 h 6832106"/>
                <a:gd name="connsiteX3-57" fmla="*/ 934985 w 2623003"/>
                <a:gd name="connsiteY3-58" fmla="*/ 6832106 h 6832106"/>
                <a:gd name="connsiteX4-59" fmla="*/ 0 w 2623003"/>
                <a:gd name="connsiteY4-60" fmla="*/ 13156 h 6832106"/>
                <a:gd name="connsiteX0-61" fmla="*/ 0 w 2643319"/>
                <a:gd name="connsiteY0-62" fmla="*/ 0 h 6845262"/>
                <a:gd name="connsiteX1-63" fmla="*/ 2643319 w 2643319"/>
                <a:gd name="connsiteY1-64" fmla="*/ 13156 h 6845262"/>
                <a:gd name="connsiteX2-65" fmla="*/ 2577520 w 2643319"/>
                <a:gd name="connsiteY2-66" fmla="*/ 6747319 h 6845262"/>
                <a:gd name="connsiteX3-67" fmla="*/ 955301 w 2643319"/>
                <a:gd name="connsiteY3-68" fmla="*/ 6845262 h 6845262"/>
                <a:gd name="connsiteX4-69" fmla="*/ 0 w 2643319"/>
                <a:gd name="connsiteY4-70" fmla="*/ 0 h 6845262"/>
                <a:gd name="connsiteX0-71" fmla="*/ 0 w 2643319"/>
                <a:gd name="connsiteY0-72" fmla="*/ 0 h 6878879"/>
                <a:gd name="connsiteX1-73" fmla="*/ 2643319 w 2643319"/>
                <a:gd name="connsiteY1-74" fmla="*/ 13156 h 6878879"/>
                <a:gd name="connsiteX2-75" fmla="*/ 2591064 w 2643319"/>
                <a:gd name="connsiteY2-76" fmla="*/ 6878879 h 6878879"/>
                <a:gd name="connsiteX3-77" fmla="*/ 955301 w 2643319"/>
                <a:gd name="connsiteY3-78" fmla="*/ 6845262 h 6878879"/>
                <a:gd name="connsiteX4-79" fmla="*/ 0 w 2643319"/>
                <a:gd name="connsiteY4-80" fmla="*/ 0 h 68788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43319" h="6878879">
                  <a:moveTo>
                    <a:pt x="0" y="0"/>
                  </a:moveTo>
                  <a:lnTo>
                    <a:pt x="2643319" y="13156"/>
                  </a:lnTo>
                  <a:lnTo>
                    <a:pt x="2591064" y="6878879"/>
                  </a:lnTo>
                  <a:lnTo>
                    <a:pt x="955301" y="6845262"/>
                  </a:lnTo>
                  <a:lnTo>
                    <a:pt x="0" y="0"/>
                  </a:lnTo>
                  <a:close/>
                </a:path>
              </a:pathLst>
            </a:cu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12" name="文本框 11"/>
          <p:cNvSpPr txBox="1"/>
          <p:nvPr/>
        </p:nvSpPr>
        <p:spPr>
          <a:xfrm>
            <a:off x="1508125" y="2471738"/>
            <a:ext cx="1498600" cy="1630363"/>
          </a:xfrm>
          <a:prstGeom prst="rect">
            <a:avLst/>
          </a:prstGeom>
          <a:noFill/>
        </p:spPr>
        <p:txBody>
          <a:bodyPr wrap="none" rtlCol="0">
            <a:spAutoFit/>
          </a:bodyPr>
          <a:lstStyle/>
          <a:p>
            <a:r>
              <a:rPr lang="en-US" altLang="zh-CN" sz="10000" spc="600" noProof="1" dirty="0">
                <a:solidFill>
                  <a:schemeClr val="bg1"/>
                </a:solidFill>
                <a:latin typeface="Impact" panose="020B0806030902050204" pitchFamily="34" charset="0"/>
                <a:ea typeface="宋体" panose="02010600030101010101" pitchFamily="2" charset="-122"/>
                <a:cs typeface="+mn-cs"/>
              </a:rPr>
              <a:t>0</a:t>
            </a:r>
            <a:r>
              <a:rPr lang="en-US" sz="10000" spc="600" noProof="1" dirty="0">
                <a:solidFill>
                  <a:schemeClr val="bg1"/>
                </a:solidFill>
                <a:latin typeface="Impact" panose="020B0806030902050204" pitchFamily="34" charset="0"/>
                <a:ea typeface="宋体" panose="02010600030101010101" pitchFamily="2" charset="-122"/>
                <a:cs typeface="+mn-cs"/>
              </a:rPr>
              <a:t>1</a:t>
            </a:r>
            <a:endParaRPr lang="en-US" sz="10000" spc="600" noProof="1" dirty="0">
              <a:solidFill>
                <a:schemeClr val="bg1"/>
              </a:solidFill>
              <a:latin typeface="Impact" panose="020B0806030902050204" pitchFamily="34" charset="0"/>
            </a:endParaRPr>
          </a:p>
        </p:txBody>
      </p:sp>
      <p:sp>
        <p:nvSpPr>
          <p:cNvPr id="4103" name="文本框 1"/>
          <p:cNvSpPr txBox="1"/>
          <p:nvPr/>
        </p:nvSpPr>
        <p:spPr>
          <a:xfrm>
            <a:off x="3935413" y="2933700"/>
            <a:ext cx="6559550" cy="768350"/>
          </a:xfrm>
          <a:prstGeom prst="rect">
            <a:avLst/>
          </a:prstGeom>
          <a:noFill/>
          <a:ln w="9525">
            <a:noFill/>
          </a:ln>
        </p:spPr>
        <p:txBody>
          <a:bodyPr wrap="square" anchor="t" anchorCtr="0">
            <a:spAutoFit/>
          </a:bodyPr>
          <a:p>
            <a:pPr algn="ctr"/>
            <a:r>
              <a:rPr lang="zh-CN" altLang="en-US" sz="4400" b="1" dirty="0">
                <a:latin typeface="Franklin Gothic Medium" panose="020B0603020102020204" pitchFamily="34" charset="0"/>
                <a:sym typeface="+mn-ea"/>
              </a:rPr>
              <a:t>零件与零件图概述</a:t>
            </a:r>
            <a:endParaRPr lang="zh-CN" altLang="en-US" sz="440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xEl>
                                              <p:charRg st="0" end="3"/>
                                            </p:txEl>
                                          </p:spTgt>
                                        </p:tgtEl>
                                        <p:attrNameLst>
                                          <p:attrName>style.visibility</p:attrName>
                                        </p:attrNameLst>
                                      </p:cBhvr>
                                      <p:to>
                                        <p:strVal val="visible"/>
                                      </p:to>
                                    </p:set>
                                    <p:animEffect transition="in" filter="wipe(left)">
                                      <p:cBhvr>
                                        <p:cTn id="13" dur="500"/>
                                        <p:tgtEl>
                                          <p:spTgt spid="12">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851275"/>
            <a:ext cx="3221990" cy="1265555"/>
          </a:xfrm>
          <a:prstGeom prst="rect">
            <a:avLst/>
          </a:prstGeom>
          <a:noFill/>
        </p:spPr>
        <p:txBody>
          <a:bodyPr wrap="square" rtlCol="0" anchor="t">
            <a:spAutoFit/>
          </a:bodyPr>
          <a:p>
            <a:pPr marL="355600" lvl="0" algn="l" fontAlgn="ctr">
              <a:lnSpc>
                <a:spcPct val="150000"/>
              </a:lnSpc>
              <a:spcBef>
                <a:spcPts val="0"/>
              </a:spcBef>
              <a:spcAft>
                <a:spcPts val="800"/>
              </a:spcAft>
              <a:buSzPct val="100000"/>
              <a:buFont typeface="+mn-ea"/>
            </a:pPr>
            <a:r>
              <a:rPr lang="zh-CN" altLang="en-US" sz="1400" spc="120">
                <a:solidFill>
                  <a:schemeClr val="dk1">
                    <a:lumMod val="85000"/>
                    <a:lumOff val="15000"/>
                  </a:schemeClr>
                </a:solidFill>
                <a:ea typeface="微软雅黑" panose="020B0503020204020204" charset="-122"/>
                <a:sym typeface="+mn-ea"/>
              </a:rPr>
              <a:t>三</a:t>
            </a:r>
            <a:r>
              <a:rPr lang="en-US" altLang="zh-CN" sz="1400" spc="120">
                <a:solidFill>
                  <a:schemeClr val="dk1">
                    <a:lumMod val="85000"/>
                    <a:lumOff val="15000"/>
                  </a:schemeClr>
                </a:solidFill>
                <a:ea typeface="微软雅黑" panose="020B0503020204020204" charset="-122"/>
                <a:sym typeface="+mn-ea"/>
              </a:rPr>
              <a:t>.</a:t>
            </a:r>
            <a:r>
              <a:rPr lang="zh-CN" altLang="en-US" sz="1400" spc="120">
                <a:solidFill>
                  <a:schemeClr val="dk1">
                    <a:lumMod val="85000"/>
                    <a:lumOff val="15000"/>
                  </a:schemeClr>
                </a:solidFill>
                <a:ea typeface="微软雅黑" panose="020B0503020204020204" charset="-122"/>
                <a:sym typeface="+mn-ea"/>
              </a:rPr>
              <a:t>形状与位置公差</a:t>
            </a:r>
            <a:endParaRPr lang="zh-CN" altLang="en-US" sz="1400" spc="12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400" spc="200">
                <a:solidFill>
                  <a:schemeClr val="dk1">
                    <a:lumMod val="85000"/>
                    <a:lumOff val="15000"/>
                  </a:schemeClr>
                </a:solidFill>
                <a:ea typeface="微软雅黑" panose="020B0503020204020204" charset="-122"/>
                <a:sym typeface="+mn-ea"/>
              </a:rPr>
              <a:t>2.</a:t>
            </a:r>
            <a:r>
              <a:rPr lang="zh-CN" altLang="en-US" sz="1400" spc="200">
                <a:solidFill>
                  <a:schemeClr val="dk1">
                    <a:lumMod val="85000"/>
                    <a:lumOff val="15000"/>
                  </a:schemeClr>
                </a:solidFill>
                <a:ea typeface="微软雅黑" panose="020B0503020204020204" charset="-122"/>
                <a:sym typeface="+mn-ea"/>
              </a:rPr>
              <a:t>形位公差的标注</a:t>
            </a:r>
            <a:endParaRPr lang="zh-CN" altLang="en-US" sz="1400" spc="20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400" spc="200">
                <a:solidFill>
                  <a:schemeClr val="dk1">
                    <a:lumMod val="85000"/>
                    <a:lumOff val="15000"/>
                  </a:schemeClr>
                </a:solidFill>
                <a:ea typeface="微软雅黑" panose="020B0503020204020204" charset="-122"/>
                <a:sym typeface="+mn-ea"/>
              </a:rPr>
              <a:t>2.3.</a:t>
            </a:r>
            <a:r>
              <a:rPr lang="zh-CN" altLang="en-US" sz="1400" spc="200">
                <a:solidFill>
                  <a:schemeClr val="dk1">
                    <a:lumMod val="85000"/>
                    <a:lumOff val="15000"/>
                  </a:schemeClr>
                </a:solidFill>
                <a:ea typeface="微软雅黑" panose="020B0503020204020204" charset="-122"/>
                <a:sym typeface="+mn-ea"/>
              </a:rPr>
              <a:t>基准符号与基准要素</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349909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843405"/>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5" name="图片 4"/>
          <p:cNvPicPr>
            <a:picLocks noChangeAspect="1"/>
          </p:cNvPicPr>
          <p:nvPr/>
        </p:nvPicPr>
        <p:blipFill>
          <a:blip r:embed="rId7"/>
          <a:srcRect l="3351" r="4187"/>
          <a:stretch>
            <a:fillRect/>
          </a:stretch>
        </p:blipFill>
        <p:spPr>
          <a:xfrm>
            <a:off x="5663565" y="2420620"/>
            <a:ext cx="5647690" cy="192786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up)">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851275"/>
            <a:ext cx="3221990" cy="1265555"/>
          </a:xfrm>
          <a:prstGeom prst="rect">
            <a:avLst/>
          </a:prstGeom>
          <a:noFill/>
        </p:spPr>
        <p:txBody>
          <a:bodyPr wrap="square" rtlCol="0" anchor="t">
            <a:spAutoFit/>
          </a:bodyPr>
          <a:p>
            <a:pPr marL="355600" lvl="0" algn="l" fontAlgn="ctr">
              <a:lnSpc>
                <a:spcPct val="150000"/>
              </a:lnSpc>
              <a:spcBef>
                <a:spcPts val="0"/>
              </a:spcBef>
              <a:spcAft>
                <a:spcPts val="800"/>
              </a:spcAft>
              <a:buSzPct val="100000"/>
              <a:buFont typeface="+mn-ea"/>
            </a:pPr>
            <a:r>
              <a:rPr lang="zh-CN" altLang="en-US" sz="1400" spc="120">
                <a:solidFill>
                  <a:schemeClr val="dk1">
                    <a:lumMod val="85000"/>
                    <a:lumOff val="15000"/>
                  </a:schemeClr>
                </a:solidFill>
                <a:ea typeface="微软雅黑" panose="020B0503020204020204" charset="-122"/>
                <a:sym typeface="+mn-ea"/>
              </a:rPr>
              <a:t>三</a:t>
            </a:r>
            <a:r>
              <a:rPr lang="en-US" altLang="zh-CN" sz="1400" spc="120">
                <a:solidFill>
                  <a:schemeClr val="dk1">
                    <a:lumMod val="85000"/>
                    <a:lumOff val="15000"/>
                  </a:schemeClr>
                </a:solidFill>
                <a:ea typeface="微软雅黑" panose="020B0503020204020204" charset="-122"/>
                <a:sym typeface="+mn-ea"/>
              </a:rPr>
              <a:t>.</a:t>
            </a:r>
            <a:r>
              <a:rPr lang="zh-CN" altLang="en-US" sz="1400" spc="120">
                <a:solidFill>
                  <a:schemeClr val="dk1">
                    <a:lumMod val="85000"/>
                    <a:lumOff val="15000"/>
                  </a:schemeClr>
                </a:solidFill>
                <a:ea typeface="微软雅黑" panose="020B0503020204020204" charset="-122"/>
                <a:sym typeface="+mn-ea"/>
              </a:rPr>
              <a:t>形状与位置公差</a:t>
            </a:r>
            <a:endParaRPr lang="zh-CN" altLang="en-US" sz="1400" spc="12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400" spc="200">
                <a:solidFill>
                  <a:schemeClr val="dk1">
                    <a:lumMod val="85000"/>
                    <a:lumOff val="15000"/>
                  </a:schemeClr>
                </a:solidFill>
                <a:ea typeface="微软雅黑" panose="020B0503020204020204" charset="-122"/>
                <a:sym typeface="+mn-ea"/>
              </a:rPr>
              <a:t>2.</a:t>
            </a:r>
            <a:r>
              <a:rPr lang="zh-CN" altLang="en-US" sz="1400" spc="200">
                <a:solidFill>
                  <a:schemeClr val="dk1">
                    <a:lumMod val="85000"/>
                    <a:lumOff val="15000"/>
                  </a:schemeClr>
                </a:solidFill>
                <a:ea typeface="微软雅黑" panose="020B0503020204020204" charset="-122"/>
                <a:sym typeface="+mn-ea"/>
              </a:rPr>
              <a:t>形位公差的标注</a:t>
            </a:r>
            <a:endParaRPr lang="zh-CN" altLang="en-US" sz="1400" spc="20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400" spc="200">
                <a:solidFill>
                  <a:schemeClr val="dk1">
                    <a:lumMod val="85000"/>
                    <a:lumOff val="15000"/>
                  </a:schemeClr>
                </a:solidFill>
                <a:ea typeface="微软雅黑" panose="020B0503020204020204" charset="-122"/>
                <a:sym typeface="+mn-ea"/>
              </a:rPr>
              <a:t>2.4.</a:t>
            </a:r>
            <a:r>
              <a:rPr lang="zh-CN" altLang="en-US" sz="1400" spc="200">
                <a:solidFill>
                  <a:schemeClr val="dk1">
                    <a:lumMod val="85000"/>
                    <a:lumOff val="15000"/>
                  </a:schemeClr>
                </a:solidFill>
                <a:ea typeface="微软雅黑" panose="020B0503020204020204" charset="-122"/>
                <a:sym typeface="+mn-ea"/>
              </a:rPr>
              <a:t>公差数值和有关符号</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349909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843405"/>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tretch>
            <a:fillRect/>
          </a:stretch>
        </p:blipFill>
        <p:spPr>
          <a:xfrm>
            <a:off x="5447665" y="2398395"/>
            <a:ext cx="5937250" cy="207962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p:tgtEl>
                                          <p:spTgt spid="6"/>
                                        </p:tgtEl>
                                        <p:attrNameLst>
                                          <p:attrName>ppt_y</p:attrName>
                                        </p:attrNameLst>
                                      </p:cBhvr>
                                      <p:tavLst>
                                        <p:tav tm="0">
                                          <p:val>
                                            <p:strVal val="#ppt_y+#ppt_h*1.125000"/>
                                          </p:val>
                                        </p:tav>
                                        <p:tav tm="100000">
                                          <p:val>
                                            <p:strVal val="#ppt_y"/>
                                          </p:val>
                                        </p:tav>
                                      </p:tavLst>
                                    </p:anim>
                                    <p:animEffect transition="in" filter="wipe(up)">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698625" y="3994785"/>
            <a:ext cx="3221990" cy="840105"/>
          </a:xfrm>
          <a:prstGeom prst="rect">
            <a:avLst/>
          </a:prstGeom>
          <a:noFill/>
        </p:spPr>
        <p:txBody>
          <a:bodyPr wrap="square" rtlCol="0" anchor="t">
            <a:spAutoFit/>
          </a:bodyPr>
          <a:p>
            <a:pPr marL="355600" lvl="0" algn="l" fontAlgn="ctr">
              <a:lnSpc>
                <a:spcPct val="150000"/>
              </a:lnSpc>
              <a:spcBef>
                <a:spcPts val="0"/>
              </a:spcBef>
              <a:spcAft>
                <a:spcPts val="800"/>
              </a:spcAft>
              <a:buSzPct val="100000"/>
              <a:buFont typeface="+mn-ea"/>
            </a:pPr>
            <a:r>
              <a:rPr lang="zh-CN" altLang="en-US" sz="1400" spc="120">
                <a:solidFill>
                  <a:schemeClr val="dk1">
                    <a:lumMod val="85000"/>
                    <a:lumOff val="15000"/>
                  </a:schemeClr>
                </a:solidFill>
                <a:ea typeface="微软雅黑" panose="020B0503020204020204" charset="-122"/>
                <a:sym typeface="+mn-ea"/>
              </a:rPr>
              <a:t>三</a:t>
            </a:r>
            <a:r>
              <a:rPr lang="en-US" altLang="zh-CN" sz="1400" spc="120">
                <a:solidFill>
                  <a:schemeClr val="dk1">
                    <a:lumMod val="85000"/>
                    <a:lumOff val="15000"/>
                  </a:schemeClr>
                </a:solidFill>
                <a:ea typeface="微软雅黑" panose="020B0503020204020204" charset="-122"/>
                <a:sym typeface="+mn-ea"/>
              </a:rPr>
              <a:t>.</a:t>
            </a:r>
            <a:r>
              <a:rPr lang="zh-CN" altLang="en-US" sz="1400" spc="120">
                <a:solidFill>
                  <a:schemeClr val="dk1">
                    <a:lumMod val="85000"/>
                    <a:lumOff val="15000"/>
                  </a:schemeClr>
                </a:solidFill>
                <a:ea typeface="微软雅黑" panose="020B0503020204020204" charset="-122"/>
                <a:sym typeface="+mn-ea"/>
              </a:rPr>
              <a:t>形状与位置公差</a:t>
            </a:r>
            <a:endParaRPr lang="zh-CN" altLang="en-US" sz="1400" spc="120">
              <a:solidFill>
                <a:schemeClr val="dk1">
                  <a:lumMod val="85000"/>
                  <a:lumOff val="15000"/>
                </a:schemeClr>
              </a:solidFill>
              <a:latin typeface="Arial" panose="020B0604020202020204" pitchFamily="34" charset="0"/>
              <a:ea typeface="微软雅黑" panose="020B0503020204020204" charset="-122"/>
            </a:endParaRPr>
          </a:p>
          <a:p>
            <a:pPr marL="355600" lvl="1" algn="just">
              <a:lnSpc>
                <a:spcPct val="150000"/>
              </a:lnSpc>
              <a:spcBef>
                <a:spcPts val="0"/>
              </a:spcBef>
              <a:spcAft>
                <a:spcPts val="800"/>
              </a:spcAft>
              <a:buSzPct val="100000"/>
              <a:buNone/>
            </a:pPr>
            <a:r>
              <a:rPr lang="en-US" altLang="zh-CN" sz="1400" spc="200">
                <a:solidFill>
                  <a:schemeClr val="dk1">
                    <a:lumMod val="85000"/>
                    <a:lumOff val="15000"/>
                  </a:schemeClr>
                </a:solidFill>
                <a:ea typeface="微软雅黑" panose="020B0503020204020204" charset="-122"/>
                <a:sym typeface="+mn-ea"/>
              </a:rPr>
              <a:t>3.</a:t>
            </a:r>
            <a:r>
              <a:rPr lang="zh-CN" altLang="en-US" sz="1400" spc="200">
                <a:solidFill>
                  <a:schemeClr val="dk1">
                    <a:lumMod val="85000"/>
                    <a:lumOff val="15000"/>
                  </a:schemeClr>
                </a:solidFill>
                <a:ea typeface="微软雅黑" panose="020B0503020204020204" charset="-122"/>
                <a:sym typeface="+mn-ea"/>
              </a:rPr>
              <a:t>标注示例</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137410" y="364260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2051685" y="1986915"/>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5" name="图片 4"/>
          <p:cNvPicPr>
            <a:picLocks noChangeAspect="1"/>
          </p:cNvPicPr>
          <p:nvPr/>
        </p:nvPicPr>
        <p:blipFill>
          <a:blip r:embed="rId7"/>
          <a:srcRect l="5996"/>
          <a:stretch>
            <a:fillRect/>
          </a:stretch>
        </p:blipFill>
        <p:spPr>
          <a:xfrm>
            <a:off x="6023610" y="2204720"/>
            <a:ext cx="4932045" cy="251714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up)">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矩形 4"/>
          <p:cNvSpPr/>
          <p:nvPr>
            <p:custDataLst>
              <p:tags r:id="rId2"/>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6" name="Oval 5"/>
          <p:cNvSpPr/>
          <p:nvPr>
            <p:custDataLst>
              <p:tags r:id="rId3"/>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8" name="衬底"/>
          <p:cNvSpPr/>
          <p:nvPr>
            <p:custDataLst>
              <p:tags r:id="rId4"/>
            </p:custDataLst>
          </p:nvPr>
        </p:nvSpPr>
        <p:spPr>
          <a:xfrm>
            <a:off x="5896436" y="915035"/>
            <a:ext cx="50285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文本框 9"/>
          <p:cNvSpPr txBox="1"/>
          <p:nvPr>
            <p:custDataLst>
              <p:tags r:id="rId5"/>
            </p:custDataLst>
          </p:nvPr>
        </p:nvSpPr>
        <p:spPr>
          <a:xfrm>
            <a:off x="1571464" y="2499673"/>
            <a:ext cx="3619525" cy="1404620"/>
          </a:xfrm>
          <a:prstGeom prst="rect">
            <a:avLst/>
          </a:prstGeom>
          <a:noFill/>
        </p:spPr>
        <p:txBody>
          <a:bodyPr wrap="square" lIns="63500" tIns="25400" rIns="63500" bIns="25400" rtlCol="0" anchor="b" anchorCtr="0">
            <a:normAutofit/>
          </a:bodyPr>
          <a:p>
            <a:pPr marL="0" lvl="0" indent="0" algn="l">
              <a:lnSpc>
                <a:spcPct val="100000"/>
              </a:lnSpc>
              <a:spcBef>
                <a:spcPts val="0"/>
              </a:spcBef>
              <a:spcAft>
                <a:spcPts val="0"/>
              </a:spcAft>
              <a:buSzPct val="100000"/>
              <a:buFontTx/>
              <a:buNone/>
            </a:pPr>
            <a:r>
              <a:rPr lang="zh-CN" altLang="en-US" sz="4200" b="1" spc="260" dirty="0">
                <a:solidFill>
                  <a:schemeClr val="accent1">
                    <a:lumMod val="25000"/>
                  </a:schemeClr>
                </a:solidFill>
                <a:latin typeface="微软雅黑" panose="020B0503020204020204" charset="-122"/>
                <a:ea typeface="微软雅黑" panose="020B0503020204020204" charset="-122"/>
                <a:sym typeface="+mn-ea"/>
              </a:rPr>
              <a:t>零件图的技术要求</a:t>
            </a:r>
            <a:endParaRPr lang="zh-CN" altLang="en-US" sz="4200" b="1" spc="260" dirty="0">
              <a:solidFill>
                <a:schemeClr val="accent1">
                  <a:lumMod val="25000"/>
                </a:schemeClr>
              </a:solidFill>
              <a:latin typeface="微软雅黑" panose="020B0503020204020204" charset="-122"/>
              <a:ea typeface="微软雅黑" panose="020B0503020204020204" charset="-122"/>
              <a:sym typeface="+mn-ea"/>
            </a:endParaRPr>
          </a:p>
        </p:txBody>
      </p:sp>
      <p:sp>
        <p:nvSpPr>
          <p:cNvPr id="14" name="文本框 13"/>
          <p:cNvSpPr txBox="1"/>
          <p:nvPr>
            <p:custDataLst>
              <p:tags r:id="rId6"/>
            </p:custDataLst>
          </p:nvPr>
        </p:nvSpPr>
        <p:spPr>
          <a:xfrm>
            <a:off x="1571464" y="3975413"/>
            <a:ext cx="3618255" cy="382905"/>
          </a:xfrm>
          <a:prstGeom prst="rect">
            <a:avLst/>
          </a:prstGeom>
          <a:noFill/>
        </p:spPr>
        <p:txBody>
          <a:bodyPr wrap="square" lIns="63500" tIns="25400" rIns="63500" bIns="25400" rtlCol="0" anchor="t" anchorCtr="0">
            <a:normAutofit/>
          </a:bodyPr>
          <a:p>
            <a:pPr marL="0" indent="0" algn="l" fontAlgn="auto">
              <a:lnSpc>
                <a:spcPct val="100000"/>
              </a:lnSpc>
              <a:spcBef>
                <a:spcPts val="0"/>
              </a:spcBef>
              <a:spcAft>
                <a:spcPts val="0"/>
              </a:spcAft>
              <a:buSzPct val="100000"/>
            </a:pPr>
            <a:r>
              <a:rPr lang="zh-CN" altLang="en-US" sz="1800" spc="100">
                <a:solidFill>
                  <a:schemeClr val="lt1">
                    <a:lumMod val="50000"/>
                  </a:schemeClr>
                </a:solidFill>
                <a:latin typeface="微软雅黑" panose="020B0503020204020204" charset="-122"/>
                <a:ea typeface="微软雅黑" panose="020B0503020204020204" charset="-122"/>
              </a:rPr>
              <a:t>四.材料的热处理与表面处理</a:t>
            </a:r>
            <a:endParaRPr lang="zh-CN" altLang="en-US" sz="1800" spc="100">
              <a:solidFill>
                <a:schemeClr val="lt1">
                  <a:lumMod val="50000"/>
                </a:schemeClr>
              </a:solidFill>
              <a:latin typeface="微软雅黑" panose="020B0503020204020204" charset="-122"/>
              <a:ea typeface="微软雅黑" panose="020B0503020204020204" charset="-122"/>
            </a:endParaRPr>
          </a:p>
        </p:txBody>
      </p:sp>
      <p:sp>
        <p:nvSpPr>
          <p:cNvPr id="15" name="Title 6"/>
          <p:cNvSpPr txBox="1"/>
          <p:nvPr>
            <p:custDataLst>
              <p:tags r:id="rId7"/>
            </p:custDataLst>
          </p:nvPr>
        </p:nvSpPr>
        <p:spPr>
          <a:xfrm>
            <a:off x="6200901" y="1219182"/>
            <a:ext cx="4419625" cy="44196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热处理是机械制造过程中的重要工序。它是将固态金属或合金在一定介质中加热、保温和冷却，以改变其整体或表面金相组织。从而获得所需性能的工艺方法。热处理根据其加热和冷却以及组织转变的特点，可分为普通热处理、表面热处理和其他处理方法。普通热处理有淬火、退火、回火、正火等。</a:t>
            </a:r>
            <a:endPar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表面处理是为改善零件表面材料性能的一种处理方法，如渗碳。表面淬火、表面涂层等。</a:t>
            </a:r>
            <a:endPar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热处理和表面处理对金属材料的机械性能(如:强度、弹性、塑性、韧性、硬度)的改善和对提高零件的耐磨性、耐热性、耐腐蚀性、耐疲劳性和美观有显著作用。</a:t>
            </a:r>
            <a:endPar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279400" lvl="0" indent="-279400" algn="l" fontAlgn="ctr">
              <a:lnSpc>
                <a:spcPct val="120000"/>
              </a:lnSpc>
              <a:spcBef>
                <a:spcPts val="0"/>
              </a:spcBef>
              <a:spcAft>
                <a:spcPts val="800"/>
              </a:spcAft>
              <a:buSzPct val="100000"/>
              <a:buFont typeface="Wingdings" panose="05000000000000000000" charset="0"/>
              <a:buChar char="l"/>
            </a:pPr>
            <a:r>
              <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表面处理和热处理要求是用文字说明的，一般注写在技术要求中，也可在图上标注</a:t>
            </a:r>
            <a:endPar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10" grpId="0"/>
      <p:bldP spid="6" grpId="1" animBg="1"/>
      <p:bldP spid="5" grpId="1" animBg="1"/>
      <p:bldP spid="10" grpId="1"/>
      <p:bldP spid="14" grpId="0"/>
      <p:bldP spid="14" grpId="1"/>
      <p:bldP spid="15" grpId="0"/>
      <p:bldP spid="8" grpId="0" animBg="1"/>
      <p:bldP spid="15" grpId="1"/>
      <p:bldP spid="8"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249363" y="1974850"/>
            <a:ext cx="9693275" cy="2749550"/>
            <a:chOff x="1249688" y="1640089"/>
            <a:chExt cx="9692625" cy="3320231"/>
          </a:xfrm>
        </p:grpSpPr>
        <p:sp>
          <p:nvSpPr>
            <p:cNvPr id="10" name="矩形 9"/>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4000" b="1" strike="noStrike" spc="300" noProof="1" dirty="0">
                <a:solidFill>
                  <a:srgbClr val="0070C0"/>
                </a:solidFill>
                <a:latin typeface="微软雅黑" panose="020B0503020204020204" charset="-122"/>
                <a:ea typeface="微软雅黑" panose="020B0503020204020204" charset="-122"/>
                <a:cs typeface="PT Sans" pitchFamily="34" charset="0"/>
              </a:endParaRPr>
            </a:p>
          </p:txBody>
        </p:sp>
        <p:sp>
          <p:nvSpPr>
            <p:cNvPr id="11"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1" fmla="*/ 1238865 w 3726426"/>
                <a:gd name="connsiteY0-2" fmla="*/ 0 h 6858000"/>
                <a:gd name="connsiteX1-3" fmla="*/ 3726426 w 3726426"/>
                <a:gd name="connsiteY1-4" fmla="*/ 0 h 6858000"/>
                <a:gd name="connsiteX2-5" fmla="*/ 3726426 w 3726426"/>
                <a:gd name="connsiteY2-6" fmla="*/ 6858000 h 6858000"/>
                <a:gd name="connsiteX3-7" fmla="*/ 0 w 3726426"/>
                <a:gd name="connsiteY3-8" fmla="*/ 6740013 h 6858000"/>
                <a:gd name="connsiteX4-9" fmla="*/ 1238865 w 3726426"/>
                <a:gd name="connsiteY4-10" fmla="*/ 0 h 6858000"/>
                <a:gd name="connsiteX0-11" fmla="*/ 1238865 w 3726426"/>
                <a:gd name="connsiteY0-12" fmla="*/ 0 h 6799943"/>
                <a:gd name="connsiteX1-13" fmla="*/ 3726426 w 3726426"/>
                <a:gd name="connsiteY1-14" fmla="*/ 0 h 6799943"/>
                <a:gd name="connsiteX2-15" fmla="*/ 3653855 w 3726426"/>
                <a:gd name="connsiteY2-16" fmla="*/ 6799943 h 6799943"/>
                <a:gd name="connsiteX3-17" fmla="*/ 0 w 3726426"/>
                <a:gd name="connsiteY3-18" fmla="*/ 6740013 h 6799943"/>
                <a:gd name="connsiteX4-19" fmla="*/ 1238865 w 3726426"/>
                <a:gd name="connsiteY4-20" fmla="*/ 0 h 6799943"/>
                <a:gd name="connsiteX0-21" fmla="*/ 2701643 w 3726426"/>
                <a:gd name="connsiteY0-22" fmla="*/ 907762 h 6799943"/>
                <a:gd name="connsiteX1-23" fmla="*/ 3726426 w 3726426"/>
                <a:gd name="connsiteY1-24" fmla="*/ 0 h 6799943"/>
                <a:gd name="connsiteX2-25" fmla="*/ 3653855 w 3726426"/>
                <a:gd name="connsiteY2-26" fmla="*/ 6799943 h 6799943"/>
                <a:gd name="connsiteX3-27" fmla="*/ 0 w 3726426"/>
                <a:gd name="connsiteY3-28" fmla="*/ 6740013 h 6799943"/>
                <a:gd name="connsiteX4-29" fmla="*/ 2701643 w 3726426"/>
                <a:gd name="connsiteY4-30" fmla="*/ 907762 h 6799943"/>
                <a:gd name="connsiteX0-31" fmla="*/ 1096651 w 3726426"/>
                <a:gd name="connsiteY0-32" fmla="*/ 78936 h 6799943"/>
                <a:gd name="connsiteX1-33" fmla="*/ 3726426 w 3726426"/>
                <a:gd name="connsiteY1-34" fmla="*/ 0 h 6799943"/>
                <a:gd name="connsiteX2-35" fmla="*/ 3653855 w 3726426"/>
                <a:gd name="connsiteY2-36" fmla="*/ 6799943 h 6799943"/>
                <a:gd name="connsiteX3-37" fmla="*/ 0 w 3726426"/>
                <a:gd name="connsiteY3-38" fmla="*/ 6740013 h 6799943"/>
                <a:gd name="connsiteX4-39" fmla="*/ 1096651 w 3726426"/>
                <a:gd name="connsiteY4-40" fmla="*/ 78936 h 6799943"/>
                <a:gd name="connsiteX0-41" fmla="*/ 0 w 2629775"/>
                <a:gd name="connsiteY0-42" fmla="*/ 78936 h 6897886"/>
                <a:gd name="connsiteX1-43" fmla="*/ 2629775 w 2629775"/>
                <a:gd name="connsiteY1-44" fmla="*/ 0 h 6897886"/>
                <a:gd name="connsiteX2-45" fmla="*/ 2557204 w 2629775"/>
                <a:gd name="connsiteY2-46" fmla="*/ 6799943 h 6897886"/>
                <a:gd name="connsiteX3-47" fmla="*/ 934985 w 2629775"/>
                <a:gd name="connsiteY3-48" fmla="*/ 6897886 h 6897886"/>
                <a:gd name="connsiteX4-49" fmla="*/ 0 w 2629775"/>
                <a:gd name="connsiteY4-50" fmla="*/ 78936 h 6897886"/>
                <a:gd name="connsiteX0-51" fmla="*/ 0 w 2623003"/>
                <a:gd name="connsiteY0-52" fmla="*/ 13156 h 6832106"/>
                <a:gd name="connsiteX1-53" fmla="*/ 2623003 w 2623003"/>
                <a:gd name="connsiteY1-54" fmla="*/ 0 h 6832106"/>
                <a:gd name="connsiteX2-55" fmla="*/ 2557204 w 2623003"/>
                <a:gd name="connsiteY2-56" fmla="*/ 6734163 h 6832106"/>
                <a:gd name="connsiteX3-57" fmla="*/ 934985 w 2623003"/>
                <a:gd name="connsiteY3-58" fmla="*/ 6832106 h 6832106"/>
                <a:gd name="connsiteX4-59" fmla="*/ 0 w 2623003"/>
                <a:gd name="connsiteY4-60" fmla="*/ 13156 h 6832106"/>
                <a:gd name="connsiteX0-61" fmla="*/ 0 w 2643319"/>
                <a:gd name="connsiteY0-62" fmla="*/ 0 h 6845262"/>
                <a:gd name="connsiteX1-63" fmla="*/ 2643319 w 2643319"/>
                <a:gd name="connsiteY1-64" fmla="*/ 13156 h 6845262"/>
                <a:gd name="connsiteX2-65" fmla="*/ 2577520 w 2643319"/>
                <a:gd name="connsiteY2-66" fmla="*/ 6747319 h 6845262"/>
                <a:gd name="connsiteX3-67" fmla="*/ 955301 w 2643319"/>
                <a:gd name="connsiteY3-68" fmla="*/ 6845262 h 6845262"/>
                <a:gd name="connsiteX4-69" fmla="*/ 0 w 2643319"/>
                <a:gd name="connsiteY4-70" fmla="*/ 0 h 6845262"/>
                <a:gd name="connsiteX0-71" fmla="*/ 0 w 2643319"/>
                <a:gd name="connsiteY0-72" fmla="*/ 0 h 6878879"/>
                <a:gd name="connsiteX1-73" fmla="*/ 2643319 w 2643319"/>
                <a:gd name="connsiteY1-74" fmla="*/ 13156 h 6878879"/>
                <a:gd name="connsiteX2-75" fmla="*/ 2591064 w 2643319"/>
                <a:gd name="connsiteY2-76" fmla="*/ 6878879 h 6878879"/>
                <a:gd name="connsiteX3-77" fmla="*/ 955301 w 2643319"/>
                <a:gd name="connsiteY3-78" fmla="*/ 6845262 h 6878879"/>
                <a:gd name="connsiteX4-79" fmla="*/ 0 w 2643319"/>
                <a:gd name="connsiteY4-80" fmla="*/ 0 h 68788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43319" h="6878879">
                  <a:moveTo>
                    <a:pt x="0" y="0"/>
                  </a:moveTo>
                  <a:lnTo>
                    <a:pt x="2643319" y="13156"/>
                  </a:lnTo>
                  <a:lnTo>
                    <a:pt x="2591064" y="6878879"/>
                  </a:lnTo>
                  <a:lnTo>
                    <a:pt x="955301" y="6845262"/>
                  </a:lnTo>
                  <a:lnTo>
                    <a:pt x="0" y="0"/>
                  </a:lnTo>
                  <a:close/>
                </a:path>
              </a:pathLst>
            </a:cu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12" name="文本框 11"/>
          <p:cNvSpPr txBox="1"/>
          <p:nvPr/>
        </p:nvSpPr>
        <p:spPr>
          <a:xfrm>
            <a:off x="1508125" y="2471738"/>
            <a:ext cx="1689735" cy="1630045"/>
          </a:xfrm>
          <a:prstGeom prst="rect">
            <a:avLst/>
          </a:prstGeom>
          <a:noFill/>
        </p:spPr>
        <p:txBody>
          <a:bodyPr wrap="none" rtlCol="0">
            <a:spAutoFit/>
          </a:bodyPr>
          <a:lstStyle/>
          <a:p>
            <a:r>
              <a:rPr lang="en-US" altLang="zh-CN" sz="10000" spc="600" noProof="1" dirty="0">
                <a:solidFill>
                  <a:schemeClr val="bg1"/>
                </a:solidFill>
                <a:latin typeface="Impact" panose="020B0806030902050204" pitchFamily="34" charset="0"/>
                <a:ea typeface="宋体" panose="02010600030101010101" pitchFamily="2" charset="-122"/>
                <a:cs typeface="+mn-cs"/>
              </a:rPr>
              <a:t>0</a:t>
            </a:r>
            <a:r>
              <a:rPr lang="en-US" sz="10000" spc="600" noProof="1" dirty="0">
                <a:solidFill>
                  <a:schemeClr val="bg1"/>
                </a:solidFill>
                <a:latin typeface="Impact" panose="020B0806030902050204" pitchFamily="34" charset="0"/>
                <a:ea typeface="宋体" panose="02010600030101010101" pitchFamily="2" charset="-122"/>
                <a:cs typeface="+mn-cs"/>
              </a:rPr>
              <a:t>3</a:t>
            </a:r>
            <a:endParaRPr lang="en-US" sz="10000" spc="600" noProof="1" dirty="0">
              <a:solidFill>
                <a:schemeClr val="bg1"/>
              </a:solidFill>
              <a:latin typeface="Impact" panose="020B0806030902050204" pitchFamily="34" charset="0"/>
            </a:endParaRPr>
          </a:p>
        </p:txBody>
      </p:sp>
      <p:sp>
        <p:nvSpPr>
          <p:cNvPr id="4103" name="文本框 1"/>
          <p:cNvSpPr txBox="1"/>
          <p:nvPr/>
        </p:nvSpPr>
        <p:spPr>
          <a:xfrm>
            <a:off x="3935413" y="2933700"/>
            <a:ext cx="6559550" cy="768350"/>
          </a:xfrm>
          <a:prstGeom prst="rect">
            <a:avLst/>
          </a:prstGeom>
          <a:noFill/>
          <a:ln w="9525">
            <a:noFill/>
          </a:ln>
        </p:spPr>
        <p:txBody>
          <a:bodyPr wrap="square" anchor="t" anchorCtr="0">
            <a:spAutoFit/>
          </a:bodyPr>
          <a:p>
            <a:pPr algn="ctr"/>
            <a:r>
              <a:rPr lang="zh-CN" altLang="en-US" sz="4400" b="1" dirty="0">
                <a:latin typeface="Century Gothic" pitchFamily="34" charset="0"/>
                <a:sym typeface="+mn-ea"/>
              </a:rPr>
              <a:t>零件图常用的表达方案</a:t>
            </a:r>
            <a:endParaRPr lang="zh-CN" altLang="en-US" sz="440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xEl>
                                              <p:charRg st="0" end="3"/>
                                            </p:txEl>
                                          </p:spTgt>
                                        </p:tgtEl>
                                        <p:attrNameLst>
                                          <p:attrName>style.visibility</p:attrName>
                                        </p:attrNameLst>
                                      </p:cBhvr>
                                      <p:to>
                                        <p:strVal val="visible"/>
                                      </p:to>
                                    </p:set>
                                    <p:animEffect transition="in" filter="wipe(left)">
                                      <p:cBhvr>
                                        <p:cTn id="13" dur="500"/>
                                        <p:tgtEl>
                                          <p:spTgt spid="12">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021080"/>
            <a:ext cx="6779895" cy="2475865"/>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5" name="文本框 14"/>
          <p:cNvSpPr txBox="1"/>
          <p:nvPr>
            <p:custDataLst>
              <p:tags r:id="rId3"/>
            </p:custDataLst>
          </p:nvPr>
        </p:nvSpPr>
        <p:spPr>
          <a:xfrm>
            <a:off x="3783013" y="1228725"/>
            <a:ext cx="4625975"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400" b="1" dirty="0">
                <a:ln w="9525">
                  <a:solidFill>
                    <a:schemeClr val="bg1"/>
                  </a:solidFill>
                  <a:prstDash val="solid"/>
                </a:ln>
                <a:solidFill>
                  <a:schemeClr val="bg1"/>
                </a:solidFill>
                <a:effectLst>
                  <a:outerShdw blurRad="12700" dist="38100" dir="2700000" algn="tl" rotWithShape="0">
                    <a:schemeClr val="bg1">
                      <a:lumMod val="50000"/>
                    </a:schemeClr>
                  </a:outerShdw>
                </a:effectLst>
                <a:latin typeface="Century Gothic" pitchFamily="34" charset="0"/>
                <a:sym typeface="+mn-ea"/>
              </a:rPr>
              <a:t>零件图常用的表达方案</a:t>
            </a:r>
            <a:endParaRPr lang="zh-CN" altLang="en-US" sz="3400" b="1" spc="180" dirty="0">
              <a:ln w="9525">
                <a:solidFill>
                  <a:schemeClr val="bg1"/>
                </a:solidFill>
                <a:prstDash val="solid"/>
              </a:ln>
              <a:solidFill>
                <a:schemeClr val="bg1"/>
              </a:solidFill>
              <a:effectLst>
                <a:outerShdw blurRad="12700" dist="38100" dir="2700000" algn="tl" rotWithShape="0">
                  <a:schemeClr val="bg1">
                    <a:lumMod val="50000"/>
                  </a:schemeClr>
                </a:outerShdw>
              </a:effectLst>
              <a:latin typeface="Century Gothic" pitchFamily="34" charset="0"/>
              <a:ea typeface="微软雅黑" panose="020B0503020204020204" charset="-122"/>
              <a:sym typeface="+mn-ea"/>
            </a:endParaRPr>
          </a:p>
        </p:txBody>
      </p:sp>
      <p:sp>
        <p:nvSpPr>
          <p:cNvPr id="16" name="Title 6"/>
          <p:cNvSpPr txBox="1"/>
          <p:nvPr>
            <p:custDataLst>
              <p:tags r:id="rId4"/>
            </p:custDataLst>
          </p:nvPr>
        </p:nvSpPr>
        <p:spPr>
          <a:xfrm>
            <a:off x="2962910" y="1772285"/>
            <a:ext cx="6366510" cy="16643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轴套类零件的表达方案</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轴套类零件常采用一个基本视图--主视图表达主体形状，主视图轴线水平放置与加工位置一致，对轴上的键槽、锁孔等结构一般采用局部剖视图、断面图表达。对于退刀槽等细小结构常选用局部放大图表达。</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sp>
        <p:nvSpPr>
          <p:cNvPr id="10" name="矩形 11"/>
          <p:cNvSpPr/>
          <p:nvPr>
            <p:custDataLst>
              <p:tags r:id="rId5"/>
            </p:custDataLst>
          </p:nvPr>
        </p:nvSpPr>
        <p:spPr>
          <a:xfrm>
            <a:off x="1292225" y="3792220"/>
            <a:ext cx="9528175" cy="194754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6"/>
          <a:stretch>
            <a:fillRect/>
          </a:stretch>
        </p:blipFill>
        <p:spPr>
          <a:xfrm>
            <a:off x="1703705" y="3860800"/>
            <a:ext cx="3757295" cy="1821180"/>
          </a:xfrm>
          <a:prstGeom prst="roundRect">
            <a:avLst/>
          </a:prstGeom>
        </p:spPr>
      </p:pic>
      <p:pic>
        <p:nvPicPr>
          <p:cNvPr id="4" name="图片 3"/>
          <p:cNvPicPr>
            <a:picLocks noChangeAspect="1"/>
          </p:cNvPicPr>
          <p:nvPr/>
        </p:nvPicPr>
        <p:blipFill>
          <a:blip r:embed="rId7"/>
          <a:stretch>
            <a:fillRect/>
          </a:stretch>
        </p:blipFill>
        <p:spPr>
          <a:xfrm>
            <a:off x="5664200" y="3887470"/>
            <a:ext cx="4687570" cy="1757045"/>
          </a:xfrm>
          <a:prstGeom prst="roundRect">
            <a:avLst/>
          </a:prstGeom>
        </p:spPr>
      </p:pic>
      <p:pic>
        <p:nvPicPr>
          <p:cNvPr id="2" name="图片 1" descr="2">
            <a:hlinkClick r:id="rId8" tooltip="" action="ppaction://hlinkfile"/>
          </p:cNvPr>
          <p:cNvPicPr>
            <a:picLocks noChangeAspect="1"/>
          </p:cNvPicPr>
          <p:nvPr/>
        </p:nvPicPr>
        <p:blipFill>
          <a:blip r:embed="rId9"/>
          <a:stretch>
            <a:fillRect/>
          </a:stretch>
        </p:blipFill>
        <p:spPr>
          <a:xfrm>
            <a:off x="9912350" y="2997200"/>
            <a:ext cx="601345" cy="628650"/>
          </a:xfrm>
          <a:prstGeom prst="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p:tgtEl>
                                          <p:spTgt spid="3"/>
                                        </p:tgtEl>
                                        <p:attrNameLst>
                                          <p:attrName>ppt_y</p:attrName>
                                        </p:attrNameLst>
                                      </p:cBhvr>
                                      <p:tavLst>
                                        <p:tav tm="0">
                                          <p:val>
                                            <p:strVal val="#ppt_y+#ppt_h*1.125000"/>
                                          </p:val>
                                        </p:tav>
                                        <p:tav tm="100000">
                                          <p:val>
                                            <p:strVal val="#ppt_y"/>
                                          </p:val>
                                        </p:tav>
                                      </p:tavLst>
                                    </p:anim>
                                    <p:animEffect transition="in" filter="wipe(up)">
                                      <p:cBhvr>
                                        <p:cTn id="24" dur="500"/>
                                        <p:tgtEl>
                                          <p:spTgt spid="3"/>
                                        </p:tgtEl>
                                      </p:cBhvr>
                                    </p:animEffect>
                                  </p:childTnLst>
                                </p:cTn>
                              </p:par>
                              <p:par>
                                <p:cTn id="25" presetID="1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ppt_y</p:attrName>
                                        </p:attrNameLst>
                                      </p:cBhvr>
                                      <p:tavLst>
                                        <p:tav tm="0">
                                          <p:val>
                                            <p:strVal val="#ppt_y+#ppt_h*1.125000"/>
                                          </p:val>
                                        </p:tav>
                                        <p:tav tm="100000">
                                          <p:val>
                                            <p:strVal val="#ppt_y"/>
                                          </p:val>
                                        </p:tav>
                                      </p:tavLst>
                                    </p:anim>
                                    <p:animEffect transition="in" filter="wipe(up)">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p:tgtEl>
                                          <p:spTgt spid="2"/>
                                        </p:tgtEl>
                                        <p:attrNameLst>
                                          <p:attrName>ppt_y</p:attrName>
                                        </p:attrNameLst>
                                      </p:cBhvr>
                                      <p:tavLst>
                                        <p:tav tm="0">
                                          <p:val>
                                            <p:strVal val="#ppt_y+#ppt_h*1.125000"/>
                                          </p:val>
                                        </p:tav>
                                        <p:tav tm="100000">
                                          <p:val>
                                            <p:strVal val="#ppt_y"/>
                                          </p:val>
                                        </p:tav>
                                      </p:tavLst>
                                    </p:anim>
                                    <p:animEffect transition="in" filter="wipe(up)">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6" grpId="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842135" y="3277235"/>
            <a:ext cx="3201670" cy="2030095"/>
          </a:xfrm>
          <a:prstGeom prst="rect">
            <a:avLst/>
          </a:prstGeom>
          <a:noFill/>
        </p:spPr>
        <p:txBody>
          <a:bodyPr wrap="square" rtlCol="0" anchor="t">
            <a:spAutoFit/>
          </a:bodyPr>
          <a:p>
            <a:pPr marL="0" lvl="0" indent="-22860" algn="l" fontAlgn="ctr">
              <a:lnSpc>
                <a:spcPct val="150000"/>
              </a:lnSpc>
              <a:spcBef>
                <a:spcPts val="0"/>
              </a:spcBef>
              <a:spcAft>
                <a:spcPts val="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二</a:t>
            </a: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轮盘类零件的表达方案</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22860" algn="just">
              <a:lnSpc>
                <a:spcPct val="150000"/>
              </a:lnSpc>
              <a:spcBef>
                <a:spcPts val="0"/>
              </a:spcBef>
              <a:spcAft>
                <a:spcPts val="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轮盘类零件一般用两个视图--主视图和左视图(右视图)，主视图轴线水平放置与加工位置一致，为表达内部结构常采用剖视，左视图(右视图)主要表达外形轮廓。</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1993900" y="292505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1908175" y="1269365"/>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sp>
        <p:nvSpPr>
          <p:cNvPr id="12" name="矩形 11"/>
          <p:cNvSpPr/>
          <p:nvPr/>
        </p:nvSpPr>
        <p:spPr>
          <a:xfrm>
            <a:off x="6482080" y="883920"/>
            <a:ext cx="4302760" cy="525653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7"/>
          <a:srcRect l="4745"/>
          <a:stretch>
            <a:fillRect/>
          </a:stretch>
        </p:blipFill>
        <p:spPr>
          <a:xfrm>
            <a:off x="6582410" y="1052830"/>
            <a:ext cx="4100830" cy="2409190"/>
          </a:xfrm>
          <a:prstGeom prst="roundRect">
            <a:avLst/>
          </a:prstGeom>
        </p:spPr>
      </p:pic>
      <p:pic>
        <p:nvPicPr>
          <p:cNvPr id="8" name="图片 7"/>
          <p:cNvPicPr>
            <a:picLocks noChangeAspect="1"/>
          </p:cNvPicPr>
          <p:nvPr/>
        </p:nvPicPr>
        <p:blipFill>
          <a:blip r:embed="rId8"/>
          <a:srcRect l="7991"/>
          <a:stretch>
            <a:fillRect/>
          </a:stretch>
        </p:blipFill>
        <p:spPr>
          <a:xfrm>
            <a:off x="6671945" y="3573145"/>
            <a:ext cx="4021455" cy="2432050"/>
          </a:xfrm>
          <a:prstGeom prst="roundRect">
            <a:avLst/>
          </a:prstGeom>
        </p:spPr>
      </p:pic>
      <p:pic>
        <p:nvPicPr>
          <p:cNvPr id="6" name="图片 5" descr="2">
            <a:hlinkClick r:id="rId9" tooltip="" action="ppaction://hlinkfile"/>
          </p:cNvPr>
          <p:cNvPicPr>
            <a:picLocks noChangeAspect="1"/>
          </p:cNvPicPr>
          <p:nvPr/>
        </p:nvPicPr>
        <p:blipFill>
          <a:blip r:embed="rId10"/>
          <a:stretch>
            <a:fillRect/>
          </a:stretch>
        </p:blipFill>
        <p:spPr>
          <a:xfrm>
            <a:off x="5558790" y="1052830"/>
            <a:ext cx="601345" cy="628650"/>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up)">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up)">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childTnLst>
                                </p:cTn>
                              </p:par>
                              <p:par>
                                <p:cTn id="37" presetID="23" presetClass="entr" presetSubtype="16"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500"/>
                                        <p:tgtEl>
                                          <p:spTgt spid="6"/>
                                        </p:tgtEl>
                                        <p:attrNameLst>
                                          <p:attrName>ppt_y</p:attrName>
                                        </p:attrNameLst>
                                      </p:cBhvr>
                                      <p:tavLst>
                                        <p:tav tm="0">
                                          <p:val>
                                            <p:strVal val="#ppt_y+#ppt_h*1.125000"/>
                                          </p:val>
                                        </p:tav>
                                        <p:tav tm="100000">
                                          <p:val>
                                            <p:strVal val="#ppt_y"/>
                                          </p:val>
                                        </p:tav>
                                      </p:tavLst>
                                    </p:anim>
                                    <p:animEffect transition="in" filter="wipe(up)">
                                      <p:cBhvr>
                                        <p:cTn id="5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7" grpId="0"/>
      <p:bldP spid="7" grpId="1"/>
      <p:bldP spid="10" grpId="0"/>
      <p:bldP spid="10" grpId="1"/>
      <p:bldP spid="12" grpId="0" animBg="1"/>
      <p:bldP spid="3" grpId="0" animBg="1"/>
      <p:bldP spid="12" grpId="1" animBg="1"/>
      <p:bldP spid="3"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842135" y="3277235"/>
            <a:ext cx="3201670" cy="2306955"/>
          </a:xfrm>
          <a:prstGeom prst="rect">
            <a:avLst/>
          </a:prstGeom>
          <a:noFill/>
        </p:spPr>
        <p:txBody>
          <a:bodyPr wrap="square" rtlCol="0" anchor="t">
            <a:spAutoFit/>
          </a:bodyPr>
          <a:p>
            <a:pPr marL="0" lvl="0" indent="0" algn="just" fontAlgn="ctr">
              <a:lnSpc>
                <a:spcPct val="150000"/>
              </a:lnSpc>
              <a:spcBef>
                <a:spcPts val="0"/>
              </a:spcBef>
              <a:spcAft>
                <a:spcPts val="0"/>
              </a:spcAft>
              <a:buSzPct val="100000"/>
              <a:buFont typeface="+mn-ea"/>
            </a:pPr>
            <a:r>
              <a:rPr lang="zh-CN" altLang="en-US" sz="1600" spc="120">
                <a:solidFill>
                  <a:schemeClr val="dk1">
                    <a:lumMod val="85000"/>
                    <a:lumOff val="15000"/>
                  </a:schemeClr>
                </a:solidFill>
                <a:ea typeface="微软雅黑" panose="020B0503020204020204" charset="-122"/>
                <a:sym typeface="+mn-ea"/>
              </a:rPr>
              <a:t>三</a:t>
            </a:r>
            <a:r>
              <a:rPr lang="en-US" altLang="zh-CN" sz="1600" spc="120">
                <a:solidFill>
                  <a:schemeClr val="dk1">
                    <a:lumMod val="85000"/>
                    <a:lumOff val="15000"/>
                  </a:schemeClr>
                </a:solidFill>
                <a:ea typeface="微软雅黑" panose="020B0503020204020204" charset="-122"/>
                <a:sym typeface="+mn-ea"/>
              </a:rPr>
              <a:t>.</a:t>
            </a:r>
            <a:r>
              <a:rPr lang="zh-CN" altLang="en-US" sz="1600" spc="120">
                <a:solidFill>
                  <a:schemeClr val="dk1">
                    <a:lumMod val="85000"/>
                    <a:lumOff val="15000"/>
                  </a:schemeClr>
                </a:solidFill>
                <a:ea typeface="微软雅黑" panose="020B0503020204020204" charset="-122"/>
                <a:sym typeface="+mn-ea"/>
              </a:rPr>
              <a:t>叉架类零件的表达方案</a:t>
            </a:r>
            <a:endParaRPr lang="zh-CN" altLang="en-US" sz="1600" spc="120">
              <a:solidFill>
                <a:schemeClr val="dk1">
                  <a:lumMod val="85000"/>
                  <a:lumOff val="15000"/>
                </a:schemeClr>
              </a:solidFill>
              <a:latin typeface="Arial" panose="020B0604020202020204" pitchFamily="34" charset="0"/>
              <a:ea typeface="微软雅黑" panose="020B0503020204020204" charset="-122"/>
            </a:endParaRPr>
          </a:p>
          <a:p>
            <a:pPr marL="0" lvl="0" indent="0" algn="just" fontAlgn="ctr">
              <a:lnSpc>
                <a:spcPct val="150000"/>
              </a:lnSpc>
              <a:spcBef>
                <a:spcPts val="0"/>
              </a:spcBef>
              <a:spcAft>
                <a:spcPts val="0"/>
              </a:spcAft>
              <a:buSzPct val="100000"/>
              <a:buFont typeface="+mn-ea"/>
            </a:pPr>
            <a:r>
              <a:rPr lang="zh-CN" altLang="en-US" sz="1600" spc="120">
                <a:solidFill>
                  <a:schemeClr val="dk1">
                    <a:lumMod val="85000"/>
                    <a:lumOff val="15000"/>
                  </a:schemeClr>
                </a:solidFill>
                <a:ea typeface="微软雅黑" panose="020B0503020204020204" charset="-122"/>
                <a:sym typeface="+mn-ea"/>
              </a:rPr>
              <a:t>叉架类零件一般需要两个或两个以上基本视图，主视图按工作位置放置，并取最能反映零件形状特征的方向作为主视图的投射方向。</a:t>
            </a:r>
            <a:endParaRPr lang="zh-CN" altLang="en-US" sz="16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1993900" y="292505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1908175" y="1269365"/>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rcRect l="10670"/>
          <a:stretch>
            <a:fillRect/>
          </a:stretch>
        </p:blipFill>
        <p:spPr>
          <a:xfrm>
            <a:off x="6600190" y="2204720"/>
            <a:ext cx="3503930" cy="2467610"/>
          </a:xfrm>
          <a:prstGeom prst="roundRect">
            <a:avLst/>
          </a:prstGeom>
        </p:spPr>
      </p:pic>
      <p:pic>
        <p:nvPicPr>
          <p:cNvPr id="5" name="图片 4" descr="2">
            <a:hlinkClick r:id="rId8" tooltip="" action="ppaction://hlinkfile"/>
          </p:cNvPr>
          <p:cNvPicPr>
            <a:picLocks noChangeAspect="1"/>
          </p:cNvPicPr>
          <p:nvPr/>
        </p:nvPicPr>
        <p:blipFill>
          <a:blip r:embed="rId9"/>
          <a:stretch>
            <a:fillRect/>
          </a:stretch>
        </p:blipFill>
        <p:spPr>
          <a:xfrm>
            <a:off x="7967980" y="1196975"/>
            <a:ext cx="601345" cy="628650"/>
          </a:xfrm>
          <a:prstGeom prst="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p:tgtEl>
                                          <p:spTgt spid="5"/>
                                        </p:tgtEl>
                                        <p:attrNameLst>
                                          <p:attrName>ppt_y</p:attrName>
                                        </p:attrNameLst>
                                      </p:cBhvr>
                                      <p:tavLst>
                                        <p:tav tm="0">
                                          <p:val>
                                            <p:strVal val="#ppt_y+#ppt_h*1.125000"/>
                                          </p:val>
                                        </p:tav>
                                        <p:tav tm="100000">
                                          <p:val>
                                            <p:strVal val="#ppt_y"/>
                                          </p:val>
                                        </p:tav>
                                      </p:tavLst>
                                    </p:anim>
                                    <p:animEffect transition="in" filter="wipe(up)">
                                      <p:cBhvr>
                                        <p:cTn id="4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文本框 6"/>
          <p:cNvSpPr txBox="1"/>
          <p:nvPr/>
        </p:nvSpPr>
        <p:spPr>
          <a:xfrm>
            <a:off x="1842135" y="3277235"/>
            <a:ext cx="3201670" cy="2999740"/>
          </a:xfrm>
          <a:prstGeom prst="rect">
            <a:avLst/>
          </a:prstGeom>
          <a:noFill/>
        </p:spPr>
        <p:txBody>
          <a:bodyPr wrap="square" rtlCol="0" anchor="t">
            <a:spAutoFit/>
          </a:bodyPr>
          <a:p>
            <a:pPr marL="0" lvl="0" indent="0" algn="just" fontAlgn="ctr">
              <a:lnSpc>
                <a:spcPct val="150000"/>
              </a:lnSpc>
              <a:spcBef>
                <a:spcPts val="0"/>
              </a:spcBef>
              <a:spcAft>
                <a:spcPts val="0"/>
              </a:spcAft>
              <a:buSzPct val="100000"/>
              <a:buFont typeface="+mn-ea"/>
            </a:pPr>
            <a:r>
              <a:rPr lang="zh-CN" altLang="en-US" sz="1400" spc="120">
                <a:solidFill>
                  <a:schemeClr val="dk1">
                    <a:lumMod val="85000"/>
                    <a:lumOff val="15000"/>
                  </a:schemeClr>
                </a:solidFill>
                <a:ea typeface="微软雅黑" panose="020B0503020204020204" charset="-122"/>
                <a:sym typeface="+mn-ea"/>
              </a:rPr>
              <a:t>四</a:t>
            </a:r>
            <a:r>
              <a:rPr lang="en-US" altLang="zh-CN" sz="1400" spc="120">
                <a:solidFill>
                  <a:schemeClr val="dk1">
                    <a:lumMod val="85000"/>
                    <a:lumOff val="15000"/>
                  </a:schemeClr>
                </a:solidFill>
                <a:ea typeface="微软雅黑" panose="020B0503020204020204" charset="-122"/>
                <a:sym typeface="+mn-ea"/>
              </a:rPr>
              <a:t>.</a:t>
            </a:r>
            <a:r>
              <a:rPr lang="zh-CN" altLang="en-US" sz="1400" spc="120">
                <a:solidFill>
                  <a:schemeClr val="dk1">
                    <a:lumMod val="85000"/>
                    <a:lumOff val="15000"/>
                  </a:schemeClr>
                </a:solidFill>
                <a:ea typeface="微软雅黑" panose="020B0503020204020204" charset="-122"/>
                <a:sym typeface="+mn-ea"/>
              </a:rPr>
              <a:t>箱壳类零件的表达方案</a:t>
            </a:r>
            <a:endParaRPr lang="zh-CN" altLang="en-US" sz="1400" spc="120">
              <a:solidFill>
                <a:schemeClr val="dk1">
                  <a:lumMod val="85000"/>
                  <a:lumOff val="15000"/>
                </a:schemeClr>
              </a:solidFill>
              <a:latin typeface="Arial" panose="020B0604020202020204" pitchFamily="34" charset="0"/>
              <a:ea typeface="微软雅黑" panose="020B0503020204020204" charset="-122"/>
            </a:endParaRPr>
          </a:p>
          <a:p>
            <a:pPr marL="0" lvl="0" indent="0" algn="just" fontAlgn="ctr">
              <a:lnSpc>
                <a:spcPct val="150000"/>
              </a:lnSpc>
              <a:spcBef>
                <a:spcPts val="0"/>
              </a:spcBef>
              <a:spcAft>
                <a:spcPts val="0"/>
              </a:spcAft>
              <a:buSzPct val="100000"/>
              <a:buFont typeface="+mn-ea"/>
            </a:pPr>
            <a:r>
              <a:rPr lang="zh-CN" altLang="en-US" sz="1400" spc="120">
                <a:solidFill>
                  <a:schemeClr val="dk1">
                    <a:lumMod val="85000"/>
                    <a:lumOff val="15000"/>
                  </a:schemeClr>
                </a:solidFill>
                <a:ea typeface="微软雅黑" panose="020B0503020204020204" charset="-122"/>
                <a:sym typeface="+mn-ea"/>
              </a:rPr>
              <a:t>箱壳类零件有复杂的内腔和外形，往往需要多个基本视图与辅助视图表达外形，内部结构及断面常选用各种剖视图、断面图来表达。这类零件的主视图按工作位置放置，并选取最能反映零件形状特征的方向作为主视图的投射方向。</a:t>
            </a:r>
            <a:endParaRPr lang="zh-CN" altLang="en-US" sz="1400" spc="120">
              <a:solidFill>
                <a:schemeClr val="dk1">
                  <a:lumMod val="85000"/>
                  <a:lumOff val="15000"/>
                </a:schemeClr>
              </a:solidFill>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1993900" y="292505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6"/>
            </p:custDataLst>
          </p:nvPr>
        </p:nvSpPr>
        <p:spPr>
          <a:xfrm>
            <a:off x="1908175" y="1269365"/>
            <a:ext cx="2865120" cy="1463040"/>
          </a:xfrm>
          <a:prstGeom prst="rect">
            <a:avLst/>
          </a:prstGeom>
          <a:noFill/>
        </p:spPr>
        <p:txBody>
          <a:bodyPr wrap="square" lIns="63500" tIns="25400" rIns="63500" bIns="25400" rtlCol="0" anchor="ctr" anchorCtr="0">
            <a:normAutofit/>
            <a:scene3d>
              <a:camera prst="orthographicFront"/>
              <a:lightRig rig="threePt" dir="t"/>
            </a:scene3d>
          </a:bodyPr>
          <a:p>
            <a:pPr marL="0" indent="0" algn="l">
              <a:lnSpc>
                <a:spcPct val="100000"/>
              </a:lnSpc>
              <a:spcBef>
                <a:spcPts val="0"/>
              </a:spcBef>
              <a:spcAft>
                <a:spcPts val="0"/>
              </a:spcAft>
              <a:buSzPct val="100000"/>
              <a:buNone/>
            </a:pPr>
            <a:r>
              <a:rPr lang="zh-CN" altLang="en-US" sz="4000" b="1" spc="180" dirty="0">
                <a:effectLst>
                  <a:outerShdw blurRad="38100" dist="19050" dir="2700000" algn="tl" rotWithShape="0">
                    <a:schemeClr val="dk1">
                      <a:alpha val="40000"/>
                    </a:schemeClr>
                  </a:outerShdw>
                </a:effectLst>
                <a:ea typeface="微软雅黑" panose="020B0503020204020204" charset="-122"/>
                <a:sym typeface="+mn-ea"/>
              </a:rPr>
              <a:t>零件图的技术要求</a:t>
            </a:r>
            <a:endParaRPr lang="zh-CN" altLang="en-US" sz="4000" b="1" spc="180" dirty="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5" name="图片 4"/>
          <p:cNvPicPr>
            <a:picLocks noChangeAspect="1"/>
          </p:cNvPicPr>
          <p:nvPr/>
        </p:nvPicPr>
        <p:blipFill>
          <a:blip r:embed="rId7"/>
          <a:stretch>
            <a:fillRect/>
          </a:stretch>
        </p:blipFill>
        <p:spPr>
          <a:xfrm>
            <a:off x="6600190" y="2132965"/>
            <a:ext cx="3912235" cy="258635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p:tgtEl>
                                          <p:spTgt spid="5"/>
                                        </p:tgtEl>
                                        <p:attrNameLst>
                                          <p:attrName>ppt_y</p:attrName>
                                        </p:attrNameLst>
                                      </p:cBhvr>
                                      <p:tavLst>
                                        <p:tav tm="0">
                                          <p:val>
                                            <p:strVal val="#ppt_y+#ppt_h*1.125000"/>
                                          </p:val>
                                        </p:tav>
                                        <p:tav tm="100000">
                                          <p:val>
                                            <p:strVal val="#ppt_y"/>
                                          </p:val>
                                        </p:tav>
                                      </p:tavLst>
                                    </p:anim>
                                    <p:animEffect transition="in" filter="wipe(up)">
                                      <p:cBhvr>
                                        <p:cTn id="4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10" grpId="0"/>
      <p:bldP spid="10" grpId="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249363" y="1974850"/>
            <a:ext cx="9693275" cy="2749550"/>
            <a:chOff x="1249688" y="1640089"/>
            <a:chExt cx="9692625" cy="3320231"/>
          </a:xfrm>
        </p:grpSpPr>
        <p:sp>
          <p:nvSpPr>
            <p:cNvPr id="10" name="矩形 9"/>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4000" b="1" strike="noStrike" spc="300" noProof="1" dirty="0">
                <a:solidFill>
                  <a:srgbClr val="0070C0"/>
                </a:solidFill>
                <a:latin typeface="微软雅黑" panose="020B0503020204020204" charset="-122"/>
                <a:ea typeface="微软雅黑" panose="020B0503020204020204" charset="-122"/>
                <a:cs typeface="PT Sans" pitchFamily="34" charset="0"/>
              </a:endParaRPr>
            </a:p>
          </p:txBody>
        </p:sp>
        <p:sp>
          <p:nvSpPr>
            <p:cNvPr id="11"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1" fmla="*/ 1238865 w 3726426"/>
                <a:gd name="connsiteY0-2" fmla="*/ 0 h 6858000"/>
                <a:gd name="connsiteX1-3" fmla="*/ 3726426 w 3726426"/>
                <a:gd name="connsiteY1-4" fmla="*/ 0 h 6858000"/>
                <a:gd name="connsiteX2-5" fmla="*/ 3726426 w 3726426"/>
                <a:gd name="connsiteY2-6" fmla="*/ 6858000 h 6858000"/>
                <a:gd name="connsiteX3-7" fmla="*/ 0 w 3726426"/>
                <a:gd name="connsiteY3-8" fmla="*/ 6740013 h 6858000"/>
                <a:gd name="connsiteX4-9" fmla="*/ 1238865 w 3726426"/>
                <a:gd name="connsiteY4-10" fmla="*/ 0 h 6858000"/>
                <a:gd name="connsiteX0-11" fmla="*/ 1238865 w 3726426"/>
                <a:gd name="connsiteY0-12" fmla="*/ 0 h 6799943"/>
                <a:gd name="connsiteX1-13" fmla="*/ 3726426 w 3726426"/>
                <a:gd name="connsiteY1-14" fmla="*/ 0 h 6799943"/>
                <a:gd name="connsiteX2-15" fmla="*/ 3653855 w 3726426"/>
                <a:gd name="connsiteY2-16" fmla="*/ 6799943 h 6799943"/>
                <a:gd name="connsiteX3-17" fmla="*/ 0 w 3726426"/>
                <a:gd name="connsiteY3-18" fmla="*/ 6740013 h 6799943"/>
                <a:gd name="connsiteX4-19" fmla="*/ 1238865 w 3726426"/>
                <a:gd name="connsiteY4-20" fmla="*/ 0 h 6799943"/>
                <a:gd name="connsiteX0-21" fmla="*/ 2701643 w 3726426"/>
                <a:gd name="connsiteY0-22" fmla="*/ 907762 h 6799943"/>
                <a:gd name="connsiteX1-23" fmla="*/ 3726426 w 3726426"/>
                <a:gd name="connsiteY1-24" fmla="*/ 0 h 6799943"/>
                <a:gd name="connsiteX2-25" fmla="*/ 3653855 w 3726426"/>
                <a:gd name="connsiteY2-26" fmla="*/ 6799943 h 6799943"/>
                <a:gd name="connsiteX3-27" fmla="*/ 0 w 3726426"/>
                <a:gd name="connsiteY3-28" fmla="*/ 6740013 h 6799943"/>
                <a:gd name="connsiteX4-29" fmla="*/ 2701643 w 3726426"/>
                <a:gd name="connsiteY4-30" fmla="*/ 907762 h 6799943"/>
                <a:gd name="connsiteX0-31" fmla="*/ 1096651 w 3726426"/>
                <a:gd name="connsiteY0-32" fmla="*/ 78936 h 6799943"/>
                <a:gd name="connsiteX1-33" fmla="*/ 3726426 w 3726426"/>
                <a:gd name="connsiteY1-34" fmla="*/ 0 h 6799943"/>
                <a:gd name="connsiteX2-35" fmla="*/ 3653855 w 3726426"/>
                <a:gd name="connsiteY2-36" fmla="*/ 6799943 h 6799943"/>
                <a:gd name="connsiteX3-37" fmla="*/ 0 w 3726426"/>
                <a:gd name="connsiteY3-38" fmla="*/ 6740013 h 6799943"/>
                <a:gd name="connsiteX4-39" fmla="*/ 1096651 w 3726426"/>
                <a:gd name="connsiteY4-40" fmla="*/ 78936 h 6799943"/>
                <a:gd name="connsiteX0-41" fmla="*/ 0 w 2629775"/>
                <a:gd name="connsiteY0-42" fmla="*/ 78936 h 6897886"/>
                <a:gd name="connsiteX1-43" fmla="*/ 2629775 w 2629775"/>
                <a:gd name="connsiteY1-44" fmla="*/ 0 h 6897886"/>
                <a:gd name="connsiteX2-45" fmla="*/ 2557204 w 2629775"/>
                <a:gd name="connsiteY2-46" fmla="*/ 6799943 h 6897886"/>
                <a:gd name="connsiteX3-47" fmla="*/ 934985 w 2629775"/>
                <a:gd name="connsiteY3-48" fmla="*/ 6897886 h 6897886"/>
                <a:gd name="connsiteX4-49" fmla="*/ 0 w 2629775"/>
                <a:gd name="connsiteY4-50" fmla="*/ 78936 h 6897886"/>
                <a:gd name="connsiteX0-51" fmla="*/ 0 w 2623003"/>
                <a:gd name="connsiteY0-52" fmla="*/ 13156 h 6832106"/>
                <a:gd name="connsiteX1-53" fmla="*/ 2623003 w 2623003"/>
                <a:gd name="connsiteY1-54" fmla="*/ 0 h 6832106"/>
                <a:gd name="connsiteX2-55" fmla="*/ 2557204 w 2623003"/>
                <a:gd name="connsiteY2-56" fmla="*/ 6734163 h 6832106"/>
                <a:gd name="connsiteX3-57" fmla="*/ 934985 w 2623003"/>
                <a:gd name="connsiteY3-58" fmla="*/ 6832106 h 6832106"/>
                <a:gd name="connsiteX4-59" fmla="*/ 0 w 2623003"/>
                <a:gd name="connsiteY4-60" fmla="*/ 13156 h 6832106"/>
                <a:gd name="connsiteX0-61" fmla="*/ 0 w 2643319"/>
                <a:gd name="connsiteY0-62" fmla="*/ 0 h 6845262"/>
                <a:gd name="connsiteX1-63" fmla="*/ 2643319 w 2643319"/>
                <a:gd name="connsiteY1-64" fmla="*/ 13156 h 6845262"/>
                <a:gd name="connsiteX2-65" fmla="*/ 2577520 w 2643319"/>
                <a:gd name="connsiteY2-66" fmla="*/ 6747319 h 6845262"/>
                <a:gd name="connsiteX3-67" fmla="*/ 955301 w 2643319"/>
                <a:gd name="connsiteY3-68" fmla="*/ 6845262 h 6845262"/>
                <a:gd name="connsiteX4-69" fmla="*/ 0 w 2643319"/>
                <a:gd name="connsiteY4-70" fmla="*/ 0 h 6845262"/>
                <a:gd name="connsiteX0-71" fmla="*/ 0 w 2643319"/>
                <a:gd name="connsiteY0-72" fmla="*/ 0 h 6878879"/>
                <a:gd name="connsiteX1-73" fmla="*/ 2643319 w 2643319"/>
                <a:gd name="connsiteY1-74" fmla="*/ 13156 h 6878879"/>
                <a:gd name="connsiteX2-75" fmla="*/ 2591064 w 2643319"/>
                <a:gd name="connsiteY2-76" fmla="*/ 6878879 h 6878879"/>
                <a:gd name="connsiteX3-77" fmla="*/ 955301 w 2643319"/>
                <a:gd name="connsiteY3-78" fmla="*/ 6845262 h 6878879"/>
                <a:gd name="connsiteX4-79" fmla="*/ 0 w 2643319"/>
                <a:gd name="connsiteY4-80" fmla="*/ 0 h 68788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43319" h="6878879">
                  <a:moveTo>
                    <a:pt x="0" y="0"/>
                  </a:moveTo>
                  <a:lnTo>
                    <a:pt x="2643319" y="13156"/>
                  </a:lnTo>
                  <a:lnTo>
                    <a:pt x="2591064" y="6878879"/>
                  </a:lnTo>
                  <a:lnTo>
                    <a:pt x="955301" y="6845262"/>
                  </a:lnTo>
                  <a:lnTo>
                    <a:pt x="0" y="0"/>
                  </a:lnTo>
                  <a:close/>
                </a:path>
              </a:pathLst>
            </a:cu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12" name="文本框 11"/>
          <p:cNvSpPr txBox="1"/>
          <p:nvPr/>
        </p:nvSpPr>
        <p:spPr>
          <a:xfrm>
            <a:off x="1508125" y="2471738"/>
            <a:ext cx="1650365" cy="1630045"/>
          </a:xfrm>
          <a:prstGeom prst="rect">
            <a:avLst/>
          </a:prstGeom>
          <a:noFill/>
        </p:spPr>
        <p:txBody>
          <a:bodyPr wrap="none" rtlCol="0">
            <a:spAutoFit/>
          </a:bodyPr>
          <a:lstStyle/>
          <a:p>
            <a:r>
              <a:rPr lang="en-US" altLang="zh-CN" sz="10000" spc="600" noProof="1" dirty="0">
                <a:solidFill>
                  <a:schemeClr val="bg1"/>
                </a:solidFill>
                <a:latin typeface="Impact" panose="020B0806030902050204" pitchFamily="34" charset="0"/>
                <a:ea typeface="宋体" panose="02010600030101010101" pitchFamily="2" charset="-122"/>
                <a:cs typeface="+mn-cs"/>
              </a:rPr>
              <a:t>0</a:t>
            </a:r>
            <a:r>
              <a:rPr lang="en-US" sz="10000" spc="600" noProof="1" dirty="0">
                <a:solidFill>
                  <a:schemeClr val="bg1"/>
                </a:solidFill>
                <a:latin typeface="Impact" panose="020B0806030902050204" pitchFamily="34" charset="0"/>
                <a:ea typeface="宋体" panose="02010600030101010101" pitchFamily="2" charset="-122"/>
                <a:cs typeface="+mn-cs"/>
              </a:rPr>
              <a:t>4</a:t>
            </a:r>
            <a:endParaRPr lang="en-US" sz="10000" spc="600" noProof="1" dirty="0">
              <a:solidFill>
                <a:schemeClr val="bg1"/>
              </a:solidFill>
              <a:latin typeface="Impact" panose="020B0806030902050204" pitchFamily="34" charset="0"/>
            </a:endParaRPr>
          </a:p>
        </p:txBody>
      </p:sp>
      <p:sp>
        <p:nvSpPr>
          <p:cNvPr id="4103" name="文本框 1"/>
          <p:cNvSpPr txBox="1"/>
          <p:nvPr/>
        </p:nvSpPr>
        <p:spPr>
          <a:xfrm>
            <a:off x="3935413" y="2933700"/>
            <a:ext cx="6559550" cy="768350"/>
          </a:xfrm>
          <a:prstGeom prst="rect">
            <a:avLst/>
          </a:prstGeom>
          <a:noFill/>
          <a:ln w="9525">
            <a:noFill/>
          </a:ln>
        </p:spPr>
        <p:txBody>
          <a:bodyPr wrap="square" anchor="t" anchorCtr="0">
            <a:spAutoFit/>
          </a:bodyPr>
          <a:p>
            <a:pPr algn="ctr"/>
            <a:r>
              <a:rPr lang="zh-CN" altLang="en-US" sz="4400" b="1" dirty="0">
                <a:latin typeface="微软雅黑" panose="020B0503020204020204" charset="-122"/>
                <a:cs typeface="微软雅黑" panose="020B0503020204020204" charset="-122"/>
                <a:sym typeface="+mn-ea"/>
              </a:rPr>
              <a:t>零件图的尺寸标注</a:t>
            </a:r>
            <a:endParaRPr lang="zh-CN" altLang="en-US" sz="440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xEl>
                                              <p:charRg st="0" end="3"/>
                                            </p:txEl>
                                          </p:spTgt>
                                        </p:tgtEl>
                                        <p:attrNameLst>
                                          <p:attrName>style.visibility</p:attrName>
                                        </p:attrNameLst>
                                      </p:cBhvr>
                                      <p:to>
                                        <p:strVal val="visible"/>
                                      </p:to>
                                    </p:set>
                                    <p:animEffect transition="in" filter="wipe(left)">
                                      <p:cBhvr>
                                        <p:cTn id="13" dur="500"/>
                                        <p:tgtEl>
                                          <p:spTgt spid="12">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圆角矩形 1"/>
          <p:cNvSpPr/>
          <p:nvPr/>
        </p:nvSpPr>
        <p:spPr>
          <a:xfrm>
            <a:off x="407035" y="2123440"/>
            <a:ext cx="4819015" cy="3456305"/>
          </a:xfrm>
          <a:prstGeom prst="roundRect">
            <a:avLst/>
          </a:prstGeom>
          <a:solidFill>
            <a:srgbClr val="1E7CEE"/>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userDrawn="1">
            <p:custDataLst>
              <p:tags r:id="rId2"/>
            </p:custDataLst>
          </p:nvPr>
        </p:nvSpPr>
        <p:spPr>
          <a:xfrm>
            <a:off x="0" y="1004570"/>
            <a:ext cx="12192000" cy="912114"/>
          </a:xfrm>
          <a:prstGeom prst="rect">
            <a:avLst/>
          </a:prstGeom>
          <a:solidFill>
            <a:srgbClr val="1E7C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4" name="矩形 3"/>
          <p:cNvSpPr/>
          <p:nvPr>
            <p:custDataLst>
              <p:tags r:id="rId3"/>
            </p:custDataLst>
          </p:nvPr>
        </p:nvSpPr>
        <p:spPr>
          <a:xfrm>
            <a:off x="5955030" y="2433320"/>
            <a:ext cx="1066800" cy="304800"/>
          </a:xfrm>
          <a:prstGeom prst="rect">
            <a:avLst/>
          </a:prstGeom>
          <a:solidFill>
            <a:srgbClr val="1E7C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5" name="矩形 4"/>
          <p:cNvSpPr/>
          <p:nvPr>
            <p:custDataLst>
              <p:tags r:id="rId4"/>
            </p:custDataLst>
          </p:nvPr>
        </p:nvSpPr>
        <p:spPr>
          <a:xfrm>
            <a:off x="10375900" y="4881880"/>
            <a:ext cx="1066800" cy="304800"/>
          </a:xfrm>
          <a:prstGeom prst="rect">
            <a:avLst/>
          </a:prstGeom>
          <a:solidFill>
            <a:srgbClr val="1E7C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6" name="矩形 10"/>
          <p:cNvSpPr/>
          <p:nvPr>
            <p:custDataLst>
              <p:tags r:id="rId5"/>
            </p:custDataLst>
          </p:nvPr>
        </p:nvSpPr>
        <p:spPr>
          <a:xfrm>
            <a:off x="6238875" y="2590800"/>
            <a:ext cx="4876800" cy="2438400"/>
          </a:xfrm>
          <a:prstGeom prst="rect">
            <a:avLst/>
          </a:prstGeom>
          <a:noFill/>
          <a:ln w="25400">
            <a:solidFill>
              <a:srgbClr val="1E7CEE">
                <a:alpha val="63000"/>
              </a:srgb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1800">
              <a:solidFill>
                <a:schemeClr val="lt1"/>
              </a:solidFill>
              <a:latin typeface="微软雅黑" panose="020B0503020204020204" charset="-122"/>
              <a:ea typeface="微软雅黑" panose="020B0503020204020204" charset="-122"/>
            </a:endParaRPr>
          </a:p>
        </p:txBody>
      </p:sp>
      <p:sp>
        <p:nvSpPr>
          <p:cNvPr id="7" name="文本框 6"/>
          <p:cNvSpPr txBox="1"/>
          <p:nvPr>
            <p:custDataLst>
              <p:tags r:id="rId6"/>
            </p:custDataLst>
          </p:nvPr>
        </p:nvSpPr>
        <p:spPr>
          <a:xfrm>
            <a:off x="457200" y="1156970"/>
            <a:ext cx="5781675"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400" b="1" spc="180" dirty="0">
                <a:solidFill>
                  <a:schemeClr val="lt1"/>
                </a:solidFill>
                <a:latin typeface="微软雅黑" panose="020B0503020204020204" charset="-122"/>
                <a:ea typeface="微软雅黑" panose="020B0503020204020204" charset="-122"/>
                <a:sym typeface="+mn-ea"/>
              </a:rPr>
              <a:t>零件与零件图概述</a:t>
            </a:r>
            <a:endParaRPr lang="zh-CN" altLang="en-US" sz="3400" b="1" spc="180" dirty="0">
              <a:solidFill>
                <a:schemeClr val="lt1"/>
              </a:solidFill>
              <a:latin typeface="微软雅黑" panose="020B0503020204020204" charset="-122"/>
              <a:ea typeface="微软雅黑" panose="020B0503020204020204" charset="-122"/>
              <a:sym typeface="+mn-ea"/>
            </a:endParaRPr>
          </a:p>
        </p:txBody>
      </p:sp>
      <p:pic>
        <p:nvPicPr>
          <p:cNvPr id="8" name="图片 7"/>
          <p:cNvPicPr>
            <a:picLocks noChangeAspect="1"/>
          </p:cNvPicPr>
          <p:nvPr>
            <p:custDataLst>
              <p:tags r:id="rId7"/>
            </p:custDataLst>
          </p:nvPr>
        </p:nvPicPr>
        <p:blipFill rotWithShape="1">
          <a:blip r:embed="rId8"/>
          <a:srcRect/>
          <a:stretch>
            <a:fillRect/>
          </a:stretch>
        </p:blipFill>
        <p:spPr>
          <a:xfrm>
            <a:off x="71755" y="2204748"/>
            <a:ext cx="5029238" cy="3293110"/>
          </a:xfrm>
          <a:prstGeom prst="roundRect">
            <a:avLst/>
          </a:prstGeom>
        </p:spPr>
      </p:pic>
      <p:sp>
        <p:nvSpPr>
          <p:cNvPr id="9" name="Title 6"/>
          <p:cNvSpPr txBox="1"/>
          <p:nvPr>
            <p:custDataLst>
              <p:tags r:id="rId9"/>
            </p:custDataLst>
          </p:nvPr>
        </p:nvSpPr>
        <p:spPr>
          <a:xfrm>
            <a:off x="6553835" y="3048000"/>
            <a:ext cx="4266565" cy="926452"/>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ctr" defTabSz="913765" rtl="0" eaLnBrk="1" fontAlgn="auto" latinLnBrk="0" hangingPunct="1">
              <a:lnSpc>
                <a:spcPct val="100000"/>
              </a:lnSpc>
              <a:spcBef>
                <a:spcPts val="0"/>
              </a:spcBef>
              <a:spcAft>
                <a:spcPts val="0"/>
              </a:spcAft>
              <a:buSzPct val="100000"/>
              <a:buFontTx/>
              <a:buNone/>
            </a:pPr>
            <a:r>
              <a:rPr kumimoji="0" lang="zh-CN" altLang="en-US" sz="3800" b="1" i="0" spc="220" noProof="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一.零件的分类</a:t>
            </a:r>
            <a:endParaRPr kumimoji="0" lang="zh-CN" altLang="en-US" sz="3800" b="1" i="0" spc="220" noProof="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0" name="Title 6"/>
          <p:cNvSpPr txBox="1"/>
          <p:nvPr>
            <p:custDataLst>
              <p:tags r:id="rId10"/>
            </p:custDataLst>
          </p:nvPr>
        </p:nvSpPr>
        <p:spPr>
          <a:xfrm>
            <a:off x="6553200" y="4044937"/>
            <a:ext cx="4266546" cy="52706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ctr">
              <a:lnSpc>
                <a:spcPct val="100000"/>
              </a:lnSpc>
              <a:spcBef>
                <a:spcPts val="0"/>
              </a:spcBef>
              <a:spcAft>
                <a:spcPts val="800"/>
              </a:spcAft>
              <a:buSzPct val="100000"/>
            </a:pPr>
            <a:r>
              <a:rPr lang="en-US" altLang="zh-CN" sz="280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轴套类零件</a:t>
            </a:r>
            <a:endParaRPr lang="en-US" altLang="zh-CN" sz="2800" spc="2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ppt_y</p:attrName>
                                        </p:attrNameLst>
                                      </p:cBhvr>
                                      <p:tavLst>
                                        <p:tav tm="0">
                                          <p:val>
                                            <p:strVal val="#ppt_y+#ppt_h*1.125000"/>
                                          </p:val>
                                        </p:tav>
                                        <p:tav tm="100000">
                                          <p:val>
                                            <p:strVal val="#ppt_y"/>
                                          </p:val>
                                        </p:tav>
                                      </p:tavLst>
                                    </p:anim>
                                    <p:animEffect transition="in" filter="wipe(up)">
                                      <p:cBhvr>
                                        <p:cTn id="22" dur="500"/>
                                        <p:tgtEl>
                                          <p:spTgt spid="4"/>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p:tgtEl>
                                          <p:spTgt spid="5"/>
                                        </p:tgtEl>
                                        <p:attrNameLst>
                                          <p:attrName>ppt_y</p:attrName>
                                        </p:attrNameLst>
                                      </p:cBhvr>
                                      <p:tavLst>
                                        <p:tav tm="0">
                                          <p:val>
                                            <p:strVal val="#ppt_y+#ppt_h*1.125000"/>
                                          </p:val>
                                        </p:tav>
                                        <p:tav tm="100000">
                                          <p:val>
                                            <p:strVal val="#ppt_y"/>
                                          </p:val>
                                        </p:tav>
                                      </p:tavLst>
                                    </p:anim>
                                    <p:animEffect transition="in" filter="wipe(up)">
                                      <p:cBhvr>
                                        <p:cTn id="30" dur="500"/>
                                        <p:tgtEl>
                                          <p:spTgt spid="5"/>
                                        </p:tgtEl>
                                      </p:cBhvr>
                                    </p:animEffect>
                                  </p:childTnLst>
                                </p:cTn>
                              </p:par>
                              <p:par>
                                <p:cTn id="31" presetID="12" presetClass="entr" presetSubtype="4"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ppt_y</p:attrName>
                                        </p:attrNameLst>
                                      </p:cBhvr>
                                      <p:tavLst>
                                        <p:tav tm="0">
                                          <p:val>
                                            <p:strVal val="#ppt_y+#ppt_h*1.125000"/>
                                          </p:val>
                                        </p:tav>
                                        <p:tav tm="100000">
                                          <p:val>
                                            <p:strVal val="#ppt_y"/>
                                          </p:val>
                                        </p:tav>
                                      </p:tavLst>
                                    </p:anim>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p:tgtEl>
                                          <p:spTgt spid="8"/>
                                        </p:tgtEl>
                                        <p:attrNameLst>
                                          <p:attrName>ppt_y</p:attrName>
                                        </p:attrNameLst>
                                      </p:cBhvr>
                                      <p:tavLst>
                                        <p:tav tm="0">
                                          <p:val>
                                            <p:strVal val="#ppt_y+#ppt_h*1.125000"/>
                                          </p:val>
                                        </p:tav>
                                        <p:tav tm="100000">
                                          <p:val>
                                            <p:strVal val="#ppt_y"/>
                                          </p:val>
                                        </p:tav>
                                      </p:tavLst>
                                    </p:anim>
                                    <p:animEffect transition="in" filter="wipe(up)">
                                      <p:cBhvr>
                                        <p:cTn id="40" dur="500"/>
                                        <p:tgtEl>
                                          <p:spTgt spid="8"/>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up)">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7" grpId="1"/>
      <p:bldP spid="3" grpId="1" animBg="1"/>
      <p:bldP spid="6" grpId="0" animBg="1"/>
      <p:bldP spid="4" grpId="0" animBg="1"/>
      <p:bldP spid="9" grpId="0"/>
      <p:bldP spid="5" grpId="0" animBg="1"/>
      <p:bldP spid="10" grpId="0"/>
      <p:bldP spid="6" grpId="1" animBg="1"/>
      <p:bldP spid="4" grpId="1" animBg="1"/>
      <p:bldP spid="9" grpId="1"/>
      <p:bldP spid="5" grpId="1" animBg="1"/>
      <p:bldP spid="10" grpId="1"/>
      <p:bldP spid="2" grpId="0" bldLvl="0" animBg="1"/>
      <p:bldP spid="2"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1864360"/>
            <a:ext cx="10972800" cy="271462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843280"/>
            <a:ext cx="3505200" cy="5317490"/>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990107" y="257263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918335" y="956310"/>
            <a:ext cx="286512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rPr>
              <a:t>零件图的尺寸标注</a:t>
            </a:r>
            <a:endPar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endParaRPr>
          </a:p>
        </p:txBody>
      </p:sp>
      <p:sp>
        <p:nvSpPr>
          <p:cNvPr id="3" name="矩形 2"/>
          <p:cNvSpPr/>
          <p:nvPr/>
        </p:nvSpPr>
        <p:spPr>
          <a:xfrm>
            <a:off x="6239510" y="1663065"/>
            <a:ext cx="4680585" cy="313944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918352" y="2661920"/>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l"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一</a:t>
            </a:r>
            <a:r>
              <a:rPr lang="en-US" altLang="zh-CN"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尺寸基准</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l"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零件图尺寸标注的基本要求:</a:t>
            </a:r>
            <a:r>
              <a:rPr lang="zh-CN" altLang="en-US" sz="1400" b="1"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正确、完整、清晰、合理</a:t>
            </a:r>
            <a:r>
              <a:rPr lang="zh-CN" altLang="en-US"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。尺寸基准:是指零件装配到机器上或在加工测量时，用以确定其位置的一些面、线和点。</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l" fontAlgn="ctr">
              <a:lnSpc>
                <a:spcPct val="150000"/>
              </a:lnSpc>
              <a:spcBef>
                <a:spcPts val="0"/>
              </a:spcBef>
              <a:spcAft>
                <a:spcPts val="0"/>
              </a:spcAft>
              <a:buSzPct val="100000"/>
              <a:buFont typeface="+mn-ea"/>
            </a:pPr>
            <a:r>
              <a:rPr lang="en-US" altLang="zh-CN"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1.</a:t>
            </a:r>
            <a:r>
              <a:rPr lang="zh-CN" altLang="en-US"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基准的分类</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l" fontAlgn="ctr">
              <a:lnSpc>
                <a:spcPct val="150000"/>
              </a:lnSpc>
              <a:spcBef>
                <a:spcPts val="0"/>
              </a:spcBef>
              <a:spcAft>
                <a:spcPts val="0"/>
              </a:spcAft>
              <a:buSzPct val="100000"/>
              <a:buFont typeface="+mn-ea"/>
            </a:pPr>
            <a:r>
              <a:rPr lang="en-US" altLang="zh-CN"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1.1.</a:t>
            </a:r>
            <a:r>
              <a:rPr lang="zh-CN" altLang="en-US"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设计基准</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l" fontAlgn="ctr">
              <a:lnSpc>
                <a:spcPct val="150000"/>
              </a:lnSpc>
              <a:spcBef>
                <a:spcPts val="0"/>
              </a:spcBef>
              <a:spcAft>
                <a:spcPts val="0"/>
              </a:spcAft>
              <a:buSzPct val="100000"/>
              <a:buFont typeface="+mn-ea"/>
            </a:pPr>
            <a:r>
              <a:rPr lang="en-US" altLang="zh-CN"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根据零件结构特点和设计要求而选定的基准</a:t>
            </a:r>
            <a:endParaRPr lang="en-US"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l" fontAlgn="ctr">
              <a:lnSpc>
                <a:spcPct val="150000"/>
              </a:lnSpc>
              <a:spcBef>
                <a:spcPts val="0"/>
              </a:spcBef>
              <a:spcAft>
                <a:spcPts val="0"/>
              </a:spcAft>
              <a:buSzPct val="100000"/>
              <a:buFont typeface="+mn-ea"/>
            </a:pPr>
            <a:r>
              <a:rPr lang="en-US" altLang="zh-CN"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1.2.</a:t>
            </a:r>
            <a:r>
              <a:rPr lang="zh-CN" altLang="en-US"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工艺基准</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tretch>
            <a:fillRect/>
          </a:stretch>
        </p:blipFill>
        <p:spPr>
          <a:xfrm>
            <a:off x="6456045" y="2236470"/>
            <a:ext cx="4352925" cy="197040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1864360"/>
            <a:ext cx="10972800" cy="271462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843280"/>
            <a:ext cx="3505200" cy="5317490"/>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990107" y="278789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918335" y="1171575"/>
            <a:ext cx="286512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rPr>
              <a:t>零件图的尺寸标注</a:t>
            </a:r>
            <a:endPar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endParaRPr>
          </a:p>
        </p:txBody>
      </p:sp>
      <p:sp>
        <p:nvSpPr>
          <p:cNvPr id="3" name="矩形 2"/>
          <p:cNvSpPr/>
          <p:nvPr/>
        </p:nvSpPr>
        <p:spPr>
          <a:xfrm>
            <a:off x="6239510" y="1663065"/>
            <a:ext cx="4680585" cy="313944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918352" y="2877185"/>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l"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尺寸基准</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l"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零件图尺寸标注的基本要求:</a:t>
            </a:r>
            <a:r>
              <a:rPr lang="zh-CN" altLang="en-US"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正确、完整、清晰、合理</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。尺寸基准:是指零件装配到机器上或在加工测量时，用以确定其位置的一些面、线和点。</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l" fontAlgn="ctr">
              <a:lnSpc>
                <a:spcPct val="150000"/>
              </a:lnSpc>
              <a:spcBef>
                <a:spcPts val="0"/>
              </a:spcBef>
              <a:spcAft>
                <a:spcPts val="0"/>
              </a:spcAft>
              <a:buSzPct val="100000"/>
              <a:buFont typeface="+mn-ea"/>
            </a:pP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基准的分类</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l" fontAlgn="ctr">
              <a:lnSpc>
                <a:spcPct val="150000"/>
              </a:lnSpc>
              <a:spcBef>
                <a:spcPts val="0"/>
              </a:spcBef>
              <a:spcAft>
                <a:spcPts val="0"/>
              </a:spcAft>
              <a:buSzPct val="100000"/>
              <a:buFont typeface="+mn-ea"/>
            </a:pP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1.2.</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工艺基准</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l"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加工时，确定零件装夹位置和刀具位置及检验时所使用的基准。</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6456045" y="2286000"/>
            <a:ext cx="4253230" cy="187134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矩形 4"/>
          <p:cNvSpPr/>
          <p:nvPr>
            <p:custDataLst>
              <p:tags r:id="rId2"/>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6" name="Oval 5"/>
          <p:cNvSpPr/>
          <p:nvPr>
            <p:custDataLst>
              <p:tags r:id="rId3"/>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8" name="衬底"/>
          <p:cNvSpPr/>
          <p:nvPr>
            <p:custDataLst>
              <p:tags r:id="rId4"/>
            </p:custDataLst>
          </p:nvPr>
        </p:nvSpPr>
        <p:spPr>
          <a:xfrm>
            <a:off x="5896436" y="915035"/>
            <a:ext cx="50285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文本框 9"/>
          <p:cNvSpPr txBox="1"/>
          <p:nvPr>
            <p:custDataLst>
              <p:tags r:id="rId5"/>
            </p:custDataLst>
          </p:nvPr>
        </p:nvSpPr>
        <p:spPr>
          <a:xfrm>
            <a:off x="1571464" y="2499673"/>
            <a:ext cx="3619525" cy="1404620"/>
          </a:xfrm>
          <a:prstGeom prst="rect">
            <a:avLst/>
          </a:prstGeom>
          <a:noFill/>
        </p:spPr>
        <p:txBody>
          <a:bodyPr wrap="square" lIns="63500" tIns="25400" rIns="63500" bIns="25400" rtlCol="0" anchor="b" anchorCtr="0">
            <a:normAutofit/>
          </a:bodyPr>
          <a:p>
            <a:pPr marL="0" lvl="0" indent="0" algn="l">
              <a:lnSpc>
                <a:spcPct val="100000"/>
              </a:lnSpc>
              <a:spcBef>
                <a:spcPts val="0"/>
              </a:spcBef>
              <a:spcAft>
                <a:spcPts val="0"/>
              </a:spcAft>
              <a:buSzPct val="100000"/>
              <a:buFontTx/>
              <a:buNone/>
            </a:pPr>
            <a:r>
              <a:rPr lang="zh-CN" altLang="en-US" sz="4200" b="1" spc="180" dirty="0">
                <a:ln w="9525">
                  <a:solidFill>
                    <a:schemeClr val="bg1"/>
                  </a:solidFill>
                  <a:prstDash val="solid"/>
                </a:ln>
                <a:solidFill>
                  <a:schemeClr val="tx1"/>
                </a:solidFill>
                <a:effectLst>
                  <a:outerShdw blurRad="12700" dist="38100" dir="2700000" algn="tl" rotWithShape="0">
                    <a:schemeClr val="bg1">
                      <a:lumMod val="50000"/>
                    </a:schemeClr>
                  </a:outerShdw>
                </a:effectLst>
                <a:ea typeface="微软雅黑" panose="020B0503020204020204" charset="-122"/>
                <a:sym typeface="+mn-ea"/>
              </a:rPr>
              <a:t>零件图的尺寸标注</a:t>
            </a:r>
            <a:endParaRPr lang="zh-CN" altLang="en-US" sz="4200" b="1" spc="18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sym typeface="+mn-ea"/>
            </a:endParaRPr>
          </a:p>
        </p:txBody>
      </p:sp>
      <p:sp>
        <p:nvSpPr>
          <p:cNvPr id="14" name="文本框 13"/>
          <p:cNvSpPr txBox="1"/>
          <p:nvPr>
            <p:custDataLst>
              <p:tags r:id="rId6"/>
            </p:custDataLst>
          </p:nvPr>
        </p:nvSpPr>
        <p:spPr>
          <a:xfrm>
            <a:off x="1571464" y="3975413"/>
            <a:ext cx="3618255" cy="382905"/>
          </a:xfrm>
          <a:prstGeom prst="rect">
            <a:avLst/>
          </a:prstGeom>
          <a:noFill/>
        </p:spPr>
        <p:txBody>
          <a:bodyPr wrap="square" lIns="63500" tIns="25400" rIns="63500" bIns="25400" rtlCol="0" anchor="t" anchorCtr="0">
            <a:normAutofit fontScale="90000" lnSpcReduction="20000"/>
          </a:bodyPr>
          <a:p>
            <a:pPr lvl="0" algn="l" fontAlgn="ctr">
              <a:lnSpc>
                <a:spcPct val="150000"/>
              </a:lnSpc>
              <a:spcBef>
                <a:spcPts val="0"/>
              </a:spcBef>
              <a:spcAft>
                <a:spcPts val="0"/>
              </a:spcAft>
              <a:buSzPct val="100000"/>
              <a:buFont typeface="+mn-ea"/>
            </a:pPr>
            <a:r>
              <a:rPr lang="zh-CN" altLang="en-US" sz="1800" spc="120">
                <a:solidFill>
                  <a:schemeClr val="dk1">
                    <a:lumMod val="85000"/>
                    <a:lumOff val="15000"/>
                  </a:schemeClr>
                </a:solidFill>
                <a:ea typeface="微软雅黑" panose="020B0503020204020204" charset="-122"/>
                <a:sym typeface="+mn-ea"/>
              </a:rPr>
              <a:t>一</a:t>
            </a:r>
            <a:r>
              <a:rPr altLang="zh-CN" sz="1800" spc="120">
                <a:solidFill>
                  <a:schemeClr val="dk1">
                    <a:lumMod val="85000"/>
                    <a:lumOff val="15000"/>
                  </a:schemeClr>
                </a:solidFill>
                <a:ea typeface="微软雅黑" panose="020B0503020204020204" charset="-122"/>
                <a:sym typeface="+mn-ea"/>
              </a:rPr>
              <a:t>.</a:t>
            </a:r>
            <a:r>
              <a:rPr lang="zh-CN" altLang="en-US" sz="1800" spc="120">
                <a:solidFill>
                  <a:schemeClr val="dk1">
                    <a:lumMod val="85000"/>
                    <a:lumOff val="15000"/>
                  </a:schemeClr>
                </a:solidFill>
                <a:ea typeface="微软雅黑" panose="020B0503020204020204" charset="-122"/>
                <a:sym typeface="+mn-ea"/>
              </a:rPr>
              <a:t>尺寸基准</a:t>
            </a:r>
            <a:endParaRPr lang="zh-CN" altLang="en-US" sz="1800" spc="100">
              <a:solidFill>
                <a:schemeClr val="lt1">
                  <a:lumMod val="50000"/>
                </a:schemeClr>
              </a:solidFill>
              <a:latin typeface="微软雅黑" panose="020B0503020204020204" charset="-122"/>
              <a:ea typeface="微软雅黑" panose="020B0503020204020204" charset="-122"/>
            </a:endParaRPr>
          </a:p>
        </p:txBody>
      </p:sp>
      <p:sp>
        <p:nvSpPr>
          <p:cNvPr id="15" name="Title 6"/>
          <p:cNvSpPr txBox="1"/>
          <p:nvPr>
            <p:custDataLst>
              <p:tags r:id="rId7"/>
            </p:custDataLst>
          </p:nvPr>
        </p:nvSpPr>
        <p:spPr>
          <a:xfrm>
            <a:off x="6200901" y="1219182"/>
            <a:ext cx="4419625" cy="44196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l" fontAlgn="ctr">
              <a:lnSpc>
                <a:spcPct val="190000"/>
              </a:lnSpc>
              <a:spcBef>
                <a:spcPts val="0"/>
              </a:spcBef>
              <a:spcAft>
                <a:spcPts val="0"/>
              </a:spcAft>
              <a:buSzPct val="100000"/>
              <a:buFont typeface="+mn-ea"/>
            </a:pPr>
            <a:r>
              <a:rPr lang="zh-CN" altLang="en-US" sz="1400" spc="120">
                <a:solidFill>
                  <a:schemeClr val="dk1">
                    <a:lumMod val="85000"/>
                    <a:lumOff val="15000"/>
                  </a:schemeClr>
                </a:solidFill>
                <a:latin typeface="Arial" panose="020B0604020202020204" pitchFamily="34" charset="0"/>
                <a:ea typeface="微软雅黑" panose="020B0503020204020204" charset="-122"/>
                <a:sym typeface="+mn-ea"/>
              </a:rPr>
              <a:t>零件图尺寸标注的基本要求:</a:t>
            </a:r>
            <a:r>
              <a:rPr lang="zh-CN" altLang="en-US" sz="1400" b="1" spc="120">
                <a:solidFill>
                  <a:schemeClr val="dk1">
                    <a:lumMod val="85000"/>
                    <a:lumOff val="15000"/>
                  </a:schemeClr>
                </a:solidFill>
                <a:latin typeface="Arial" panose="020B0604020202020204" pitchFamily="34" charset="0"/>
                <a:ea typeface="微软雅黑" panose="020B0503020204020204" charset="-122"/>
                <a:sym typeface="+mn-ea"/>
              </a:rPr>
              <a:t>正确、完整、清晰、合理</a:t>
            </a:r>
            <a:r>
              <a:rPr lang="zh-CN" altLang="en-US" sz="1400" spc="120">
                <a:solidFill>
                  <a:schemeClr val="dk1">
                    <a:lumMod val="85000"/>
                    <a:lumOff val="15000"/>
                  </a:schemeClr>
                </a:solidFill>
                <a:latin typeface="Arial" panose="020B0604020202020204" pitchFamily="34" charset="0"/>
                <a:ea typeface="微软雅黑" panose="020B0503020204020204" charset="-122"/>
                <a:sym typeface="+mn-ea"/>
              </a:rPr>
              <a:t>。尺寸基准:是指零件装配到机器上或在加工测量时，用以确定其位置的一些面、线和点。</a:t>
            </a:r>
            <a:endParaRPr lang="zh-CN" altLang="en-US" sz="1400" spc="120">
              <a:solidFill>
                <a:schemeClr val="dk1">
                  <a:lumMod val="85000"/>
                  <a:lumOff val="15000"/>
                </a:schemeClr>
              </a:solidFill>
              <a:latin typeface="Arial" panose="020B0604020202020204" pitchFamily="34" charset="0"/>
              <a:ea typeface="微软雅黑" panose="020B0503020204020204" charset="-122"/>
            </a:endParaRPr>
          </a:p>
          <a:p>
            <a:pPr lvl="0" algn="l" fontAlgn="ctr">
              <a:lnSpc>
                <a:spcPct val="190000"/>
              </a:lnSpc>
              <a:spcBef>
                <a:spcPts val="0"/>
              </a:spcBef>
              <a:spcAft>
                <a:spcPts val="0"/>
              </a:spcAft>
              <a:buSzPct val="100000"/>
              <a:buFont typeface="+mn-ea"/>
            </a:pPr>
            <a:r>
              <a:rPr altLang="zh-CN" sz="1400" spc="120">
                <a:solidFill>
                  <a:schemeClr val="dk1">
                    <a:lumMod val="85000"/>
                    <a:lumOff val="15000"/>
                  </a:schemeClr>
                </a:solidFill>
                <a:latin typeface="Arial" panose="020B0604020202020204" pitchFamily="34" charset="0"/>
                <a:ea typeface="微软雅黑" panose="020B0503020204020204" charset="-122"/>
                <a:sym typeface="+mn-ea"/>
              </a:rPr>
              <a:t>1.</a:t>
            </a:r>
            <a:r>
              <a:rPr lang="zh-CN" altLang="en-US" sz="1400" spc="120">
                <a:solidFill>
                  <a:schemeClr val="dk1">
                    <a:lumMod val="85000"/>
                    <a:lumOff val="15000"/>
                  </a:schemeClr>
                </a:solidFill>
                <a:latin typeface="Arial" panose="020B0604020202020204" pitchFamily="34" charset="0"/>
                <a:ea typeface="微软雅黑" panose="020B0503020204020204" charset="-122"/>
                <a:sym typeface="+mn-ea"/>
              </a:rPr>
              <a:t>基准的选择</a:t>
            </a:r>
            <a:endParaRPr lang="zh-CN" altLang="en-US" sz="1400" spc="120">
              <a:solidFill>
                <a:schemeClr val="dk1">
                  <a:lumMod val="85000"/>
                  <a:lumOff val="15000"/>
                </a:schemeClr>
              </a:solidFill>
              <a:latin typeface="Arial" panose="020B0604020202020204" pitchFamily="34" charset="0"/>
              <a:ea typeface="微软雅黑" panose="020B0503020204020204" charset="-122"/>
            </a:endParaRPr>
          </a:p>
          <a:p>
            <a:pPr lvl="0" algn="l" fontAlgn="ctr">
              <a:lnSpc>
                <a:spcPct val="190000"/>
              </a:lnSpc>
              <a:spcBef>
                <a:spcPts val="0"/>
              </a:spcBef>
              <a:spcAft>
                <a:spcPts val="0"/>
              </a:spcAft>
              <a:buSzPct val="100000"/>
              <a:buFont typeface="+mn-ea"/>
            </a:pPr>
            <a:r>
              <a:rPr lang="zh-CN" altLang="en-US" sz="1400" spc="120">
                <a:solidFill>
                  <a:schemeClr val="dk1">
                    <a:lumMod val="85000"/>
                    <a:lumOff val="15000"/>
                  </a:schemeClr>
                </a:solidFill>
                <a:latin typeface="Arial" panose="020B0604020202020204" pitchFamily="34" charset="0"/>
                <a:ea typeface="微软雅黑" panose="020B0503020204020204" charset="-122"/>
                <a:sym typeface="+mn-ea"/>
              </a:rPr>
              <a:t>选择尺寸基准应尽可能将设计基准和工艺基准一致这样既能满足设计要求、又能满足工艺要求，减少了因两个基准不重合而引起的尺寸误差。</a:t>
            </a:r>
            <a:endParaRPr lang="zh-CN" altLang="en-US" sz="1400" spc="120">
              <a:solidFill>
                <a:schemeClr val="dk1">
                  <a:lumMod val="85000"/>
                  <a:lumOff val="15000"/>
                </a:schemeClr>
              </a:solidFill>
              <a:latin typeface="Arial" panose="020B0604020202020204" pitchFamily="34" charset="0"/>
              <a:ea typeface="微软雅黑" panose="020B0503020204020204" charset="-122"/>
            </a:endParaRPr>
          </a:p>
          <a:p>
            <a:pPr lvl="0" algn="l" fontAlgn="ctr">
              <a:lnSpc>
                <a:spcPct val="190000"/>
              </a:lnSpc>
              <a:spcBef>
                <a:spcPts val="0"/>
              </a:spcBef>
              <a:spcAft>
                <a:spcPts val="0"/>
              </a:spcAft>
              <a:buSzPct val="100000"/>
              <a:buFont typeface="+mn-ea"/>
            </a:pPr>
            <a:r>
              <a:rPr lang="zh-CN" altLang="en-US" sz="1400" spc="120">
                <a:solidFill>
                  <a:schemeClr val="dk1">
                    <a:lumMod val="85000"/>
                    <a:lumOff val="15000"/>
                  </a:schemeClr>
                </a:solidFill>
                <a:latin typeface="Arial" panose="020B0604020202020204" pitchFamily="34" charset="0"/>
                <a:ea typeface="微软雅黑" panose="020B0503020204020204" charset="-122"/>
                <a:sym typeface="+mn-ea"/>
              </a:rPr>
              <a:t>当设计基准与工艺基准不一致时，应将重要尺寸从设计基准注出，以保证设计要求，将次要尺寸从工艺基准注出，以便加工和测量。</a:t>
            </a:r>
            <a:endPar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ppt_y</p:attrName>
                                        </p:attrNameLst>
                                      </p:cBhvr>
                                      <p:tavLst>
                                        <p:tav tm="0">
                                          <p:val>
                                            <p:strVal val="#ppt_y+#ppt_h*1.125000"/>
                                          </p:val>
                                        </p:tav>
                                        <p:tav tm="100000">
                                          <p:val>
                                            <p:strVal val="#ppt_y"/>
                                          </p:val>
                                        </p:tav>
                                      </p:tavLst>
                                    </p:anim>
                                    <p:animEffect transition="in" filter="wipe(up)">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p:tgtEl>
                                          <p:spTgt spid="14"/>
                                        </p:tgtEl>
                                        <p:attrNameLst>
                                          <p:attrName>ppt_y</p:attrName>
                                        </p:attrNameLst>
                                      </p:cBhvr>
                                      <p:tavLst>
                                        <p:tav tm="0">
                                          <p:val>
                                            <p:strVal val="#ppt_y+#ppt_h*1.125000"/>
                                          </p:val>
                                        </p:tav>
                                        <p:tav tm="100000">
                                          <p:val>
                                            <p:strVal val="#ppt_y"/>
                                          </p:val>
                                        </p:tav>
                                      </p:tavLst>
                                    </p:anim>
                                    <p:animEffect transition="in" filter="wipe(up)">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animBg="1"/>
      <p:bldP spid="6" grpId="0" animBg="1"/>
      <p:bldP spid="10" grpId="1"/>
      <p:bldP spid="5" grpId="1" animBg="1"/>
      <p:bldP spid="6" grpId="1" animBg="1"/>
      <p:bldP spid="14" grpId="0"/>
      <p:bldP spid="14" grpId="1"/>
      <p:bldP spid="15" grpId="0"/>
      <p:bldP spid="8" grpId="0" animBg="1"/>
      <p:bldP spid="15" grpId="1"/>
      <p:bldP spid="8"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1864360"/>
            <a:ext cx="10972800" cy="271462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110615"/>
            <a:ext cx="3505200" cy="44837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990107" y="329018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918335" y="1673860"/>
            <a:ext cx="286512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rPr>
              <a:t>零件图的尺寸标注</a:t>
            </a:r>
            <a:endPar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endParaRPr>
          </a:p>
        </p:txBody>
      </p:sp>
      <p:sp>
        <p:nvSpPr>
          <p:cNvPr id="3" name="矩形 2"/>
          <p:cNvSpPr/>
          <p:nvPr/>
        </p:nvSpPr>
        <p:spPr>
          <a:xfrm>
            <a:off x="6239510" y="1663065"/>
            <a:ext cx="4680585" cy="313944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918352" y="3953510"/>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l"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合理标注尺寸应注意的问题</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l" fontAlgn="ctr">
              <a:lnSpc>
                <a:spcPct val="150000"/>
              </a:lnSpc>
              <a:spcBef>
                <a:spcPts val="0"/>
              </a:spcBef>
              <a:spcAft>
                <a:spcPts val="0"/>
              </a:spcAft>
              <a:buSzPct val="100000"/>
              <a:buFont typeface="+mn-ea"/>
            </a:pP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结构上的重要尺寸必须直接注出</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tretch>
            <a:fillRect/>
          </a:stretch>
        </p:blipFill>
        <p:spPr>
          <a:xfrm>
            <a:off x="6396355" y="2076450"/>
            <a:ext cx="4367530" cy="229108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1864360"/>
            <a:ext cx="10972800" cy="271462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110615"/>
            <a:ext cx="3505200" cy="44837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990107" y="329018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918335" y="1673860"/>
            <a:ext cx="286512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rPr>
              <a:t>零件图的尺寸标注</a:t>
            </a:r>
            <a:endPar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endParaRPr>
          </a:p>
        </p:txBody>
      </p:sp>
      <p:sp>
        <p:nvSpPr>
          <p:cNvPr id="3" name="矩形 2"/>
          <p:cNvSpPr/>
          <p:nvPr/>
        </p:nvSpPr>
        <p:spPr>
          <a:xfrm>
            <a:off x="6239510" y="1663065"/>
            <a:ext cx="4680585" cy="313944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918352" y="3953510"/>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合理标注尺寸应注意的问题</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2.</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避免出现封闭的尺寸链</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6383655" y="2267585"/>
            <a:ext cx="4441190" cy="190817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1864360"/>
            <a:ext cx="10972800" cy="271462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110615"/>
            <a:ext cx="3505200" cy="44837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990107" y="329018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918335" y="1673860"/>
            <a:ext cx="286512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rPr>
              <a:t>零件图的尺寸标注</a:t>
            </a:r>
            <a:endPar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endParaRPr>
          </a:p>
        </p:txBody>
      </p:sp>
      <p:sp>
        <p:nvSpPr>
          <p:cNvPr id="3" name="矩形 2"/>
          <p:cNvSpPr/>
          <p:nvPr/>
        </p:nvSpPr>
        <p:spPr>
          <a:xfrm>
            <a:off x="6239510" y="1663065"/>
            <a:ext cx="4680585" cy="313944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918352" y="3953510"/>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l" fontAlgn="ctr">
              <a:lnSpc>
                <a:spcPct val="150000"/>
              </a:lnSpc>
              <a:spcBef>
                <a:spcPts val="0"/>
              </a:spcBef>
              <a:spcAft>
                <a:spcPts val="0"/>
              </a:spcAft>
              <a:buSzPct val="100000"/>
              <a:buFont typeface="+mn-ea"/>
            </a:pPr>
            <a:r>
              <a:rPr lang="zh-CN" altLang="en-US" sz="1400" spc="120">
                <a:solidFill>
                  <a:schemeClr val="bg1"/>
                </a:solidFill>
                <a:latin typeface="Arial" panose="020B0604020202020204" pitchFamily="34" charset="0"/>
                <a:ea typeface="微软雅黑" panose="020B0503020204020204" charset="-122"/>
                <a:sym typeface="+mn-ea"/>
              </a:rPr>
              <a:t>二</a:t>
            </a:r>
            <a:r>
              <a:rPr altLang="zh-CN" sz="1400" spc="120">
                <a:solidFill>
                  <a:schemeClr val="bg1"/>
                </a:solidFill>
                <a:latin typeface="Arial" panose="020B0604020202020204" pitchFamily="34" charset="0"/>
                <a:ea typeface="微软雅黑" panose="020B0503020204020204" charset="-122"/>
                <a:sym typeface="+mn-ea"/>
              </a:rPr>
              <a:t>.</a:t>
            </a:r>
            <a:r>
              <a:rPr lang="zh-CN" altLang="en-US" sz="1400" spc="120">
                <a:solidFill>
                  <a:schemeClr val="bg1"/>
                </a:solidFill>
                <a:latin typeface="Arial" panose="020B0604020202020204" pitchFamily="34" charset="0"/>
                <a:ea typeface="微软雅黑" panose="020B0503020204020204" charset="-122"/>
                <a:sym typeface="+mn-ea"/>
              </a:rPr>
              <a:t>合理标注尺寸应注意的问题</a:t>
            </a:r>
            <a:endParaRPr lang="zh-CN" altLang="en-US" sz="1400" spc="120">
              <a:solidFill>
                <a:schemeClr val="bg1"/>
              </a:solidFill>
              <a:latin typeface="Arial" panose="020B0604020202020204" pitchFamily="34" charset="0"/>
              <a:ea typeface="微软雅黑" panose="020B0503020204020204" charset="-122"/>
            </a:endParaRPr>
          </a:p>
          <a:p>
            <a:pPr lvl="0" algn="l" fontAlgn="ctr">
              <a:lnSpc>
                <a:spcPct val="150000"/>
              </a:lnSpc>
              <a:spcBef>
                <a:spcPts val="0"/>
              </a:spcBef>
              <a:spcAft>
                <a:spcPts val="0"/>
              </a:spcAft>
              <a:buSzPct val="100000"/>
              <a:buFont typeface="+mn-ea"/>
            </a:pPr>
            <a:r>
              <a:rPr altLang="zh-CN" sz="1400" spc="120">
                <a:solidFill>
                  <a:schemeClr val="bg1"/>
                </a:solidFill>
                <a:latin typeface="Arial" panose="020B0604020202020204" pitchFamily="34" charset="0"/>
                <a:ea typeface="微软雅黑" panose="020B0503020204020204" charset="-122"/>
                <a:sym typeface="+mn-ea"/>
              </a:rPr>
              <a:t>3.</a:t>
            </a:r>
            <a:r>
              <a:rPr lang="zh-CN" altLang="en-US" sz="1400" spc="120">
                <a:solidFill>
                  <a:schemeClr val="bg1"/>
                </a:solidFill>
                <a:latin typeface="Arial" panose="020B0604020202020204" pitchFamily="34" charset="0"/>
                <a:ea typeface="微软雅黑" panose="020B0503020204020204" charset="-122"/>
                <a:sym typeface="+mn-ea"/>
              </a:rPr>
              <a:t>考虑零件加工测量和制造要求</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tretch>
            <a:fillRect/>
          </a:stretch>
        </p:blipFill>
        <p:spPr>
          <a:xfrm>
            <a:off x="6600190" y="1958975"/>
            <a:ext cx="4172585" cy="254698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451610"/>
            <a:ext cx="6779895" cy="181483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5" name="文本框 14"/>
          <p:cNvSpPr txBox="1"/>
          <p:nvPr>
            <p:custDataLst>
              <p:tags r:id="rId3"/>
            </p:custDataLst>
          </p:nvPr>
        </p:nvSpPr>
        <p:spPr>
          <a:xfrm>
            <a:off x="3783013" y="165925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零件图的尺寸</a:t>
            </a:r>
            <a:r>
              <a:rPr lang="zh-CN" altLang="en-US" sz="3400" b="1" spc="180">
                <a:solidFill>
                  <a:schemeClr val="lt1"/>
                </a:solidFill>
                <a:latin typeface="微软雅黑" panose="020B0503020204020204" charset="-122"/>
                <a:ea typeface="微软雅黑" panose="020B0503020204020204" charset="-122"/>
                <a:sym typeface="+mn-ea"/>
              </a:rPr>
              <a:t>标注</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4"/>
            </p:custDataLst>
          </p:nvPr>
        </p:nvSpPr>
        <p:spPr>
          <a:xfrm>
            <a:off x="4285615" y="2202815"/>
            <a:ext cx="4123690" cy="100774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三</a:t>
            </a:r>
            <a:r>
              <a:rPr altLang="zh-CN"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零件上常见结构的尺寸标注</a:t>
            </a:r>
            <a:endPar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grpSp>
        <p:nvGrpSpPr>
          <p:cNvPr id="11" name="组合 10"/>
          <p:cNvGrpSpPr/>
          <p:nvPr/>
        </p:nvGrpSpPr>
        <p:grpSpPr>
          <a:xfrm>
            <a:off x="46990" y="3483610"/>
            <a:ext cx="12192000" cy="2092960"/>
            <a:chOff x="74" y="5599"/>
            <a:chExt cx="19200" cy="3296"/>
          </a:xfrm>
        </p:grpSpPr>
        <p:sp>
          <p:nvSpPr>
            <p:cNvPr id="10" name="矩形 11"/>
            <p:cNvSpPr/>
            <p:nvPr>
              <p:custDataLst>
                <p:tags r:id="rId5"/>
              </p:custDataLst>
            </p:nvPr>
          </p:nvSpPr>
          <p:spPr>
            <a:xfrm>
              <a:off x="74" y="5599"/>
              <a:ext cx="19200" cy="3297"/>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6"/>
            <a:stretch>
              <a:fillRect/>
            </a:stretch>
          </p:blipFill>
          <p:spPr>
            <a:xfrm>
              <a:off x="528" y="5967"/>
              <a:ext cx="5501" cy="2569"/>
            </a:xfrm>
            <a:prstGeom prst="roundRect">
              <a:avLst/>
            </a:prstGeom>
          </p:spPr>
        </p:pic>
        <p:pic>
          <p:nvPicPr>
            <p:cNvPr id="4" name="图片 3"/>
            <p:cNvPicPr>
              <a:picLocks noChangeAspect="1"/>
            </p:cNvPicPr>
            <p:nvPr/>
          </p:nvPicPr>
          <p:blipFill>
            <a:blip r:embed="rId7"/>
            <a:stretch>
              <a:fillRect/>
            </a:stretch>
          </p:blipFill>
          <p:spPr>
            <a:xfrm>
              <a:off x="6198" y="5967"/>
              <a:ext cx="6334" cy="2560"/>
            </a:xfrm>
            <a:prstGeom prst="roundRect">
              <a:avLst/>
            </a:prstGeom>
          </p:spPr>
        </p:pic>
        <p:pic>
          <p:nvPicPr>
            <p:cNvPr id="9" name="图片 8"/>
            <p:cNvPicPr>
              <a:picLocks noChangeAspect="1"/>
            </p:cNvPicPr>
            <p:nvPr/>
          </p:nvPicPr>
          <p:blipFill>
            <a:blip r:embed="rId8"/>
            <a:stretch>
              <a:fillRect/>
            </a:stretch>
          </p:blipFill>
          <p:spPr>
            <a:xfrm>
              <a:off x="12662" y="5967"/>
              <a:ext cx="6074" cy="2568"/>
            </a:xfrm>
            <a:prstGeom prst="roundRect">
              <a:avLst/>
            </a:prstGeom>
          </p:spPr>
        </p:pic>
      </p:gr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ppt_y</p:attrName>
                                        </p:attrNameLst>
                                      </p:cBhvr>
                                      <p:tavLst>
                                        <p:tav tm="0">
                                          <p:val>
                                            <p:strVal val="#ppt_y+#ppt_h*1.125000"/>
                                          </p:val>
                                        </p:tav>
                                        <p:tav tm="100000">
                                          <p:val>
                                            <p:strVal val="#ppt_y"/>
                                          </p:val>
                                        </p:tav>
                                      </p:tavLst>
                                    </p:anim>
                                    <p:animEffect transition="in" filter="wipe(up)">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6" grpId="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249363" y="1974850"/>
            <a:ext cx="9693275" cy="2749550"/>
            <a:chOff x="1249688" y="1640089"/>
            <a:chExt cx="9692625" cy="3320231"/>
          </a:xfrm>
        </p:grpSpPr>
        <p:sp>
          <p:nvSpPr>
            <p:cNvPr id="10" name="矩形 9"/>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4000" b="1" strike="noStrike" spc="300" noProof="1" dirty="0">
                <a:solidFill>
                  <a:srgbClr val="0070C0"/>
                </a:solidFill>
                <a:latin typeface="微软雅黑" panose="020B0503020204020204" charset="-122"/>
                <a:ea typeface="微软雅黑" panose="020B0503020204020204" charset="-122"/>
                <a:cs typeface="PT Sans" pitchFamily="34" charset="0"/>
              </a:endParaRPr>
            </a:p>
          </p:txBody>
        </p:sp>
        <p:sp>
          <p:nvSpPr>
            <p:cNvPr id="11"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1" fmla="*/ 1238865 w 3726426"/>
                <a:gd name="connsiteY0-2" fmla="*/ 0 h 6858000"/>
                <a:gd name="connsiteX1-3" fmla="*/ 3726426 w 3726426"/>
                <a:gd name="connsiteY1-4" fmla="*/ 0 h 6858000"/>
                <a:gd name="connsiteX2-5" fmla="*/ 3726426 w 3726426"/>
                <a:gd name="connsiteY2-6" fmla="*/ 6858000 h 6858000"/>
                <a:gd name="connsiteX3-7" fmla="*/ 0 w 3726426"/>
                <a:gd name="connsiteY3-8" fmla="*/ 6740013 h 6858000"/>
                <a:gd name="connsiteX4-9" fmla="*/ 1238865 w 3726426"/>
                <a:gd name="connsiteY4-10" fmla="*/ 0 h 6858000"/>
                <a:gd name="connsiteX0-11" fmla="*/ 1238865 w 3726426"/>
                <a:gd name="connsiteY0-12" fmla="*/ 0 h 6799943"/>
                <a:gd name="connsiteX1-13" fmla="*/ 3726426 w 3726426"/>
                <a:gd name="connsiteY1-14" fmla="*/ 0 h 6799943"/>
                <a:gd name="connsiteX2-15" fmla="*/ 3653855 w 3726426"/>
                <a:gd name="connsiteY2-16" fmla="*/ 6799943 h 6799943"/>
                <a:gd name="connsiteX3-17" fmla="*/ 0 w 3726426"/>
                <a:gd name="connsiteY3-18" fmla="*/ 6740013 h 6799943"/>
                <a:gd name="connsiteX4-19" fmla="*/ 1238865 w 3726426"/>
                <a:gd name="connsiteY4-20" fmla="*/ 0 h 6799943"/>
                <a:gd name="connsiteX0-21" fmla="*/ 2701643 w 3726426"/>
                <a:gd name="connsiteY0-22" fmla="*/ 907762 h 6799943"/>
                <a:gd name="connsiteX1-23" fmla="*/ 3726426 w 3726426"/>
                <a:gd name="connsiteY1-24" fmla="*/ 0 h 6799943"/>
                <a:gd name="connsiteX2-25" fmla="*/ 3653855 w 3726426"/>
                <a:gd name="connsiteY2-26" fmla="*/ 6799943 h 6799943"/>
                <a:gd name="connsiteX3-27" fmla="*/ 0 w 3726426"/>
                <a:gd name="connsiteY3-28" fmla="*/ 6740013 h 6799943"/>
                <a:gd name="connsiteX4-29" fmla="*/ 2701643 w 3726426"/>
                <a:gd name="connsiteY4-30" fmla="*/ 907762 h 6799943"/>
                <a:gd name="connsiteX0-31" fmla="*/ 1096651 w 3726426"/>
                <a:gd name="connsiteY0-32" fmla="*/ 78936 h 6799943"/>
                <a:gd name="connsiteX1-33" fmla="*/ 3726426 w 3726426"/>
                <a:gd name="connsiteY1-34" fmla="*/ 0 h 6799943"/>
                <a:gd name="connsiteX2-35" fmla="*/ 3653855 w 3726426"/>
                <a:gd name="connsiteY2-36" fmla="*/ 6799943 h 6799943"/>
                <a:gd name="connsiteX3-37" fmla="*/ 0 w 3726426"/>
                <a:gd name="connsiteY3-38" fmla="*/ 6740013 h 6799943"/>
                <a:gd name="connsiteX4-39" fmla="*/ 1096651 w 3726426"/>
                <a:gd name="connsiteY4-40" fmla="*/ 78936 h 6799943"/>
                <a:gd name="connsiteX0-41" fmla="*/ 0 w 2629775"/>
                <a:gd name="connsiteY0-42" fmla="*/ 78936 h 6897886"/>
                <a:gd name="connsiteX1-43" fmla="*/ 2629775 w 2629775"/>
                <a:gd name="connsiteY1-44" fmla="*/ 0 h 6897886"/>
                <a:gd name="connsiteX2-45" fmla="*/ 2557204 w 2629775"/>
                <a:gd name="connsiteY2-46" fmla="*/ 6799943 h 6897886"/>
                <a:gd name="connsiteX3-47" fmla="*/ 934985 w 2629775"/>
                <a:gd name="connsiteY3-48" fmla="*/ 6897886 h 6897886"/>
                <a:gd name="connsiteX4-49" fmla="*/ 0 w 2629775"/>
                <a:gd name="connsiteY4-50" fmla="*/ 78936 h 6897886"/>
                <a:gd name="connsiteX0-51" fmla="*/ 0 w 2623003"/>
                <a:gd name="connsiteY0-52" fmla="*/ 13156 h 6832106"/>
                <a:gd name="connsiteX1-53" fmla="*/ 2623003 w 2623003"/>
                <a:gd name="connsiteY1-54" fmla="*/ 0 h 6832106"/>
                <a:gd name="connsiteX2-55" fmla="*/ 2557204 w 2623003"/>
                <a:gd name="connsiteY2-56" fmla="*/ 6734163 h 6832106"/>
                <a:gd name="connsiteX3-57" fmla="*/ 934985 w 2623003"/>
                <a:gd name="connsiteY3-58" fmla="*/ 6832106 h 6832106"/>
                <a:gd name="connsiteX4-59" fmla="*/ 0 w 2623003"/>
                <a:gd name="connsiteY4-60" fmla="*/ 13156 h 6832106"/>
                <a:gd name="connsiteX0-61" fmla="*/ 0 w 2643319"/>
                <a:gd name="connsiteY0-62" fmla="*/ 0 h 6845262"/>
                <a:gd name="connsiteX1-63" fmla="*/ 2643319 w 2643319"/>
                <a:gd name="connsiteY1-64" fmla="*/ 13156 h 6845262"/>
                <a:gd name="connsiteX2-65" fmla="*/ 2577520 w 2643319"/>
                <a:gd name="connsiteY2-66" fmla="*/ 6747319 h 6845262"/>
                <a:gd name="connsiteX3-67" fmla="*/ 955301 w 2643319"/>
                <a:gd name="connsiteY3-68" fmla="*/ 6845262 h 6845262"/>
                <a:gd name="connsiteX4-69" fmla="*/ 0 w 2643319"/>
                <a:gd name="connsiteY4-70" fmla="*/ 0 h 6845262"/>
                <a:gd name="connsiteX0-71" fmla="*/ 0 w 2643319"/>
                <a:gd name="connsiteY0-72" fmla="*/ 0 h 6878879"/>
                <a:gd name="connsiteX1-73" fmla="*/ 2643319 w 2643319"/>
                <a:gd name="connsiteY1-74" fmla="*/ 13156 h 6878879"/>
                <a:gd name="connsiteX2-75" fmla="*/ 2591064 w 2643319"/>
                <a:gd name="connsiteY2-76" fmla="*/ 6878879 h 6878879"/>
                <a:gd name="connsiteX3-77" fmla="*/ 955301 w 2643319"/>
                <a:gd name="connsiteY3-78" fmla="*/ 6845262 h 6878879"/>
                <a:gd name="connsiteX4-79" fmla="*/ 0 w 2643319"/>
                <a:gd name="connsiteY4-80" fmla="*/ 0 h 68788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43319" h="6878879">
                  <a:moveTo>
                    <a:pt x="0" y="0"/>
                  </a:moveTo>
                  <a:lnTo>
                    <a:pt x="2643319" y="13156"/>
                  </a:lnTo>
                  <a:lnTo>
                    <a:pt x="2591064" y="6878879"/>
                  </a:lnTo>
                  <a:lnTo>
                    <a:pt x="955301" y="6845262"/>
                  </a:lnTo>
                  <a:lnTo>
                    <a:pt x="0" y="0"/>
                  </a:lnTo>
                  <a:close/>
                </a:path>
              </a:pathLst>
            </a:cu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12" name="文本框 11"/>
          <p:cNvSpPr txBox="1"/>
          <p:nvPr/>
        </p:nvSpPr>
        <p:spPr>
          <a:xfrm>
            <a:off x="1508125" y="2471738"/>
            <a:ext cx="1697355" cy="1630045"/>
          </a:xfrm>
          <a:prstGeom prst="rect">
            <a:avLst/>
          </a:prstGeom>
          <a:noFill/>
        </p:spPr>
        <p:txBody>
          <a:bodyPr wrap="none" rtlCol="0">
            <a:spAutoFit/>
          </a:bodyPr>
          <a:lstStyle/>
          <a:p>
            <a:r>
              <a:rPr lang="en-US" altLang="zh-CN" sz="10000" spc="600" noProof="1" dirty="0">
                <a:solidFill>
                  <a:schemeClr val="bg1"/>
                </a:solidFill>
                <a:latin typeface="Impact" panose="020B0806030902050204" pitchFamily="34" charset="0"/>
                <a:ea typeface="宋体" panose="02010600030101010101" pitchFamily="2" charset="-122"/>
                <a:cs typeface="+mn-cs"/>
              </a:rPr>
              <a:t>0</a:t>
            </a:r>
            <a:r>
              <a:rPr lang="en-US" sz="10000" spc="600" noProof="1" dirty="0">
                <a:solidFill>
                  <a:schemeClr val="bg1"/>
                </a:solidFill>
                <a:latin typeface="Impact" panose="020B0806030902050204" pitchFamily="34" charset="0"/>
                <a:ea typeface="宋体" panose="02010600030101010101" pitchFamily="2" charset="-122"/>
                <a:cs typeface="+mn-cs"/>
              </a:rPr>
              <a:t>5</a:t>
            </a:r>
            <a:endParaRPr lang="en-US" sz="10000" spc="600" noProof="1" dirty="0">
              <a:solidFill>
                <a:schemeClr val="bg1"/>
              </a:solidFill>
              <a:latin typeface="Impact" panose="020B0806030902050204" pitchFamily="34" charset="0"/>
            </a:endParaRPr>
          </a:p>
        </p:txBody>
      </p:sp>
      <p:sp>
        <p:nvSpPr>
          <p:cNvPr id="4103" name="文本框 1"/>
          <p:cNvSpPr txBox="1"/>
          <p:nvPr/>
        </p:nvSpPr>
        <p:spPr>
          <a:xfrm>
            <a:off x="3491865" y="2933700"/>
            <a:ext cx="7259320" cy="768350"/>
          </a:xfrm>
          <a:prstGeom prst="rect">
            <a:avLst/>
          </a:prstGeom>
          <a:noFill/>
          <a:ln w="9525">
            <a:noFill/>
          </a:ln>
        </p:spPr>
        <p:txBody>
          <a:bodyPr wrap="square" anchor="t" anchorCtr="0">
            <a:spAutoFit/>
          </a:bodyPr>
          <a:p>
            <a:pPr algn="ctr" fontAlgn="base"/>
            <a:r>
              <a:rPr lang="zh-CN" altLang="en-US" sz="4400" b="1" dirty="0">
                <a:latin typeface="微软雅黑" panose="020B0503020204020204" charset="-122"/>
                <a:cs typeface="微软雅黑" panose="020B0503020204020204" charset="-122"/>
                <a:sym typeface="+mn-ea"/>
              </a:rPr>
              <a:t>读零件图</a:t>
            </a:r>
            <a:endParaRPr lang="zh-CN" altLang="en-US" sz="440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xEl>
                                              <p:charRg st="0" end="3"/>
                                            </p:txEl>
                                          </p:spTgt>
                                        </p:tgtEl>
                                        <p:attrNameLst>
                                          <p:attrName>style.visibility</p:attrName>
                                        </p:attrNameLst>
                                      </p:cBhvr>
                                      <p:to>
                                        <p:strVal val="visible"/>
                                      </p:to>
                                    </p:set>
                                    <p:animEffect transition="in" filter="wipe(left)">
                                      <p:cBhvr>
                                        <p:cTn id="13" dur="500"/>
                                        <p:tgtEl>
                                          <p:spTgt spid="12">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矩形 4"/>
          <p:cNvSpPr/>
          <p:nvPr>
            <p:custDataLst>
              <p:tags r:id="rId2"/>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6" name="Oval 5"/>
          <p:cNvSpPr/>
          <p:nvPr>
            <p:custDataLst>
              <p:tags r:id="rId3"/>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8" name="衬底"/>
          <p:cNvSpPr/>
          <p:nvPr>
            <p:custDataLst>
              <p:tags r:id="rId4"/>
            </p:custDataLst>
          </p:nvPr>
        </p:nvSpPr>
        <p:spPr>
          <a:xfrm>
            <a:off x="5896436" y="915035"/>
            <a:ext cx="50285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0" name="文本框 9"/>
          <p:cNvSpPr txBox="1"/>
          <p:nvPr>
            <p:custDataLst>
              <p:tags r:id="rId5"/>
            </p:custDataLst>
          </p:nvPr>
        </p:nvSpPr>
        <p:spPr>
          <a:xfrm>
            <a:off x="1571464" y="2499673"/>
            <a:ext cx="3619525" cy="1404620"/>
          </a:xfrm>
          <a:prstGeom prst="rect">
            <a:avLst/>
          </a:prstGeom>
          <a:noFill/>
        </p:spPr>
        <p:txBody>
          <a:bodyPr wrap="square" lIns="63500" tIns="25400" rIns="63500" bIns="25400" rtlCol="0" anchor="b" anchorCtr="0">
            <a:normAutofit/>
          </a:bodyPr>
          <a:p>
            <a:pPr marL="0" lvl="0" indent="0" algn="l">
              <a:lnSpc>
                <a:spcPct val="100000"/>
              </a:lnSpc>
              <a:spcBef>
                <a:spcPts val="0"/>
              </a:spcBef>
              <a:spcAft>
                <a:spcPts val="0"/>
              </a:spcAft>
              <a:buSzPct val="100000"/>
              <a:buFontTx/>
              <a:buNone/>
            </a:pPr>
            <a:r>
              <a:rPr lang="zh-CN" altLang="en-US" sz="4200" b="1" spc="180" dirty="0">
                <a:ln w="9525">
                  <a:solidFill>
                    <a:schemeClr val="bg1"/>
                  </a:solidFill>
                  <a:prstDash val="solid"/>
                </a:ln>
                <a:effectLst>
                  <a:outerShdw blurRad="12700" dist="38100" dir="2700000" algn="tl" rotWithShape="0">
                    <a:schemeClr val="bg1">
                      <a:lumMod val="50000"/>
                    </a:schemeClr>
                  </a:outerShdw>
                </a:effectLst>
                <a:ea typeface="微软雅黑" panose="020B0503020204020204" charset="-122"/>
                <a:sym typeface="+mn-ea"/>
              </a:rPr>
              <a:t>读零件图</a:t>
            </a:r>
            <a:endParaRPr lang="zh-CN" altLang="en-US" sz="4200" b="1" spc="18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sym typeface="+mn-ea"/>
            </a:endParaRPr>
          </a:p>
        </p:txBody>
      </p:sp>
      <p:sp>
        <p:nvSpPr>
          <p:cNvPr id="14" name="文本框 13"/>
          <p:cNvSpPr txBox="1"/>
          <p:nvPr>
            <p:custDataLst>
              <p:tags r:id="rId6"/>
            </p:custDataLst>
          </p:nvPr>
        </p:nvSpPr>
        <p:spPr>
          <a:xfrm>
            <a:off x="1572734" y="4005258"/>
            <a:ext cx="3618255" cy="382905"/>
          </a:xfrm>
          <a:prstGeom prst="rect">
            <a:avLst/>
          </a:prstGeom>
          <a:noFill/>
        </p:spPr>
        <p:txBody>
          <a:bodyPr wrap="square" lIns="63500" tIns="25400" rIns="63500" bIns="25400" rtlCol="0" anchor="t" anchorCtr="0">
            <a:normAutofit fontScale="80000"/>
          </a:bodyPr>
          <a:p>
            <a:pPr lvl="0" algn="l" fontAlgn="ctr">
              <a:lnSpc>
                <a:spcPct val="150000"/>
              </a:lnSpc>
              <a:spcBef>
                <a:spcPts val="0"/>
              </a:spcBef>
              <a:spcAft>
                <a:spcPts val="0"/>
              </a:spcAft>
              <a:buSzPct val="100000"/>
              <a:buFont typeface="+mn-ea"/>
            </a:pPr>
            <a:r>
              <a:rPr lang="zh-CN" altLang="en-US" sz="18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一</a:t>
            </a:r>
            <a:r>
              <a:rPr lang="en-US" altLang="zh-CN" sz="18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8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读零件图的目的和要求</a:t>
            </a:r>
            <a:endParaRPr lang="zh-CN" altLang="en-US" sz="1800" spc="12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15" name="Title 6"/>
          <p:cNvSpPr txBox="1"/>
          <p:nvPr>
            <p:custDataLst>
              <p:tags r:id="rId7"/>
            </p:custDataLst>
          </p:nvPr>
        </p:nvSpPr>
        <p:spPr>
          <a:xfrm>
            <a:off x="6200901" y="1219182"/>
            <a:ext cx="4419625" cy="44196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1" algn="just">
              <a:lnSpc>
                <a:spcPct val="200000"/>
              </a:lnSpc>
              <a:spcBef>
                <a:spcPts val="0"/>
              </a:spcBef>
              <a:spcAft>
                <a:spcPts val="0"/>
              </a:spcAft>
              <a:buSzPct val="100000"/>
              <a:buNone/>
            </a:pPr>
            <a:r>
              <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零件图是零件制造和检验的依据。读零件图就是通过对零件图的分析，想象出零件的结构形状。弄清零件的大小。掌握零件的技术指标。了解零件材料、比例和在机器中的作用等。以便在制造零件时采用相应的加工方法和工序。达到图样上提出的要求。</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ppt_y</p:attrName>
                                        </p:attrNameLst>
                                      </p:cBhvr>
                                      <p:tavLst>
                                        <p:tav tm="0">
                                          <p:val>
                                            <p:strVal val="#ppt_y+#ppt_h*1.125000"/>
                                          </p:val>
                                        </p:tav>
                                        <p:tav tm="100000">
                                          <p:val>
                                            <p:strVal val="#ppt_y"/>
                                          </p:val>
                                        </p:tav>
                                      </p:tavLst>
                                    </p:anim>
                                    <p:animEffect transition="in" filter="wipe(up)">
                                      <p:cBhvr>
                                        <p:cTn id="12" dur="500"/>
                                        <p:tgtEl>
                                          <p:spTgt spid="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ppt_y</p:attrName>
                                        </p:attrNameLst>
                                      </p:cBhvr>
                                      <p:tavLst>
                                        <p:tav tm="0">
                                          <p:val>
                                            <p:strVal val="#ppt_y+#ppt_h*1.125000"/>
                                          </p:val>
                                        </p:tav>
                                        <p:tav tm="100000">
                                          <p:val>
                                            <p:strVal val="#ppt_y"/>
                                          </p:val>
                                        </p:tav>
                                      </p:tavLst>
                                    </p:anim>
                                    <p:animEffect transition="in" filter="wipe(up)">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p:tgtEl>
                                          <p:spTgt spid="14"/>
                                        </p:tgtEl>
                                        <p:attrNameLst>
                                          <p:attrName>ppt_y</p:attrName>
                                        </p:attrNameLst>
                                      </p:cBhvr>
                                      <p:tavLst>
                                        <p:tav tm="0">
                                          <p:val>
                                            <p:strVal val="#ppt_y+#ppt_h*1.125000"/>
                                          </p:val>
                                        </p:tav>
                                        <p:tav tm="100000">
                                          <p:val>
                                            <p:strVal val="#ppt_y"/>
                                          </p:val>
                                        </p:tav>
                                      </p:tavLst>
                                    </p:anim>
                                    <p:animEffect transition="in" filter="wipe(up)">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p:tgtEl>
                                          <p:spTgt spid="15"/>
                                        </p:tgtEl>
                                        <p:attrNameLst>
                                          <p:attrName>ppt_y</p:attrName>
                                        </p:attrNameLst>
                                      </p:cBhvr>
                                      <p:tavLst>
                                        <p:tav tm="0">
                                          <p:val>
                                            <p:strVal val="#ppt_y+#ppt_h*1.125000"/>
                                          </p:val>
                                        </p:tav>
                                        <p:tav tm="100000">
                                          <p:val>
                                            <p:strVal val="#ppt_y"/>
                                          </p:val>
                                        </p:tav>
                                      </p:tavLst>
                                    </p:anim>
                                    <p:animEffect transition="in" filter="wipe(up)">
                                      <p:cBhvr>
                                        <p:cTn id="28" dur="500"/>
                                        <p:tgtEl>
                                          <p:spTgt spid="15"/>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 grpId="0" animBg="1"/>
      <p:bldP spid="6" grpId="0" animBg="1"/>
      <p:bldP spid="10" grpId="1"/>
      <p:bldP spid="5" grpId="1" animBg="1"/>
      <p:bldP spid="6" grpId="1" animBg="1"/>
      <p:bldP spid="14" grpId="0"/>
      <p:bldP spid="14" grpId="1"/>
      <p:bldP spid="15" grpId="0"/>
      <p:bldP spid="8" grpId="0" animBg="1"/>
      <p:bldP spid="15" grpId="1"/>
      <p:bldP spid="8"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7" name="文本框 6"/>
          <p:cNvSpPr txBox="1"/>
          <p:nvPr>
            <p:custDataLst>
              <p:tags r:id="rId2"/>
            </p:custDataLst>
          </p:nvPr>
        </p:nvSpPr>
        <p:spPr>
          <a:xfrm>
            <a:off x="551180" y="764540"/>
            <a:ext cx="2875915"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400" b="1" spc="180" dirty="0">
                <a:solidFill>
                  <a:schemeClr val="tx1"/>
                </a:solidFill>
                <a:latin typeface="微软雅黑" panose="020B0503020204020204" charset="-122"/>
                <a:ea typeface="微软雅黑" panose="020B0503020204020204" charset="-122"/>
                <a:sym typeface="+mn-ea"/>
              </a:rPr>
              <a:t>读零件图</a:t>
            </a:r>
            <a:endParaRPr lang="zh-CN" altLang="en-US" sz="3400" b="1" spc="180" dirty="0">
              <a:solidFill>
                <a:schemeClr val="tx1"/>
              </a:solidFill>
              <a:latin typeface="微软雅黑" panose="020B0503020204020204" charset="-122"/>
              <a:ea typeface="微软雅黑" panose="020B0503020204020204" charset="-122"/>
              <a:sym typeface="+mn-ea"/>
            </a:endParaRPr>
          </a:p>
        </p:txBody>
      </p:sp>
      <p:pic>
        <p:nvPicPr>
          <p:cNvPr id="8" name="图片 7"/>
          <p:cNvPicPr>
            <a:picLocks noChangeAspect="1"/>
          </p:cNvPicPr>
          <p:nvPr>
            <p:custDataLst>
              <p:tags r:id="rId3"/>
            </p:custDataLst>
          </p:nvPr>
        </p:nvPicPr>
        <p:blipFill rotWithShape="1">
          <a:blip r:embed="rId4"/>
          <a:srcRect/>
          <a:stretch>
            <a:fillRect/>
          </a:stretch>
        </p:blipFill>
        <p:spPr>
          <a:xfrm>
            <a:off x="609561" y="1524012"/>
            <a:ext cx="6457975" cy="4439920"/>
          </a:xfrm>
          <a:custGeom>
            <a:avLst/>
            <a:gdLst/>
            <a:ahLst/>
            <a:cxnLst>
              <a:cxn ang="3">
                <a:pos x="hc" y="t"/>
              </a:cxn>
              <a:cxn ang="cd2">
                <a:pos x="l" y="vc"/>
              </a:cxn>
              <a:cxn ang="cd4">
                <a:pos x="hc" y="b"/>
              </a:cxn>
              <a:cxn ang="0">
                <a:pos x="r" y="vc"/>
              </a:cxn>
            </a:cxnLst>
            <a:rect l="l" t="t" r="r" b="b"/>
            <a:pathLst>
              <a:path w="7200" h="7200">
                <a:moveTo>
                  <a:pt x="0" y="0"/>
                </a:moveTo>
                <a:lnTo>
                  <a:pt x="7200" y="0"/>
                </a:lnTo>
                <a:lnTo>
                  <a:pt x="7200" y="7200"/>
                </a:lnTo>
                <a:lnTo>
                  <a:pt x="0" y="7200"/>
                </a:lnTo>
                <a:lnTo>
                  <a:pt x="0" y="0"/>
                </a:lnTo>
                <a:close/>
              </a:path>
            </a:pathLst>
          </a:custGeom>
        </p:spPr>
      </p:pic>
      <p:sp>
        <p:nvSpPr>
          <p:cNvPr id="14" name="Title 6"/>
          <p:cNvSpPr txBox="1"/>
          <p:nvPr>
            <p:custDataLst>
              <p:tags r:id="rId5"/>
            </p:custDataLst>
          </p:nvPr>
        </p:nvSpPr>
        <p:spPr>
          <a:xfrm>
            <a:off x="7372985" y="1524012"/>
            <a:ext cx="4209453" cy="53022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2400" b="1" i="0" spc="120" noProof="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二.读零件图的方法和步骤</a:t>
            </a:r>
            <a:endParaRPr kumimoji="0" lang="zh-CN" altLang="en-US" sz="2400" b="1" i="0" spc="120" noProof="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5" name="Title 6"/>
          <p:cNvSpPr txBox="1"/>
          <p:nvPr>
            <p:custDataLst>
              <p:tags r:id="rId6"/>
            </p:custDataLst>
          </p:nvPr>
        </p:nvSpPr>
        <p:spPr>
          <a:xfrm>
            <a:off x="7372350" y="2124722"/>
            <a:ext cx="4209434" cy="199010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看标题栏</a:t>
            </a:r>
            <a:endParaRPr lang="zh-CN" altLang="en-US" sz="22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分析视图、想象形体</a:t>
            </a:r>
            <a:endParaRPr lang="zh-CN" altLang="en-US" sz="22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分析尺寸</a:t>
            </a:r>
            <a:endParaRPr lang="zh-CN" altLang="en-US" sz="22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81000" lvl="0" indent="-381000" algn="l" fontAlgn="ctr">
              <a:lnSpc>
                <a:spcPct val="120000"/>
              </a:lnSpc>
              <a:spcBef>
                <a:spcPts val="0"/>
              </a:spcBef>
              <a:spcAft>
                <a:spcPts val="800"/>
              </a:spcAft>
              <a:buSzPct val="100000"/>
              <a:buFont typeface="Wingdings" panose="05000000000000000000" charset="0"/>
              <a:buChar char="l"/>
            </a:pPr>
            <a:r>
              <a:rPr lang="zh-CN" altLang="en-US" sz="22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看技术要求</a:t>
            </a:r>
            <a:endParaRPr lang="zh-CN" altLang="en-US" sz="2200" spc="14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16" name="图片 15"/>
          <p:cNvPicPr>
            <a:picLocks noChangeAspect="1"/>
          </p:cNvPicPr>
          <p:nvPr>
            <p:custDataLst>
              <p:tags r:id="rId7"/>
            </p:custDataLst>
          </p:nvPr>
        </p:nvPicPr>
        <p:blipFill rotWithShape="1">
          <a:blip r:embed="rId8"/>
          <a:srcRect/>
          <a:stretch>
            <a:fillRect/>
          </a:stretch>
        </p:blipFill>
        <p:spPr>
          <a:xfrm>
            <a:off x="7372350" y="4419635"/>
            <a:ext cx="3272155" cy="1676413"/>
          </a:xfrm>
          <a:custGeom>
            <a:avLst/>
            <a:gdLst/>
            <a:ahLst/>
            <a:cxnLst>
              <a:cxn ang="3">
                <a:pos x="hc" y="t"/>
              </a:cxn>
              <a:cxn ang="cd2">
                <a:pos x="l" y="vc"/>
              </a:cxn>
              <a:cxn ang="cd4">
                <a:pos x="hc" y="b"/>
              </a:cxn>
              <a:cxn ang="0">
                <a:pos x="r" y="vc"/>
              </a:cxn>
            </a:cxnLst>
            <a:rect l="l" t="t" r="r" b="b"/>
            <a:pathLst>
              <a:path w="9600" h="2640">
                <a:moveTo>
                  <a:pt x="0" y="0"/>
                </a:moveTo>
                <a:lnTo>
                  <a:pt x="9600" y="0"/>
                </a:lnTo>
                <a:lnTo>
                  <a:pt x="9600" y="2640"/>
                </a:lnTo>
                <a:lnTo>
                  <a:pt x="0" y="2640"/>
                </a:lnTo>
                <a:lnTo>
                  <a:pt x="0" y="0"/>
                </a:lnTo>
                <a:close/>
              </a:path>
            </a:pathLst>
          </a:custGeom>
        </p:spPr>
      </p:pic>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ppt_y</p:attrName>
                                        </p:attrNameLst>
                                      </p:cBhvr>
                                      <p:tavLst>
                                        <p:tav tm="0">
                                          <p:val>
                                            <p:strVal val="#ppt_y+#ppt_h*1.125000"/>
                                          </p:val>
                                        </p:tav>
                                        <p:tav tm="100000">
                                          <p:val>
                                            <p:strVal val="#ppt_y"/>
                                          </p:val>
                                        </p:tav>
                                      </p:tavLst>
                                    </p:anim>
                                    <p:animEffect transition="in" filter="wipe(up)">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ppt_y</p:attrName>
                                        </p:attrNameLst>
                                      </p:cBhvr>
                                      <p:tavLst>
                                        <p:tav tm="0">
                                          <p:val>
                                            <p:strVal val="#ppt_y+#ppt_h*1.125000"/>
                                          </p:val>
                                        </p:tav>
                                        <p:tav tm="100000">
                                          <p:val>
                                            <p:strVal val="#ppt_y"/>
                                          </p:val>
                                        </p:tav>
                                      </p:tavLst>
                                    </p:anim>
                                    <p:animEffect transition="in" filter="wipe(up)">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p:tgtEl>
                                          <p:spTgt spid="16"/>
                                        </p:tgtEl>
                                        <p:attrNameLst>
                                          <p:attrName>ppt_y</p:attrName>
                                        </p:attrNameLst>
                                      </p:cBhvr>
                                      <p:tavLst>
                                        <p:tav tm="0">
                                          <p:val>
                                            <p:strVal val="#ppt_y+#ppt_h*1.125000"/>
                                          </p:val>
                                        </p:tav>
                                        <p:tav tm="100000">
                                          <p:val>
                                            <p:strVal val="#ppt_y"/>
                                          </p:val>
                                        </p:tav>
                                      </p:tavLst>
                                    </p:anim>
                                    <p:animEffect transition="in" filter="wipe(up)">
                                      <p:cBhvr>
                                        <p:cTn id="26" dur="500"/>
                                        <p:tgtEl>
                                          <p:spTgt spid="16"/>
                                        </p:tgtEl>
                                      </p:cBhvr>
                                    </p:animEffect>
                                  </p:childTnLst>
                                </p:cTn>
                              </p:par>
                              <p:par>
                                <p:cTn id="27" presetID="12" presetClass="entr" presetSubtype="4"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p:tgtEl>
                                          <p:spTgt spid="8"/>
                                        </p:tgtEl>
                                        <p:attrNameLst>
                                          <p:attrName>ppt_y</p:attrName>
                                        </p:attrNameLst>
                                      </p:cBhvr>
                                      <p:tavLst>
                                        <p:tav tm="0">
                                          <p:val>
                                            <p:strVal val="#ppt_y+#ppt_h*1.125000"/>
                                          </p:val>
                                        </p:tav>
                                        <p:tav tm="100000">
                                          <p:val>
                                            <p:strVal val="#ppt_y"/>
                                          </p:val>
                                        </p:tav>
                                      </p:tavLst>
                                    </p:anim>
                                    <p:animEffect transition="in" filter="wipe(up)">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4" grpId="0"/>
      <p:bldP spid="14" grpId="1"/>
      <p:bldP spid="15" grpId="0"/>
      <p:bldP spid="15"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4" name="矩形 3"/>
          <p:cNvSpPr/>
          <p:nvPr userDrawn="1">
            <p:custDataLst>
              <p:tags r:id="rId2"/>
            </p:custDataLst>
          </p:nvPr>
        </p:nvSpPr>
        <p:spPr>
          <a:xfrm>
            <a:off x="6871335" y="1700530"/>
            <a:ext cx="4742815" cy="3384550"/>
          </a:xfrm>
          <a:prstGeom prst="rect">
            <a:avLst/>
          </a:prstGeom>
          <a:solidFill>
            <a:srgbClr val="1E7C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grpSp>
        <p:nvGrpSpPr>
          <p:cNvPr id="8" name="组合 7"/>
          <p:cNvGrpSpPr/>
          <p:nvPr/>
        </p:nvGrpSpPr>
        <p:grpSpPr>
          <a:xfrm>
            <a:off x="977265" y="1717040"/>
            <a:ext cx="4569460" cy="3072130"/>
            <a:chOff x="1116" y="2303"/>
            <a:chExt cx="7196" cy="4838"/>
          </a:xfrm>
        </p:grpSpPr>
        <p:sp>
          <p:nvSpPr>
            <p:cNvPr id="2" name="矩形 1"/>
            <p:cNvSpPr/>
            <p:nvPr userDrawn="1">
              <p:custDataLst>
                <p:tags r:id="rId3"/>
              </p:custDataLst>
            </p:nvPr>
          </p:nvSpPr>
          <p:spPr>
            <a:xfrm>
              <a:off x="1322" y="2565"/>
              <a:ext cx="6357" cy="4576"/>
            </a:xfrm>
            <a:prstGeom prst="rect">
              <a:avLst/>
            </a:prstGeom>
            <a:solidFill>
              <a:srgbClr val="1E7CEE">
                <a:alpha val="44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9"/>
            <p:cNvSpPr/>
            <p:nvPr userDrawn="1">
              <p:custDataLst>
                <p:tags r:id="rId4"/>
              </p:custDataLst>
            </p:nvPr>
          </p:nvSpPr>
          <p:spPr>
            <a:xfrm>
              <a:off x="1116" y="2303"/>
              <a:ext cx="6313" cy="4545"/>
            </a:xfrm>
            <a:prstGeom prst="rect">
              <a:avLst/>
            </a:prstGeom>
            <a:solidFill>
              <a:srgbClr val="1E7C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6" name="文本框 5"/>
            <p:cNvSpPr txBox="1"/>
            <p:nvPr>
              <p:custDataLst>
                <p:tags r:id="rId5"/>
              </p:custDataLst>
            </p:nvPr>
          </p:nvSpPr>
          <p:spPr>
            <a:xfrm>
              <a:off x="1920" y="3163"/>
              <a:ext cx="5278" cy="917"/>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2800" b="1" spc="260" dirty="0">
                  <a:solidFill>
                    <a:schemeClr val="lt1"/>
                  </a:solidFill>
                  <a:latin typeface="微软雅黑" panose="020B0503020204020204" charset="-122"/>
                  <a:ea typeface="微软雅黑" panose="020B0503020204020204" charset="-122"/>
                  <a:sym typeface="+mn-ea"/>
                </a:rPr>
                <a:t>零件与零件图概述</a:t>
              </a:r>
              <a:endParaRPr lang="zh-CN" altLang="en-US" sz="2800" b="1" spc="260" dirty="0">
                <a:solidFill>
                  <a:schemeClr val="lt1"/>
                </a:solidFill>
                <a:latin typeface="微软雅黑" panose="020B0503020204020204" charset="-122"/>
                <a:ea typeface="微软雅黑" panose="020B0503020204020204" charset="-122"/>
                <a:sym typeface="+mn-ea"/>
              </a:endParaRPr>
            </a:p>
          </p:txBody>
        </p:sp>
        <p:sp>
          <p:nvSpPr>
            <p:cNvPr id="3" name="Title 6"/>
            <p:cNvSpPr txBox="1"/>
            <p:nvPr>
              <p:custDataLst>
                <p:tags r:id="rId6"/>
              </p:custDataLst>
            </p:nvPr>
          </p:nvSpPr>
          <p:spPr>
            <a:xfrm>
              <a:off x="1921" y="4260"/>
              <a:ext cx="6391" cy="85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2800" b="1" i="0" spc="220" noProof="0">
                  <a:ln w="3175">
                    <a:noFill/>
                    <a:prstDash val="dash"/>
                  </a:ln>
                  <a:solidFill>
                    <a:schemeClr val="lt1"/>
                  </a:solidFill>
                  <a:effectLst/>
                  <a:latin typeface="微软雅黑" panose="020B0503020204020204" charset="-122"/>
                  <a:ea typeface="微软雅黑" panose="020B0503020204020204" charset="-122"/>
                  <a:cs typeface="微软雅黑" panose="020B0503020204020204" charset="-122"/>
                </a:rPr>
                <a:t>一.零件的分类</a:t>
              </a:r>
              <a:endParaRPr kumimoji="0" lang="zh-CN" altLang="en-US" sz="2800" b="1" i="0" spc="220" noProof="0">
                <a:ln w="3175">
                  <a:noFill/>
                  <a:prstDash val="dash"/>
                </a:ln>
                <a:solidFill>
                  <a:schemeClr val="lt1"/>
                </a:solidFill>
                <a:effectLst/>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7"/>
              </p:custDataLst>
            </p:nvPr>
          </p:nvSpPr>
          <p:spPr>
            <a:xfrm>
              <a:off x="1920" y="5226"/>
              <a:ext cx="5348" cy="819"/>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0"/>
                </a:spcBef>
                <a:spcAft>
                  <a:spcPts val="800"/>
                </a:spcAft>
                <a:buSzPct val="100000"/>
              </a:pPr>
              <a:r>
                <a:rPr lang="en-US" altLang="zh-CN" sz="2800"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盘盖类零件</a:t>
              </a:r>
              <a:endParaRPr lang="en-US" altLang="zh-CN" sz="2800"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p:txBody>
        </p:sp>
      </p:grpSp>
      <p:pic>
        <p:nvPicPr>
          <p:cNvPr id="7" name="图片 6"/>
          <p:cNvPicPr>
            <a:picLocks noChangeAspect="1"/>
          </p:cNvPicPr>
          <p:nvPr>
            <p:custDataLst>
              <p:tags r:id="rId8"/>
            </p:custDataLst>
          </p:nvPr>
        </p:nvPicPr>
        <p:blipFill rotWithShape="1">
          <a:blip r:embed="rId9"/>
          <a:srcRect/>
          <a:stretch>
            <a:fillRect/>
          </a:stretch>
        </p:blipFill>
        <p:spPr>
          <a:xfrm>
            <a:off x="7109130" y="1814195"/>
            <a:ext cx="4267225" cy="3157220"/>
          </a:xfrm>
          <a:prstGeom prst="roundRect">
            <a:avLst/>
          </a:prstGeom>
        </p:spPr>
      </p:pic>
      <p:sp>
        <p:nvSpPr>
          <p:cNvPr id="5" name="矩形 4"/>
          <p:cNvSpPr/>
          <p:nvPr/>
        </p:nvSpPr>
        <p:spPr>
          <a:xfrm>
            <a:off x="6025515" y="2996565"/>
            <a:ext cx="75565" cy="936625"/>
          </a:xfrm>
          <a:prstGeom prst="rect">
            <a:avLst/>
          </a:prstGeom>
          <a:solidFill>
            <a:srgbClr val="1E7CEE"/>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5" grpId="1" animBg="1"/>
      <p:bldP spid="4"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249363" y="1974850"/>
            <a:ext cx="9693275" cy="2749550"/>
            <a:chOff x="1249688" y="1640089"/>
            <a:chExt cx="9692625" cy="3320231"/>
          </a:xfrm>
        </p:grpSpPr>
        <p:sp>
          <p:nvSpPr>
            <p:cNvPr id="10" name="矩形 9"/>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4000" b="1" strike="noStrike" spc="300" noProof="1" dirty="0">
                <a:solidFill>
                  <a:srgbClr val="0070C0"/>
                </a:solidFill>
                <a:latin typeface="微软雅黑" panose="020B0503020204020204" charset="-122"/>
                <a:ea typeface="微软雅黑" panose="020B0503020204020204" charset="-122"/>
                <a:cs typeface="PT Sans" pitchFamily="34" charset="0"/>
              </a:endParaRPr>
            </a:p>
          </p:txBody>
        </p:sp>
        <p:sp>
          <p:nvSpPr>
            <p:cNvPr id="11"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1" fmla="*/ 1238865 w 3726426"/>
                <a:gd name="connsiteY0-2" fmla="*/ 0 h 6858000"/>
                <a:gd name="connsiteX1-3" fmla="*/ 3726426 w 3726426"/>
                <a:gd name="connsiteY1-4" fmla="*/ 0 h 6858000"/>
                <a:gd name="connsiteX2-5" fmla="*/ 3726426 w 3726426"/>
                <a:gd name="connsiteY2-6" fmla="*/ 6858000 h 6858000"/>
                <a:gd name="connsiteX3-7" fmla="*/ 0 w 3726426"/>
                <a:gd name="connsiteY3-8" fmla="*/ 6740013 h 6858000"/>
                <a:gd name="connsiteX4-9" fmla="*/ 1238865 w 3726426"/>
                <a:gd name="connsiteY4-10" fmla="*/ 0 h 6858000"/>
                <a:gd name="connsiteX0-11" fmla="*/ 1238865 w 3726426"/>
                <a:gd name="connsiteY0-12" fmla="*/ 0 h 6799943"/>
                <a:gd name="connsiteX1-13" fmla="*/ 3726426 w 3726426"/>
                <a:gd name="connsiteY1-14" fmla="*/ 0 h 6799943"/>
                <a:gd name="connsiteX2-15" fmla="*/ 3653855 w 3726426"/>
                <a:gd name="connsiteY2-16" fmla="*/ 6799943 h 6799943"/>
                <a:gd name="connsiteX3-17" fmla="*/ 0 w 3726426"/>
                <a:gd name="connsiteY3-18" fmla="*/ 6740013 h 6799943"/>
                <a:gd name="connsiteX4-19" fmla="*/ 1238865 w 3726426"/>
                <a:gd name="connsiteY4-20" fmla="*/ 0 h 6799943"/>
                <a:gd name="connsiteX0-21" fmla="*/ 2701643 w 3726426"/>
                <a:gd name="connsiteY0-22" fmla="*/ 907762 h 6799943"/>
                <a:gd name="connsiteX1-23" fmla="*/ 3726426 w 3726426"/>
                <a:gd name="connsiteY1-24" fmla="*/ 0 h 6799943"/>
                <a:gd name="connsiteX2-25" fmla="*/ 3653855 w 3726426"/>
                <a:gd name="connsiteY2-26" fmla="*/ 6799943 h 6799943"/>
                <a:gd name="connsiteX3-27" fmla="*/ 0 w 3726426"/>
                <a:gd name="connsiteY3-28" fmla="*/ 6740013 h 6799943"/>
                <a:gd name="connsiteX4-29" fmla="*/ 2701643 w 3726426"/>
                <a:gd name="connsiteY4-30" fmla="*/ 907762 h 6799943"/>
                <a:gd name="connsiteX0-31" fmla="*/ 1096651 w 3726426"/>
                <a:gd name="connsiteY0-32" fmla="*/ 78936 h 6799943"/>
                <a:gd name="connsiteX1-33" fmla="*/ 3726426 w 3726426"/>
                <a:gd name="connsiteY1-34" fmla="*/ 0 h 6799943"/>
                <a:gd name="connsiteX2-35" fmla="*/ 3653855 w 3726426"/>
                <a:gd name="connsiteY2-36" fmla="*/ 6799943 h 6799943"/>
                <a:gd name="connsiteX3-37" fmla="*/ 0 w 3726426"/>
                <a:gd name="connsiteY3-38" fmla="*/ 6740013 h 6799943"/>
                <a:gd name="connsiteX4-39" fmla="*/ 1096651 w 3726426"/>
                <a:gd name="connsiteY4-40" fmla="*/ 78936 h 6799943"/>
                <a:gd name="connsiteX0-41" fmla="*/ 0 w 2629775"/>
                <a:gd name="connsiteY0-42" fmla="*/ 78936 h 6897886"/>
                <a:gd name="connsiteX1-43" fmla="*/ 2629775 w 2629775"/>
                <a:gd name="connsiteY1-44" fmla="*/ 0 h 6897886"/>
                <a:gd name="connsiteX2-45" fmla="*/ 2557204 w 2629775"/>
                <a:gd name="connsiteY2-46" fmla="*/ 6799943 h 6897886"/>
                <a:gd name="connsiteX3-47" fmla="*/ 934985 w 2629775"/>
                <a:gd name="connsiteY3-48" fmla="*/ 6897886 h 6897886"/>
                <a:gd name="connsiteX4-49" fmla="*/ 0 w 2629775"/>
                <a:gd name="connsiteY4-50" fmla="*/ 78936 h 6897886"/>
                <a:gd name="connsiteX0-51" fmla="*/ 0 w 2623003"/>
                <a:gd name="connsiteY0-52" fmla="*/ 13156 h 6832106"/>
                <a:gd name="connsiteX1-53" fmla="*/ 2623003 w 2623003"/>
                <a:gd name="connsiteY1-54" fmla="*/ 0 h 6832106"/>
                <a:gd name="connsiteX2-55" fmla="*/ 2557204 w 2623003"/>
                <a:gd name="connsiteY2-56" fmla="*/ 6734163 h 6832106"/>
                <a:gd name="connsiteX3-57" fmla="*/ 934985 w 2623003"/>
                <a:gd name="connsiteY3-58" fmla="*/ 6832106 h 6832106"/>
                <a:gd name="connsiteX4-59" fmla="*/ 0 w 2623003"/>
                <a:gd name="connsiteY4-60" fmla="*/ 13156 h 6832106"/>
                <a:gd name="connsiteX0-61" fmla="*/ 0 w 2643319"/>
                <a:gd name="connsiteY0-62" fmla="*/ 0 h 6845262"/>
                <a:gd name="connsiteX1-63" fmla="*/ 2643319 w 2643319"/>
                <a:gd name="connsiteY1-64" fmla="*/ 13156 h 6845262"/>
                <a:gd name="connsiteX2-65" fmla="*/ 2577520 w 2643319"/>
                <a:gd name="connsiteY2-66" fmla="*/ 6747319 h 6845262"/>
                <a:gd name="connsiteX3-67" fmla="*/ 955301 w 2643319"/>
                <a:gd name="connsiteY3-68" fmla="*/ 6845262 h 6845262"/>
                <a:gd name="connsiteX4-69" fmla="*/ 0 w 2643319"/>
                <a:gd name="connsiteY4-70" fmla="*/ 0 h 6845262"/>
                <a:gd name="connsiteX0-71" fmla="*/ 0 w 2643319"/>
                <a:gd name="connsiteY0-72" fmla="*/ 0 h 6878879"/>
                <a:gd name="connsiteX1-73" fmla="*/ 2643319 w 2643319"/>
                <a:gd name="connsiteY1-74" fmla="*/ 13156 h 6878879"/>
                <a:gd name="connsiteX2-75" fmla="*/ 2591064 w 2643319"/>
                <a:gd name="connsiteY2-76" fmla="*/ 6878879 h 6878879"/>
                <a:gd name="connsiteX3-77" fmla="*/ 955301 w 2643319"/>
                <a:gd name="connsiteY3-78" fmla="*/ 6845262 h 6878879"/>
                <a:gd name="connsiteX4-79" fmla="*/ 0 w 2643319"/>
                <a:gd name="connsiteY4-80" fmla="*/ 0 h 68788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43319" h="6878879">
                  <a:moveTo>
                    <a:pt x="0" y="0"/>
                  </a:moveTo>
                  <a:lnTo>
                    <a:pt x="2643319" y="13156"/>
                  </a:lnTo>
                  <a:lnTo>
                    <a:pt x="2591064" y="6878879"/>
                  </a:lnTo>
                  <a:lnTo>
                    <a:pt x="955301" y="6845262"/>
                  </a:lnTo>
                  <a:lnTo>
                    <a:pt x="0" y="0"/>
                  </a:lnTo>
                  <a:close/>
                </a:path>
              </a:pathLst>
            </a:cu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12" name="文本框 11"/>
          <p:cNvSpPr txBox="1"/>
          <p:nvPr/>
        </p:nvSpPr>
        <p:spPr>
          <a:xfrm>
            <a:off x="1508125" y="2471738"/>
            <a:ext cx="1703705" cy="1630045"/>
          </a:xfrm>
          <a:prstGeom prst="rect">
            <a:avLst/>
          </a:prstGeom>
          <a:noFill/>
        </p:spPr>
        <p:txBody>
          <a:bodyPr wrap="none" rtlCol="0">
            <a:spAutoFit/>
          </a:bodyPr>
          <a:lstStyle/>
          <a:p>
            <a:r>
              <a:rPr lang="en-US" altLang="zh-CN" sz="10000" spc="600" noProof="1" dirty="0">
                <a:solidFill>
                  <a:schemeClr val="bg1"/>
                </a:solidFill>
                <a:latin typeface="Impact" panose="020B0806030902050204" pitchFamily="34" charset="0"/>
                <a:ea typeface="宋体" panose="02010600030101010101" pitchFamily="2" charset="-122"/>
                <a:cs typeface="+mn-cs"/>
              </a:rPr>
              <a:t>0</a:t>
            </a:r>
            <a:r>
              <a:rPr lang="en-US" sz="10000" spc="600" noProof="1" dirty="0">
                <a:solidFill>
                  <a:schemeClr val="bg1"/>
                </a:solidFill>
                <a:latin typeface="Impact" panose="020B0806030902050204" pitchFamily="34" charset="0"/>
                <a:ea typeface="宋体" panose="02010600030101010101" pitchFamily="2" charset="-122"/>
                <a:cs typeface="+mn-cs"/>
              </a:rPr>
              <a:t>6</a:t>
            </a:r>
            <a:endParaRPr lang="en-US" sz="10000" spc="600" noProof="1" dirty="0">
              <a:solidFill>
                <a:schemeClr val="bg1"/>
              </a:solidFill>
              <a:latin typeface="Impact" panose="020B0806030902050204" pitchFamily="34" charset="0"/>
            </a:endParaRPr>
          </a:p>
        </p:txBody>
      </p:sp>
      <p:sp>
        <p:nvSpPr>
          <p:cNvPr id="4103" name="文本框 1"/>
          <p:cNvSpPr txBox="1"/>
          <p:nvPr/>
        </p:nvSpPr>
        <p:spPr>
          <a:xfrm>
            <a:off x="3491865" y="2933700"/>
            <a:ext cx="7259320" cy="768350"/>
          </a:xfrm>
          <a:prstGeom prst="rect">
            <a:avLst/>
          </a:prstGeom>
          <a:noFill/>
          <a:ln w="9525">
            <a:noFill/>
          </a:ln>
        </p:spPr>
        <p:txBody>
          <a:bodyPr wrap="square" anchor="t" anchorCtr="0">
            <a:spAutoFit/>
          </a:bodyPr>
          <a:p>
            <a:pPr algn="ctr" fontAlgn="base"/>
            <a:r>
              <a:rPr lang="zh-CN" altLang="en-US" sz="4400" b="1" dirty="0">
                <a:latin typeface="微软雅黑" panose="020B0503020204020204" charset="-122"/>
                <a:cs typeface="微软雅黑" panose="020B0503020204020204" charset="-122"/>
                <a:sym typeface="+mn-ea"/>
              </a:rPr>
              <a:t>零件的测绘</a:t>
            </a:r>
            <a:endParaRPr lang="zh-CN" altLang="en-US" sz="440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xEl>
                                              <p:charRg st="0" end="3"/>
                                            </p:txEl>
                                          </p:spTgt>
                                        </p:tgtEl>
                                        <p:attrNameLst>
                                          <p:attrName>style.visibility</p:attrName>
                                        </p:attrNameLst>
                                      </p:cBhvr>
                                      <p:to>
                                        <p:strVal val="visible"/>
                                      </p:to>
                                    </p:set>
                                    <p:animEffect transition="in" filter="wipe(left)">
                                      <p:cBhvr>
                                        <p:cTn id="13" dur="500"/>
                                        <p:tgtEl>
                                          <p:spTgt spid="12">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 name="矩形 4"/>
          <p:cNvSpPr/>
          <p:nvPr>
            <p:custDataLst>
              <p:tags r:id="rId2"/>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4" name="Oval 5"/>
          <p:cNvSpPr/>
          <p:nvPr>
            <p:custDataLst>
              <p:tags r:id="rId3"/>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16" name="衬底"/>
          <p:cNvSpPr/>
          <p:nvPr>
            <p:custDataLst>
              <p:tags r:id="rId4"/>
            </p:custDataLst>
          </p:nvPr>
        </p:nvSpPr>
        <p:spPr>
          <a:xfrm>
            <a:off x="5573642" y="610253"/>
            <a:ext cx="5375161" cy="5637505"/>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7" name="文本框 16"/>
          <p:cNvSpPr txBox="1"/>
          <p:nvPr>
            <p:custDataLst>
              <p:tags r:id="rId5"/>
            </p:custDataLst>
          </p:nvPr>
        </p:nvSpPr>
        <p:spPr>
          <a:xfrm>
            <a:off x="1547672" y="2499677"/>
            <a:ext cx="3619525" cy="1404620"/>
          </a:xfrm>
          <a:prstGeom prst="rect">
            <a:avLst/>
          </a:prstGeom>
          <a:noFill/>
        </p:spPr>
        <p:txBody>
          <a:bodyPr wrap="square" lIns="63500" tIns="25400" rIns="63500" bIns="25400" rtlCol="0" anchor="b" anchorCtr="0">
            <a:normAutofit/>
          </a:bodyPr>
          <a:p>
            <a:pPr marL="0" lvl="0" indent="0" algn="l">
              <a:lnSpc>
                <a:spcPct val="100000"/>
              </a:lnSpc>
              <a:spcBef>
                <a:spcPts val="0"/>
              </a:spcBef>
              <a:spcAft>
                <a:spcPts val="0"/>
              </a:spcAft>
              <a:buSzPct val="100000"/>
              <a:buFontTx/>
              <a:buNone/>
            </a:pPr>
            <a:r>
              <a:rPr lang="zh-CN" altLang="en-US" sz="4000" b="1" spc="240" dirty="0">
                <a:solidFill>
                  <a:schemeClr val="accent1">
                    <a:lumMod val="25000"/>
                  </a:schemeClr>
                </a:solidFill>
                <a:latin typeface="微软雅黑" panose="020B0503020204020204" charset="-122"/>
                <a:ea typeface="微软雅黑" panose="020B0503020204020204" charset="-122"/>
                <a:sym typeface="+mn-ea"/>
              </a:rPr>
              <a:t>零件的测绘</a:t>
            </a:r>
            <a:endParaRPr lang="zh-CN" altLang="en-US" sz="4000" b="1" spc="240" dirty="0">
              <a:solidFill>
                <a:schemeClr val="accent1">
                  <a:lumMod val="25000"/>
                </a:schemeClr>
              </a:solidFill>
              <a:latin typeface="微软雅黑" panose="020B0503020204020204" charset="-122"/>
              <a:ea typeface="微软雅黑" panose="020B0503020204020204" charset="-122"/>
              <a:sym typeface="+mn-ea"/>
            </a:endParaRPr>
          </a:p>
        </p:txBody>
      </p:sp>
      <p:sp>
        <p:nvSpPr>
          <p:cNvPr id="18" name="文本框 17"/>
          <p:cNvSpPr txBox="1"/>
          <p:nvPr>
            <p:custDataLst>
              <p:tags r:id="rId6"/>
            </p:custDataLst>
          </p:nvPr>
        </p:nvSpPr>
        <p:spPr>
          <a:xfrm>
            <a:off x="1547672" y="3975417"/>
            <a:ext cx="3618255" cy="382905"/>
          </a:xfrm>
          <a:prstGeom prst="rect">
            <a:avLst/>
          </a:prstGeom>
          <a:noFill/>
        </p:spPr>
        <p:txBody>
          <a:bodyPr wrap="square" lIns="63500" tIns="25400" rIns="63500" bIns="25400" rtlCol="0" anchor="t" anchorCtr="0">
            <a:normAutofit/>
          </a:bodyPr>
          <a:p>
            <a:pPr marL="0" indent="0" algn="l" fontAlgn="auto">
              <a:lnSpc>
                <a:spcPct val="100000"/>
              </a:lnSpc>
              <a:spcBef>
                <a:spcPts val="0"/>
              </a:spcBef>
              <a:spcAft>
                <a:spcPts val="0"/>
              </a:spcAft>
              <a:buSzPct val="100000"/>
            </a:pPr>
            <a:r>
              <a:rPr lang="zh-CN" altLang="en-US" sz="1800" spc="100">
                <a:solidFill>
                  <a:schemeClr val="lt1">
                    <a:lumMod val="50000"/>
                  </a:schemeClr>
                </a:solidFill>
                <a:latin typeface="微软雅黑" panose="020B0503020204020204" charset="-122"/>
                <a:ea typeface="微软雅黑" panose="020B0503020204020204" charset="-122"/>
              </a:rPr>
              <a:t>一.零件测绘的方法和步骤</a:t>
            </a:r>
            <a:endParaRPr lang="zh-CN" altLang="en-US" sz="1800" spc="100">
              <a:solidFill>
                <a:schemeClr val="lt1">
                  <a:lumMod val="50000"/>
                </a:schemeClr>
              </a:solidFill>
              <a:latin typeface="微软雅黑" panose="020B0503020204020204" charset="-122"/>
              <a:ea typeface="微软雅黑" panose="020B0503020204020204" charset="-122"/>
            </a:endParaRPr>
          </a:p>
        </p:txBody>
      </p:sp>
      <p:sp>
        <p:nvSpPr>
          <p:cNvPr id="19" name="Title 6"/>
          <p:cNvSpPr txBox="1"/>
          <p:nvPr>
            <p:custDataLst>
              <p:tags r:id="rId7"/>
            </p:custDataLst>
          </p:nvPr>
        </p:nvSpPr>
        <p:spPr>
          <a:xfrm>
            <a:off x="5878107" y="914400"/>
            <a:ext cx="4766221" cy="502920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04800" lvl="0" indent="-304800" algn="l" fontAlgn="ctr">
              <a:lnSpc>
                <a:spcPct val="120000"/>
              </a:lnSpc>
              <a:spcBef>
                <a:spcPts val="0"/>
              </a:spcBef>
              <a:spcAft>
                <a:spcPts val="800"/>
              </a:spcAft>
              <a:buSzPct val="100000"/>
              <a:buFont typeface="+mn-ea"/>
              <a:buAutoNum type="ea1JpnChsDbPeriod"/>
            </a:pPr>
            <a:r>
              <a:rPr lang="zh-CN" altLang="en-US" sz="1600" spc="18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分析零件</a:t>
            </a:r>
            <a:endParaRPr lang="zh-CN" altLang="en-US" sz="1600" spc="18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分析所测零件和名称、材料、在机器中的位置和作用，以及制造方法等，进而分析各部分的结构形状。</a:t>
            </a:r>
            <a:endPar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确定视图表达方案</a:t>
            </a:r>
            <a:endPar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838200" lvl="2" indent="-254000" algn="l" fontAlgn="ctr">
              <a:lnSpc>
                <a:spcPct val="120000"/>
              </a:lnSpc>
              <a:spcBef>
                <a:spcPts val="0"/>
              </a:spcBef>
              <a:spcAft>
                <a:spcPts val="800"/>
              </a:spcAft>
              <a:buSzPct val="100000"/>
              <a:buFont typeface="Arial" panose="020B0604020202020204" pitchFamily="34" charset="0"/>
              <a:buChar char="●"/>
            </a:pPr>
            <a:r>
              <a:rPr lang="zh-CN" altLang="en-US" sz="1200" spc="10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零件草图的视图选择和零件工作图的视图选择要求是相同，明确所画零件的类型，按各类型零件的特点，确定视图表达方案。</a:t>
            </a:r>
            <a:endParaRPr lang="zh-CN" altLang="en-US" sz="1200" spc="10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304800" lvl="0" indent="-304800" algn="l" fontAlgn="ctr">
              <a:lnSpc>
                <a:spcPct val="120000"/>
              </a:lnSpc>
              <a:spcBef>
                <a:spcPts val="0"/>
              </a:spcBef>
              <a:spcAft>
                <a:spcPts val="800"/>
              </a:spcAft>
              <a:buSzPct val="100000"/>
              <a:buFont typeface="+mn-ea"/>
              <a:buAutoNum type="ea1JpnChsDbPeriod"/>
            </a:pPr>
            <a:r>
              <a:rPr lang="zh-CN" altLang="en-US" sz="1600" spc="18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绘制零件草图</a:t>
            </a:r>
            <a:endParaRPr lang="zh-CN" altLang="en-US" sz="1600" spc="18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838200" lvl="2" indent="-254000" algn="l" fontAlgn="ctr">
              <a:lnSpc>
                <a:spcPct val="120000"/>
              </a:lnSpc>
              <a:spcBef>
                <a:spcPts val="0"/>
              </a:spcBef>
              <a:spcAft>
                <a:spcPts val="800"/>
              </a:spcAft>
              <a:buSzPct val="100000"/>
              <a:buFont typeface="Arial" panose="020B0604020202020204" pitchFamily="34" charset="0"/>
              <a:buChar char="●"/>
            </a:pPr>
            <a:r>
              <a:rPr lang="zh-CN" altLang="en-US" sz="1200" spc="10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零件草图是绘制零件图的依据。因此零件草图必须具备零件应有的全部内容，并努力做到完整、图线清晰、字体工整。</a:t>
            </a:r>
            <a:endParaRPr lang="zh-CN" altLang="en-US" sz="1200" spc="10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4画零件图</a:t>
            </a:r>
            <a:endPar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rPr>
              <a:t>画零件图之前，应对零件草图进行仔细检查，对视图表达、尺寸标注、技术要求等进行审核、修改、补充、然后画出零件图。</a:t>
            </a:r>
            <a:endParaRPr lang="zh-CN" altLang="en-US" sz="1400" spc="160">
              <a:ln w="3175">
                <a:noFill/>
                <a:prstDash val="dash"/>
              </a:ln>
              <a:solidFill>
                <a:schemeClr val="dk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fill="hold"/>
                                        <p:tgtEl>
                                          <p:spTgt spid="18"/>
                                        </p:tgtEl>
                                        <p:attrNameLst>
                                          <p:attrName>ppt_x</p:attrName>
                                        </p:attrNameLst>
                                      </p:cBhvr>
                                      <p:tavLst>
                                        <p:tav tm="0">
                                          <p:val>
                                            <p:strVal val="#ppt_x"/>
                                          </p:val>
                                        </p:tav>
                                        <p:tav tm="100000">
                                          <p:val>
                                            <p:strVal val="#ppt_x"/>
                                          </p:val>
                                        </p:tav>
                                      </p:tavLst>
                                    </p:anim>
                                    <p:anim calcmode="lin" valueType="num">
                                      <p:cBhvr additive="base">
                                        <p:cTn id="2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blinds(horizontal)">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animBg="1"/>
      <p:bldP spid="14" grpId="0" animBg="1"/>
      <p:bldP spid="17" grpId="1"/>
      <p:bldP spid="10" grpId="1" animBg="1"/>
      <p:bldP spid="14" grpId="1" animBg="1"/>
      <p:bldP spid="18" grpId="0"/>
      <p:bldP spid="18" grpId="1"/>
      <p:bldP spid="19" grpId="0"/>
      <p:bldP spid="16" grpId="0" animBg="1"/>
      <p:bldP spid="19" grpId="1"/>
      <p:bldP spid="16"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1864360"/>
            <a:ext cx="10972800" cy="271462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110615"/>
            <a:ext cx="3505200" cy="44837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990107" y="250087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918335" y="1028065"/>
            <a:ext cx="286512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rPr>
              <a:t>零件的测绘</a:t>
            </a:r>
            <a:endPar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endParaRPr>
          </a:p>
        </p:txBody>
      </p:sp>
      <p:sp>
        <p:nvSpPr>
          <p:cNvPr id="3" name="矩形 2"/>
          <p:cNvSpPr/>
          <p:nvPr/>
        </p:nvSpPr>
        <p:spPr>
          <a:xfrm>
            <a:off x="6239510" y="1663065"/>
            <a:ext cx="4680585" cy="313944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918352" y="2948940"/>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fontAlgn="ctr">
              <a:lnSpc>
                <a:spcPct val="150000"/>
              </a:lnSpc>
              <a:spcBef>
                <a:spcPts val="0"/>
              </a:spcBef>
              <a:spcAft>
                <a:spcPts val="0"/>
              </a:spcAft>
              <a:buSzPct val="100000"/>
              <a:buFont typeface="+mn-ea"/>
            </a:pPr>
            <a:r>
              <a:rPr lang="zh-CN" altLang="en-US"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零件测绘的方法和步骤</a:t>
            </a:r>
            <a:endParaRPr lang="zh-CN" altLang="en-US"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altLang="zh-CN"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2.</a:t>
            </a:r>
            <a:r>
              <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示例</a:t>
            </a:r>
            <a:endPar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泵盖立体图</a:t>
            </a:r>
            <a:endPar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画基准线</a:t>
            </a:r>
            <a:endPar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画视图</a:t>
            </a:r>
            <a:endPar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标注尺寸</a:t>
            </a:r>
            <a:endPar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注写技术要求、标题栏</a:t>
            </a:r>
            <a:endParaRPr lang="zh-CN" altLang="en-US" sz="1400" b="1"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6743700" y="1965325"/>
            <a:ext cx="3600450" cy="2534285"/>
          </a:xfrm>
          <a:prstGeom prst="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blinds(horizontal)">
                                      <p:cBhvr>
                                        <p:cTn id="3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1864360"/>
            <a:ext cx="10972800" cy="271462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110615"/>
            <a:ext cx="3505200" cy="44837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990107" y="321842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918335" y="1745615"/>
            <a:ext cx="2865120" cy="133477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rPr>
              <a:t>零件的测绘</a:t>
            </a:r>
            <a:endPar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endParaRPr>
          </a:p>
        </p:txBody>
      </p:sp>
      <p:sp>
        <p:nvSpPr>
          <p:cNvPr id="3" name="矩形 2"/>
          <p:cNvSpPr/>
          <p:nvPr/>
        </p:nvSpPr>
        <p:spPr>
          <a:xfrm>
            <a:off x="6239510" y="1663065"/>
            <a:ext cx="4680585" cy="313944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918352" y="3666490"/>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l" fontAlgn="ctr">
              <a:lnSpc>
                <a:spcPct val="200000"/>
              </a:lnSpc>
              <a:spcBef>
                <a:spcPts val="0"/>
              </a:spcBef>
              <a:spcAft>
                <a:spcPts val="0"/>
              </a:spcAft>
              <a:buSzPct val="100000"/>
              <a:buFont typeface="+mn-ea"/>
            </a:pPr>
            <a:r>
              <a:rPr lang="zh-CN" altLang="en-US"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零件尺寸的测绘</a:t>
            </a:r>
            <a:endParaRPr lang="zh-CN" altLang="en-US"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l" fontAlgn="ctr">
              <a:lnSpc>
                <a:spcPct val="200000"/>
              </a:lnSpc>
              <a:spcBef>
                <a:spcPts val="0"/>
              </a:spcBef>
              <a:spcAft>
                <a:spcPts val="0"/>
              </a:spcAft>
              <a:buSzPct val="100000"/>
              <a:buFont typeface="+mn-ea"/>
            </a:pPr>
            <a:r>
              <a:rPr altLang="zh-CN"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测量工具</a:t>
            </a:r>
            <a:endParaRPr lang="zh-CN" altLang="en-US" sz="1400" b="1"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rcRect l="4425"/>
          <a:stretch>
            <a:fillRect/>
          </a:stretch>
        </p:blipFill>
        <p:spPr>
          <a:xfrm>
            <a:off x="6960235" y="1988820"/>
            <a:ext cx="3269615" cy="245681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矩形 13"/>
          <p:cNvSpPr/>
          <p:nvPr>
            <p:custDataLst>
              <p:tags r:id="rId2"/>
            </p:custDataLst>
          </p:nvPr>
        </p:nvSpPr>
        <p:spPr>
          <a:xfrm>
            <a:off x="2743200" y="1369695"/>
            <a:ext cx="6705600" cy="4772660"/>
          </a:xfrm>
          <a:prstGeom prst="rect">
            <a:avLst/>
          </a:prstGeom>
          <a:solidFill>
            <a:srgbClr val="2280EF"/>
          </a:solidFill>
          <a:ln>
            <a:noFill/>
          </a:ln>
          <a:effectLst>
            <a:outerShdw blurRad="254000" dir="5400000" algn="ctr" rotWithShape="0">
              <a:schemeClr val="lt2">
                <a:lumMod val="75000"/>
                <a:alpha val="7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sz="1800">
              <a:solidFill>
                <a:schemeClr val="lt1"/>
              </a:solidFill>
              <a:latin typeface="微软雅黑" panose="020B0503020204020204" charset="-122"/>
              <a:ea typeface="微软雅黑" panose="020B0503020204020204" charset="-122"/>
              <a:sym typeface="+mn-ea"/>
            </a:endParaRPr>
          </a:p>
        </p:txBody>
      </p:sp>
      <p:sp>
        <p:nvSpPr>
          <p:cNvPr id="9" name="文本框 8"/>
          <p:cNvSpPr txBox="1"/>
          <p:nvPr>
            <p:custDataLst>
              <p:tags r:id="rId3"/>
            </p:custDataLst>
          </p:nvPr>
        </p:nvSpPr>
        <p:spPr>
          <a:xfrm>
            <a:off x="457155" y="726441"/>
            <a:ext cx="11277689" cy="609600"/>
          </a:xfrm>
          <a:prstGeom prst="rect">
            <a:avLst/>
          </a:prstGeom>
          <a:noFill/>
        </p:spPr>
        <p:txBody>
          <a:bodyPr wrap="square" lIns="63500" tIns="25400" rIns="63500" bIns="25400" rtlCol="0" anchor="ctr" anchorCtr="0">
            <a:normAutofit/>
            <a:scene3d>
              <a:camera prst="orthographicFront"/>
              <a:lightRig rig="threePt" dir="t"/>
            </a:scene3d>
          </a:bodyPr>
          <a:p>
            <a:pPr marL="0" indent="0" algn="ctr">
              <a:lnSpc>
                <a:spcPct val="100000"/>
              </a:lnSpc>
              <a:spcBef>
                <a:spcPts val="0"/>
              </a:spcBef>
              <a:spcAft>
                <a:spcPts val="0"/>
              </a:spcAft>
              <a:buSzPct val="100000"/>
              <a:buNone/>
            </a:pPr>
            <a:r>
              <a:rPr lang="zh-CN" altLang="en-US" sz="3400" b="1" spc="18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sym typeface="+mn-ea"/>
              </a:rPr>
              <a:t>零件的测绘</a:t>
            </a:r>
            <a:endParaRPr lang="zh-CN" altLang="en-US" sz="3400" b="1" spc="18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sym typeface="+mn-ea"/>
            </a:endParaRPr>
          </a:p>
        </p:txBody>
      </p:sp>
      <p:sp>
        <p:nvSpPr>
          <p:cNvPr id="14" name="Title 6"/>
          <p:cNvSpPr txBox="1"/>
          <p:nvPr>
            <p:custDataLst>
              <p:tags r:id="rId4"/>
            </p:custDataLst>
          </p:nvPr>
        </p:nvSpPr>
        <p:spPr>
          <a:xfrm>
            <a:off x="3048616" y="1674243"/>
            <a:ext cx="6095403" cy="684797"/>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3600" b="1" i="0" spc="200" noProof="0">
                <a:ln w="3175">
                  <a:noFill/>
                  <a:prstDash val="dash"/>
                </a:ln>
                <a:solidFill>
                  <a:schemeClr val="lt1"/>
                </a:solidFill>
                <a:effectLst/>
                <a:latin typeface="微软雅黑" panose="020B0503020204020204" charset="-122"/>
                <a:ea typeface="微软雅黑" panose="020B0503020204020204" charset="-122"/>
                <a:cs typeface="微软雅黑" panose="020B0503020204020204" charset="-122"/>
              </a:rPr>
              <a:t>二.零件尺寸的测绘</a:t>
            </a:r>
            <a:endParaRPr kumimoji="0" lang="zh-CN" altLang="en-US" sz="3600" b="1" i="0" spc="200" noProof="0">
              <a:ln w="3175">
                <a:noFill/>
                <a:prstDash val="dash"/>
              </a:ln>
              <a:solidFill>
                <a:schemeClr val="lt1"/>
              </a:solidFill>
              <a:effectLst/>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5"/>
            </p:custDataLst>
          </p:nvPr>
        </p:nvSpPr>
        <p:spPr>
          <a:xfrm>
            <a:off x="10058481" y="2743222"/>
            <a:ext cx="2133617" cy="259082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矩形 7"/>
          <p:cNvSpPr/>
          <p:nvPr>
            <p:custDataLst>
              <p:tags r:id="rId6"/>
            </p:custDataLst>
          </p:nvPr>
        </p:nvSpPr>
        <p:spPr>
          <a:xfrm>
            <a:off x="0" y="2743222"/>
            <a:ext cx="2133617" cy="2590821"/>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Title 6"/>
          <p:cNvSpPr txBox="1"/>
          <p:nvPr>
            <p:custDataLst>
              <p:tags r:id="rId7"/>
            </p:custDataLst>
          </p:nvPr>
        </p:nvSpPr>
        <p:spPr>
          <a:xfrm>
            <a:off x="3047981" y="2429525"/>
            <a:ext cx="6095384" cy="3666350"/>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ts val="0"/>
              </a:spcBef>
              <a:spcAft>
                <a:spcPts val="800"/>
              </a:spcAft>
              <a:buSzPct val="100000"/>
              <a:buFont typeface="+mn-ea"/>
              <a:buAutoNum type="ea1JpnChsDbPeriod" startAt="2"/>
            </a:pPr>
            <a:r>
              <a:rPr lang="en-US" altLang="zh-CN" sz="2000" spc="12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注意事项</a:t>
            </a:r>
            <a:endParaRPr lang="en-US" altLang="zh-CN" sz="2000" spc="12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Calibri Light" panose="020F0302020204030204" charset="0"/>
              <a:buAutoNum type="arabicPeriod"/>
            </a:pPr>
            <a:r>
              <a:rPr lang="zh-CN" altLang="en-US" sz="1800"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零件上有与其它零件配合的表面，其公称尺寸与配合零件的公称尺寸一致，有配合公差时应先判断配合性质。再从公差表查出偏差值。</a:t>
            </a:r>
            <a:endParaRPr lang="zh-CN" altLang="en-US" sz="1800"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Calibri Light" panose="020F0302020204030204" charset="0"/>
              <a:buAutoNum type="arabicPeriod"/>
            </a:pPr>
            <a:r>
              <a:rPr lang="zh-CN" altLang="en-US" sz="1800"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零件上损坏磨损部分的尺寸应进行分析，参照有关资料确定。</a:t>
            </a:r>
            <a:endParaRPr lang="zh-CN" altLang="en-US" sz="1800"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Calibri Light" panose="020F0302020204030204" charset="0"/>
              <a:buAutoNum type="arabicPeriod"/>
            </a:pPr>
            <a:r>
              <a:rPr lang="zh-CN" altLang="en-US" sz="1800"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对零件上的标准结构如螺纹、键槽、倒角等应符合国家标准。</a:t>
            </a:r>
            <a:endParaRPr lang="zh-CN" altLang="en-US" sz="1800" spc="20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ppt_y</p:attrName>
                                        </p:attrNameLst>
                                      </p:cBhvr>
                                      <p:tavLst>
                                        <p:tav tm="0">
                                          <p:val>
                                            <p:strVal val="#ppt_y+#ppt_h*1.125000"/>
                                          </p:val>
                                        </p:tav>
                                        <p:tav tm="100000">
                                          <p:val>
                                            <p:strVal val="#ppt_y"/>
                                          </p:val>
                                        </p:tav>
                                      </p:tavLst>
                                    </p:anim>
                                    <p:animEffect transition="in" filter="wipe(up)">
                                      <p:cBhvr>
                                        <p:cTn id="16" dur="500"/>
                                        <p:tgtEl>
                                          <p:spTgt spid="5"/>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5" grpId="0" animBg="1"/>
      <p:bldP spid="9" grpId="1"/>
      <p:bldP spid="14" grpId="1"/>
      <p:bldP spid="5" grpId="1" animBg="1"/>
      <p:bldP spid="8" grpId="0" animBg="1"/>
      <p:bldP spid="6" grpId="0" animBg="1"/>
      <p:bldP spid="8" grpId="1" animBg="1"/>
      <p:bldP spid="6" grpId="1" animBg="1"/>
      <p:bldP spid="2" grpId="0"/>
      <p:bldP spid="2" grpId="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5" name="矩形 14"/>
          <p:cNvSpPr/>
          <p:nvPr>
            <p:custDataLst>
              <p:tags r:id="rId2"/>
            </p:custDataLst>
          </p:nvPr>
        </p:nvSpPr>
        <p:spPr>
          <a:xfrm>
            <a:off x="5333994" y="1772920"/>
            <a:ext cx="1524012"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文本框 15"/>
          <p:cNvSpPr txBox="1"/>
          <p:nvPr>
            <p:custDataLst>
              <p:tags r:id="rId3"/>
            </p:custDataLst>
          </p:nvPr>
        </p:nvSpPr>
        <p:spPr>
          <a:xfrm>
            <a:off x="1676368" y="914407"/>
            <a:ext cx="8839264" cy="7620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600" b="1" spc="280" dirty="0">
                <a:solidFill>
                  <a:schemeClr val="dk1">
                    <a:lumMod val="85000"/>
                    <a:lumOff val="15000"/>
                  </a:schemeClr>
                </a:solidFill>
                <a:latin typeface="微软雅黑" panose="020B0503020204020204" charset="-122"/>
                <a:ea typeface="微软雅黑" panose="020B0503020204020204" charset="-122"/>
                <a:sym typeface="+mn-ea"/>
              </a:rPr>
              <a:t>大国</a:t>
            </a:r>
            <a:r>
              <a:rPr lang="zh-CN" altLang="en-US" sz="3600" b="1" spc="280" dirty="0">
                <a:solidFill>
                  <a:schemeClr val="dk1">
                    <a:lumMod val="85000"/>
                    <a:lumOff val="15000"/>
                  </a:schemeClr>
                </a:solidFill>
                <a:latin typeface="微软雅黑" panose="020B0503020204020204" charset="-122"/>
                <a:ea typeface="微软雅黑" panose="020B0503020204020204" charset="-122"/>
                <a:sym typeface="+mn-ea"/>
              </a:rPr>
              <a:t>工匠</a:t>
            </a:r>
            <a:endParaRPr lang="zh-CN" altLang="en-US" sz="3600" b="1" spc="280" dirty="0">
              <a:solidFill>
                <a:schemeClr val="dk1">
                  <a:lumMod val="85000"/>
                  <a:lumOff val="15000"/>
                </a:schemeClr>
              </a:solidFill>
              <a:latin typeface="微软雅黑" panose="020B0503020204020204" charset="-122"/>
              <a:ea typeface="微软雅黑" panose="020B0503020204020204" charset="-122"/>
              <a:sym typeface="+mn-ea"/>
            </a:endParaRPr>
          </a:p>
        </p:txBody>
      </p:sp>
      <p:sp>
        <p:nvSpPr>
          <p:cNvPr id="3" name="文本框 2"/>
          <p:cNvSpPr txBox="1"/>
          <p:nvPr>
            <p:custDataLst>
              <p:tags r:id="rId4"/>
            </p:custDataLst>
          </p:nvPr>
        </p:nvSpPr>
        <p:spPr>
          <a:xfrm>
            <a:off x="1676400" y="1851025"/>
            <a:ext cx="8839200" cy="65024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600" b="1" spc="280" dirty="0">
                <a:solidFill>
                  <a:schemeClr val="dk1">
                    <a:lumMod val="85000"/>
                    <a:lumOff val="15000"/>
                  </a:schemeClr>
                </a:solidFill>
                <a:latin typeface="微软雅黑" panose="020B0503020204020204" charset="-122"/>
                <a:ea typeface="微软雅黑" panose="020B0503020204020204" charset="-122"/>
                <a:sym typeface="+mn-ea"/>
              </a:rPr>
              <a:t>王进</a:t>
            </a:r>
            <a:endParaRPr lang="zh-CN" altLang="en-US" sz="3600" b="1" spc="280" dirty="0">
              <a:solidFill>
                <a:schemeClr val="dk1">
                  <a:lumMod val="85000"/>
                  <a:lumOff val="15000"/>
                </a:schemeClr>
              </a:solidFill>
              <a:latin typeface="微软雅黑" panose="020B0503020204020204" charset="-122"/>
              <a:ea typeface="微软雅黑" panose="020B0503020204020204" charset="-122"/>
              <a:sym typeface="+mn-ea"/>
            </a:endParaRPr>
          </a:p>
        </p:txBody>
      </p:sp>
      <p:pic>
        <p:nvPicPr>
          <p:cNvPr id="2" name="图片 1">
            <a:hlinkClick r:id="rId5" action="ppaction://hlinkfile"/>
          </p:cNvPr>
          <p:cNvPicPr>
            <a:picLocks noChangeAspect="1"/>
          </p:cNvPicPr>
          <p:nvPr/>
        </p:nvPicPr>
        <p:blipFill>
          <a:blip r:embed="rId6"/>
          <a:stretch>
            <a:fillRect/>
          </a:stretch>
        </p:blipFill>
        <p:spPr>
          <a:xfrm>
            <a:off x="3469323" y="2564765"/>
            <a:ext cx="5253355" cy="3490595"/>
          </a:xfrm>
          <a:prstGeom prst="roundRect">
            <a:avLst/>
          </a:prstGeom>
          <a:effectLst>
            <a:outerShdw blurRad="50800" dist="38100" dir="2700000" algn="tl" rotWithShape="0">
              <a:prstClr val="black">
                <a:alpha val="40000"/>
              </a:prstClr>
            </a:outerShdw>
          </a:effectLst>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ppt_y</p:attrName>
                                        </p:attrNameLst>
                                      </p:cBhvr>
                                      <p:tavLst>
                                        <p:tav tm="0">
                                          <p:val>
                                            <p:strVal val="#ppt_y+#ppt_h*1.125000"/>
                                          </p:val>
                                        </p:tav>
                                        <p:tav tm="100000">
                                          <p:val>
                                            <p:strVal val="#ppt_y"/>
                                          </p:val>
                                        </p:tav>
                                      </p:tavLst>
                                    </p:anim>
                                    <p:animEffect transition="in" filter="wipe(up)">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p:tgtEl>
                                          <p:spTgt spid="2"/>
                                        </p:tgtEl>
                                        <p:attrNameLst>
                                          <p:attrName>ppt_y</p:attrName>
                                        </p:attrNameLst>
                                      </p:cBhvr>
                                      <p:tavLst>
                                        <p:tav tm="0">
                                          <p:val>
                                            <p:strVal val="#ppt_y+#ppt_h*1.125000"/>
                                          </p:val>
                                        </p:tav>
                                        <p:tav tm="100000">
                                          <p:val>
                                            <p:strVal val="#ppt_y"/>
                                          </p:val>
                                        </p:tav>
                                      </p:tavLst>
                                    </p:anim>
                                    <p:animEffect transition="in" filter="wipe(up)">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P spid="3" grpId="0"/>
      <p:bldP spid="15" grpId="1" animBg="1"/>
      <p:bldP spid="16" grpId="1"/>
      <p:bldP spid="3" grpId="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srcRect/>
          <a:stretch>
            <a:fillRect/>
          </a:stretch>
        </a:blipFill>
        <a:effectLst/>
      </p:bgPr>
    </p:bg>
    <p:spTree>
      <p:nvGrpSpPr>
        <p:cNvPr id="1" name=""/>
        <p:cNvGrpSpPr/>
        <p:nvPr/>
      </p:nvGrpSpPr>
      <p:grpSpPr/>
      <p:sp>
        <p:nvSpPr>
          <p:cNvPr id="9" name="标题 8"/>
          <p:cNvSpPr>
            <a:spLocks noGrp="1"/>
          </p:cNvSpPr>
          <p:nvPr>
            <p:ph type="title"/>
            <p:custDataLst>
              <p:tags r:id="rId2"/>
            </p:custDataLst>
          </p:nvPr>
        </p:nvSpPr>
        <p:spPr>
          <a:xfrm>
            <a:off x="3401598" y="2137411"/>
            <a:ext cx="5388804" cy="1061720"/>
          </a:xfrm>
        </p:spPr>
        <p:txBody>
          <a:bodyPr>
            <a:normAutofit/>
          </a:bodyPr>
          <a:p>
            <a:pPr marL="0">
              <a:lnSpc>
                <a:spcPct val="100000"/>
              </a:lnSpc>
              <a:spcBef>
                <a:spcPts val="0"/>
              </a:spcBef>
              <a:spcAft>
                <a:spcPts val="0"/>
              </a:spcAft>
            </a:pPr>
            <a:r>
              <a:rPr lang="en-US" altLang="zh-CN" sz="5200" spc="360" dirty="0"/>
              <a:t>Thanks</a:t>
            </a:r>
            <a:endParaRPr lang="zh-CN" altLang="en-US" sz="5200" spc="360" dirty="0"/>
          </a:p>
        </p:txBody>
      </p:sp>
      <p:sp>
        <p:nvSpPr>
          <p:cNvPr id="15" name="文本占位符 14"/>
          <p:cNvSpPr>
            <a:spLocks noGrp="1"/>
          </p:cNvSpPr>
          <p:nvPr>
            <p:ph type="body" sz="quarter" idx="13"/>
            <p:custDataLst>
              <p:tags r:id="rId3"/>
            </p:custDataLst>
          </p:nvPr>
        </p:nvSpPr>
        <p:spPr>
          <a:xfrm>
            <a:off x="3400950" y="3398201"/>
            <a:ext cx="5390100" cy="886780"/>
          </a:xfrm>
        </p:spPr>
        <p:txBody>
          <a:bodyPr>
            <a:normAutofit/>
          </a:bodyPr>
          <a:p>
            <a:pPr marL="0" lvl="0" indent="0" algn="ctr">
              <a:lnSpc>
                <a:spcPct val="100000"/>
              </a:lnSpc>
              <a:spcBef>
                <a:spcPts val="0"/>
              </a:spcBef>
              <a:spcAft>
                <a:spcPts val="0"/>
              </a:spcAft>
              <a:buSzPct val="100000"/>
              <a:buNone/>
            </a:pPr>
            <a:r>
              <a:rPr lang="zh-CN" altLang="en-US" sz="1800" spc="100">
                <a:solidFill>
                  <a:schemeClr val="tx1">
                    <a:lumMod val="85000"/>
                    <a:lumOff val="15000"/>
                  </a:schemeClr>
                </a:solidFill>
              </a:rPr>
              <a:t>广西水利电力职业技术学院</a:t>
            </a:r>
            <a:endParaRPr lang="zh-CN" altLang="en-US" sz="1800" spc="100">
              <a:solidFill>
                <a:schemeClr val="tx1">
                  <a:lumMod val="85000"/>
                  <a:lumOff val="15000"/>
                </a:schemeClr>
              </a:solidFill>
            </a:endParaRPr>
          </a:p>
        </p:txBody>
      </p:sp>
      <p:sp>
        <p:nvSpPr>
          <p:cNvPr id="16" name="文本占位符 15"/>
          <p:cNvSpPr>
            <a:spLocks noGrp="1"/>
          </p:cNvSpPr>
          <p:nvPr>
            <p:custDataLst>
              <p:tags r:id="rId4"/>
            </p:custDataLst>
          </p:nvPr>
        </p:nvSpPr>
        <p:spPr>
          <a:xfrm>
            <a:off x="3400425" y="4202749"/>
            <a:ext cx="5389563" cy="1168716"/>
          </a:xfrm>
          <a:prstGeom prst="rect">
            <a:avLst/>
          </a:prstGeom>
        </p:spPr>
        <p:txBody>
          <a:bodyPr vert="horz" lIns="90000" tIns="46800" rIns="90000" bIns="46800" rtlCol="0">
            <a:normAutofit/>
          </a:bodyPr>
          <a:lstStyle>
            <a:lvl1pPr marL="0" indent="0" algn="ctr" defTabSz="914400" rtl="0" eaLnBrk="1" fontAlgn="auto" latinLnBrk="0" hangingPunct="1">
              <a:lnSpc>
                <a:spcPct val="130000"/>
              </a:lnSpc>
              <a:spcBef>
                <a:spcPts val="0"/>
              </a:spcBef>
              <a:spcAft>
                <a:spcPts val="1000"/>
              </a:spcAft>
              <a:buFont typeface="Arial" panose="020B0604020202020204" pitchFamily="34" charset="0"/>
              <a:buNone/>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00000"/>
              </a:lnSpc>
              <a:spcAft>
                <a:spcPts val="0"/>
              </a:spcAft>
              <a:buSzPct val="100000"/>
              <a:buNone/>
            </a:pPr>
            <a:r>
              <a:rPr lang="zh-CN" altLang="en-US" sz="1800" spc="100" dirty="0">
                <a:solidFill>
                  <a:schemeClr val="tx1">
                    <a:lumMod val="85000"/>
                    <a:lumOff val="15000"/>
                  </a:schemeClr>
                </a:solidFill>
                <a:sym typeface="+mn-ea"/>
              </a:rPr>
              <a:t>谢 谢</a:t>
            </a:r>
            <a:endParaRPr lang="zh-CN" altLang="en-US" sz="1800" spc="100" dirty="0">
              <a:solidFill>
                <a:schemeClr val="tx1">
                  <a:lumMod val="85000"/>
                  <a:lumOff val="15000"/>
                </a:schemeClr>
              </a:solidFill>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500"/>
                                        <p:tgtEl>
                                          <p:spTgt spid="15">
                                            <p:txEl>
                                              <p:pRg st="0" end="0"/>
                                            </p:txEl>
                                          </p:spTgt>
                                        </p:tgtEl>
                                        <p:attrNameLst>
                                          <p:attrName>ppt_y</p:attrName>
                                        </p:attrNameLst>
                                      </p:cBhvr>
                                      <p:tavLst>
                                        <p:tav tm="0">
                                          <p:val>
                                            <p:strVal val="#ppt_y+#ppt_h*1.125000"/>
                                          </p:val>
                                        </p:tav>
                                        <p:tav tm="100000">
                                          <p:val>
                                            <p:strVal val="#ppt_y"/>
                                          </p:val>
                                        </p:tav>
                                      </p:tavLst>
                                    </p:anim>
                                    <p:animEffect transition="in" filter="wipe(up)">
                                      <p:cBhvr>
                                        <p:cTn id="12" dur="500"/>
                                        <p:tgtEl>
                                          <p:spTgt spid="15">
                                            <p:txEl>
                                              <p:pRg st="0" end="0"/>
                                            </p:txEl>
                                          </p:spTgt>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5" grpId="0" build="p"/>
      <p:bldP spid="9" grpId="0"/>
      <p:bldP spid="16" grpId="1"/>
      <p:bldP spid="15" grpId="1" build="p"/>
      <p:bldP spid="9"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 name="矩形 9"/>
          <p:cNvSpPr/>
          <p:nvPr userDrawn="1">
            <p:custDataLst>
              <p:tags r:id="rId2"/>
            </p:custDataLst>
          </p:nvPr>
        </p:nvSpPr>
        <p:spPr>
          <a:xfrm>
            <a:off x="0" y="1643380"/>
            <a:ext cx="12192000" cy="3483610"/>
          </a:xfrm>
          <a:prstGeom prst="rect">
            <a:avLst/>
          </a:prstGeom>
          <a:solidFill>
            <a:srgbClr val="2280E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6" name="文本框 5"/>
          <p:cNvSpPr txBox="1"/>
          <p:nvPr>
            <p:custDataLst>
              <p:tags r:id="rId3"/>
            </p:custDataLst>
          </p:nvPr>
        </p:nvSpPr>
        <p:spPr>
          <a:xfrm>
            <a:off x="1219166" y="1828800"/>
            <a:ext cx="5029238" cy="1127747"/>
          </a:xfrm>
          <a:prstGeom prst="rect">
            <a:avLst/>
          </a:prstGeom>
          <a:noFill/>
        </p:spPr>
        <p:txBody>
          <a:bodyPr wrap="square" lIns="63500" tIns="25400" rIns="63500" bIns="25400" rtlCol="0" anchor="b" anchorCtr="0">
            <a:normAutofit/>
          </a:bodyPr>
          <a:p>
            <a:pPr marL="0" indent="0" algn="l">
              <a:lnSpc>
                <a:spcPct val="100000"/>
              </a:lnSpc>
              <a:spcBef>
                <a:spcPts val="0"/>
              </a:spcBef>
              <a:spcAft>
                <a:spcPts val="0"/>
              </a:spcAft>
              <a:buSzPct val="100000"/>
              <a:buNone/>
            </a:pPr>
            <a:r>
              <a:rPr lang="zh-CN" altLang="en-US" sz="3200" b="1" spc="280" dirty="0">
                <a:solidFill>
                  <a:schemeClr val="lt1"/>
                </a:solidFill>
                <a:latin typeface="微软雅黑" panose="020B0503020204020204" charset="-122"/>
                <a:ea typeface="微软雅黑" panose="020B0503020204020204" charset="-122"/>
                <a:sym typeface="+mn-ea"/>
              </a:rPr>
              <a:t>零件与零件图概述</a:t>
            </a:r>
            <a:endParaRPr lang="zh-CN" altLang="en-US" sz="3200" b="1" spc="280" dirty="0">
              <a:solidFill>
                <a:schemeClr val="lt1"/>
              </a:solidFill>
              <a:latin typeface="微软雅黑" panose="020B0503020204020204" charset="-122"/>
              <a:ea typeface="微软雅黑" panose="020B0503020204020204" charset="-122"/>
              <a:sym typeface="+mn-ea"/>
            </a:endParaRPr>
          </a:p>
        </p:txBody>
      </p:sp>
      <p:sp>
        <p:nvSpPr>
          <p:cNvPr id="4" name="Title 6"/>
          <p:cNvSpPr txBox="1"/>
          <p:nvPr>
            <p:custDataLst>
              <p:tags r:id="rId4"/>
            </p:custDataLst>
          </p:nvPr>
        </p:nvSpPr>
        <p:spPr>
          <a:xfrm>
            <a:off x="1219166" y="3261347"/>
            <a:ext cx="5029238" cy="1767853"/>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609600" lvl="0" indent="-609600" algn="l" fontAlgn="ctr">
              <a:lnSpc>
                <a:spcPct val="120000"/>
              </a:lnSpc>
              <a:spcBef>
                <a:spcPts val="0"/>
              </a:spcBef>
              <a:spcAft>
                <a:spcPts val="800"/>
              </a:spcAft>
              <a:buSzPct val="100000"/>
              <a:buFont typeface="+mn-ea"/>
              <a:buAutoNum type="ea1JpnChsDbPeriod"/>
            </a:pPr>
            <a:r>
              <a:rPr lang="zh-CN" altLang="en-US" sz="3200" spc="24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零件的分类</a:t>
            </a:r>
            <a:endParaRPr lang="zh-CN" altLang="en-US" sz="3200" spc="24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a:p>
            <a:pPr marL="1193800" lvl="1" indent="-584200" algn="l" fontAlgn="ctr">
              <a:lnSpc>
                <a:spcPct val="120000"/>
              </a:lnSpc>
              <a:spcBef>
                <a:spcPts val="0"/>
              </a:spcBef>
              <a:spcAft>
                <a:spcPts val="800"/>
              </a:spcAft>
              <a:buSzPct val="100000"/>
              <a:buFont typeface="Calibri Light" panose="020F0302020204030204" charset="0"/>
              <a:buAutoNum type="arabicPeriod" startAt="3"/>
            </a:pPr>
            <a:r>
              <a:rPr lang="en-US" altLang="zh-CN" sz="3200" spc="220">
                <a:ln w="3175">
                  <a:noFill/>
                  <a:prstDash val="dash"/>
                </a:ln>
                <a:solidFill>
                  <a:schemeClr val="lt1"/>
                </a:solidFill>
                <a:latin typeface="微软雅黑" panose="020B0503020204020204" charset="-122"/>
                <a:ea typeface="微软雅黑" panose="020B0503020204020204" charset="-122"/>
                <a:cs typeface="微软雅黑" panose="020B0503020204020204" charset="-122"/>
              </a:rPr>
              <a:t>叉架类零件</a:t>
            </a:r>
            <a:endParaRPr lang="en-US" altLang="zh-CN" sz="3200" spc="220">
              <a:ln w="3175">
                <a:noFill/>
                <a:prstDash val="dash"/>
              </a:ln>
              <a:solidFill>
                <a:schemeClr val="lt1"/>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5"/>
            </p:custDataLst>
          </p:nvPr>
        </p:nvPicPr>
        <p:blipFill rotWithShape="1">
          <a:blip r:embed="rId6"/>
          <a:srcRect/>
          <a:stretch>
            <a:fillRect/>
          </a:stretch>
        </p:blipFill>
        <p:spPr>
          <a:xfrm>
            <a:off x="6705609" y="1983740"/>
            <a:ext cx="4267225" cy="289052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6" grpId="1"/>
      <p:bldP spid="10" grpId="1" animBg="1"/>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1864360"/>
            <a:ext cx="10972800" cy="271462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990107" y="357720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918335" y="1960880"/>
            <a:ext cx="286512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rPr>
              <a:t>零件与零件图概述</a:t>
            </a:r>
            <a:endPar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endParaRPr>
          </a:p>
        </p:txBody>
      </p:sp>
      <p:sp>
        <p:nvSpPr>
          <p:cNvPr id="3" name="矩形 2"/>
          <p:cNvSpPr/>
          <p:nvPr/>
        </p:nvSpPr>
        <p:spPr>
          <a:xfrm>
            <a:off x="6239510" y="1663065"/>
            <a:ext cx="4680585" cy="313944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918352" y="3810000"/>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零件的分类</a:t>
            </a:r>
            <a:endPar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4.</a:t>
            </a:r>
            <a:r>
              <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箱壳类零件</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rcRect l="6831" t="7247"/>
          <a:stretch>
            <a:fillRect/>
          </a:stretch>
        </p:blipFill>
        <p:spPr>
          <a:xfrm>
            <a:off x="6575425" y="2011680"/>
            <a:ext cx="4005580" cy="244284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1864360"/>
            <a:ext cx="10972800" cy="271462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990107" y="293140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918335" y="1315085"/>
            <a:ext cx="286512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rPr>
              <a:t>零件与零件图概述</a:t>
            </a:r>
            <a:endPar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endParaRPr>
          </a:p>
        </p:txBody>
      </p:sp>
      <p:sp>
        <p:nvSpPr>
          <p:cNvPr id="3" name="矩形 2"/>
          <p:cNvSpPr/>
          <p:nvPr/>
        </p:nvSpPr>
        <p:spPr>
          <a:xfrm>
            <a:off x="6239510" y="1663065"/>
            <a:ext cx="4680585" cy="313944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918352" y="3164205"/>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零件图的内容</a:t>
            </a:r>
            <a:endPar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视图</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2.</a:t>
            </a:r>
            <a:r>
              <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尺寸</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3.</a:t>
            </a:r>
            <a:r>
              <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技术要求</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4.</a:t>
            </a:r>
            <a:r>
              <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标题栏</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tretch>
            <a:fillRect/>
          </a:stretch>
        </p:blipFill>
        <p:spPr>
          <a:xfrm>
            <a:off x="6887845" y="1969770"/>
            <a:ext cx="3449320" cy="250444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1864360"/>
            <a:ext cx="10972800" cy="271462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990107" y="329018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918335" y="1673860"/>
            <a:ext cx="286512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rPr>
              <a:t>零件与零件图概述</a:t>
            </a:r>
            <a:endParaRPr lang="zh-CN" altLang="en-US" sz="4000" b="1" spc="180" dirty="0">
              <a:ln w="9525">
                <a:solidFill>
                  <a:schemeClr val="bg1"/>
                </a:solidFill>
                <a:prstDash val="solid"/>
              </a:ln>
              <a:solidFill>
                <a:schemeClr val="bg1"/>
              </a:solidFill>
              <a:effectLst>
                <a:outerShdw blurRad="12700" dist="38100" dir="2700000" algn="tl" rotWithShape="0">
                  <a:schemeClr val="bg1">
                    <a:lumMod val="50000"/>
                  </a:schemeClr>
                </a:outerShdw>
              </a:effectLst>
              <a:ea typeface="微软雅黑" panose="020B0503020204020204" charset="-122"/>
              <a:sym typeface="+mn-ea"/>
            </a:endParaRPr>
          </a:p>
        </p:txBody>
      </p:sp>
      <p:sp>
        <p:nvSpPr>
          <p:cNvPr id="3" name="矩形 2"/>
          <p:cNvSpPr/>
          <p:nvPr/>
        </p:nvSpPr>
        <p:spPr>
          <a:xfrm>
            <a:off x="6239510" y="1663065"/>
            <a:ext cx="4680585" cy="313944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918352" y="3522980"/>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三.零件上常见的工艺结构</a:t>
            </a:r>
            <a:endPar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600" spc="120" smtClean="0">
                <a:solidFill>
                  <a:schemeClr val="bg1"/>
                </a:solidFill>
                <a:effectLst>
                  <a:outerShdw blurRad="38100" dist="19050" dir="2700000" algn="tl" rotWithShape="0">
                    <a:schemeClr val="dk1">
                      <a:alpha val="40000"/>
                    </a:schemeClr>
                  </a:outerShdw>
                </a:effectLst>
                <a:ea typeface="微软雅黑" panose="020B0503020204020204" charset="-122"/>
                <a:cs typeface="Segoe UI" panose="020B0502040204020203" pitchFamily="34" charset="0"/>
                <a:sym typeface="+mn-ea"/>
              </a:rPr>
              <a:t>1.铸造工艺结构</a:t>
            </a:r>
            <a:endParaRPr lang="zh-CN" altLang="en-US" sz="1600" spc="120" smtClean="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Segoe UI" panose="020B0502040204020203" pitchFamily="34" charset="0"/>
            </a:endParaRPr>
          </a:p>
          <a:p>
            <a:pPr marL="0" lvl="1" indent="0" algn="just">
              <a:lnSpc>
                <a:spcPct val="150000"/>
              </a:lnSpc>
              <a:spcBef>
                <a:spcPts val="0"/>
              </a:spcBef>
              <a:spcAft>
                <a:spcPts val="800"/>
              </a:spcAft>
              <a:buSzPct val="100000"/>
              <a:buNone/>
            </a:pPr>
            <a:r>
              <a:rPr lang="zh-CN" altLang="en-US" sz="1600" spc="120" smtClean="0">
                <a:solidFill>
                  <a:schemeClr val="bg1"/>
                </a:solidFill>
                <a:effectLst>
                  <a:outerShdw blurRad="38100" dist="19050" dir="2700000" algn="tl" rotWithShape="0">
                    <a:schemeClr val="dk1">
                      <a:alpha val="40000"/>
                    </a:schemeClr>
                  </a:outerShdw>
                </a:effectLst>
                <a:ea typeface="微软雅黑" panose="020B0503020204020204" charset="-122"/>
                <a:cs typeface="Segoe UI" panose="020B0502040204020203" pitchFamily="34" charset="0"/>
                <a:sym typeface="+mn-ea"/>
              </a:rPr>
              <a:t>1.1.拔模斜度</a:t>
            </a:r>
            <a:endParaRPr lang="zh-CN" altLang="en-US" sz="1600" spc="120" smtClean="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Segoe UI" panose="020B0502040204020203" pitchFamily="34" charset="0"/>
            </a:endParaRPr>
          </a:p>
          <a:p>
            <a:pPr marL="0" lvl="1" indent="0" algn="just">
              <a:lnSpc>
                <a:spcPct val="150000"/>
              </a:lnSpc>
              <a:spcBef>
                <a:spcPts val="0"/>
              </a:spcBef>
              <a:spcAft>
                <a:spcPts val="800"/>
              </a:spcAft>
              <a:buSzPct val="100000"/>
              <a:buNone/>
            </a:pP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rcRect l="7076" r="2856"/>
          <a:stretch>
            <a:fillRect/>
          </a:stretch>
        </p:blipFill>
        <p:spPr>
          <a:xfrm>
            <a:off x="6335395" y="2199640"/>
            <a:ext cx="4489450" cy="204406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14*i*5"/>
  <p:tag name="KSO_WM_UNIT_LAYERLEVEL" val="1"/>
  <p:tag name="KSO_WM_TAG_VERSION" val="1.0"/>
  <p:tag name="KSO_WM_BEAUTIFY_FLAG" val="#wm#"/>
  <p:tag name="KSO_WM_SLIDE_BACKGROUND_TYPE" val="leftRight"/>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14*i*6"/>
  <p:tag name="KSO_WM_UNIT_LAYERLEVEL" val="1"/>
  <p:tag name="KSO_WM_TAG_VERSION" val="1.0"/>
  <p:tag name="KSO_WM_BEAUTIFY_FLAG" val="#wm#"/>
  <p:tag name="KSO_WM_SLIDE_BACKGROUND_TYPE" val="leftRight"/>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14*i*7"/>
  <p:tag name="KSO_WM_UNIT_LAYERLEVEL" val="1"/>
  <p:tag name="KSO_WM_TAG_VERSION" val="1.0"/>
  <p:tag name="KSO_WM_BEAUTIFY_FLAG" val="#wm#"/>
  <p:tag name="KSO_WM_SLIDE_BACKGROUND_TYPE" val="leftRight"/>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13.xml><?xml version="1.0" encoding="utf-8"?>
<p:tagLst xmlns:p="http://schemas.openxmlformats.org/presentationml/2006/main">
  <p:tag name="KSO_WM_SLIDE_BACKGROUND_TYPE" val="topBotto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 name="KSO_WM_SLIDE_BACKGROUND_TYPE" val="bel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 name="KSO_WM_SLIDE_BACKGROUND_TYPE" val="bel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 name="KSO_WM_SLIDE_BACKGROUND_TYPE" val="belt"/>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18*i*7"/>
  <p:tag name="KSO_WM_UNIT_LAYERLEVEL" val="1"/>
  <p:tag name="KSO_WM_TAG_VERSION" val="1.0"/>
  <p:tag name="KSO_WM_BEAUTIFY_FLAG" val="#wm#"/>
  <p:tag name="KSO_WM_SLIDE_BACKGROUND_TYPE" val="bel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8*i*8"/>
  <p:tag name="KSO_WM_UNIT_LAYERLEVEL" val="1"/>
  <p:tag name="KSO_WM_TAG_VERSION" val="1.0"/>
  <p:tag name="KSO_WM_BEAUTIFY_FLAG" val="#wm#"/>
  <p:tag name="KSO_WM_SLIDE_BACKGROUND_TYPE" val="bel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8*i*9"/>
  <p:tag name="KSO_WM_UNIT_LAYERLEVEL" val="1"/>
  <p:tag name="KSO_WM_TAG_VERSION" val="1.0"/>
  <p:tag name="KSO_WM_BEAUTIFY_FLAG" val="#wm#"/>
  <p:tag name="KSO_WM_SLIDE_BACKGROUND_TYPE" val="bel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3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3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3631"/>
  <p:tag name="KSO_WM_TEMPLATE_MASTER_THUMB_INDEX" val="12"/>
  <p:tag name="KSO_WM_TEMPLATE_THUMBS_INDEX" val="1、4、7、8、9、12、14、15、16、19、24、27、28、29、30、31"/>
</p:tagLst>
</file>

<file path=ppt/tags/tag169.xml><?xml version="1.0" encoding="utf-8"?>
<p:tagLst xmlns:p="http://schemas.openxmlformats.org/presentationml/2006/main">
  <p:tag name="KSO_WM_UNIT_SUBTYPE" val="b"/>
  <p:tag name="KSO_WM_UNIT_NOCLEAR" val="0"/>
  <p:tag name="KSO_WM_UNIT_VALUE" val="9"/>
  <p:tag name="KSO_WM_UNIT_HIGHLIGHT" val="0"/>
  <p:tag name="KSO_WM_UNIT_COMPATIBLE" val="0"/>
  <p:tag name="KSO_WM_UNIT_DIAGRAM_ISNUMVISUAL" val="0"/>
  <p:tag name="KSO_WM_UNIT_DIAGRAM_ISREFERUNIT" val="0"/>
  <p:tag name="KSO_WM_UNIT_ID" val="custom20218644_1*f*1"/>
  <p:tag name="KSO_WM_TEMPLATE_CATEGORY" val="custom"/>
  <p:tag name="KSO_WM_TEMPLATE_INDEX" val="20218644"/>
  <p:tag name="KSO_WM_UNIT_LAYERLEVEL" val="1"/>
  <p:tag name="KSO_WM_TAG_VERSION" val="1.0"/>
  <p:tag name="KSO_WM_UNIT_PRESET_TEXT" val="汇报人姓名"/>
  <p:tag name="KSO_WM_UNIT_TEXT_FILL_FORE_SCHEMECOLOR_INDEX_1_BRIGHTNESS" val="0.95"/>
  <p:tag name="KSO_WM_UNIT_TEXT_FILL_FORE_SCHEMECOLOR_INDEX_1" val="5"/>
  <p:tag name="KSO_WM_UNIT_TEXT_FILL_FORE_SCHEMECOLOR_INDEX_1_POS" val="0"/>
  <p:tag name="KSO_WM_UNIT_TEXT_FILL_FORE_SCHEMECOLOR_INDEX_1_TRANS" val="0"/>
  <p:tag name="KSO_WM_UNIT_TEXT_FILL_FORE_SCHEMECOLOR_INDEX_2_BRIGHTNESS" val="0.55"/>
  <p:tag name="KSO_WM_UNIT_TEXT_FILL_FORE_SCHEMECOLOR_INDEX_2" val="5"/>
  <p:tag name="KSO_WM_UNIT_TEXT_FILL_FORE_SCHEMECOLOR_INDEX_2_POS" val="0.74"/>
  <p:tag name="KSO_WM_UNIT_TEXT_FILL_FORE_SCHEMECOLOR_INDEX_2_TRANS" val="0"/>
  <p:tag name="KSO_WM_UNIT_TEXT_FILL_FORE_SCHEMECOLOR_INDEX_3_BRIGHTNESS" val="0.55"/>
  <p:tag name="KSO_WM_UNIT_TEXT_FILL_FORE_SCHEMECOLOR_INDEX_3" val="5"/>
  <p:tag name="KSO_WM_UNIT_TEXT_FILL_FORE_SCHEMECOLOR_INDEX_3_POS" val="0.83"/>
  <p:tag name="KSO_WM_UNIT_TEXT_FILL_FORE_SCHEMECOLOR_INDEX_3_TRANS"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0.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ID" val="custom20218644_1*b*1"/>
  <p:tag name="KSO_WM_TEMPLATE_CATEGORY" val="custom"/>
  <p:tag name="KSO_WM_TEMPLATE_INDEX" val="20218644"/>
  <p:tag name="KSO_WM_UNIT_LAYERLEVEL" val="1"/>
  <p:tag name="KSO_WM_TAG_VERSION" val="1.0"/>
  <p:tag name="KSO_WM_UNIT_PRESET_TEXT" val="THE FUTURE OF TECHNOLOGY"/>
  <p:tag name="KSO_WM_UNIT_TEXT_FILL_FORE_SCHEMECOLOR_INDEX_BRIGHTNESS" val="0"/>
  <p:tag name="KSO_WM_UNIT_TEXT_FILL_FORE_SCHEMECOLOR_INDEX" val="14"/>
  <p:tag name="KSO_WM_UNIT_TEXT_FILL_TYPE" val="1"/>
</p:tagLst>
</file>

<file path=ppt/tags/tag17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ID" val="custom20218644_1*a*1"/>
  <p:tag name="KSO_WM_TEMPLATE_CATEGORY" val="custom"/>
  <p:tag name="KSO_WM_TEMPLATE_INDEX" val="20218644"/>
  <p:tag name="KSO_WM_UNIT_LAYERLEVEL" val="1"/>
  <p:tag name="KSO_WM_TAG_VERSION" val="1.0"/>
  <p:tag name="KSO_WM_UNIT_PRESET_TEXT" val="探索科技未来"/>
  <p:tag name="KSO_WM_UNIT_TEXT_FILL_FORE_SCHEMECOLOR_INDEX_1_BRIGHTNESS" val="0.95"/>
  <p:tag name="KSO_WM_UNIT_TEXT_FILL_FORE_SCHEMECOLOR_INDEX_1" val="5"/>
  <p:tag name="KSO_WM_UNIT_TEXT_FILL_FORE_SCHEMECOLOR_INDEX_1_POS" val="0"/>
  <p:tag name="KSO_WM_UNIT_TEXT_FILL_FORE_SCHEMECOLOR_INDEX_1_TRANS" val="0"/>
  <p:tag name="KSO_WM_UNIT_TEXT_FILL_FORE_SCHEMECOLOR_INDEX_2_BRIGHTNESS" val="0.55"/>
  <p:tag name="KSO_WM_UNIT_TEXT_FILL_FORE_SCHEMECOLOR_INDEX_2" val="5"/>
  <p:tag name="KSO_WM_UNIT_TEXT_FILL_FORE_SCHEMECOLOR_INDEX_2_POS" val="0.74"/>
  <p:tag name="KSO_WM_UNIT_TEXT_FILL_FORE_SCHEMECOLOR_INDEX_2_TRANS" val="0"/>
  <p:tag name="KSO_WM_UNIT_TEXT_FILL_FORE_SCHEMECOLOR_INDEX_3_BRIGHTNESS" val="0.55"/>
  <p:tag name="KSO_WM_UNIT_TEXT_FILL_FORE_SCHEMECOLOR_INDEX_3" val="5"/>
  <p:tag name="KSO_WM_UNIT_TEXT_FILL_FORE_SCHEMECOLOR_INDEX_3_POS" val="0.83"/>
  <p:tag name="KSO_WM_UNIT_TEXT_FILL_FORE_SCHEMECOLOR_INDEX_3_TRANS" val="0"/>
</p:tagLst>
</file>

<file path=ppt/tags/tag172.xml><?xml version="1.0" encoding="utf-8"?>
<p:tagLst xmlns:p="http://schemas.openxmlformats.org/presentationml/2006/main">
  <p:tag name="KSO_WM_SLIDE_ID" val="custom20203631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631"/>
  <p:tag name="KSO_WM_SLIDE_LAYOUT" val="a_b"/>
  <p:tag name="KSO_WM_SLIDE_LAYOUT_CNT" val="1_2"/>
  <p:tag name="KSO_WM_TEMPLATE_MASTER_THUMB_INDEX" val="12"/>
  <p:tag name="KSO_WM_TEMPLATE_THUMBS_INDEX" val="1、4、7、8、9、12、14、15、16、19、24、27、28、29、30、31"/>
  <p:tag name="KSO_WM_SPECIAL_SOURCE" val="bdnull"/>
</p:tagLst>
</file>

<file path=ppt/tags/tag173.xml><?xml version="1.0" encoding="utf-8"?>
<p:tagLst xmlns:p="http://schemas.openxmlformats.org/presentationml/2006/main">
  <p:tag name="KSO_WM_SPECIAL_SOURCE" val="bdnull"/>
</p:tagLst>
</file>

<file path=ppt/tags/tag174.xml><?xml version="1.0" encoding="utf-8"?>
<p:tagLst xmlns:p="http://schemas.openxmlformats.org/presentationml/2006/main">
  <p:tag name="KSO_WM_SPECIAL_SOURCE" val="bdnull"/>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201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1201"/>
  <p:tag name="KSO_WM_UNIT_VALUE" val="159"/>
  <p:tag name="KSO_WM_TEMPLATE_ASSEMBLE_XID" val="60656eaf4054ed1e2fb7fdd3"/>
  <p:tag name="KSO_WM_TEMPLATE_ASSEMBLE_GROUPID" val="60656eaf4054ed1e2fb7fdd3"/>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201_1*i*2"/>
  <p:tag name="KSO_WM_TEMPLATE_CATEGORY" val="diagram"/>
  <p:tag name="KSO_WM_TEMPLATE_INDEX" val="20211201"/>
  <p:tag name="KSO_WM_UNIT_LAYERLEVEL" val="1"/>
  <p:tag name="KSO_WM_TAG_VERSION" val="1.0"/>
  <p:tag name="KSO_WM_UNIT_BLOCK" val="0"/>
  <p:tag name="KSO_WM_UNIT_SM_LIMIT_TYPE" val="0"/>
  <p:tag name="KSO_WM_UNIT_DEC_AREA_ID" val="088b1a0e82e74395b162d5b080713acb"/>
  <p:tag name="KSO_WM_UNIT_DECORATE_INFO" val="{&quot;DecorateInfoH&quot;:{&quot;IsAbs&quot;:true},&quot;DecorateInfoW&quot;:{&quot;IsAbs&quot;:true},&quot;DecorateInfoX&quot;:{&quot;IsAbs&quot;:true,&quot;Pos&quot;:0},&quot;DecorateInfoY&quot;:{&quot;IsAbs&quot;:true,&quot;Pos&quot;:0},&quot;ReferentInfo&quot;:{&quot;Id&quot;:&quot;7a3045997bb14064aa1a3706239e2f56&quot;,&quot;X&quot;:{&quot;Pos&quot;:0},&quot;Y&quot;:{&quot;Pos&quot;:0}},&quot;whChangeMode&quot;:0}"/>
  <p:tag name="KSO_WM_CHIP_GROUPID" val="5f5ee1ca4d6848d78f644aeb"/>
  <p:tag name="KSO_WM_CHIP_XID" val="5f5f3b928e478fb0c58a944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6eaf4054ed1e2fb7fdd3"/>
  <p:tag name="KSO_WM_TEMPLATE_ASSEMBLE_GROUPID" val="60656eaf4054ed1e2fb7fdd3"/>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201_1*i*3"/>
  <p:tag name="KSO_WM_TEMPLATE_CATEGORY" val="diagram"/>
  <p:tag name="KSO_WM_TEMPLATE_INDEX" val="20211201"/>
  <p:tag name="KSO_WM_UNIT_LAYERLEVEL" val="1"/>
  <p:tag name="KSO_WM_TAG_VERSION" val="1.0"/>
  <p:tag name="KSO_WM_UNIT_BLOCK" val="0"/>
  <p:tag name="KSO_WM_UNIT_SM_LIMIT_TYPE" val="0"/>
  <p:tag name="KSO_WM_UNIT_DEC_AREA_ID" val="4577d5e1673c4815b8e846218ff4954c"/>
  <p:tag name="KSO_WM_UNIT_DECORATE_INFO" val="{&quot;DecorateInfoH&quot;:{&quot;IsAbs&quot;:true},&quot;DecorateInfoW&quot;:{&quot;IsAbs&quot;:true},&quot;DecorateInfoX&quot;:{&quot;IsAbs&quot;:true,&quot;Pos&quot;:2},&quot;DecorateInfoY&quot;:{&quot;IsAbs&quot;:true,&quot;Pos&quot;:2},&quot;ReferentInfo&quot;:{&quot;Id&quot;:&quot;7a3045997bb14064aa1a3706239e2f56&quot;,&quot;X&quot;:{&quot;Pos&quot;:2},&quot;Y&quot;:{&quot;Pos&quot;:2}},&quot;whChangeMode&quot;:0}"/>
  <p:tag name="KSO_WM_CHIP_GROUPID" val="5f5ee1ca4d6848d78f644aeb"/>
  <p:tag name="KSO_WM_CHIP_XID" val="5f5f3b928e478fb0c58a944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
  <p:tag name="KSO_WM_TEMPLATE_ASSEMBLE_XID" val="60656eaf4054ed1e2fb7fdd3"/>
  <p:tag name="KSO_WM_TEMPLATE_ASSEMBLE_GROUPID" val="60656eaf4054ed1e2fb7fdd3"/>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201_1*i*4"/>
  <p:tag name="KSO_WM_TEMPLATE_CATEGORY" val="diagram"/>
  <p:tag name="KSO_WM_TEMPLATE_INDEX" val="20211201"/>
  <p:tag name="KSO_WM_UNIT_LAYERLEVEL" val="1"/>
  <p:tag name="KSO_WM_TAG_VERSION" val="1.0"/>
  <p:tag name="KSO_WM_UNIT_BLOCK" val="0"/>
  <p:tag name="KSO_WM_UNIT_SM_LIMIT_TYPE" val="2"/>
  <p:tag name="KSO_WM_UNIT_DEC_AREA_ID" val="7a3045997bb14064aa1a3706239e2f56"/>
  <p:tag name="KSO_WM_UNIT_DECORATE_INFO" val="{&quot;DecorateInfoH&quot;:{&quot;IsAbs&quot;:true},&quot;DecorateInfoW&quot;:{&quot;IsAbs&quot;:true},&quot;DecorateInfoX&quot;:{&quot;IsAbs&quot;:true,&quot;Pos&quot;:1},&quot;DecorateInfoY&quot;:{&quot;IsAbs&quot;:true,&quot;Pos&quot;:1},&quot;ReferentInfo&quot;:{&quot;Id&quot;:&quot;0566d55239bc4636b748838bc265434e;cdcc49ce218c49649138863342a748c6&quot;,&quot;X&quot;:{&quot;Pos&quot;:1},&quot;Y&quot;:{&quot;Pos&quot;:1}},&quot;whChangeMode&quot;:0}"/>
  <p:tag name="KSO_WM_CHIP_GROUPID" val="5f5ee1ca4d6848d78f644aeb"/>
  <p:tag name="KSO_WM_CHIP_XID" val="5f5f3b928e478fb0c58a944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189"/>
  <p:tag name="KSO_WM_TEMPLATE_ASSEMBLE_XID" val="60656eaf4054ed1e2fb7fdd3"/>
  <p:tag name="KSO_WM_TEMPLATE_ASSEMBLE_GROUPID" val="60656eaf4054ed1e2fb7fdd3"/>
</p:tagLst>
</file>

<file path=ppt/tags/tag179.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1201_1*a*1"/>
  <p:tag name="KSO_WM_TEMPLATE_CATEGORY" val="diagram"/>
  <p:tag name="KSO_WM_TEMPLATE_INDEX" val="20211201"/>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483bb4f2ec9b4cd2a592a99e1c7b03a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5123ae310e040c29f8859d739769e2a"/>
  <p:tag name="KSO_WM_UNIT_TEXT_FILL_FORE_SCHEMECOLOR_INDEX_BRIGHTNESS" val="0"/>
  <p:tag name="KSO_WM_UNIT_TEXT_FILL_FORE_SCHEMECOLOR_INDEX" val="13"/>
  <p:tag name="KSO_WM_UNIT_TEXT_FILL_TYPE" val="1"/>
  <p:tag name="KSO_WM_TEMPLATE_ASSEMBLE_XID" val="60656eaf4054ed1e2fb7fdd3"/>
  <p:tag name="KSO_WM_TEMPLATE_ASSEMBLE_GROUPID" val="60656eaf4054ed1e2fb7fdd3"/>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xml><?xml version="1.0" encoding="utf-8"?>
<p:tagLst xmlns:p="http://schemas.openxmlformats.org/presentationml/2006/main">
  <p:tag name="KSO_WM_UNIT_VALUE" val="1058*1396"/>
  <p:tag name="KSO_WM_UNIT_HIGHLIGHT" val="0"/>
  <p:tag name="KSO_WM_UNIT_COMPATIBLE" val="1"/>
  <p:tag name="KSO_WM_UNIT_DIAGRAM_ISNUMVISUAL" val="0"/>
  <p:tag name="KSO_WM_UNIT_DIAGRAM_ISREFERUNIT" val="0"/>
  <p:tag name="KSO_WM_UNIT_ID" val="diagram20211201_1*d*1"/>
  <p:tag name="KSO_WM_TEMPLATE_CATEGORY" val="diagram"/>
  <p:tag name="KSO_WM_TEMPLATE_INDEX" val="20211201"/>
  <p:tag name="KSO_WM_UNIT_LAYERLEVEL" val="1"/>
  <p:tag name="KSO_WM_TAG_VERSION" val="1.0"/>
  <p:tag name="KSO_WM_CHIP_GROUPID" val="5e7310da9a230a26b9e88a19"/>
  <p:tag name="KSO_WM_CHIP_XID" val="5e7310da9a230a26b9e88a1a"/>
  <p:tag name="KSO_WM_UNIT_DEC_AREA_ID" val="0bb5afb5c72640ad9ca79e00cb88a68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abdbc3c87fd1448d93dc8031b22a76b6"/>
  <p:tag name="KSO_WM_TEMPLATE_ASSEMBLE_XID" val="60656eaf4054ed1e2fb7fdd3"/>
  <p:tag name="KSO_WM_TEMPLATE_ASSEMBLE_GROUPID" val="60656eaf4054ed1e2fb7fdd3"/>
</p:tagLst>
</file>

<file path=ppt/tags/tag18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6"/>
  <p:tag name="KSO_WM_UNIT_HIGHLIGHT" val="0"/>
  <p:tag name="KSO_WM_UNIT_COMPATIBLE" val="0"/>
  <p:tag name="KSO_WM_UNIT_DIAGRAM_ISNUMVISUAL" val="0"/>
  <p:tag name="KSO_WM_UNIT_DIAGRAM_ISREFERUNIT" val="0"/>
  <p:tag name="KSO_WM_UNIT_ID" val="diagram20211201_1*h_a*1_1"/>
  <p:tag name="KSO_WM_TEMPLATE_CATEGORY" val="diagram"/>
  <p:tag name="KSO_WM_TEMPLATE_INDEX" val="20211201"/>
  <p:tag name="KSO_WM_UNIT_LAYERLEVEL" val="1_1"/>
  <p:tag name="KSO_WM_TAG_VERSION" val="1.0"/>
  <p:tag name="KSO_WM_UNIT_DEFAULT_FONT" val="18;24;2"/>
  <p:tag name="KSO_WM_UNIT_BLOCK" val="0"/>
  <p:tag name="KSO_WM_UNIT_SHOW_EDIT_AREA_INDICATION" val="1"/>
  <p:tag name="KSO_WM_CHIP_GROUPID" val="5e6b05b36848fb12bee65ad8"/>
  <p:tag name="KSO_WM_CHIP_XID" val="5e6b05b36848fb12bee65ada"/>
  <p:tag name="KSO_WM_UNIT_DEC_AREA_ID" val="0566d55239bc4636b748838bc26543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b07ab65730641eaa718b145667d751e"/>
  <p:tag name="KSO_WM_UNIT_SUPPORT_BIG_FONT" val="1"/>
  <p:tag name="KSO_WM_UNIT_TEXT_FILL_FORE_SCHEMECOLOR_INDEX_BRIGHTNESS" val="0"/>
  <p:tag name="KSO_WM_UNIT_TEXT_FILL_FORE_SCHEMECOLOR_INDEX" val="13"/>
  <p:tag name="KSO_WM_UNIT_TEXT_FILL_TYPE" val="1"/>
  <p:tag name="KSO_WM_TEMPLATE_ASSEMBLE_XID" val="60656eaf4054ed1e2fb7fdd3"/>
  <p:tag name="KSO_WM_TEMPLATE_ASSEMBLE_GROUPID" val="60656eaf4054ed1e2fb7fdd3"/>
</p:tagLst>
</file>

<file path=ppt/tags/tag182.xml><?xml version="1.0" encoding="utf-8"?>
<p:tagLst xmlns:p="http://schemas.openxmlformats.org/presentationml/2006/main">
  <p:tag name="KSO_WM_UNIT_TEXT_SUBTYPE" val="a"/>
  <p:tag name="KSO_WM_UNIT_PRESET_TEXT" val="单击此处添加正文。"/>
  <p:tag name="KSO_WM_UNIT_NOCLEAR" val="0"/>
  <p:tag name="KSO_WM_UNIT_HIGHLIGHT" val="0"/>
  <p:tag name="KSO_WM_UNIT_COMPATIBLE" val="0"/>
  <p:tag name="KSO_WM_UNIT_DIAGRAM_ISNUMVISUAL" val="0"/>
  <p:tag name="KSO_WM_UNIT_DIAGRAM_ISREFERUNIT" val="0"/>
  <p:tag name="KSO_WM_UNIT_ID" val="diagram20211201_1*h_f*1_1"/>
  <p:tag name="KSO_WM_TEMPLATE_CATEGORY" val="diagram"/>
  <p:tag name="KSO_WM_TEMPLATE_INDEX" val="20211201"/>
  <p:tag name="KSO_WM_UNIT_LAYERLEVEL" val="1_1"/>
  <p:tag name="KSO_WM_TAG_VERSION" val="1.0"/>
  <p:tag name="KSO_WM_UNIT_SUBTYPE" val="a"/>
  <p:tag name="KSO_WM_UNIT_DEFAULT_FONT" val="14;20;2"/>
  <p:tag name="KSO_WM_UNIT_BLOCK" val="0"/>
  <p:tag name="KSO_WM_UNIT_VALUE" val="32"/>
  <p:tag name="KSO_WM_UNIT_SHOW_EDIT_AREA_INDICATION" val="1"/>
  <p:tag name="KSO_WM_CHIP_GROUPID" val="5e6b05b36848fb12bee65ad8"/>
  <p:tag name="KSO_WM_CHIP_XID" val="5e6b05b36848fb12bee65ada"/>
  <p:tag name="KSO_WM_UNIT_DEC_AREA_ID" val="cdcc49ce218c49649138863342a748c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2b07ab65730641eaa718b145667d751e"/>
  <p:tag name="KSO_WM_UNIT_SUPPORT_BIG_FONT" val="1"/>
  <p:tag name="KSO_WM_UNIT_TEXT_FILL_FORE_SCHEMECOLOR_INDEX_BRIGHTNESS" val="0.25"/>
  <p:tag name="KSO_WM_UNIT_TEXT_FILL_FORE_SCHEMECOLOR_INDEX" val="13"/>
  <p:tag name="KSO_WM_UNIT_TEXT_FILL_TYPE" val="1"/>
  <p:tag name="KSO_WM_TEMPLATE_ASSEMBLE_XID" val="60656eaf4054ed1e2fb7fdd3"/>
  <p:tag name="KSO_WM_TEMPLATE_ASSEMBLE_GROUPID" val="60656eaf4054ed1e2fb7fdd3"/>
</p:tagLst>
</file>

<file path=ppt/tags/tag183.xml><?xml version="1.0" encoding="utf-8"?>
<p:tagLst xmlns:p="http://schemas.openxmlformats.org/presentationml/2006/main">
  <p:tag name="KSO_WM_SLIDE_ID" val="diagram2021120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335.949*72.7"/>
  <p:tag name="KSO_WM_SLIDE_POSITION" val="516*287.3"/>
  <p:tag name="KSO_WM_TAG_VERSION" val="1.0"/>
  <p:tag name="KSO_WM_BEAUTIFY_FLAG" val="#wm#"/>
  <p:tag name="KSO_WM_TEMPLATE_CATEGORY" val="diagram"/>
  <p:tag name="KSO_WM_TEMPLATE_INDEX" val="20211201"/>
  <p:tag name="KSO_WM_SLIDE_LAYOUT" val="a_d_h"/>
  <p:tag name="KSO_WM_SLIDE_LAYOUT_CNT" val="1_1_1"/>
  <p:tag name="KSO_WM_SPECIAL_SOURCE" val="bdnull"/>
  <p:tag name="KSO_WM_SLIDE_LAYOUT_INFO" val="{&quot;id&quot;:&quot;2021-04-01T15:12:53&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2:53&quot;,&quot;margin&quot;:{&quot;bottom&quot;:0.42300000786781311,&quot;left&quot;:1.2699999809265137,&quot;right&quot;:1.2699999809265137,&quot;top&quot;:0.42300000786781311},&quot;type&quot;:0},{&quot;direction&quot;:1,&quot;id&quot;:&quot;2021-04-01T15:12:53&quot;,&quot;maxSize&quot;:{&quot;size1&quot;:48.799999999999997},&quot;minSize&quot;:{&quot;size1&quot;:48.799999999999997},&quot;normalSize&quot;:{&quot;size1&quot;:48.799999999999997},&quot;subLayout&quot;:[{&quot;id&quot;:&quot;2021-04-01T15:12:53&quot;,&quot;margin&quot;:{&quot;bottom&quot;:1.2699999809265137,&quot;left&quot;:0,&quot;right&quot;:2.5659999847412109,&quot;top&quot;:1.2699999809265137},&quot;type&quot;:0},{&quot;id&quot;:&quot;2021-04-01T15:12:53&quot;,&quot;margin&quot;:{&quot;bottom&quot;:5.0799999237060547,&quot;left&quot;:1.6670000553131104,&quot;right&quot;:3.809999942779541,&quot;top&quot;:4.2329998016357422},&quot;maxSize&quot;:{&quot;size1&quot;:61.023732698544769},&quot;minSize&quot;:{&quot;size1&quot;:45.123732698544764},&quot;normalSize&quot;:{&quot;size1&quot;:51.78762265539897},&quot;subLayout&quot;:[{&quot;id&quot;:&quot;2021-04-01T15:12:53&quot;,&quot;margin&quot;:{&quot;bottom&quot;:0.046929523348808289,&quot;left&quot;:1.6670000553131104,&quot;right&quot;:3.809999942779541,&quot;top&quot;:4.2329998016357422},&quot;type&quot;:0},{&quot;id&quot;:&quot;2021-04-01T15:12:53&quot;,&quot;margin&quot;:{&quot;bottom&quot;:5.0799999237060547,&quot;left&quot;:1.6670000553131104,&quot;right&quot;:3.809999942779541,&quot;top&quot;:0.14886172115802765},&quot;type&quot;:0}],&quot;type&quot;:0}],&quot;type&quot;:0}],&quot;type&quot;:0}"/>
  <p:tag name="KSO_WM_SLIDE_BACKGROUND" val="[&quot;navigation&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928e478fb0c58a9444"/>
  <p:tag name="KSO_WM_CHIP_FILLPROP" val="[[{&quot;text_align&quot;:&quot;lm&quot;,&quot;text_direction&quot;:&quot;horizontal&quot;,&quot;support_big_font&quot;:false,&quot;fill_id&quot;:&quot;c934b58042b44607bfcc30469ccc57d1&quot;,&quot;fill_align&quot;:&quot;lm&quot;,&quot;chip_types&quot;:[&quot;header&quot;]},{&quot;text_align&quot;:&quot;cm&quot;,&quot;text_direction&quot;:&quot;horizontal&quot;,&quot;support_big_font&quot;:false,&quot;fill_id&quot;:&quot;c923a9508c244c10ad1180b9665271d0&quot;,&quot;fill_align&quot;:&quot;cm&quot;,&quot;chip_types&quot;:[&quot;picture&quot;]},{&quot;text_align&quot;:&quot;cm&quot;,&quot;text_direction&quot;:&quot;horizontal&quot;,&quot;support_big_font&quot;:true,&quot;fill_id&quot;:&quot;2ced0119bad849a3b8c16da8615a6fcd&quot;,&quot;fill_align&quot;:&quot;cm&quot;,&quot;chip_types&quot;:[&quot;text&quot;]}]]"/>
  <p:tag name="FIXED_XID_TMP" val="5f5ee1ca4d6848d78f644aeb"/>
  <p:tag name="KSO_WM_CHIP_DECFILLPROP" val="[]"/>
  <p:tag name="KSO_WM_SLIDE_CAN_ADD_NAVIGATION" val="1"/>
  <p:tag name="KSO_WM_CHIP_GROUPID" val="5f5ee1ca4d6848d78f644aeb"/>
  <p:tag name="KSO_WM_SLIDE_BK_DARK_LIGHT" val="2"/>
  <p:tag name="KSO_WM_SLIDE_BACKGROUND_TYPE" val="navigation"/>
  <p:tag name="KSO_WM_SLIDE_SUPPORT_FEATURE_TYPE" val="0"/>
  <p:tag name="KSO_WM_TEMPLATE_ASSEMBLE_XID" val="60656eaf4054ed1e2fb7fdd3"/>
  <p:tag name="KSO_WM_TEMPLATE_ASSEMBLE_GROUPID" val="60656eaf4054ed1e2fb7fdd3"/>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825_1*i*1"/>
  <p:tag name="KSO_WM_UNIT_LAYERLEVEL" val="1"/>
  <p:tag name="KSO_WM_TAG_VERSION" val="1.0"/>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825"/>
  <p:tag name="KSO_WM_UNIT_VALUE" val="954"/>
  <p:tag name="KSO_WM_TEMPLATE_ASSEMBLE_XID" val="60656e724054ed1e2fb7f8ef"/>
  <p:tag name="KSO_WM_TEMPLATE_ASSEMBLE_GROUPID" val="60656e724054ed1e2fb7f8ef"/>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825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825"/>
  <p:tag name="KSO_WM_UNIT_VALUE" val="954"/>
  <p:tag name="KSO_WM_TEMPLATE_ASSEMBLE_XID" val="60656e724054ed1e2fb7f8ef"/>
  <p:tag name="KSO_WM_TEMPLATE_ASSEMBLE_GROUPID" val="60656e724054ed1e2fb7f8ef"/>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825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825"/>
  <p:tag name="KSO_WM_UNIT_VALUE" val="954"/>
  <p:tag name="KSO_WM_TEMPLATE_ASSEMBLE_XID" val="60656e724054ed1e2fb7f8ef"/>
  <p:tag name="KSO_WM_TEMPLATE_ASSEMBLE_GROUPID" val="60656e724054ed1e2fb7f8ef"/>
</p:tagLst>
</file>

<file path=ppt/tags/tag187.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TYPE" val="a"/>
  <p:tag name="KSO_WM_UNIT_INDEX" val="1"/>
  <p:tag name="KSO_WM_UNIT_ID" val="diagram20207825_1*a*1"/>
  <p:tag name="KSO_WM_TEMPLATE_CATEGORY" val="diagram"/>
  <p:tag name="KSO_WM_TEMPLATE_INDEX" val="20207825"/>
  <p:tag name="KSO_WM_UNIT_LAYERLEVEL" val="1"/>
  <p:tag name="KSO_WM_TAG_VERSION" val="1.0"/>
  <p:tag name="KSO_WM_BEAUTIFY_FLAG" val="#wm#"/>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abfca6bce2844d1ebd51bc5210cbc8b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516ed1ac162043738e5b2ba85757d920"/>
  <p:tag name="KSO_WM_UNIT_SUPPORT_BIG_FONT" val="1"/>
  <p:tag name="KSO_WM_UNIT_TEXT_FILL_FORE_SCHEMECOLOR_INDEX_BRIGHTNESS" val="0"/>
  <p:tag name="KSO_WM_UNIT_TEXT_FILL_FORE_SCHEMECOLOR_INDEX" val="13"/>
  <p:tag name="KSO_WM_UNIT_TEXT_FILL_TYPE" val="1"/>
  <p:tag name="KSO_WM_TEMPLATE_ASSEMBLE_XID" val="60656e724054ed1e2fb7f8ef"/>
  <p:tag name="KSO_WM_TEMPLATE_ASSEMBLE_GROUPID" val="60656e724054ed1e2fb7f8ef"/>
</p:tagLst>
</file>

<file path=ppt/tags/tag188.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19"/>
  <p:tag name="KSO_WM_UNIT_HIGHLIGHT" val="0"/>
  <p:tag name="KSO_WM_UNIT_COMPATIBLE" val="0"/>
  <p:tag name="KSO_WM_UNIT_DIAGRAM_ISNUMVISUAL" val="0"/>
  <p:tag name="KSO_WM_UNIT_DIAGRAM_ISREFERUNIT" val="0"/>
  <p:tag name="KSO_WM_UNIT_TYPE" val="h_a"/>
  <p:tag name="KSO_WM_UNIT_INDEX" val="1_1"/>
  <p:tag name="KSO_WM_UNIT_ID" val="diagram20207825_1*h_a*1_1"/>
  <p:tag name="KSO_WM_TEMPLATE_CATEGORY" val="diagram"/>
  <p:tag name="KSO_WM_TEMPLATE_INDEX" val="20207825"/>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72a5025a6ea644e6a7c794088ef8219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c685accb2d6490ca997256d138226fe"/>
  <p:tag name="KSO_WM_UNIT_SUPPORT_BIG_FONT" val="1"/>
  <p:tag name="KSO_WM_UNIT_TEXT_FILL_FORE_SCHEMECOLOR_INDEX_BRIGHTNESS" val="0"/>
  <p:tag name="KSO_WM_UNIT_TEXT_FILL_FORE_SCHEMECOLOR_INDEX" val="13"/>
  <p:tag name="KSO_WM_UNIT_TEXT_FILL_TYPE" val="1"/>
  <p:tag name="KSO_WM_TEMPLATE_ASSEMBLE_XID" val="60656e724054ed1e2fb7f8ef"/>
  <p:tag name="KSO_WM_TEMPLATE_ASSEMBLE_GROUPID" val="60656e724054ed1e2fb7f8ef"/>
</p:tagLst>
</file>

<file path=ppt/tags/tag189.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07825_1*h_f*1_1"/>
  <p:tag name="KSO_WM_TEMPLATE_CATEGORY" val="diagram"/>
  <p:tag name="KSO_WM_TEMPLATE_INDEX" val="20207825"/>
  <p:tag name="KSO_WM_UNIT_LAYERLEVEL" val="1_1"/>
  <p:tag name="KSO_WM_TAG_VERSION" val="1.0"/>
  <p:tag name="KSO_WM_BEAUTIFY_FLAG" val="#wm#"/>
  <p:tag name="KSO_WM_UNIT_SUBTYPE" val="a"/>
  <p:tag name="KSO_WM_UNIT_DEFAULT_FONT" val="14;20;2"/>
  <p:tag name="KSO_WM_UNIT_BLOCK" val="0"/>
  <p:tag name="KSO_WM_UNIT_VALUE" val="76"/>
  <p:tag name="KSO_WM_UNIT_SHOW_EDIT_AREA_INDICATION" val="1"/>
  <p:tag name="KSO_WM_CHIP_GROUPID" val="5e6b05b36848fb12bee65ad8"/>
  <p:tag name="KSO_WM_CHIP_XID" val="5e6b05b36848fb12bee65ada"/>
  <p:tag name="KSO_WM_UNIT_DEC_AREA_ID" val="4527382ca10047f1ab591bd52cf35a7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c685accb2d6490ca997256d138226fe"/>
  <p:tag name="KSO_WM_UNIT_SUPPORT_BIG_FONT" val="1"/>
  <p:tag name="KSO_WM_UNIT_TEXT_FILL_FORE_SCHEMECOLOR_INDEX_BRIGHTNESS" val="0.25"/>
  <p:tag name="KSO_WM_UNIT_TEXT_FILL_FORE_SCHEMECOLOR_INDEX" val="13"/>
  <p:tag name="KSO_WM_UNIT_TEXT_FILL_TYPE" val="1"/>
  <p:tag name="KSO_WM_TEMPLATE_ASSEMBLE_XID" val="60656e724054ed1e2fb7f8ef"/>
  <p:tag name="KSO_WM_TEMPLATE_ASSEMBLE_GROUPID" val="60656e724054ed1e2fb7f8ef"/>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0.xml><?xml version="1.0" encoding="utf-8"?>
<p:tagLst xmlns:p="http://schemas.openxmlformats.org/presentationml/2006/main">
  <p:tag name="KSO_WM_UNIT_VALUE" val="888*1184"/>
  <p:tag name="KSO_WM_UNIT_HIGHLIGHT" val="0"/>
  <p:tag name="KSO_WM_UNIT_COMPATIBLE" val="0"/>
  <p:tag name="KSO_WM_UNIT_DIAGRAM_ISNUMVISUAL" val="0"/>
  <p:tag name="KSO_WM_UNIT_DIAGRAM_ISREFERUNIT" val="0"/>
  <p:tag name="KSO_WM_UNIT_ID" val="diagram20207825_1*d*1"/>
  <p:tag name="KSO_WM_TEMPLATE_CATEGORY" val="diagram"/>
  <p:tag name="KSO_WM_TEMPLATE_INDEX" val="20207825"/>
  <p:tag name="KSO_WM_UNIT_LAYERLEVEL" val="1"/>
  <p:tag name="KSO_WM_TAG_VERSION" val="1.0"/>
  <p:tag name="KSO_WM_CHIP_GROUPID" val="5e7310da9a230a26b9e88a19"/>
  <p:tag name="KSO_WM_CHIP_XID" val="5e7310da9a230a26b9e88a1a"/>
  <p:tag name="KSO_WM_UNIT_DEC_AREA_ID" val="83f9e9df71754cdea336676d017f69c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2e5131fd928f495fb2981f23272648be"/>
  <p:tag name="KSO_WM_UNIT_SUPPORT_UNIT_TYPE" val="[&quot;d&quot;,&quot;α&quot;,&quot;β&quot;]"/>
  <p:tag name="KSO_WM_TEMPLATE_ASSEMBLE_XID" val="60656e724054ed1e2fb7f8ef"/>
  <p:tag name="KSO_WM_TEMPLATE_ASSEMBLE_GROUPID" val="60656e724054ed1e2fb7f8ef"/>
</p:tagLst>
</file>

<file path=ppt/tags/tag191.xml><?xml version="1.0" encoding="utf-8"?>
<p:tagLst xmlns:p="http://schemas.openxmlformats.org/presentationml/2006/main">
  <p:tag name="KSO_WM_SLIDE_ID" val="diagram2020782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395.952*120.7"/>
  <p:tag name="KSO_WM_SLIDE_POSITION" val="96.0008*275.3"/>
  <p:tag name="KSO_WM_TAG_VERSION" val="1.0"/>
  <p:tag name="KSO_WM_BEAUTIFY_FLAG" val="#wm#"/>
  <p:tag name="KSO_WM_TEMPLATE_CATEGORY" val="diagram"/>
  <p:tag name="KSO_WM_TEMPLATE_INDEX" val="20207825"/>
  <p:tag name="KSO_WM_SLIDE_LAYOUT" val="a_d_h"/>
  <p:tag name="KSO_WM_SLIDE_LAYOUT_CNT" val="1_1_1"/>
  <p:tag name="KSO_WM_SPECIAL_SOURCE" val="bdnull"/>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1-04-01T14:59:24&quot;,&quot;maxSize&quot;:{&quot;size1&quot;:54.999639029265381},&quot;minSize&quot;:{&quot;size1&quot;:42.499639029265381},&quot;normalSize&quot;:{&quot;size1&quot;:54.999639029265381},&quot;subLayout&quot;:[{&quot;id&quot;:&quot;2021-04-01T14:59:24&quot;,&quot;maxSize&quot;:{&quot;size1&quot;:51.100000000000001},&quot;minSize&quot;:{&quot;size1&quot;:37.899999999999999},&quot;normalSize&quot;:{&quot;size1&quot;:37.899999999999999},&quot;subLayout&quot;:[{&quot;id&quot;:&quot;2021-04-01T14:59:24&quot;,&quot;margin&quot;:{&quot;bottom&quot;:0.026000002399086952,&quot;left&quot;:3.3870000839233398,&quot;right&quot;:1.2699999809265137,&quot;top&quot;:5.0799999237060547},&quot;type&quot;:0},{&quot;id&quot;:&quot;2021-04-01T14:59:24&quot;,&quot;margin&quot;:{&quot;bottom&quot;:5.0799999237060547,&quot;left&quot;:3.3870000839233398,&quot;right&quot;:1.2699999809265137,&quot;top&quot;:0.81999999284744263},&quot;maxSize&quot;:{&quot;size1&quot;:35.706850286568958},&quot;minSize&quot;:{&quot;size1&quot;:19.80685028656896},&quot;normalSize&quot;:{&quot;size1&quot;:29.110542062080381},&quot;subLayout&quot;:[{&quot;id&quot;:&quot;2021-04-01T14:59:24&quot;,&quot;margin&quot;:{&quot;bottom&quot;:0.046929735690355301,&quot;left&quot;:3.3870000839233398,&quot;right&quot;:1.2699999809265137,&quot;top&quot;:0.81999999284744263},&quot;type&quot;:0},{&quot;id&quot;:&quot;2021-04-01T14:59:24&quot;,&quot;margin&quot;:{&quot;bottom&quot;:5.0799999237060547,&quot;left&quot;:3.3870000839233398,&quot;right&quot;:1.2699999809265137,&quot;top&quot;:0.14886149764060974},&quot;type&quot;:0}],&quot;type&quot;:0}],&quot;type&quot;:0},{&quot;id&quot;:&quot;2021-04-01T14:59:24&quot;,&quot;margin&quot;:{&quot;bottom&quot;:5.0799999237060547,&quot;left&quot;:0,&quot;right&quot;:3.3859999179840088,&quot;top&quot;:5.0799999237060547},&quot;type&quot;:0}],&quot;type&quot;:0}"/>
  <p:tag name="KSO_WM_SLIDE_BACKGROUND" val="[&quot;bel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fill_id&quot;:&quot;e4d6cf17b06746db8dd93c359cfe17f1&quot;,&quot;fill_align&quot;:&quot;lb&quot;,&quot;chip_types&quot;:[&quot;header&quot;]},{&quot;text_align&quot;:&quot;lt&quot;,&quot;text_direction&quot;:&quot;horizontal&quot;,&quot;support_big_font&quot;:true,&quot;fill_id&quot;:&quot;c1719bd3232846479042527f9529d883&quot;,&quot;fill_align&quot;:&quot;lt&quot;,&quot;chip_types&quot;:[&quot;text&quot;,&quot;picture&quot;]},{&quot;text_align&quot;:&quot;lm&quot;,&quot;text_direction&quot;:&quot;horizontal&quot;,&quot;support_features&quot;:[&quot;collage&quot;,&quot;carousel&quot;],&quot;support_big_font&quot;:false,&quot;fill_id&quot;:&quot;1e68c64403914b6b8616f5eb6a4d8957&quot;,&quot;fill_align&quot;:&quot;lm&quot;,&quot;chip_types&quot;:[&quot;pictext&quot;,&quot;text&quot;,&quot;picture&quot;,&quot;chart&quot;,&quot;table&quot;]}]]"/>
  <p:tag name="KSO_WM_CHIP_XID" val="5eecb7cea758c1ec0b708a87"/>
  <p:tag name="KSO_WM_SLIDE_CAN_ADD_NAVIGATION" val="1"/>
  <p:tag name="KSO_WM_CHIP_DECFILLPROP" val="[]"/>
  <p:tag name="KSO_WM_CHIP_GROUPID" val="5eecb7cea758c1ec0b708a86"/>
  <p:tag name="KSO_WM_SLIDE_BK_DARK_LIGHT" val="2"/>
  <p:tag name="KSO_WM_SLIDE_BACKGROUND_TYPE" val="belt"/>
  <p:tag name="KSO_WM_SLIDE_SUPPORT_FEATURE_TYPE" val="3"/>
  <p:tag name="KSO_WM_TEMPLATE_ASSEMBLE_XID" val="60656e724054ed1e2fb7f8ef"/>
  <p:tag name="KSO_WM_TEMPLATE_ASSEMBLE_GROUPID" val="60656e724054ed1e2fb7f8ef"/>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7821_1*i*1"/>
  <p:tag name="KSO_WM_UNIT_LAYERLEVEL" val="1"/>
  <p:tag name="KSO_WM_TAG_VERSION" val="1.0"/>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07821"/>
  <p:tag name="KSO_WM_UNIT_VALUE" val="954"/>
  <p:tag name="KSO_WM_TEMPLATE_ASSEMBLE_XID" val="60656e714054ed1e2fb7f8c4"/>
  <p:tag name="KSO_WM_TEMPLATE_ASSEMBLE_GROUPID" val="60656e714054ed1e2fb7f8c4"/>
</p:tagLst>
</file>

<file path=ppt/tags/tag193.xml><?xml version="1.0" encoding="utf-8"?>
<p:tagLst xmlns:p="http://schemas.openxmlformats.org/presentationml/2006/main">
  <p:tag name="KSO_WM_UNIT_ISCONTENTSTITLE" val="0"/>
  <p:tag name="KSO_WM_UNIT_ISNUMDGMTITLE" val="0"/>
  <p:tag name="KSO_WM_UNIT_NOCLEAR" val="0"/>
  <p:tag name="KSO_WM_UNIT_VALUE" val="11"/>
  <p:tag name="KSO_WM_UNIT_HIGHLIGHT" val="0"/>
  <p:tag name="KSO_WM_UNIT_COMPATIBLE" val="0"/>
  <p:tag name="KSO_WM_UNIT_DIAGRAM_ISNUMVISUAL" val="0"/>
  <p:tag name="KSO_WM_UNIT_DIAGRAM_ISREFERUNIT" val="0"/>
  <p:tag name="KSO_WM_UNIT_ID" val="diagram20207821_1*a*1"/>
  <p:tag name="KSO_WM_TEMPLATE_CATEGORY" val="diagram"/>
  <p:tag name="KSO_WM_TEMPLATE_INDEX" val="20207821"/>
  <p:tag name="KSO_WM_UNIT_LAYERLEVEL" val="1"/>
  <p:tag name="KSO_WM_TAG_VERSION" val="1.0"/>
  <p:tag name="KSO_WM_UNIT_PRESET_TEXT" val="添加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7fa60f14eef443d7a914443565efba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b&quot;,&quot;fill_mode&quot;:&quot;full&quot;,&quot;sacle_strategy&quot;:&quot;smart&quot;}"/>
  <p:tag name="KSO_WM_ASSEMBLE_CHIP_INDEX" val="65385ab4f0c34c0fa51bb2de7a73152f"/>
  <p:tag name="KSO_WM_UNIT_SUPPORT_BIG_FONT" val="1"/>
  <p:tag name="KSO_WM_UNIT_TEXT_FILL_FORE_SCHEMECOLOR_INDEX_BRIGHTNESS" val="0"/>
  <p:tag name="KSO_WM_UNIT_TEXT_FILL_FORE_SCHEMECOLOR_INDEX" val="13"/>
  <p:tag name="KSO_WM_UNIT_TEXT_FILL_TYPE" val="1"/>
  <p:tag name="KSO_WM_TEMPLATE_ASSEMBLE_XID" val="60656e714054ed1e2fb7f8c4"/>
  <p:tag name="KSO_WM_TEMPLATE_ASSEMBLE_GROUPID" val="60656e714054ed1e2fb7f8c4"/>
</p:tagLst>
</file>

<file path=ppt/tags/tag1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ID" val="diagram20207821_1*f*1"/>
  <p:tag name="KSO_WM_TEMPLATE_CATEGORY" val="diagram"/>
  <p:tag name="KSO_WM_TEMPLATE_INDEX" val="20207821"/>
  <p:tag name="KSO_WM_UNIT_LAYERLEVEL" val="1"/>
  <p:tag name="KSO_WM_TAG_VERSION" val="1.0"/>
  <p:tag name="KSO_WM_UNIT_DEFAULT_FONT" val="14;20;2"/>
  <p:tag name="KSO_WM_UNIT_BLOCK" val="0"/>
  <p:tag name="KSO_WM_UNIT_VALUE" val="114"/>
  <p:tag name="KSO_WM_UNIT_SHOW_EDIT_AREA_INDICATION" val="1"/>
  <p:tag name="KSO_WM_CHIP_GROUPID" val="5e6b05596848fb12bee65ac8"/>
  <p:tag name="KSO_WM_CHIP_XID" val="5e6b05596848fb12bee65aca"/>
  <p:tag name="KSO_WM_UNIT_DEC_AREA_ID" val="fea1f88d1b4248fe9c2ba49024d7b37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1d4b01a288ad4c4ebb66234980124bff"/>
  <p:tag name="KSO_WM_UNIT_SUPPORT_BIG_FONT" val="1"/>
  <p:tag name="KSO_WM_UNIT_SUPPORT_UNIT_TYPE" val="[&quot;d&quot;]"/>
  <p:tag name="KSO_WM_UNIT_TEXT_FILL_FORE_SCHEMECOLOR_INDEX_BRIGHTNESS" val="0.25"/>
  <p:tag name="KSO_WM_UNIT_TEXT_FILL_FORE_SCHEMECOLOR_INDEX" val="13"/>
  <p:tag name="KSO_WM_UNIT_TEXT_FILL_TYPE" val="1"/>
  <p:tag name="KSO_WM_TEMPLATE_ASSEMBLE_XID" val="60656e714054ed1e2fb7f8c4"/>
  <p:tag name="KSO_WM_TEMPLATE_ASSEMBLE_GROUPID" val="60656e714054ed1e2fb7f8c4"/>
</p:tagLst>
</file>

<file path=ppt/tags/tag195.xml><?xml version="1.0" encoding="utf-8"?>
<p:tagLst xmlns:p="http://schemas.openxmlformats.org/presentationml/2006/main">
  <p:tag name="KSO_WM_UNIT_VALUE" val="888*1184"/>
  <p:tag name="KSO_WM_UNIT_HIGHLIGHT" val="0"/>
  <p:tag name="KSO_WM_UNIT_COMPATIBLE" val="0"/>
  <p:tag name="KSO_WM_UNIT_DIAGRAM_ISNUMVISUAL" val="0"/>
  <p:tag name="KSO_WM_UNIT_DIAGRAM_ISREFERUNIT" val="0"/>
  <p:tag name="KSO_WM_UNIT_ID" val="diagram20207821_1*d*1"/>
  <p:tag name="KSO_WM_TEMPLATE_CATEGORY" val="diagram"/>
  <p:tag name="KSO_WM_TEMPLATE_INDEX" val="20207821"/>
  <p:tag name="KSO_WM_UNIT_LAYERLEVEL" val="1"/>
  <p:tag name="KSO_WM_TAG_VERSION" val="1.0"/>
  <p:tag name="KSO_WM_CHIP_GROUPID" val="5e7310da9a230a26b9e88a19"/>
  <p:tag name="KSO_WM_CHIP_XID" val="5e7310da9a230a26b9e88a1a"/>
  <p:tag name="KSO_WM_UNIT_DEC_AREA_ID" val="4f00cbfc84b341eda0e6e1b2128f99c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443b2424e2c94eec8c03441e272fd047"/>
  <p:tag name="KSO_WM_UNIT_SUPPORT_UNIT_TYPE" val="[&quot;d&quot;,&quot;α&quot;,&quot;β&quot;]"/>
  <p:tag name="KSO_WM_TEMPLATE_ASSEMBLE_XID" val="60656e714054ed1e2fb7f8c4"/>
  <p:tag name="KSO_WM_TEMPLATE_ASSEMBLE_GROUPID" val="60656e714054ed1e2fb7f8c4"/>
</p:tagLst>
</file>

<file path=ppt/tags/tag196.xml><?xml version="1.0" encoding="utf-8"?>
<p:tagLst xmlns:p="http://schemas.openxmlformats.org/presentationml/2006/main">
  <p:tag name="KSO_WM_SLIDE_ID" val="diagram20207821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396"/>
  <p:tag name="KSO_WM_SLIDE_POSITION" val="0*71"/>
  <p:tag name="KSO_WM_TAG_VERSION" val="1.0"/>
  <p:tag name="KSO_WM_BEAUTIFY_FLAG" val="#wm#"/>
  <p:tag name="KSO_WM_TEMPLATE_CATEGORY" val="diagram"/>
  <p:tag name="KSO_WM_TEMPLATE_INDEX" val="20207821"/>
  <p:tag name="KSO_WM_SLIDE_LAYOUT" val="a_d_f"/>
  <p:tag name="KSO_WM_SLIDE_LAYOUT_CNT" val="1_1_1"/>
  <p:tag name="KSO_WM_SPECIAL_SOURCE" val="bdnull"/>
  <p:tag name="KSO_WM_SLIDE_LAYOUT_INFO" val="{&quot;backgroundInfo&quot;:[{&quot;bottom&quot;:0.13333333999999999,&quot;bottomAbs&quot;:false,&quot;left&quot;:0,&quot;leftAbs&quot;:false,&quot;right&quot;:0,&quot;rightAbs&quot;:false,&quot;top&quot;:0.13333333999999999,&quot;topAbs&quot;:false,&quot;type&quot;:&quot;belt&quot;}],&quot;direction&quot;:1,&quot;id&quot;:&quot;2021-04-01T14:58:57&quot;,&quot;maxSize&quot;:{&quot;size1&quot;:54.999639029265381},&quot;minSize&quot;:{&quot;size1&quot;:42.499639029265381},&quot;normalSize&quot;:{&quot;size1&quot;:54.999639029265381},&quot;subLayout&quot;:[{&quot;id&quot;:&quot;2021-04-01T14:58:57&quot;,&quot;maxSize&quot;:{&quot;size1&quot;:51.100000000000001},&quot;minSize&quot;:{&quot;size1&quot;:37.899999999999999},&quot;normalSize&quot;:{&quot;size1&quot;:43.233148148148153},&quot;subLayout&quot;:[{&quot;id&quot;:&quot;2021-04-01T14:58:57&quot;,&quot;margin&quot;:{&quot;bottom&quot;:0.026000002399086952,&quot;left&quot;:3.3870000839233398,&quot;right&quot;:1.2699999809265137,&quot;top&quot;:5.0799999237060547},&quot;type&quot;:0},{&quot;id&quot;:&quot;2021-04-01T14:58:57&quot;,&quot;margin&quot;:{&quot;bottom&quot;:5.0799999237060547,&quot;left&quot;:3.3870000839233398,&quot;right&quot;:1.2699999809265137,&quot;top&quot;:0.81999999284744263},&quot;type&quot;:0}],&quot;type&quot;:0},{&quot;id&quot;:&quot;2021-04-01T14:58:57&quot;,&quot;margin&quot;:{&quot;bottom&quot;:5.0799999237060547,&quot;left&quot;:0,&quot;right&quot;:3.3859999179840088,&quot;top&quot;:5.0799999237060547},&quot;type&quot;:0}],&quot;type&quot;:0}"/>
  <p:tag name="KSO_WM_SLIDE_BACKGROUND" val="[&quot;belt&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b&quot;,&quot;text_direction&quot;:&quot;horizontal&quot;,&quot;support_big_font&quot;:true,&quot;fill_id&quot;:&quot;e4d6cf17b06746db8dd93c359cfe17f1&quot;,&quot;fill_align&quot;:&quot;lb&quot;,&quot;chip_types&quot;:[&quot;header&quot;]},{&quot;text_align&quot;:&quot;lt&quot;,&quot;text_direction&quot;:&quot;horizontal&quot;,&quot;support_big_font&quot;:true,&quot;fill_id&quot;:&quot;c1719bd3232846479042527f9529d883&quot;,&quot;fill_align&quot;:&quot;lt&quot;,&quot;chip_types&quot;:[&quot;text&quot;,&quot;picture&quot;]},{&quot;text_align&quot;:&quot;lm&quot;,&quot;text_direction&quot;:&quot;horizontal&quot;,&quot;support_features&quot;:[&quot;collage&quot;,&quot;carousel&quot;],&quot;support_big_font&quot;:false,&quot;fill_id&quot;:&quot;1e68c64403914b6b8616f5eb6a4d8957&quot;,&quot;fill_align&quot;:&quot;lm&quot;,&quot;chip_types&quot;:[&quot;pictext&quot;,&quot;text&quot;,&quot;picture&quot;,&quot;chart&quot;,&quot;table&quot;]}]]"/>
  <p:tag name="KSO_WM_CHIP_XID" val="5eecb7cea758c1ec0b708a87"/>
  <p:tag name="KSO_WM_SLIDE_CAN_ADD_NAVIGATION" val="1"/>
  <p:tag name="KSO_WM_CHIP_DECFILLPROP" val="[]"/>
  <p:tag name="KSO_WM_CHIP_GROUPID" val="5eecb7cea758c1ec0b708a86"/>
  <p:tag name="KSO_WM_SLIDE_BK_DARK_LIGHT" val="2"/>
  <p:tag name="KSO_WM_SLIDE_BACKGROUND_TYPE" val="belt"/>
  <p:tag name="KSO_WM_SLIDE_SUPPORT_FEATURE_TYPE" val="3"/>
  <p:tag name="KSO_WM_TEMPLATE_ASSEMBLE_XID" val="60656e714054ed1e2fb7f8c4"/>
  <p:tag name="KSO_WM_TEMPLATE_ASSEMBLE_GROUPID" val="60656e714054ed1e2fb7f8c4"/>
</p:tagLst>
</file>

<file path=ppt/tags/tag197.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19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199.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01.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202.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03.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04.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05.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0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07.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208.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09.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0.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11.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1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13.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214.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15.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16.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17.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1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19.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0.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21.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22.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23.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24.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2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26.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27.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2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29.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0.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3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32.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33.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34.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35.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36.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3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38.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39.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0.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41.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42.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43.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4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45.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46.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47.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4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49.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51.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52.xml><?xml version="1.0" encoding="utf-8"?>
<p:tagLst xmlns:p="http://schemas.openxmlformats.org/presentationml/2006/main">
  <p:tag name="KSO_WM_UNIT_ISCONTENTSTITLE" val="0"/>
  <p:tag name="KSO_WM_UNIT_ISNUMDGMTITLE" val="0"/>
  <p:tag name="KSO_WM_UNIT_PRESET_TEXT" val="姓名"/>
  <p:tag name="KSO_WM_UNIT_NOCLEAR" val="0"/>
  <p:tag name="KSO_WM_UNIT_VALUE" val="2"/>
  <p:tag name="KSO_WM_UNIT_HIGHLIGHT" val="0"/>
  <p:tag name="KSO_WM_UNIT_COMPATIBLE" val="0"/>
  <p:tag name="KSO_WM_UNIT_DIAGRAM_ISNUMVISUAL" val="0"/>
  <p:tag name="KSO_WM_UNIT_DIAGRAM_ISREFERUNIT" val="0"/>
  <p:tag name="KSO_WM_UNIT_ID" val="diagram20198862_1*a*1"/>
  <p:tag name="KSO_WM_TEMPLATE_CATEGORY" val="diagram"/>
  <p:tag name="KSO_WM_TEMPLATE_INDEX" val="20198862"/>
  <p:tag name="KSO_WM_UNIT_LAYERLEVEL" val="1"/>
  <p:tag name="KSO_WM_TAG_VERSION" val="1.0"/>
  <p:tag name="KSO_WM_UNIT_TEXT_FILL_FORE_SCHEMECOLOR_INDEX_BRIGHTNESS" val="-0.5"/>
  <p:tag name="KSO_WM_UNIT_TEXT_FILL_FORE_SCHEMECOLOR_INDEX" val="5"/>
  <p:tag name="KSO_WM_UNIT_TEXT_FILL_TYPE" val="1"/>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198862_1*i*1"/>
  <p:tag name="KSO_WM_TEMPLATE_CATEGORY" val="diagram"/>
  <p:tag name="KSO_WM_TEMPLATE_INDEX" val="20198862"/>
  <p:tag name="KSO_WM_UNIT_LAYERLEVEL" val="1"/>
  <p:tag name="KSO_WM_TAG_VERSION" val="1.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SUBTYPE" val="a"/>
  <p:tag name="KSO_WM_UNIT_PRESET_TEXT" val="点击此处添加正文，文字是您思想的提炼，为了最终呈现发布的良好效果。点击此处添加正文，文字是您思想的提炼，为了最终呈现发布的良好效果。点击此处添加正文，文字是您思想的提炼，为了最终呈现发布的良好效果。文字是您思想的提炼。"/>
  <p:tag name="KSO_WM_UNIT_NOCLEAR" val="0"/>
  <p:tag name="KSO_WM_UNIT_VALUE" val="132"/>
  <p:tag name="KSO_WM_UNIT_HIGHLIGHT" val="0"/>
  <p:tag name="KSO_WM_UNIT_COMPATIBLE" val="0"/>
  <p:tag name="KSO_WM_UNIT_DIAGRAM_ISNUMVISUAL" val="0"/>
  <p:tag name="KSO_WM_UNIT_DIAGRAM_ISREFERUNIT" val="0"/>
  <p:tag name="KSO_WM_UNIT_ID" val="diagram20198862_1*f*1"/>
  <p:tag name="KSO_WM_TEMPLATE_CATEGORY" val="diagram"/>
  <p:tag name="KSO_WM_TEMPLATE_INDEX" val="20198862"/>
  <p:tag name="KSO_WM_UNIT_LAYERLEVEL" val="1"/>
  <p:tag name="KSO_WM_TAG_VERSION" val="1.0"/>
  <p:tag name="KSO_WM_UNIT_TEXT_FILL_FORE_SCHEMECOLOR_INDEX_BRIGHTNESS" val="0.5"/>
  <p:tag name="KSO_WM_UNIT_TEXT_FILL_FORE_SCHEMECOLOR_INDEX" val="13"/>
  <p:tag name="KSO_WM_UNIT_TEXT_FILL_TYPE" val="1"/>
</p:tagLst>
</file>

<file path=ppt/tags/tag255.xml><?xml version="1.0" encoding="utf-8"?>
<p:tagLst xmlns:p="http://schemas.openxmlformats.org/presentationml/2006/main">
  <p:tag name="KSO_WM_UNIT_PLACING_PICTURE_USER_VIEWPORT" val="{&quot;height&quot;:7001,&quot;width&quot;:9119}"/>
</p:tagLst>
</file>

<file path=ppt/tags/tag256.xml><?xml version="1.0" encoding="utf-8"?>
<p:tagLst xmlns:p="http://schemas.openxmlformats.org/presentationml/2006/main">
  <p:tag name="KSO_WM_UNIT_PLACING_PICTURE_USER_VIEWPORT" val="{&quot;height&quot;:3118,&quot;width&quot;:7569}"/>
</p:tagLst>
</file>

<file path=ppt/tags/tag257.xml><?xml version="1.0" encoding="utf-8"?>
<p:tagLst xmlns:p="http://schemas.openxmlformats.org/presentationml/2006/main">
  <p:tag name="KSO_WM_SLIDE_ID" val="diagram2019886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864*538"/>
  <p:tag name="KSO_WM_SLIDE_POSITION" val="0*0"/>
  <p:tag name="KSO_WM_TAG_VERSION" val="1.0"/>
  <p:tag name="KSO_WM_BEAUTIFY_FLAG" val="#wm#"/>
  <p:tag name="KSO_WM_TEMPLATE_CATEGORY" val="diagram"/>
  <p:tag name="KSO_WM_TEMPLATE_INDEX" val="20198862"/>
  <p:tag name="KSO_WM_SLIDE_LAYOUT" val="a_d_f"/>
  <p:tag name="KSO_WM_SLIDE_LAYOUT_CNT" val="1_1_1"/>
  <p:tag name="KSO_WM_SPECIAL_SOURCE" val="bdnull"/>
</p:tagLst>
</file>

<file path=ppt/tags/tag258.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59.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61.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6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63.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265.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26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26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268.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269.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71.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72.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7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74.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276.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27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2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279.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PRESET_TEXT" val="姓名"/>
  <p:tag name="KSO_WM_UNIT_NOCLEAR" val="0"/>
  <p:tag name="KSO_WM_UNIT_VALUE" val="2"/>
  <p:tag name="KSO_WM_UNIT_HIGHLIGHT" val="0"/>
  <p:tag name="KSO_WM_UNIT_COMPATIBLE" val="0"/>
  <p:tag name="KSO_WM_UNIT_DIAGRAM_ISNUMVISUAL" val="0"/>
  <p:tag name="KSO_WM_UNIT_DIAGRAM_ISREFERUNIT" val="0"/>
  <p:tag name="KSO_WM_UNIT_ID" val="diagram20198862_1*a*1"/>
  <p:tag name="KSO_WM_TEMPLATE_CATEGORY" val="diagram"/>
  <p:tag name="KSO_WM_TEMPLATE_INDEX" val="20198862"/>
  <p:tag name="KSO_WM_UNIT_LAYERLEVEL" val="1"/>
  <p:tag name="KSO_WM_TAG_VERSION" val="1.0"/>
  <p:tag name="KSO_WM_UNIT_TEXT_FILL_FORE_SCHEMECOLOR_INDEX_BRIGHTNESS" val="-0.5"/>
  <p:tag name="KSO_WM_UNIT_TEXT_FILL_FORE_SCHEMECOLOR_INDEX" val="5"/>
  <p:tag name="KSO_WM_UNIT_TEXT_FILL_TYPE" val="1"/>
</p:tagLst>
</file>

<file path=ppt/tags/tag281.xml><?xml version="1.0" encoding="utf-8"?>
<p:tagLst xmlns:p="http://schemas.openxmlformats.org/presentationml/2006/main">
  <p:tag name="KSO_WM_UNIT_SUBTYPE" val="a"/>
  <p:tag name="KSO_WM_UNIT_PRESET_TEXT" val="点击此处添加正文，文字是您思想的提炼，为了最终呈现发布的良好效果。点击此处添加正文，文字是您思想的提炼，为了最终呈现发布的良好效果。点击此处添加正文，文字是您思想的提炼，为了最终呈现发布的良好效果。文字是您思想的提炼。"/>
  <p:tag name="KSO_WM_UNIT_NOCLEAR" val="0"/>
  <p:tag name="KSO_WM_UNIT_VALUE" val="132"/>
  <p:tag name="KSO_WM_UNIT_HIGHLIGHT" val="0"/>
  <p:tag name="KSO_WM_UNIT_COMPATIBLE" val="0"/>
  <p:tag name="KSO_WM_UNIT_DIAGRAM_ISNUMVISUAL" val="0"/>
  <p:tag name="KSO_WM_UNIT_DIAGRAM_ISREFERUNIT" val="0"/>
  <p:tag name="KSO_WM_UNIT_ID" val="diagram20198862_1*f*1"/>
  <p:tag name="KSO_WM_TEMPLATE_CATEGORY" val="diagram"/>
  <p:tag name="KSO_WM_TEMPLATE_INDEX" val="20198862"/>
  <p:tag name="KSO_WM_UNIT_LAYERLEVEL" val="1"/>
  <p:tag name="KSO_WM_TAG_VERSION" val="1.0"/>
  <p:tag name="KSO_WM_UNIT_TEXT_FILL_FORE_SCHEMECOLOR_INDEX_BRIGHTNESS" val="0.5"/>
  <p:tag name="KSO_WM_UNIT_TEXT_FILL_FORE_SCHEMECOLOR_INDEX" val="13"/>
  <p:tag name="KSO_WM_UNIT_TEXT_FILL_TYPE" val="1"/>
</p:tagLst>
</file>

<file path=ppt/tags/tag282.xml><?xml version="1.0" encoding="utf-8"?>
<p:tagLst xmlns:p="http://schemas.openxmlformats.org/presentationml/2006/main">
  <p:tag name="KSO_WM_SLIDE_ID" val="diagram20198862_1"/>
  <p:tag name="KSO_WM_TEMPLATE_SUBCATEGORY" val="0"/>
  <p:tag name="KSO_WM_TEMPLATE_MASTER_TYPE" val="0"/>
  <p:tag name="KSO_WM_TEMPLATE_COLOR_TYPE" val="1"/>
  <p:tag name="KSO_WM_SLIDE_TYPE" val="text"/>
  <p:tag name="KSO_WM_SLIDE_SUBTYPE" val="picTxt"/>
  <p:tag name="KSO_WM_SLIDE_ITEM_CNT" val="0"/>
  <p:tag name="KSO_WM_SLIDE_INDEX" val="1"/>
  <p:tag name="KSO_WM_SLIDE_SIZE" val="864*538"/>
  <p:tag name="KSO_WM_SLIDE_POSITION" val="0*0"/>
  <p:tag name="KSO_WM_TAG_VERSION" val="1.0"/>
  <p:tag name="KSO_WM_BEAUTIFY_FLAG" val="#wm#"/>
  <p:tag name="KSO_WM_TEMPLATE_CATEGORY" val="diagram"/>
  <p:tag name="KSO_WM_TEMPLATE_INDEX" val="20198862"/>
  <p:tag name="KSO_WM_SLIDE_LAYOUT" val="a_d_f"/>
  <p:tag name="KSO_WM_SLIDE_LAYOUT_CNT" val="1_1_1"/>
  <p:tag name="KSO_WM_SPECIAL_SOURCE" val="bdnull"/>
</p:tagLst>
</file>

<file path=ppt/tags/tag283.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84.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85.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86.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8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88.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0.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29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29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293.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294.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95.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96.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97.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9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99.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30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30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303.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304.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305.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06.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07.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08.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0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11.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12.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13.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14.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1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16.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17.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1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19.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2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22.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23.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24.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25.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26.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2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28.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29.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31.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32.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3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34.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35.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36.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37.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38.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3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1"/>
  <p:tag name="KSO_WM_TEMPLATE_CATEGORY" val="diagram"/>
  <p:tag name="KSO_WM_TEMPLATE_INDEX" val="20213037"/>
  <p:tag name="KSO_WM_UNIT_LAYERLEVEL" val="1"/>
  <p:tag name="KSO_WM_TAG_VERSION" val="1.0"/>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9"/>
  <p:tag name="KSO_WM_TEMPLATE_ASSEMBLE_GROUPID" val="60656f2f4054ed1e2fb80529"/>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2"/>
  <p:tag name="KSO_WM_TEMPLATE_CATEGORY" val="diagram"/>
  <p:tag name="KSO_WM_TEMPLATE_INDEX" val="20213037"/>
  <p:tag name="KSO_WM_UNIT_LAYERLEVEL" val="1"/>
  <p:tag name="KSO_WM_TAG_VERSION" val="1.0"/>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9"/>
  <p:tag name="KSO_WM_TEMPLATE_ASSEMBLE_GROUPID" val="60656f2f4054ed1e2fb80529"/>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4"/>
  <p:tag name="KSO_WM_TEMPLATE_CATEGORY" val="diagram"/>
  <p:tag name="KSO_WM_TEMPLATE_INDEX" val="20213037"/>
  <p:tag name="KSO_WM_UNIT_LAYERLEVEL" val="1"/>
  <p:tag name="KSO_WM_TAG_VERSION" val="1.0"/>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d5d05a0fa704ca78d815b691b126e6e&quot;,&quot;X&quot;:{&quot;Pos&quot;:1},&quot;Y&quot;:{&quot;Pos&quot;:1}},&quot;whChangeMode&quot;:0}"/>
  <p:tag name="KSO_WM_UNIT_DEC_AREA_ID" val="f48faf2e5afa444d87cc408bef1b83c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9"/>
  <p:tag name="KSO_WM_TEMPLATE_ASSEMBLE_GROUPID" val="60656f2f4054ed1e2fb80529"/>
</p:tagLst>
</file>

<file path=ppt/tags/tag344.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ID" val="diagram20213037_1*a*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5d40ba3b4f08483aba4ca84096e79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
  <p:tag name="KSO_WM_UNIT_TEXT_FILL_FORE_SCHEMECOLOR_INDEX" val="13"/>
  <p:tag name="KSO_WM_UNIT_TEXT_FILL_TYPE" val="1"/>
  <p:tag name="KSO_WM_TEMPLATE_ASSEMBLE_XID" val="60656f2f4054ed1e2fb80529"/>
  <p:tag name="KSO_WM_TEMPLATE_ASSEMBLE_GROUPID" val="60656f2f4054ed1e2fb80529"/>
</p:tagLst>
</file>

<file path=ppt/tags/tag345.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5"/>
  <p:tag name="KSO_WM_UNIT_HIGHLIGHT" val="0"/>
  <p:tag name="KSO_WM_UNIT_COMPATIBLE" val="0"/>
  <p:tag name="KSO_WM_UNIT_DIAGRAM_ISNUMVISUAL" val="0"/>
  <p:tag name="KSO_WM_UNIT_DIAGRAM_ISREFERUNIT" val="0"/>
  <p:tag name="KSO_WM_UNIT_ID" val="diagram20213037_1*b*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d0a91e7182d848b99fa5cd1171940b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5"/>
  <p:tag name="KSO_WM_UNIT_TEXT_FILL_FORE_SCHEMECOLOR_INDEX" val="14"/>
  <p:tag name="KSO_WM_UNIT_TEXT_FILL_TYPE" val="1"/>
  <p:tag name="KSO_WM_TEMPLATE_ASSEMBLE_XID" val="60656f2f4054ed1e2fb80529"/>
  <p:tag name="KSO_WM_TEMPLATE_ASSEMBLE_GROUPID" val="60656f2f4054ed1e2fb80529"/>
</p:tagLst>
</file>

<file path=ppt/tags/tag34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3037_1*f*1"/>
  <p:tag name="KSO_WM_TEMPLATE_CATEGORY" val="diagram"/>
  <p:tag name="KSO_WM_TEMPLATE_INDEX" val="20213037"/>
  <p:tag name="KSO_WM_UNIT_LAYERLEVEL" val="1"/>
  <p:tag name="KSO_WM_TAG_VERSION" val="1.0"/>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6d5d05a0fa704ca78d815b691b126e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0e983a6a594ff1af65f5eef789044e"/>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9"/>
  <p:tag name="KSO_WM_TEMPLATE_ASSEMBLE_GROUPID" val="60656f2f4054ed1e2fb80529"/>
</p:tagLst>
</file>

<file path=ppt/tags/tag347.xml><?xml version="1.0" encoding="utf-8"?>
<p:tagLst xmlns:p="http://schemas.openxmlformats.org/presentationml/2006/main">
  <p:tag name="KSO_WM_SLIDE_ID" val="diagram202130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3037"/>
  <p:tag name="KSO_WM_SLIDE_LAYOUT" val="a_b_f"/>
  <p:tag name="KSO_WM_SLIDE_LAYOUT_CNT" val="1_1_1"/>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7&quot;,&quot;maxSize&quot;:{&quot;size1&quot;:44.657947568098699},&quot;minSize&quot;:{&quot;size1&quot;:44.657947568098699},&quot;normalSize&quot;:{&quot;size1&quot;:44.657947568098699},&quot;subLayout&quot;:[{&quot;direction&quot;:1,&quot;id&quot;:&quot;2021-04-01T15:32:57&quot;,&quot;margin&quot;:{&quot;bottom&quot;:5.9270000457763672,&quot;left&quot;:3.809999942779541,&quot;right&quot;:0,&quot;top&quot;:5.0799999237060547},&quot;type&quot;:0},{&quot;id&quot;:&quot;2021-04-01T15:32:57&quot;,&quot;margin&quot;:{&quot;bottom&quot;:2.5399999618530273,&quot;left&quot;:1.2699999809265137,&quot;right&quot;:4.2329998016357422,&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9"/>
  <p:tag name="KSO_WM_TEMPLATE_ASSEMBLE_GROUPID" val="60656f2f4054ed1e2fb80529"/>
  <p:tag name="KSO_WM_SPECIAL_SOURCE" val="bdnull"/>
</p:tagLst>
</file>

<file path=ppt/tags/tag348.xml><?xml version="1.0" encoding="utf-8"?>
<p:tagLst xmlns:p="http://schemas.openxmlformats.org/presentationml/2006/main">
  <p:tag name="KSO_WM_SPECIAL_SOURCE" val="bdnull"/>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35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352.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353.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354.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55.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56.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57.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5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59.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61.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62.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63.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6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65.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66.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67.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6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69.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71.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72.xml><?xml version="1.0" encoding="utf-8"?>
<p:tagLst xmlns:p="http://schemas.openxmlformats.org/presentationml/2006/main">
  <p:tag name="KSO_WM_SPECIAL_SOURCE" val="bdnull"/>
</p:tagLst>
</file>

<file path=ppt/tags/tag373.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74.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75.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7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77.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378.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79.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81.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8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83.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384.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1"/>
  <p:tag name="KSO_WM_TEMPLATE_CATEGORY" val="diagram"/>
  <p:tag name="KSO_WM_TEMPLATE_INDEX" val="20213037"/>
  <p:tag name="KSO_WM_UNIT_LAYERLEVEL" val="1"/>
  <p:tag name="KSO_WM_TAG_VERSION" val="1.0"/>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9"/>
  <p:tag name="KSO_WM_TEMPLATE_ASSEMBLE_GROUPID" val="60656f2f4054ed1e2fb80529"/>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2"/>
  <p:tag name="KSO_WM_TEMPLATE_CATEGORY" val="diagram"/>
  <p:tag name="KSO_WM_TEMPLATE_INDEX" val="20213037"/>
  <p:tag name="KSO_WM_UNIT_LAYERLEVEL" val="1"/>
  <p:tag name="KSO_WM_TAG_VERSION" val="1.0"/>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9"/>
  <p:tag name="KSO_WM_TEMPLATE_ASSEMBLE_GROUPID" val="60656f2f4054ed1e2fb80529"/>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4"/>
  <p:tag name="KSO_WM_TEMPLATE_CATEGORY" val="diagram"/>
  <p:tag name="KSO_WM_TEMPLATE_INDEX" val="20213037"/>
  <p:tag name="KSO_WM_UNIT_LAYERLEVEL" val="1"/>
  <p:tag name="KSO_WM_TAG_VERSION" val="1.0"/>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d5d05a0fa704ca78d815b691b126e6e&quot;,&quot;X&quot;:{&quot;Pos&quot;:1},&quot;Y&quot;:{&quot;Pos&quot;:1}},&quot;whChangeMode&quot;:0}"/>
  <p:tag name="KSO_WM_UNIT_DEC_AREA_ID" val="f48faf2e5afa444d87cc408bef1b83c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9"/>
  <p:tag name="KSO_WM_TEMPLATE_ASSEMBLE_GROUPID" val="60656f2f4054ed1e2fb80529"/>
</p:tagLst>
</file>

<file path=ppt/tags/tag388.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ID" val="diagram20213037_1*a*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5d40ba3b4f08483aba4ca84096e79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
  <p:tag name="KSO_WM_UNIT_TEXT_FILL_FORE_SCHEMECOLOR_INDEX" val="13"/>
  <p:tag name="KSO_WM_UNIT_TEXT_FILL_TYPE" val="1"/>
  <p:tag name="KSO_WM_TEMPLATE_ASSEMBLE_XID" val="60656f2f4054ed1e2fb80529"/>
  <p:tag name="KSO_WM_TEMPLATE_ASSEMBLE_GROUPID" val="60656f2f4054ed1e2fb80529"/>
</p:tagLst>
</file>

<file path=ppt/tags/tag389.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5"/>
  <p:tag name="KSO_WM_UNIT_HIGHLIGHT" val="0"/>
  <p:tag name="KSO_WM_UNIT_COMPATIBLE" val="0"/>
  <p:tag name="KSO_WM_UNIT_DIAGRAM_ISNUMVISUAL" val="0"/>
  <p:tag name="KSO_WM_UNIT_DIAGRAM_ISREFERUNIT" val="0"/>
  <p:tag name="KSO_WM_UNIT_ID" val="diagram20213037_1*b*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d0a91e7182d848b99fa5cd1171940b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5"/>
  <p:tag name="KSO_WM_UNIT_TEXT_FILL_FORE_SCHEMECOLOR_INDEX" val="14"/>
  <p:tag name="KSO_WM_UNIT_TEXT_FILL_TYPE" val="1"/>
  <p:tag name="KSO_WM_TEMPLATE_ASSEMBLE_XID" val="60656f2f4054ed1e2fb80529"/>
  <p:tag name="KSO_WM_TEMPLATE_ASSEMBLE_GROUPID" val="60656f2f4054ed1e2fb80529"/>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3037_1*f*1"/>
  <p:tag name="KSO_WM_TEMPLATE_CATEGORY" val="diagram"/>
  <p:tag name="KSO_WM_TEMPLATE_INDEX" val="20213037"/>
  <p:tag name="KSO_WM_UNIT_LAYERLEVEL" val="1"/>
  <p:tag name="KSO_WM_TAG_VERSION" val="1.0"/>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6d5d05a0fa704ca78d815b691b126e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0e983a6a594ff1af65f5eef789044e"/>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9"/>
  <p:tag name="KSO_WM_TEMPLATE_ASSEMBLE_GROUPID" val="60656f2f4054ed1e2fb80529"/>
</p:tagLst>
</file>

<file path=ppt/tags/tag391.xml><?xml version="1.0" encoding="utf-8"?>
<p:tagLst xmlns:p="http://schemas.openxmlformats.org/presentationml/2006/main">
  <p:tag name="KSO_WM_SLIDE_ID" val="diagram202130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3037"/>
  <p:tag name="KSO_WM_SLIDE_LAYOUT" val="a_b_f"/>
  <p:tag name="KSO_WM_SLIDE_LAYOUT_CNT" val="1_1_1"/>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7&quot;,&quot;maxSize&quot;:{&quot;size1&quot;:44.657947568098699},&quot;minSize&quot;:{&quot;size1&quot;:44.657947568098699},&quot;normalSize&quot;:{&quot;size1&quot;:44.657947568098699},&quot;subLayout&quot;:[{&quot;direction&quot;:1,&quot;id&quot;:&quot;2021-04-01T15:32:57&quot;,&quot;margin&quot;:{&quot;bottom&quot;:5.9270000457763672,&quot;left&quot;:3.809999942779541,&quot;right&quot;:0,&quot;top&quot;:5.0799999237060547},&quot;type&quot;:0},{&quot;id&quot;:&quot;2021-04-01T15:32:57&quot;,&quot;margin&quot;:{&quot;bottom&quot;:2.5399999618530273,&quot;left&quot;:1.2699999809265137,&quot;right&quot;:4.2329998016357422,&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9"/>
  <p:tag name="KSO_WM_TEMPLATE_ASSEMBLE_GROUPID" val="60656f2f4054ed1e2fb80529"/>
  <p:tag name="KSO_WM_SPECIAL_SOURCE" val="bdnull"/>
</p:tagLst>
</file>

<file path=ppt/tags/tag392.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93.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94.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9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96.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397.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98.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99.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0.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40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402.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403.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404.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405.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06.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40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408.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409.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41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41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413.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414.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415.xml><?xml version="1.0" encoding="utf-8"?>
<p:tagLst xmlns:p="http://schemas.openxmlformats.org/presentationml/2006/main">
  <p:tag name="KSO_WM_SPECIAL_SOURCE" val="bdnull"/>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1"/>
  <p:tag name="KSO_WM_TEMPLATE_CATEGORY" val="diagram"/>
  <p:tag name="KSO_WM_TEMPLATE_INDEX" val="20213037"/>
  <p:tag name="KSO_WM_UNIT_LAYERLEVEL" val="1"/>
  <p:tag name="KSO_WM_TAG_VERSION" val="1.0"/>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9"/>
  <p:tag name="KSO_WM_TEMPLATE_ASSEMBLE_GROUPID" val="60656f2f4054ed1e2fb80529"/>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2"/>
  <p:tag name="KSO_WM_TEMPLATE_CATEGORY" val="diagram"/>
  <p:tag name="KSO_WM_TEMPLATE_INDEX" val="20213037"/>
  <p:tag name="KSO_WM_UNIT_LAYERLEVEL" val="1"/>
  <p:tag name="KSO_WM_TAG_VERSION" val="1.0"/>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9"/>
  <p:tag name="KSO_WM_TEMPLATE_ASSEMBLE_GROUPID" val="60656f2f4054ed1e2fb80529"/>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4"/>
  <p:tag name="KSO_WM_TEMPLATE_CATEGORY" val="diagram"/>
  <p:tag name="KSO_WM_TEMPLATE_INDEX" val="20213037"/>
  <p:tag name="KSO_WM_UNIT_LAYERLEVEL" val="1"/>
  <p:tag name="KSO_WM_TAG_VERSION" val="1.0"/>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d5d05a0fa704ca78d815b691b126e6e&quot;,&quot;X&quot;:{&quot;Pos&quot;:1},&quot;Y&quot;:{&quot;Pos&quot;:1}},&quot;whChangeMode&quot;:0}"/>
  <p:tag name="KSO_WM_UNIT_DEC_AREA_ID" val="f48faf2e5afa444d87cc408bef1b83c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9"/>
  <p:tag name="KSO_WM_TEMPLATE_ASSEMBLE_GROUPID" val="60656f2f4054ed1e2fb80529"/>
</p:tagLst>
</file>

<file path=ppt/tags/tag419.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ID" val="diagram20213037_1*a*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5d40ba3b4f08483aba4ca84096e79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
  <p:tag name="KSO_WM_UNIT_TEXT_FILL_FORE_SCHEMECOLOR_INDEX" val="13"/>
  <p:tag name="KSO_WM_UNIT_TEXT_FILL_TYPE" val="1"/>
  <p:tag name="KSO_WM_TEMPLATE_ASSEMBLE_XID" val="60656f2f4054ed1e2fb80529"/>
  <p:tag name="KSO_WM_TEMPLATE_ASSEMBLE_GROUPID" val="60656f2f4054ed1e2fb80529"/>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5"/>
  <p:tag name="KSO_WM_UNIT_HIGHLIGHT" val="0"/>
  <p:tag name="KSO_WM_UNIT_COMPATIBLE" val="0"/>
  <p:tag name="KSO_WM_UNIT_DIAGRAM_ISNUMVISUAL" val="0"/>
  <p:tag name="KSO_WM_UNIT_DIAGRAM_ISREFERUNIT" val="0"/>
  <p:tag name="KSO_WM_UNIT_ID" val="diagram20213037_1*b*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d0a91e7182d848b99fa5cd1171940b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5"/>
  <p:tag name="KSO_WM_UNIT_TEXT_FILL_FORE_SCHEMECOLOR_INDEX" val="14"/>
  <p:tag name="KSO_WM_UNIT_TEXT_FILL_TYPE" val="1"/>
  <p:tag name="KSO_WM_TEMPLATE_ASSEMBLE_XID" val="60656f2f4054ed1e2fb80529"/>
  <p:tag name="KSO_WM_TEMPLATE_ASSEMBLE_GROUPID" val="60656f2f4054ed1e2fb80529"/>
</p:tagLst>
</file>

<file path=ppt/tags/tag42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3037_1*f*1"/>
  <p:tag name="KSO_WM_TEMPLATE_CATEGORY" val="diagram"/>
  <p:tag name="KSO_WM_TEMPLATE_INDEX" val="20213037"/>
  <p:tag name="KSO_WM_UNIT_LAYERLEVEL" val="1"/>
  <p:tag name="KSO_WM_TAG_VERSION" val="1.0"/>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6d5d05a0fa704ca78d815b691b126e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0e983a6a594ff1af65f5eef789044e"/>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9"/>
  <p:tag name="KSO_WM_TEMPLATE_ASSEMBLE_GROUPID" val="60656f2f4054ed1e2fb80529"/>
</p:tagLst>
</file>

<file path=ppt/tags/tag422.xml><?xml version="1.0" encoding="utf-8"?>
<p:tagLst xmlns:p="http://schemas.openxmlformats.org/presentationml/2006/main">
  <p:tag name="KSO_WM_SLIDE_ID" val="diagram202130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3037"/>
  <p:tag name="KSO_WM_SLIDE_LAYOUT" val="a_b_f"/>
  <p:tag name="KSO_WM_SLIDE_LAYOUT_CNT" val="1_1_1"/>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7&quot;,&quot;maxSize&quot;:{&quot;size1&quot;:44.657947568098699},&quot;minSize&quot;:{&quot;size1&quot;:44.657947568098699},&quot;normalSize&quot;:{&quot;size1&quot;:44.657947568098699},&quot;subLayout&quot;:[{&quot;direction&quot;:1,&quot;id&quot;:&quot;2021-04-01T15:32:57&quot;,&quot;margin&quot;:{&quot;bottom&quot;:5.9270000457763672,&quot;left&quot;:3.809999942779541,&quot;right&quot;:0,&quot;top&quot;:5.0799999237060547},&quot;type&quot;:0},{&quot;id&quot;:&quot;2021-04-01T15:32:57&quot;,&quot;margin&quot;:{&quot;bottom&quot;:2.5399999618530273,&quot;left&quot;:1.2699999809265137,&quot;right&quot;:4.2329998016357422,&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9"/>
  <p:tag name="KSO_WM_TEMPLATE_ASSEMBLE_GROUPID" val="60656f2f4054ed1e2fb80529"/>
  <p:tag name="KSO_WM_SPECIAL_SOURCE" val="bdnull"/>
</p:tagLst>
</file>

<file path=ppt/tags/tag42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4496_1*a*1"/>
  <p:tag name="KSO_WM_TEMPLATE_CATEGORY" val="diagram"/>
  <p:tag name="KSO_WM_TEMPLATE_INDEX" val="20214496"/>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18c4ab2f16a04f1ca3419cd2ea6942f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eef0924e6b2d4d128160e22018316c9f"/>
  <p:tag name="KSO_WM_UNIT_TEXT_FILL_FORE_SCHEMECOLOR_INDEX_BRIGHTNESS" val="0"/>
  <p:tag name="KSO_WM_UNIT_TEXT_FILL_FORE_SCHEMECOLOR_INDEX" val="13"/>
  <p:tag name="KSO_WM_UNIT_TEXT_FILL_TYPE" val="1"/>
  <p:tag name="KSO_WM_TEMPLATE_ASSEMBLE_XID" val="60656f934054ed1e2fb80cb7"/>
  <p:tag name="KSO_WM_TEMPLATE_ASSEMBLE_GROUPID" val="60656f934054ed1e2fb80cb7"/>
</p:tagLst>
</file>

<file path=ppt/tags/tag424.xml><?xml version="1.0" encoding="utf-8"?>
<p:tagLst xmlns:p="http://schemas.openxmlformats.org/presentationml/2006/main">
  <p:tag name="KSO_WM_UNIT_VALUE" val="1269*1269"/>
  <p:tag name="KSO_WM_UNIT_HIGHLIGHT" val="0"/>
  <p:tag name="KSO_WM_UNIT_COMPATIBLE" val="0"/>
  <p:tag name="KSO_WM_UNIT_DIAGRAM_ISNUMVISUAL" val="0"/>
  <p:tag name="KSO_WM_UNIT_DIAGRAM_ISREFERUNIT" val="0"/>
  <p:tag name="KSO_WM_UNIT_ID" val="diagram20214496_1*d*1"/>
  <p:tag name="KSO_WM_TEMPLATE_CATEGORY" val="diagram"/>
  <p:tag name="KSO_WM_TEMPLATE_INDEX" val="20214496"/>
  <p:tag name="KSO_WM_UNIT_LAYERLEVEL" val="1"/>
  <p:tag name="KSO_WM_TAG_VERSION" val="1.0"/>
  <p:tag name="KSO_WM_CHIP_GROUPID" val="5e7310da9a230a26b9e88a19"/>
  <p:tag name="KSO_WM_CHIP_XID" val="5e7310da9a230a26b9e88a1a"/>
  <p:tag name="KSO_WM_UNIT_DEC_AREA_ID" val="78aab3b86da146ba9d2ac8650c5823e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413899363c2e4a24b94c89f51def9c3d"/>
  <p:tag name="KSO_WM_UNIT_SUPPORT_UNIT_TYPE" val="[&quot;d&quot;,&quot;α&quot;,&quot;β&quot;]"/>
  <p:tag name="KSO_WM_TEMPLATE_ASSEMBLE_XID" val="60656f934054ed1e2fb80cb7"/>
  <p:tag name="KSO_WM_TEMPLATE_ASSEMBLE_GROUPID" val="60656f934054ed1e2fb80cb7"/>
</p:tagLst>
</file>

<file path=ppt/tags/tag425.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3"/>
  <p:tag name="KSO_WM_UNIT_HIGHLIGHT" val="0"/>
  <p:tag name="KSO_WM_UNIT_COMPATIBLE" val="0"/>
  <p:tag name="KSO_WM_UNIT_DIAGRAM_ISNUMVISUAL" val="0"/>
  <p:tag name="KSO_WM_UNIT_DIAGRAM_ISREFERUNIT" val="0"/>
  <p:tag name="KSO_WM_UNIT_ID" val="diagram20214496_1*h_a*1_1"/>
  <p:tag name="KSO_WM_TEMPLATE_CATEGORY" val="diagram"/>
  <p:tag name="KSO_WM_TEMPLATE_INDEX" val="20214496"/>
  <p:tag name="KSO_WM_UNIT_LAYERLEVEL" val="1_1"/>
  <p:tag name="KSO_WM_TAG_VERSION" val="1.0"/>
  <p:tag name="KSO_WM_UNIT_DEFAULT_FONT" val="18;24;2"/>
  <p:tag name="KSO_WM_UNIT_BLOCK" val="0"/>
  <p:tag name="KSO_WM_UNIT_SHOW_EDIT_AREA_INDICATION" val="1"/>
  <p:tag name="KSO_WM_CHIP_GROUPID" val="5e6b05b36848fb12bee65ad8"/>
  <p:tag name="KSO_WM_CHIP_XID" val="5e6b05b36848fb12bee65ada"/>
  <p:tag name="KSO_WM_UNIT_DEC_AREA_ID" val="0745cc75c28849558cdd2be565e2eb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0e6eea168364553bd81e5ab51c150fb"/>
  <p:tag name="KSO_WM_UNIT_TEXT_FILL_FORE_SCHEMECOLOR_INDEX_BRIGHTNESS" val="0"/>
  <p:tag name="KSO_WM_UNIT_TEXT_FILL_FORE_SCHEMECOLOR_INDEX" val="13"/>
  <p:tag name="KSO_WM_UNIT_TEXT_FILL_TYPE" val="1"/>
  <p:tag name="KSO_WM_TEMPLATE_ASSEMBLE_XID" val="60656f934054ed1e2fb80cb7"/>
  <p:tag name="KSO_WM_TEMPLATE_ASSEMBLE_GROUPID" val="60656f934054ed1e2fb80cb7"/>
</p:tagLst>
</file>

<file path=ppt/tags/tag426.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NOCLEAR" val="0"/>
  <p:tag name="KSO_WM_UNIT_HIGHLIGHT" val="0"/>
  <p:tag name="KSO_WM_UNIT_COMPATIBLE" val="0"/>
  <p:tag name="KSO_WM_UNIT_DIAGRAM_ISNUMVISUAL" val="0"/>
  <p:tag name="KSO_WM_UNIT_DIAGRAM_ISREFERUNIT" val="0"/>
  <p:tag name="KSO_WM_UNIT_ID" val="diagram20214496_1*h_f*1_1"/>
  <p:tag name="KSO_WM_TEMPLATE_CATEGORY" val="diagram"/>
  <p:tag name="KSO_WM_TEMPLATE_INDEX" val="20214496"/>
  <p:tag name="KSO_WM_UNIT_LAYERLEVEL" val="1_1"/>
  <p:tag name="KSO_WM_TAG_VERSION" val="1.0"/>
  <p:tag name="KSO_WM_UNIT_SUBTYPE" val="a"/>
  <p:tag name="KSO_WM_UNIT_DEFAULT_FONT" val="14;20;2"/>
  <p:tag name="KSO_WM_UNIT_BLOCK" val="0"/>
  <p:tag name="KSO_WM_UNIT_VALUE" val="115"/>
  <p:tag name="KSO_WM_UNIT_SHOW_EDIT_AREA_INDICATION" val="1"/>
  <p:tag name="KSO_WM_CHIP_GROUPID" val="5e6b05b36848fb12bee65ad8"/>
  <p:tag name="KSO_WM_CHIP_XID" val="5e6b05b36848fb12bee65ada"/>
  <p:tag name="KSO_WM_UNIT_DEC_AREA_ID" val="2d1c7d21a6bc465b98f0573da85f5a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e0e6eea168364553bd81e5ab51c150fb"/>
  <p:tag name="KSO_WM_UNIT_TEXT_FILL_FORE_SCHEMECOLOR_INDEX_BRIGHTNESS" val="0.25"/>
  <p:tag name="KSO_WM_UNIT_TEXT_FILL_FORE_SCHEMECOLOR_INDEX" val="13"/>
  <p:tag name="KSO_WM_UNIT_TEXT_FILL_TYPE" val="1"/>
  <p:tag name="KSO_WM_TEMPLATE_ASSEMBLE_XID" val="60656f934054ed1e2fb80cb7"/>
  <p:tag name="KSO_WM_TEMPLATE_ASSEMBLE_GROUPID" val="60656f934054ed1e2fb80cb7"/>
</p:tagLst>
</file>

<file path=ppt/tags/tag427.xml><?xml version="1.0" encoding="utf-8"?>
<p:tagLst xmlns:p="http://schemas.openxmlformats.org/presentationml/2006/main">
  <p:tag name="KSO_WM_UNIT_VALUE" val="465*1692"/>
  <p:tag name="KSO_WM_UNIT_HIGHLIGHT" val="0"/>
  <p:tag name="KSO_WM_UNIT_COMPATIBLE" val="0"/>
  <p:tag name="KSO_WM_UNIT_DIAGRAM_ISNUMVISUAL" val="0"/>
  <p:tag name="KSO_WM_UNIT_DIAGRAM_ISREFERUNIT" val="0"/>
  <p:tag name="KSO_WM_UNIT_ID" val="diagram20214496_1*d*2"/>
  <p:tag name="KSO_WM_TEMPLATE_CATEGORY" val="diagram"/>
  <p:tag name="KSO_WM_TEMPLATE_INDEX" val="20214496"/>
  <p:tag name="KSO_WM_UNIT_LAYERLEVEL" val="1"/>
  <p:tag name="KSO_WM_TAG_VERSION" val="1.0"/>
  <p:tag name="KSO_WM_CHIP_GROUPID" val="5e7310da9a230a26b9e88a19"/>
  <p:tag name="KSO_WM_CHIP_XID" val="5e7310da9a230a26b9e88a1a"/>
  <p:tag name="KSO_WM_UNIT_DEC_AREA_ID" val="f6cf3725e0954180a93a3b8eec3148e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d9636d65b62a4f1db8b83c8a79ff7e2c"/>
  <p:tag name="KSO_WM_UNIT_SUPPORT_UNIT_TYPE" val="[&quot;d&quot;]"/>
  <p:tag name="KSO_WM_TEMPLATE_ASSEMBLE_XID" val="60656f934054ed1e2fb80cb7"/>
  <p:tag name="KSO_WM_TEMPLATE_ASSEMBLE_GROUPID" val="60656f934054ed1e2fb80cb7"/>
</p:tagLst>
</file>

<file path=ppt/tags/tag428.xml><?xml version="1.0" encoding="utf-8"?>
<p:tagLst xmlns:p="http://schemas.openxmlformats.org/presentationml/2006/main">
  <p:tag name="KSO_WM_SLIDE_ID" val="diagram20214496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479.952*156.701"/>
  <p:tag name="KSO_WM_SLIDE_POSITION" val="432.003*167.301"/>
  <p:tag name="KSO_WM_TAG_VERSION" val="1.0"/>
  <p:tag name="KSO_WM_BEAUTIFY_FLAG" val="#wm#"/>
  <p:tag name="KSO_WM_TEMPLATE_CATEGORY" val="diagram"/>
  <p:tag name="KSO_WM_TEMPLATE_INDEX" val="20214496"/>
  <p:tag name="KSO_WM_SLIDE_LAYOUT" val="a_d_h"/>
  <p:tag name="KSO_WM_SLIDE_LAYOUT_CNT" val="1_2_1"/>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false,&quot;fill_id&quot;:&quot;2c59be060ba24277b35b36b6ad1fca44&quot;,&quot;fill_align&quot;:&quot;lm&quot;,&quot;chip_types&quot;:[&quot;header&quot;]},{&quot;text_align&quot;:&quot;lt&quot;,&quot;text_direction&quot;:&quot;horizontal&quot;,&quot;support_features&quot;:[&quot;collage&quot;,&quot;carousel&quot;],&quot;support_big_font&quot;:false,&quot;fill_id&quot;:&quot;3927785f2b204d56a0a025db7e243e8f&quot;,&quot;fill_align&quot;:&quot;lt&quot;,&quot;chip_types&quot;:[&quot;pictext&quot;,&quot;picture&quot;,&quot;chart&quot;,&quot;table&quot;]},{&quot;text_align&quot;:&quot;lt&quot;,&quot;text_direction&quot;:&quot;horizontal&quot;,&quot;support_big_font&quot;:false,&quot;fill_id&quot;:&quot;6ebd8a4cd73d4ca3978736e7a39d7c3c&quot;,&quot;fill_align&quot;:&quot;lt&quot;,&quot;chip_types&quot;:[&quot;text&quot;,&quot;picture&quot;]},{&quot;text_align&quot;:&quot;lt&quot;,&quot;text_direction&quot;:&quot;horizontal&quot;,&quot;support_big_font&quot;:false,&quot;fill_id&quot;:&quot;78f47a12091a4c22832e69848452fe7e&quot;,&quot;fill_align&quot;:&quot;lt&quot;,&quot;chip_types&quot;:[&quot;text&quot;,&quot;picture&quot;]}]]"/>
  <p:tag name="KSO_WM_SLIDE_LAYOUT_INFO" val="{&quot;id&quot;:&quot;2021-04-01T15:53:51&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53:51&quot;,&quot;margin&quot;:{&quot;bottom&quot;:0.44999998807907104,&quot;left&quot;:1.2699999809265137,&quot;right&quot;:1.2699999809265137,&quot;top&quot;:0.42300000786781311},&quot;type&quot;:0},{&quot;direction&quot;:1,&quot;id&quot;:&quot;2021-04-01T15:53:51&quot;,&quot;maxSize&quot;:{&quot;size1&quot;:59.999643084884156},&quot;minSize&quot;:{&quot;size1&quot;:42.499643084884156},&quot;normalSize&quot;:{&quot;size1&quot;:57.968393084884156},&quot;subLayout&quot;:[{&quot;id&quot;:&quot;2021-04-01T15:53:51&quot;,&quot;margin&quot;:{&quot;bottom&quot;:2.1170001029968262,&quot;left&quot;:1.6929999589920044,&quot;right&quot;:0.026000002399086952,&quot;top&quot;:1.6670000553131104},&quot;type&quot;:0},{&quot;id&quot;:&quot;2021-04-01T15:53:51&quot;,&quot;maxSize&quot;:{&quot;size1&quot;:59},&quot;minSize&quot;:{&quot;size1&quot;:51.299999999999997},&quot;normalSize&quot;:{&quot;size1&quot;:59},&quot;subLayout&quot;:[{&quot;id&quot;:&quot;2021-04-01T15:53:51&quot;,&quot;margin&quot;:{&quot;bottom&quot;:0.81999999284744263,&quot;left&quot;:0.81999999284744263,&quot;right&quot;:1.6929999589920044,&quot;top&quot;:1.6670000553131104},&quot;maxSize&quot;:{&quot;size1&quot;:48.938588588978433},&quot;minSize&quot;:{&quot;size1&quot;:33.038588588978428},&quot;normalSize&quot;:{&quot;size1&quot;:33.038588588978428},&quot;subLayout&quot;:[{&quot;id&quot;:&quot;2021-04-01T15:53:51&quot;,&quot;margin&quot;:{&quot;bottom&quot;:0.046929735690355301,&quot;left&quot;:0.81999999284744263,&quot;right&quot;:1.6929999589920044,&quot;top&quot;:1.6670000553131104},&quot;type&quot;:0},{&quot;id&quot;:&quot;2021-04-01T15:53:51&quot;,&quot;margin&quot;:{&quot;bottom&quot;:0.81999999284744263,&quot;left&quot;:0.81999999284744263,&quot;right&quot;:1.6929999589920044,&quot;top&quot;:0.14886191487312317},&quot;type&quot;:0}],&quot;type&quot;:0},{&quot;id&quot;:&quot;2021-04-01T15:53:51&quot;,&quot;margin&quot;:{&quot;bottom&quot;:2.1170001029968262,&quot;left&quot;:0.81999999284744263,&quot;right&quot;:1.6929999589920044,&quot;top&quot;:0.026000002399086952},&quot;type&quot;:0}],&quot;type&quot;:0}],&quot;type&quot;:0}],&quot;type&quot;:0}"/>
  <p:tag name="KSO_WM_CHIP_XID" val="5efc39d631502a61758d8dc4"/>
  <p:tag name="KSO_WM_CHIP_DECFILLPROP" val="[]"/>
  <p:tag name="KSO_WM_CHIP_GROUPID" val="5efc39d631502a61758d8dc3"/>
  <p:tag name="KSO_WM_SLIDE_BK_DARK_LIGHT" val="2"/>
  <p:tag name="KSO_WM_SLIDE_BACKGROUND_TYPE" val="navigation"/>
  <p:tag name="KSO_WM_SLIDE_SUPPORT_FEATURE_TYPE" val="0"/>
  <p:tag name="KSO_WM_TEMPLATE_ASSEMBLE_XID" val="60656f934054ed1e2fb80cb7"/>
  <p:tag name="KSO_WM_TEMPLATE_ASSEMBLE_GROUPID" val="60656f934054ed1e2fb80cb7"/>
  <p:tag name="KSO_WM_SPECIAL_SOURCE" val="bdnull"/>
</p:tagLst>
</file>

<file path=ppt/tags/tag429.xml><?xml version="1.0" encoding="utf-8"?>
<p:tagLst xmlns:p="http://schemas.openxmlformats.org/presentationml/2006/main">
  <p:tag name="KSO_WM_SPECIAL_SOURCE" val="bdnul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1"/>
  <p:tag name="KSO_WM_TEMPLATE_CATEGORY" val="diagram"/>
  <p:tag name="KSO_WM_TEMPLATE_INDEX" val="20213037"/>
  <p:tag name="KSO_WM_UNIT_LAYERLEVEL" val="1"/>
  <p:tag name="KSO_WM_TAG_VERSION" val="1.0"/>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9"/>
  <p:tag name="KSO_WM_TEMPLATE_ASSEMBLE_GROUPID" val="60656f2f4054ed1e2fb80529"/>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2"/>
  <p:tag name="KSO_WM_TEMPLATE_CATEGORY" val="diagram"/>
  <p:tag name="KSO_WM_TEMPLATE_INDEX" val="20213037"/>
  <p:tag name="KSO_WM_UNIT_LAYERLEVEL" val="1"/>
  <p:tag name="KSO_WM_TAG_VERSION" val="1.0"/>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9"/>
  <p:tag name="KSO_WM_TEMPLATE_ASSEMBLE_GROUPID" val="60656f2f4054ed1e2fb80529"/>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4"/>
  <p:tag name="KSO_WM_TEMPLATE_CATEGORY" val="diagram"/>
  <p:tag name="KSO_WM_TEMPLATE_INDEX" val="20213037"/>
  <p:tag name="KSO_WM_UNIT_LAYERLEVEL" val="1"/>
  <p:tag name="KSO_WM_TAG_VERSION" val="1.0"/>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d5d05a0fa704ca78d815b691b126e6e&quot;,&quot;X&quot;:{&quot;Pos&quot;:1},&quot;Y&quot;:{&quot;Pos&quot;:1}},&quot;whChangeMode&quot;:0}"/>
  <p:tag name="KSO_WM_UNIT_DEC_AREA_ID" val="f48faf2e5afa444d87cc408bef1b83c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9"/>
  <p:tag name="KSO_WM_TEMPLATE_ASSEMBLE_GROUPID" val="60656f2f4054ed1e2fb80529"/>
</p:tagLst>
</file>

<file path=ppt/tags/tag433.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ID" val="diagram20213037_1*a*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5d40ba3b4f08483aba4ca84096e79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
  <p:tag name="KSO_WM_UNIT_TEXT_FILL_FORE_SCHEMECOLOR_INDEX" val="13"/>
  <p:tag name="KSO_WM_UNIT_TEXT_FILL_TYPE" val="1"/>
  <p:tag name="KSO_WM_TEMPLATE_ASSEMBLE_XID" val="60656f2f4054ed1e2fb80529"/>
  <p:tag name="KSO_WM_TEMPLATE_ASSEMBLE_GROUPID" val="60656f2f4054ed1e2fb80529"/>
</p:tagLst>
</file>

<file path=ppt/tags/tag434.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5"/>
  <p:tag name="KSO_WM_UNIT_HIGHLIGHT" val="0"/>
  <p:tag name="KSO_WM_UNIT_COMPATIBLE" val="0"/>
  <p:tag name="KSO_WM_UNIT_DIAGRAM_ISNUMVISUAL" val="0"/>
  <p:tag name="KSO_WM_UNIT_DIAGRAM_ISREFERUNIT" val="0"/>
  <p:tag name="KSO_WM_UNIT_ID" val="diagram20213037_1*b*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d0a91e7182d848b99fa5cd1171940b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5"/>
  <p:tag name="KSO_WM_UNIT_TEXT_FILL_FORE_SCHEMECOLOR_INDEX" val="14"/>
  <p:tag name="KSO_WM_UNIT_TEXT_FILL_TYPE" val="1"/>
  <p:tag name="KSO_WM_TEMPLATE_ASSEMBLE_XID" val="60656f2f4054ed1e2fb80529"/>
  <p:tag name="KSO_WM_TEMPLATE_ASSEMBLE_GROUPID" val="60656f2f4054ed1e2fb80529"/>
</p:tagLst>
</file>

<file path=ppt/tags/tag43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3037_1*f*1"/>
  <p:tag name="KSO_WM_TEMPLATE_CATEGORY" val="diagram"/>
  <p:tag name="KSO_WM_TEMPLATE_INDEX" val="20213037"/>
  <p:tag name="KSO_WM_UNIT_LAYERLEVEL" val="1"/>
  <p:tag name="KSO_WM_TAG_VERSION" val="1.0"/>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6d5d05a0fa704ca78d815b691b126e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0e983a6a594ff1af65f5eef789044e"/>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9"/>
  <p:tag name="KSO_WM_TEMPLATE_ASSEMBLE_GROUPID" val="60656f2f4054ed1e2fb80529"/>
</p:tagLst>
</file>

<file path=ppt/tags/tag436.xml><?xml version="1.0" encoding="utf-8"?>
<p:tagLst xmlns:p="http://schemas.openxmlformats.org/presentationml/2006/main">
  <p:tag name="KSO_WM_SLIDE_ID" val="diagram202130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3037"/>
  <p:tag name="KSO_WM_SLIDE_LAYOUT" val="a_b_f"/>
  <p:tag name="KSO_WM_SLIDE_LAYOUT_CNT" val="1_1_1"/>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7&quot;,&quot;maxSize&quot;:{&quot;size1&quot;:44.462803252538038},&quot;minSize&quot;:{&quot;size1&quot;:44.462803252538038},&quot;normalSize&quot;:{&quot;size1&quot;:44.462803252538038},&quot;subLayout&quot;:[{&quot;direction&quot;:1,&quot;id&quot;:&quot;2021-04-01T15:32:57&quot;,&quot;margin&quot;:{&quot;bottom&quot;:5.9270000457763672,&quot;left&quot;:3.809999942779541,&quot;right&quot;:0,&quot;top&quot;:5.0799999237060547},&quot;type&quot;:0},{&quot;id&quot;:&quot;2021-04-01T15:32:57&quot;,&quot;margin&quot;:{&quot;bottom&quot;:2.5399999618530273,&quot;left&quot;:1.2699999809265137,&quot;right&quot;:4.2329998016357422,&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9"/>
  <p:tag name="KSO_WM_TEMPLATE_ASSEMBLE_GROUPID" val="60656f2f4054ed1e2fb80529"/>
  <p:tag name="KSO_WM_SPECIAL_SOURCE" val="bdnull"/>
</p:tagLst>
</file>

<file path=ppt/tags/tag437.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43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39.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441.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442.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443.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444.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45.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44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447.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448.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237_1*i*2"/>
  <p:tag name="KSO_WM_TEMPLATE_CATEGORY" val="diagram"/>
  <p:tag name="KSO_WM_TEMPLATE_INDEX" val="20211237"/>
  <p:tag name="KSO_WM_UNIT_LAYERLEVEL" val="1"/>
  <p:tag name="KSO_WM_TAG_VERSION" val="1.0"/>
  <p:tag name="KSO_WM_UNIT_BLOCK" val="0"/>
  <p:tag name="KSO_WM_UNIT_SM_LIMIT_TYPE" val="2"/>
  <p:tag name="KSO_WM_UNIT_DEC_AREA_ID" val="26e1bf8bf2854514a6de2a57da304cf6"/>
  <p:tag name="KSO_WM_UNIT_DECORATE_INFO" val="{&quot;DecorateInfoH&quot;:{&quot;IsAbs&quot;:true},&quot;DecorateInfoW&quot;:{&quot;IsAbs&quot;:true},&quot;DecorateInfoX&quot;:{&quot;IsAbs&quot;:true,&quot;Pos&quot;:1},&quot;DecorateInfoY&quot;:{&quot;IsAbs&quot;:true,&quot;Pos&quot;:1},&quot;ReferentInfo&quot;:{&quot;Id&quot;:&quot;1fcc6e64974144d79999cb4b9d8f41be;5c9bff6da3744ff3860b401c60fe4afc&quot;,&quot;X&quot;:{&quot;Pos&quot;:1},&quot;Y&quot;:{&quot;Pos&quot;:1}},&quot;whChangeMode&quot;:0}"/>
  <p:tag name="KSO_WM_CHIP_GROUPID" val="5f5ee1ca4d6848d78f644aeb"/>
  <p:tag name="KSO_WM_CHIP_XID" val="5f5f3b658e478fb0c58a9404"/>
  <p:tag name="KSO_WM_UNIT_FILL_FORE_SCHEMECOLOR_INDEX_BRIGHTNESS" val="0"/>
  <p:tag name="KSO_WM_UNIT_FILL_FORE_SCHEMECOLOR_INDEX" val="16"/>
  <p:tag name="KSO_WM_UNIT_FILL_TYPE" val="1"/>
  <p:tag name="KSO_WM_UNIT_SHADOW_SCHEMECOLOR_INDEX_BRIGHTNESS" val="-0.25"/>
  <p:tag name="KSO_WM_UNIT_SHADOW_SCHEMECOLOR_INDEX" val="16"/>
  <p:tag name="KSO_WM_UNIT_TEXT_FILL_FORE_SCHEMECOLOR_INDEX_BRIGHTNESS" val="0"/>
  <p:tag name="KSO_WM_UNIT_TEXT_FILL_FORE_SCHEMECOLOR_INDEX" val="2"/>
  <p:tag name="KSO_WM_UNIT_TEXT_FILL_TYPE" val="1"/>
  <p:tag name="KSO_WM_UNIT_VALUE" val="493"/>
  <p:tag name="KSO_WM_TEMPLATE_ASSEMBLE_XID" val="60656ea94054ed1e2fb7fd48"/>
  <p:tag name="KSO_WM_TEMPLATE_ASSEMBLE_GROUPID" val="60656ea94054ed1e2fb7fd48"/>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1237_1*a*1"/>
  <p:tag name="KSO_WM_TEMPLATE_CATEGORY" val="diagram"/>
  <p:tag name="KSO_WM_TEMPLATE_INDEX" val="20211237"/>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c6235b0cf1074dd6bdcf34fe399af70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ad1c640d04942dbae536a7d44acd3ca"/>
  <p:tag name="KSO_WM_UNIT_TEXT_FILL_FORE_SCHEMECOLOR_INDEX_BRIGHTNESS" val="0"/>
  <p:tag name="KSO_WM_UNIT_TEXT_FILL_FORE_SCHEMECOLOR_INDEX" val="13"/>
  <p:tag name="KSO_WM_UNIT_TEXT_FILL_TYPE" val="1"/>
  <p:tag name="KSO_WM_TEMPLATE_ASSEMBLE_XID" val="60656ea94054ed1e2fb7fd48"/>
  <p:tag name="KSO_WM_TEMPLATE_ASSEMBLE_GROUPID" val="60656ea94054ed1e2fb7fd48"/>
</p:tagLst>
</file>

<file path=ppt/tags/tag451.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23"/>
  <p:tag name="KSO_WM_UNIT_HIGHLIGHT" val="0"/>
  <p:tag name="KSO_WM_UNIT_COMPATIBLE" val="0"/>
  <p:tag name="KSO_WM_UNIT_DIAGRAM_ISNUMVISUAL" val="0"/>
  <p:tag name="KSO_WM_UNIT_DIAGRAM_ISREFERUNIT" val="0"/>
  <p:tag name="KSO_WM_UNIT_ID" val="diagram20211237_1*h_a*1_1"/>
  <p:tag name="KSO_WM_TEMPLATE_CATEGORY" val="diagram"/>
  <p:tag name="KSO_WM_TEMPLATE_INDEX" val="20211237"/>
  <p:tag name="KSO_WM_UNIT_LAYERLEVEL" val="1_1"/>
  <p:tag name="KSO_WM_TAG_VERSION" val="1.0"/>
  <p:tag name="KSO_WM_UNIT_DEFAULT_FONT" val="18;24;2"/>
  <p:tag name="KSO_WM_UNIT_BLOCK" val="0"/>
  <p:tag name="KSO_WM_UNIT_SHOW_EDIT_AREA_INDICATION" val="1"/>
  <p:tag name="KSO_WM_CHIP_GROUPID" val="5e6b05b36848fb12bee65ad8"/>
  <p:tag name="KSO_WM_CHIP_XID" val="5e6b05b36848fb12bee65ada"/>
  <p:tag name="KSO_WM_UNIT_DEC_AREA_ID" val="1fcc6e64974144d79999cb4b9d8f41b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4a7099205784ebb9e8a6c88070007f8"/>
  <p:tag name="KSO_WM_UNIT_TEXT_FILL_FORE_SCHEMECOLOR_INDEX_BRIGHTNESS" val="0"/>
  <p:tag name="KSO_WM_UNIT_TEXT_FILL_FORE_SCHEMECOLOR_INDEX" val="13"/>
  <p:tag name="KSO_WM_UNIT_TEXT_FILL_TYPE" val="1"/>
  <p:tag name="KSO_WM_TEMPLATE_ASSEMBLE_XID" val="60656ea94054ed1e2fb7fd48"/>
  <p:tag name="KSO_WM_TEMPLATE_ASSEMBLE_GROUPID" val="60656ea94054ed1e2fb7fd48"/>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237_1*i*3"/>
  <p:tag name="KSO_WM_TEMPLATE_CATEGORY" val="diagram"/>
  <p:tag name="KSO_WM_TEMPLATE_INDEX" val="20211237"/>
  <p:tag name="KSO_WM_UNIT_LAYERLEVEL" val="1"/>
  <p:tag name="KSO_WM_TAG_VERSION" val="1.0"/>
  <p:tag name="KSO_WM_UNIT_BLOCK" val="0"/>
  <p:tag name="KSO_WM_UNIT_SM_LIMIT_TYPE" val="2"/>
  <p:tag name="KSO_WM_UNIT_DEC_AREA_ID" val="4b32df71aa3b4b56b94539aaf452f75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5ee1ca4d6848d78f644aeb"/>
  <p:tag name="KSO_WM_CHIP_XID" val="5f5f3b658e478fb0c58a940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81"/>
  <p:tag name="KSO_WM_TEMPLATE_ASSEMBLE_XID" val="60656ea94054ed1e2fb7fd48"/>
  <p:tag name="KSO_WM_TEMPLATE_ASSEMBLE_GROUPID" val="60656ea94054ed1e2fb7fd48"/>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1237_1*i*4"/>
  <p:tag name="KSO_WM_TEMPLATE_CATEGORY" val="diagram"/>
  <p:tag name="KSO_WM_TEMPLATE_INDEX" val="20211237"/>
  <p:tag name="KSO_WM_UNIT_LAYERLEVEL" val="1"/>
  <p:tag name="KSO_WM_TAG_VERSION" val="1.0"/>
  <p:tag name="KSO_WM_UNIT_BLOCK" val="0"/>
  <p:tag name="KSO_WM_UNIT_SM_LIMIT_TYPE" val="2"/>
  <p:tag name="KSO_WM_UNIT_DEC_AREA_ID" val="95bed5b55032478aa8b8af2e5407bba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5ee1ca4d6848d78f644aeb"/>
  <p:tag name="KSO_WM_CHIP_XID" val="5f5f3b658e478fb0c58a9404"/>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81"/>
  <p:tag name="KSO_WM_TEMPLATE_ASSEMBLE_XID" val="60656ea94054ed1e2fb7fd48"/>
  <p:tag name="KSO_WM_TEMPLATE_ASSEMBLE_GROUPID" val="60656ea94054ed1e2fb7fd48"/>
</p:tagLst>
</file>

<file path=ppt/tags/tag454.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1237_1*h_f*1_1"/>
  <p:tag name="KSO_WM_TEMPLATE_CATEGORY" val="diagram"/>
  <p:tag name="KSO_WM_TEMPLATE_INDEX" val="20211237"/>
  <p:tag name="KSO_WM_UNIT_LAYERLEVEL" val="1_1"/>
  <p:tag name="KSO_WM_TAG_VERSION" val="1.0"/>
  <p:tag name="KSO_WM_UNIT_SUBTYPE" val="a"/>
  <p:tag name="KSO_WM_UNIT_DEFAULT_FONT" val="14;20;2"/>
  <p:tag name="KSO_WM_UNIT_BLOCK" val="0"/>
  <p:tag name="KSO_WM_UNIT_VALUE" val="207"/>
  <p:tag name="KSO_WM_UNIT_SHOW_EDIT_AREA_INDICATION" val="1"/>
  <p:tag name="KSO_WM_CHIP_GROUPID" val="5e6b05b36848fb12bee65ad8"/>
  <p:tag name="KSO_WM_CHIP_XID" val="5e6b05b36848fb12bee65ada"/>
  <p:tag name="KSO_WM_UNIT_DEC_AREA_ID" val="5c9bff6da3744ff3860b401c60fe4af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4a7099205784ebb9e8a6c88070007f8"/>
  <p:tag name="KSO_WM_UNIT_TEXT_FILL_FORE_SCHEMECOLOR_INDEX_BRIGHTNESS" val="0.25"/>
  <p:tag name="KSO_WM_UNIT_TEXT_FILL_FORE_SCHEMECOLOR_INDEX" val="13"/>
  <p:tag name="KSO_WM_UNIT_TEXT_FILL_TYPE" val="1"/>
  <p:tag name="KSO_WM_TEMPLATE_ASSEMBLE_XID" val="60656ea94054ed1e2fb7fd48"/>
  <p:tag name="KSO_WM_TEMPLATE_ASSEMBLE_GROUPID" val="60656ea94054ed1e2fb7fd48"/>
</p:tagLst>
</file>

<file path=ppt/tags/tag455.xml><?xml version="1.0" encoding="utf-8"?>
<p:tagLst xmlns:p="http://schemas.openxmlformats.org/presentationml/2006/main">
  <p:tag name="KSO_WM_SLIDE_ID" val="diagram202112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479.952*276.702"/>
  <p:tag name="KSO_WM_SLIDE_POSITION" val="240.002*191.301"/>
  <p:tag name="KSO_WM_TAG_VERSION" val="1.0"/>
  <p:tag name="KSO_WM_BEAUTIFY_FLAG" val="#wm#"/>
  <p:tag name="KSO_WM_TEMPLATE_CATEGORY" val="diagram"/>
  <p:tag name="KSO_WM_TEMPLATE_INDEX" val="20211237"/>
  <p:tag name="KSO_WM_SLIDE_LAYOUT" val="a_h"/>
  <p:tag name="KSO_WM_SLIDE_LAYOUT_CNT" val="1_1"/>
  <p:tag name="KSO_WM_SLIDE_LAYOUT_INFO" val="{&quot;id&quot;:&quot;2021-04-01T15:11:24&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11:24&quot;,&quot;margin&quot;:{&quot;bottom&quot;:0.42300000786781311,&quot;left&quot;:1.2699999809265137,&quot;right&quot;:1.2699999809265137,&quot;top&quot;:0.42300000786781311},&quot;type&quot;:0},{&quot;id&quot;:&quot;2021-04-01T15:11:24&quot;,&quot;margin&quot;:{&quot;bottom&quot;:2.1170001029968262,&quot;left&quot;:7.619999885559082,&quot;right&quot;:7.619999885559082,&quot;top&quot;:2.1170001029968262},&quot;maxSize&quot;:{&quot;size1&quot;:40.519052914176974},&quot;minSize&quot;:{&quot;size1&quot;:24.619052914176969},&quot;normalSize&quot;:{&quot;size1&quot;:24.619052914176969},&quot;subLayout&quot;:[{&quot;id&quot;:&quot;2021-04-01T15:11:24&quot;,&quot;margin&quot;:{&quot;bottom&quot;:0.046930205076932907,&quot;left&quot;:7.619999885559082,&quot;right&quot;:7.619999885559082,&quot;top&quot;:2.1170001029968262},&quot;type&quot;:0},{&quot;id&quot;:&quot;2021-04-01T15:11:24&quot;,&quot;margin&quot;:{&quot;bottom&quot;:2.1170001029968262,&quot;left&quot;:7.619999885559082,&quot;right&quot;:7.619999885559082,&quot;top&quot;:0.14886131882667542},&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3b658e478fb0c58a9404"/>
  <p:tag name="KSO_WM_CHIP_FILLPROP" val="[[{&quot;text_align&quot;:&quot;lm&quot;,&quot;text_direction&quot;:&quot;horizontal&quot;,&quot;support_big_font&quot;:false,&quot;picture_toward&quot;:0,&quot;picture_dockside&quot;:[],&quot;fill_id&quot;:&quot;c934b58042b44607bfcc30469ccc57d1&quot;,&quot;fill_align&quot;:&quot;lm&quot;,&quot;chip_types&quot;:[&quot;header&quot;]},{&quot;text_align&quot;:&quot;lm&quot;,&quot;text_direction&quot;:&quot;horizontal&quot;,&quot;support_features&quot;:[&quot;collage&quot;],&quot;support_big_font&quot;:false,&quot;picture_toward&quot;:0,&quot;picture_dockside&quot;:[],&quot;fill_id&quot;:&quot;2ca697fb6ed3405a815a26366cd6d128&quot;,&quot;fill_align&quot;:&quot;cm&quot;,&quot;chip_types&quot;:[&quot;diagram&quot;,&quot;text&quot;,&quot;picture&quot;,&quot;chart&quot;,&quot;table&quot;,&quot;video&quot;]}]]"/>
  <p:tag name="FIXED_XID_TMP" val="5f5ee1ca4d6848d78f644aeb"/>
  <p:tag name="KSO_WM_SLIDE_CAN_ADD_NAVIGATION" val="1"/>
  <p:tag name="KSO_WM_CHIP_DECFILLPROP" val="[]"/>
  <p:tag name="KSO_WM_CHIP_GROUPID" val="5f5ee1ca4d6848d78f644aeb"/>
  <p:tag name="KSO_WM_SLIDE_BK_DARK_LIGHT" val="2"/>
  <p:tag name="KSO_WM_SLIDE_BACKGROUND_TYPE" val="navigation"/>
  <p:tag name="KSO_WM_SLIDE_SUPPORT_FEATURE_TYPE" val="0"/>
  <p:tag name="KSO_WM_TEMPLATE_ASSEMBLE_XID" val="60656ea94054ed1e2fb7fd48"/>
  <p:tag name="KSO_WM_TEMPLATE_ASSEMBLE_GROUPID" val="60656ea94054ed1e2fb7fd48"/>
  <p:tag name="KSO_WM_SPECIAL_SOURCE" val="bdnull"/>
</p:tagLst>
</file>

<file path=ppt/tags/tag456.xml><?xml version="1.0" encoding="utf-8"?>
<p:tagLst xmlns:p="http://schemas.openxmlformats.org/presentationml/2006/main">
  <p:tag name="KSO_WM_UNIT_BLOCK" val="0"/>
  <p:tag name="KSO_WM_UNIT_DEC_AREA_ID" val="69bd12f14aa74ace9c6c03891def0a09"/>
  <p:tag name="KSO_WM_UNIT_HIGHLIGHT" val="0"/>
  <p:tag name="KSO_WM_UNIT_COMPATIBLE" val="0"/>
  <p:tag name="KSO_WM_UNIT_DIAGRAM_ISNUMVISUAL" val="0"/>
  <p:tag name="KSO_WM_UNIT_DIAGRAM_ISREFERUNIT" val="0"/>
  <p:tag name="KSO_WM_UNIT_ID" val="diagram20212759_1*i*4"/>
  <p:tag name="KSO_WM_TEMPLATE_CATEGORY" val="diagram"/>
  <p:tag name="KSO_WM_TEMPLATE_INDEX" val="20212759"/>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0656f434054ed1e2fb8068a"/>
  <p:tag name="KSO_WM_TEMPLATE_ASSEMBLE_GROUPID" val="60656f434054ed1e2fb8068a"/>
</p:tagLst>
</file>

<file path=ppt/tags/tag457.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ID" val="diagram20212759_1*a*1"/>
  <p:tag name="KSO_WM_TEMPLATE_CATEGORY" val="diagram"/>
  <p:tag name="KSO_WM_TEMPLATE_INDEX" val="20212759"/>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3eb6b3f979d46e493c1917cad3317b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1d55dbbc9dc45d993ba9743888d0d56"/>
  <p:tag name="KSO_WM_UNIT_SUPPORT_BIG_FONT" val="1"/>
  <p:tag name="KSO_WM_UNIT_TEXT_FILL_FORE_SCHEMECOLOR_INDEX_BRIGHTNESS" val="0"/>
  <p:tag name="KSO_WM_UNIT_TEXT_FILL_FORE_SCHEMECOLOR_INDEX" val="13"/>
  <p:tag name="KSO_WM_UNIT_TEXT_FILL_TYPE" val="1"/>
  <p:tag name="KSO_WM_TEMPLATE_ASSEMBLE_XID" val="60656f434054ed1e2fb8068a"/>
  <p:tag name="KSO_WM_TEMPLATE_ASSEMBLE_GROUPID" val="60656f434054ed1e2fb8068a"/>
</p:tagLst>
</file>

<file path=ppt/tags/tag458.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ID" val="diagram20212759_1*a*1"/>
  <p:tag name="KSO_WM_TEMPLATE_CATEGORY" val="diagram"/>
  <p:tag name="KSO_WM_TEMPLATE_INDEX" val="20212759"/>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3eb6b3f979d46e493c1917cad3317b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1d55dbbc9dc45d993ba9743888d0d56"/>
  <p:tag name="KSO_WM_UNIT_SUPPORT_BIG_FONT" val="1"/>
  <p:tag name="KSO_WM_UNIT_TEXT_FILL_FORE_SCHEMECOLOR_INDEX_BRIGHTNESS" val="0"/>
  <p:tag name="KSO_WM_UNIT_TEXT_FILL_FORE_SCHEMECOLOR_INDEX" val="13"/>
  <p:tag name="KSO_WM_UNIT_TEXT_FILL_TYPE" val="1"/>
  <p:tag name="KSO_WM_TEMPLATE_ASSEMBLE_XID" val="60656f434054ed1e2fb8068a"/>
  <p:tag name="KSO_WM_TEMPLATE_ASSEMBLE_GROUPID" val="60656f434054ed1e2fb8068a"/>
</p:tagLst>
</file>

<file path=ppt/tags/tag459.xml><?xml version="1.0" encoding="utf-8"?>
<p:tagLst xmlns:p="http://schemas.openxmlformats.org/presentationml/2006/main">
  <p:tag name="KSO_WM_SLIDE_ID" val="diagram2021275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7"/>
  <p:tag name="KSO_WM_SLIDE_POSITION" val="0*72"/>
  <p:tag name="KSO_WM_TAG_VERSION" val="1.0"/>
  <p:tag name="KSO_WM_BEAUTIFY_FLAG" val="#wm#"/>
  <p:tag name="KSO_WM_TEMPLATE_CATEGORY" val="diagram"/>
  <p:tag name="KSO_WM_TEMPLATE_INDEX" val="20212759"/>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1-04-01T15:36:40&quot;,&quot;maxSize&quot;:{&quot;size1&quot;:42.200000000000003},&quot;minSize&quot;:{&quot;size1&quot;:42.200000000000003},&quot;normalSize&quot;:{&quot;size1&quot;:42.200000000000003},&quot;subLayout&quot;:[{&quot;id&quot;:&quot;2021-04-01T15:36:40&quot;,&quot;margin&quot;:{&quot;bottom&quot;:3.3870000839233398,&quot;left&quot;:4.6570000648498535,&quot;right&quot;:4.6570000648498535,&quot;top&quot;:1.2699999809265137},&quot;type&quot;:0},{&quot;id&quot;:&quot;2021-04-01T15:36:40&quot;,&quot;margin&quot;:{&quot;bottom&quot;:3.3870000839233398,&quot;left&quot;:6.7729997634887695,&quot;right&quot;:6.7729997634887695,&quot;top&quot;:0},&quot;type&quot;:0}],&quot;type&quot;:0}"/>
  <p:tag name="KSO_WM_SLIDE_BACKGROUND" val="[&quot;bottomTop&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XID" val="5f226a74c4814ce96fb160eb"/>
  <p:tag name="KSO_WM_CHIP_DECFILLPROP" val="[]"/>
  <p:tag name="KSO_WM_CHIP_GROUPID" val="5f226a74c4814ce96fb160ea"/>
  <p:tag name="KSO_WM_SLIDE_BK_DARK_LIGHT" val="2"/>
  <p:tag name="KSO_WM_SLIDE_BACKGROUND_TYPE" val="bottomTop"/>
  <p:tag name="KSO_WM_SLIDE_SUPPORT_FEATURE_TYPE" val="0"/>
  <p:tag name="KSO_WM_TEMPLATE_ASSEMBLE_XID" val="60656f434054ed1e2fb8068a"/>
  <p:tag name="KSO_WM_TEMPLATE_ASSEMBLE_GROUPID" val="60656f434054ed1e2fb8068a"/>
  <p:tag name="KSO_WM_SPECIAL_SOURCE" val="bdnull"/>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631_31*a*1"/>
  <p:tag name="KSO_WM_TEMPLATE_CATEGORY" val="custom"/>
  <p:tag name="KSO_WM_TEMPLATE_INDEX" val="20203631"/>
  <p:tag name="KSO_WM_UNIT_LAYERLEVEL" val="1"/>
  <p:tag name="KSO_WM_TAG_VERSION" val="1.0"/>
  <p:tag name="KSO_WM_UNIT_ISCONTENTSTITLE" val="0"/>
  <p:tag name="KSO_WM_UNIT_NOCLEAR" val="1"/>
  <p:tag name="KSO_WM_UNIT_PRESET_TEXT" val="Thanks"/>
  <p:tag name="KSO_WM_UNIT_TEXT_FILL_FORE_SCHEMECOLOR_INDEX_BRIGHTNESS" val="0"/>
  <p:tag name="KSO_WM_UNIT_TEXT_FILL_FORE_SCHEMECOLOR_INDEX" val="13"/>
  <p:tag name="KSO_WM_UNIT_TEXT_FILL_TYPE"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631_31*b*1"/>
  <p:tag name="KSO_WM_TEMPLATE_CATEGORY" val="custom"/>
  <p:tag name="KSO_WM_TEMPLATE_INDEX" val="20203631"/>
  <p:tag name="KSO_WM_UNIT_LAYERLEVEL" val="1"/>
  <p:tag name="KSO_WM_TAG_VERSION" val="1.0"/>
  <p:tag name="KSO_WM_UNIT_ISCONTENTSTITLE" val="0"/>
  <p:tag name="KSO_WM_UNIT_NOCLEAR" val="0"/>
  <p:tag name="KSO_WM_UNIT_VALUE" val="10"/>
  <p:tag name="KSO_WM_UNIT_PRESET_TEXT" val="感谢聆听"/>
  <p:tag name="KSO_WM_UNIT_TEXT_FILL_FORE_SCHEMECOLOR_INDEX_BRIGHTNESS" val="0.15"/>
  <p:tag name="KSO_WM_UNIT_TEXT_FILL_FORE_SCHEMECOLOR_INDEX" val="13"/>
  <p:tag name="KSO_WM_UNIT_TEXT_FILL_TYPE"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631_31*b*2"/>
  <p:tag name="KSO_WM_TEMPLATE_CATEGORY" val="custom"/>
  <p:tag name="KSO_WM_TEMPLATE_INDEX" val="20203631"/>
  <p:tag name="KSO_WM_UNIT_LAYERLEVEL" val="1"/>
  <p:tag name="KSO_WM_TAG_VERSION" val="1.0"/>
  <p:tag name="KSO_WM_UNIT_ISCONTENTSTITLE" val="0"/>
  <p:tag name="KSO_WM_UNIT_NOCLEAR" val="0"/>
  <p:tag name="KSO_WM_UNIT_VALUE" val="44"/>
  <p:tag name="KSO_WM_UNIT_PRESET_TEXT" val="单击此处添加文本具体内容，简明扼要的阐述您的观点。"/>
  <p:tag name="KSO_WM_UNIT_TEXT_FILL_FORE_SCHEMECOLOR_INDEX_BRIGHTNESS" val="0.15"/>
  <p:tag name="KSO_WM_UNIT_TEXT_FILL_FORE_SCHEMECOLOR_INDEX" val="13"/>
  <p:tag name="KSO_WM_UNIT_TEXT_FILL_TYPE" val="1"/>
</p:tagLst>
</file>

<file path=ppt/tags/tag463.xml><?xml version="1.0" encoding="utf-8"?>
<p:tagLst xmlns:p="http://schemas.openxmlformats.org/presentationml/2006/main">
  <p:tag name="KSO_WM_SLIDE_ID" val="custom20203631_31"/>
  <p:tag name="KSO_WM_TEMPLATE_SUBCATEGORY" val="0"/>
  <p:tag name="KSO_WM_TEMPLATE_MASTER_TYPE" val="1"/>
  <p:tag name="KSO_WM_TEMPLATE_COLOR_TYPE" val="1"/>
  <p:tag name="KSO_WM_SLIDE_TYPE" val="endPage"/>
  <p:tag name="KSO_WM_SLIDE_SUBTYPE" val="pureTxt"/>
  <p:tag name="KSO_WM_SLIDE_ITEM_CNT" val="0"/>
  <p:tag name="KSO_WM_SLIDE_INDEX" val="31"/>
  <p:tag name="KSO_WM_SLIDE_SIZE" val="864*538"/>
  <p:tag name="KSO_WM_SLIDE_POSITION" val="0*0"/>
  <p:tag name="KSO_WM_TAG_VERSION" val="1.0"/>
  <p:tag name="KSO_WM_BEAUTIFY_FLAG" val="#wm#"/>
  <p:tag name="KSO_WM_TEMPLATE_CATEGORY" val="custom"/>
  <p:tag name="KSO_WM_TEMPLATE_INDEX" val="20203631"/>
  <p:tag name="KSO_WM_SLIDE_LAYOUT" val="a_b"/>
  <p:tag name="KSO_WM_SLIDE_LAYOUT_CNT" val="1_2"/>
  <p:tag name="KSO_WM_COMBINE_RELATE_SLIDE_ID" val="background20176389_11"/>
  <p:tag name="KSO_WM_SPECIAL_SOURCE" val="bdnull"/>
</p:tagLst>
</file>

<file path=ppt/tags/tag464.xml><?xml version="1.0" encoding="utf-8"?>
<p:tagLst xmlns:p="http://schemas.openxmlformats.org/presentationml/2006/main">
  <p:tag name="KSO_DOCER_TEMPLATE_OPEN_ONCE_MARK"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12*i*5"/>
  <p:tag name="KSO_WM_UNIT_LAYERLEVEL" val="1"/>
  <p:tag name="KSO_WM_TAG_VERSION" val="1.0"/>
  <p:tag name="KSO_WM_BEAUTIFY_FLAG" val="#wm#"/>
  <p:tag name="KSO_WM_SLIDE_BACKGROUND_TYPE" val="general"/>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12*i*6"/>
  <p:tag name="KSO_WM_UNIT_LAYERLEVEL" val="1"/>
  <p:tag name="KSO_WM_TAG_VERSION" val="1.0"/>
  <p:tag name="KSO_WM_BEAUTIFY_FLAG" val="#wm#"/>
  <p:tag name="KSO_WM_SLIDE_BACKGROUND_TYPE" val="general"/>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12*i*7"/>
  <p:tag name="KSO_WM_UNIT_LAYERLEVEL" val="1"/>
  <p:tag name="KSO_WM_TAG_VERSION" val="1.0"/>
  <p:tag name="KSO_WM_BEAUTIFY_FLAG" val="#wm#"/>
  <p:tag name="KSO_WM_SLIDE_BACKGROUND_TYPE" val="general"/>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ysClr val="windowText" lastClr="000000"/>
      </a:dk1>
      <a:lt1>
        <a:sysClr val="window" lastClr="FFFFFF"/>
      </a:lt1>
      <a:dk2>
        <a:srgbClr val="D6DCE4"/>
      </a:dk2>
      <a:lt2>
        <a:srgbClr val="FFFFFF"/>
      </a:lt2>
      <a:accent1>
        <a:srgbClr val="527992"/>
      </a:accent1>
      <a:accent2>
        <a:srgbClr val="458196"/>
      </a:accent2>
      <a:accent3>
        <a:srgbClr val="358890"/>
      </a:accent3>
      <a:accent4>
        <a:srgbClr val="358D80"/>
      </a:accent4>
      <a:accent5>
        <a:srgbClr val="46916A"/>
      </a:accent5>
      <a:accent6>
        <a:srgbClr val="5F924F"/>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3107</Words>
  <Application>WPS 演示</Application>
  <PresentationFormat/>
  <Paragraphs>361</Paragraphs>
  <Slides>56</Slides>
  <Notes>0</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56</vt:i4>
      </vt:variant>
    </vt:vector>
  </HeadingPairs>
  <TitlesOfParts>
    <vt:vector size="75" baseType="lpstr">
      <vt:lpstr>Arial</vt:lpstr>
      <vt:lpstr>宋体</vt:lpstr>
      <vt:lpstr>Wingdings</vt:lpstr>
      <vt:lpstr>汉仪旗黑-85S</vt:lpstr>
      <vt:lpstr>黑体</vt:lpstr>
      <vt:lpstr>微软雅黑</vt:lpstr>
      <vt:lpstr>Franklin Gothic Medium</vt:lpstr>
      <vt:lpstr>Century Gothic</vt:lpstr>
      <vt:lpstr>PT Sans</vt:lpstr>
      <vt:lpstr>Impact</vt:lpstr>
      <vt:lpstr>Segoe UI</vt:lpstr>
      <vt:lpstr>Calibri Light</vt:lpstr>
      <vt:lpstr>Arial Unicode MS</vt:lpstr>
      <vt:lpstr>Calibri</vt:lpstr>
      <vt:lpstr>Wingdings</vt:lpstr>
      <vt:lpstr>AMGDT</vt:lpstr>
      <vt:lpstr>默认设计模板</vt:lpstr>
      <vt:lpstr>1_默认设计模板</vt:lpstr>
      <vt:lpstr>1_Office 主题​​</vt:lpstr>
      <vt:lpstr>机械制图与识图（3D版）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天空</cp:lastModifiedBy>
  <cp:revision>28</cp:revision>
  <dcterms:created xsi:type="dcterms:W3CDTF">2021-12-18T09:36:00Z</dcterms:created>
  <dcterms:modified xsi:type="dcterms:W3CDTF">2022-03-17T14:07:53Z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07FC92D50A714AB68012A0156FE866F0</vt:lpwstr>
  </property>
</Properties>
</file>