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notesMasterIdLst>
    <p:notesMasterId r:id="rId16"/>
  </p:notesMasterIdLst>
  <p:handoutMasterIdLst>
    <p:handoutMasterId r:id="rId29"/>
  </p:handoutMasterIdLst>
  <p:sldIdLst>
    <p:sldId id="317" r:id="rId5"/>
    <p:sldId id="259" r:id="rId6"/>
    <p:sldId id="279" r:id="rId7"/>
    <p:sldId id="340" r:id="rId8"/>
    <p:sldId id="341" r:id="rId9"/>
    <p:sldId id="343" r:id="rId10"/>
    <p:sldId id="301" r:id="rId11"/>
    <p:sldId id="342" r:id="rId12"/>
    <p:sldId id="344" r:id="rId13"/>
    <p:sldId id="345" r:id="rId14"/>
    <p:sldId id="347" r:id="rId15"/>
    <p:sldId id="281" r:id="rId17"/>
    <p:sldId id="349" r:id="rId18"/>
    <p:sldId id="350" r:id="rId19"/>
    <p:sldId id="351" r:id="rId20"/>
    <p:sldId id="352" r:id="rId21"/>
    <p:sldId id="296" r:id="rId22"/>
    <p:sldId id="353" r:id="rId23"/>
    <p:sldId id="355" r:id="rId24"/>
    <p:sldId id="356" r:id="rId25"/>
    <p:sldId id="357" r:id="rId26"/>
    <p:sldId id="362" r:id="rId27"/>
    <p:sldId id="339" r:id="rId28"/>
  </p:sldIdLst>
  <p:sldSz cx="12192000" cy="6858000"/>
  <p:notesSz cx="6858000" cy="9144000"/>
  <p:custDataLst>
    <p:tags r:id="rId34"/>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qiu" initials="q"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16DEC"/>
    <a:srgbClr val="F49B97"/>
    <a:srgbClr val="EF72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138" y="-102"/>
      </p:cViewPr>
      <p:guideLst>
        <p:guide orient="horz" pos="2263"/>
        <p:guide pos="3803"/>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4" Type="http://schemas.openxmlformats.org/officeDocument/2006/relationships/tags" Target="tags/tag275.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handoutMaster" Target="handoutMasters/handoutMaster1.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notesMaster" Target="notesMasters/notesMaster1.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1.jpeg"/><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image" Target="../media/image2.jpeg"/><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image" Target="../media/image1.jpeg"/><Relationship Id="rId10" Type="http://schemas.openxmlformats.org/officeDocument/2006/relationships/tags" Target="../tags/tag8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145.xml"/><Relationship Id="rId8" Type="http://schemas.openxmlformats.org/officeDocument/2006/relationships/tags" Target="../tags/tag144.xml"/><Relationship Id="rId7" Type="http://schemas.openxmlformats.org/officeDocument/2006/relationships/tags" Target="../tags/tag143.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4" Type="http://schemas.openxmlformats.org/officeDocument/2006/relationships/tags" Target="../tags/tag150.xml"/><Relationship Id="rId13" Type="http://schemas.openxmlformats.org/officeDocument/2006/relationships/tags" Target="../tags/tag149.xml"/><Relationship Id="rId12" Type="http://schemas.openxmlformats.org/officeDocument/2006/relationships/tags" Target="../tags/tag148.xml"/><Relationship Id="rId11" Type="http://schemas.openxmlformats.org/officeDocument/2006/relationships/tags" Target="../tags/tag147.xml"/><Relationship Id="rId10" Type="http://schemas.openxmlformats.org/officeDocument/2006/relationships/tags" Target="../tags/tag146.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1001395" y="1176655"/>
            <a:ext cx="10189845" cy="450469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7" name="矩形 6"/>
          <p:cNvSpPr/>
          <p:nvPr userDrawn="1">
            <p:custDataLst>
              <p:tags r:id="rId4"/>
            </p:custDataLst>
          </p:nvPr>
        </p:nvSpPr>
        <p:spPr>
          <a:xfrm>
            <a:off x="660400" y="810260"/>
            <a:ext cx="10871200" cy="5238750"/>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2" name="标题 1"/>
          <p:cNvSpPr>
            <a:spLocks noGrp="1"/>
          </p:cNvSpPr>
          <p:nvPr>
            <p:ph type="title" hasCustomPrompt="1"/>
            <p:custDataLst>
              <p:tags r:id="rId5"/>
            </p:custDataLst>
          </p:nvPr>
        </p:nvSpPr>
        <p:spPr>
          <a:xfrm>
            <a:off x="3401598" y="1850391"/>
            <a:ext cx="5388804" cy="1061720"/>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a:p>
        </p:txBody>
      </p:sp>
      <p:sp>
        <p:nvSpPr>
          <p:cNvPr id="12" name="文本占位符 11"/>
          <p:cNvSpPr>
            <a:spLocks noGrp="1"/>
          </p:cNvSpPr>
          <p:nvPr>
            <p:ph type="body" sz="quarter" idx="13" hasCustomPrompt="1"/>
            <p:custDataLst>
              <p:tags r:id="rId9"/>
            </p:custDataLst>
          </p:nvPr>
        </p:nvSpPr>
        <p:spPr>
          <a:xfrm>
            <a:off x="3400950" y="2967671"/>
            <a:ext cx="5390100" cy="886780"/>
          </a:xfrm>
        </p:spPr>
        <p:txBody>
          <a:bodyPr lIns="90000" tIns="0" rIns="90000" bIns="46800">
            <a:normAutofit/>
          </a:bodyPr>
          <a:lstStyle>
            <a:lvl1pPr marL="0" indent="0" algn="ctr">
              <a:buNone/>
              <a:defRPr sz="4400" b="1" baseline="0">
                <a:latin typeface="Arial" panose="020B0604020202020204" pitchFamily="34" charset="0"/>
              </a:defRPr>
            </a:lvl1pPr>
          </a:lstStyle>
          <a:p>
            <a:pPr lvl="0"/>
            <a:r>
              <a:rPr lang="zh-CN" altLang="en-US" dirty="0"/>
              <a:t>编辑文本</a:t>
            </a:r>
            <a:endParaRPr lang="zh-CN" altLang="en-US" dirty="0"/>
          </a:p>
        </p:txBody>
      </p:sp>
      <p:sp>
        <p:nvSpPr>
          <p:cNvPr id="14" name="文本占位符 13"/>
          <p:cNvSpPr>
            <a:spLocks noGrp="1"/>
          </p:cNvSpPr>
          <p:nvPr>
            <p:ph type="body" sz="quarter" idx="14" hasCustomPrompt="1"/>
            <p:custDataLst>
              <p:tags r:id="rId10"/>
            </p:custDataLst>
          </p:nvPr>
        </p:nvSpPr>
        <p:spPr>
          <a:xfrm>
            <a:off x="3400425" y="3915729"/>
            <a:ext cx="5389563" cy="1168716"/>
          </a:xfrm>
        </p:spPr>
        <p:txBody>
          <a:bodyPr lIns="90000" tIns="46800" rIns="90000" bIns="46800">
            <a:normAutofit/>
          </a:bodyPr>
          <a:lstStyle>
            <a:lvl1pPr marL="0" indent="0" algn="ctr">
              <a:buNone/>
              <a:defRPr sz="2000" baseline="0">
                <a:latin typeface="Arial" panose="020B0604020202020204" pitchFamily="34" charset="0"/>
              </a:defRPr>
            </a:lvl1pPr>
          </a:lstStyle>
          <a:p>
            <a:pPr lvl="0"/>
            <a:r>
              <a:rPr lang="zh-CN" altLang="en-US" dirty="0"/>
              <a:t>单击此处编辑文本</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2330335" y="2141376"/>
            <a:ext cx="7531331" cy="2575249"/>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1" name="矩形 10"/>
          <p:cNvSpPr/>
          <p:nvPr userDrawn="1">
            <p:custDataLst>
              <p:tags r:id="rId4"/>
            </p:custDataLst>
          </p:nvPr>
        </p:nvSpPr>
        <p:spPr>
          <a:xfrm>
            <a:off x="2078225" y="1931436"/>
            <a:ext cx="8035551" cy="2995128"/>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nvGrpSpPr>
          <p:cNvPr id="12" name="组合 11"/>
          <p:cNvGrpSpPr/>
          <p:nvPr userDrawn="1">
            <p:custDataLst>
              <p:tags r:id="rId5"/>
            </p:custDataLst>
          </p:nvPr>
        </p:nvGrpSpPr>
        <p:grpSpPr>
          <a:xfrm>
            <a:off x="10277475" y="3101975"/>
            <a:ext cx="1722120" cy="653415"/>
            <a:chOff x="16185" y="4885"/>
            <a:chExt cx="2712" cy="1029"/>
          </a:xfrm>
        </p:grpSpPr>
        <p:sp>
          <p:nvSpPr>
            <p:cNvPr id="13" name="箭头: V 形 12"/>
            <p:cNvSpPr/>
            <p:nvPr userDrawn="1">
              <p:custDataLst>
                <p:tags r:id="rId6"/>
              </p:custDataLst>
            </p:nvPr>
          </p:nvSpPr>
          <p:spPr>
            <a:xfrm>
              <a:off x="17027" y="4885"/>
              <a:ext cx="1028" cy="1029"/>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7"/>
              </p:custDataLst>
            </p:nvPr>
          </p:nvSpPr>
          <p:spPr>
            <a:xfrm>
              <a:off x="17869" y="4885"/>
              <a:ext cx="1028" cy="1029"/>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8"/>
              </p:custDataLst>
            </p:nvPr>
          </p:nvSpPr>
          <p:spPr>
            <a:xfrm>
              <a:off x="16185" y="4886"/>
              <a:ext cx="1029" cy="1029"/>
            </a:xfrm>
            <a:prstGeom prst="chevr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grpSp>
        <p:nvGrpSpPr>
          <p:cNvPr id="19" name="组合 18"/>
          <p:cNvGrpSpPr/>
          <p:nvPr userDrawn="1">
            <p:custDataLst>
              <p:tags r:id="rId9"/>
            </p:custDataLst>
          </p:nvPr>
        </p:nvGrpSpPr>
        <p:grpSpPr>
          <a:xfrm flipH="1">
            <a:off x="202565" y="3153410"/>
            <a:ext cx="1722120" cy="653415"/>
            <a:chOff x="16185" y="4885"/>
            <a:chExt cx="2712" cy="1029"/>
          </a:xfrm>
        </p:grpSpPr>
        <p:sp>
          <p:nvSpPr>
            <p:cNvPr id="20" name="箭头: V 形 11"/>
            <p:cNvSpPr/>
            <p:nvPr userDrawn="1">
              <p:custDataLst>
                <p:tags r:id="rId10"/>
              </p:custDataLst>
            </p:nvPr>
          </p:nvSpPr>
          <p:spPr>
            <a:xfrm>
              <a:off x="17027" y="4885"/>
              <a:ext cx="1028" cy="1029"/>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1" name="箭头: V 形 11"/>
            <p:cNvSpPr/>
            <p:nvPr userDrawn="1">
              <p:custDataLst>
                <p:tags r:id="rId11"/>
              </p:custDataLst>
            </p:nvPr>
          </p:nvSpPr>
          <p:spPr>
            <a:xfrm>
              <a:off x="17869" y="4885"/>
              <a:ext cx="1028" cy="1029"/>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2" name="箭头: V 形 11"/>
            <p:cNvSpPr/>
            <p:nvPr userDrawn="1">
              <p:custDataLst>
                <p:tags r:id="rId12"/>
              </p:custDataLst>
            </p:nvPr>
          </p:nvSpPr>
          <p:spPr>
            <a:xfrm>
              <a:off x="16185" y="4886"/>
              <a:ext cx="1029" cy="1029"/>
            </a:xfrm>
            <a:prstGeom prst="chevr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ctrTitle" hasCustomPrompt="1"/>
            <p:custDataLst>
              <p:tags r:id="rId13"/>
            </p:custDataLst>
          </p:nvPr>
        </p:nvSpPr>
        <p:spPr>
          <a:xfrm>
            <a:off x="2640286" y="2386658"/>
            <a:ext cx="6912019" cy="938909"/>
          </a:xfrm>
        </p:spPr>
        <p:txBody>
          <a:bodyPr lIns="90000" tIns="46800" rIns="90000" bIns="46800" anchor="b" anchorCtr="0">
            <a:normAutofit/>
          </a:bodyPr>
          <a:lstStyle>
            <a:lvl1pPr algn="ctr">
              <a:defRPr sz="5800" spc="6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4"/>
            </p:custDataLst>
          </p:nvPr>
        </p:nvSpPr>
        <p:spPr>
          <a:xfrm>
            <a:off x="2640286" y="3364536"/>
            <a:ext cx="6912019" cy="483563"/>
          </a:xfrm>
        </p:spPr>
        <p:txBody>
          <a:bodyPr lIns="90000" tIns="4680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5"/>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6"/>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18" name="灯片编号占位符 17"/>
          <p:cNvSpPr>
            <a:spLocks noGrp="1"/>
          </p:cNvSpPr>
          <p:nvPr>
            <p:ph type="sldNum" sz="quarter" idx="12"/>
            <p:custDataLst>
              <p:tags r:id="rId17"/>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8"/>
            </p:custDataLst>
          </p:nvPr>
        </p:nvSpPr>
        <p:spPr>
          <a:xfrm>
            <a:off x="2625681" y="3885537"/>
            <a:ext cx="6912019" cy="548351"/>
          </a:xfrm>
        </p:spPr>
        <p:txBody>
          <a:bodyPr lIns="90000" tIns="46800" rIns="90000" bIns="46800">
            <a:normAutofit/>
          </a:bodyPr>
          <a:lstStyle>
            <a:lvl1pPr marL="0" indent="0" algn="ctr">
              <a:buNone/>
              <a:defRPr sz="1800" baseline="0">
                <a:solidFill>
                  <a:schemeClr val="tx1">
                    <a:lumMod val="85000"/>
                    <a:lumOff val="15000"/>
                  </a:schemeClr>
                </a:solidFill>
                <a:latin typeface="Arial" panose="020B0604020202020204" pitchFamily="34" charset="0"/>
              </a:defRPr>
            </a:lvl1pPr>
          </a:lstStyle>
          <a:p>
            <a:pPr lvl="0"/>
            <a:r>
              <a:rPr lang="zh-CN" altLang="en-US" dirty="0"/>
              <a:t>单击此处编辑文本</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0" y="2330450"/>
            <a:ext cx="6388100" cy="2197100"/>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endParaRPr>
          </a:p>
        </p:txBody>
      </p:sp>
      <p:cxnSp>
        <p:nvCxnSpPr>
          <p:cNvPr id="7" name="直接连接符 6"/>
          <p:cNvCxnSpPr/>
          <p:nvPr userDrawn="1">
            <p:custDataLst>
              <p:tags r:id="rId4"/>
            </p:custDataLst>
          </p:nvPr>
        </p:nvCxnSpPr>
        <p:spPr>
          <a:xfrm>
            <a:off x="2832100" y="3517900"/>
            <a:ext cx="673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custDataLst>
              <p:tags r:id="rId5"/>
            </p:custDataLst>
          </p:nvPr>
        </p:nvSpPr>
        <p:spPr>
          <a:xfrm>
            <a:off x="244482" y="2555324"/>
            <a:ext cx="5851518" cy="873676"/>
          </a:xfrm>
        </p:spPr>
        <p:txBody>
          <a:bodyPr lIns="90000" tIns="46800" rIns="90000" bIns="46800" anchor="b" anchorCtr="0">
            <a:normAutofit/>
          </a:bodyPr>
          <a:lstStyle>
            <a:lvl1pPr algn="ctr">
              <a:defRPr sz="5400" u="none" strike="noStrike" kern="1200" cap="none" spc="3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3" name="文本占位符 2"/>
          <p:cNvSpPr>
            <a:spLocks noGrp="1"/>
          </p:cNvSpPr>
          <p:nvPr>
            <p:ph type="body" idx="1"/>
            <p:custDataLst>
              <p:tags r:id="rId6"/>
            </p:custDataLst>
          </p:nvPr>
        </p:nvSpPr>
        <p:spPr>
          <a:xfrm>
            <a:off x="244477" y="3586953"/>
            <a:ext cx="5851518" cy="873673"/>
          </a:xfrm>
        </p:spPr>
        <p:txBody>
          <a:bodyPr lIns="90000" tIns="46800" rIns="90000" bIns="4680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rmAutofit/>
          </a:bodyPr>
          <a:lstStyle>
            <a:lvl1pPr>
              <a:defRPr sz="1400" baseline="0">
                <a:solidFill>
                  <a:schemeClr val="tx1">
                    <a:lumMod val="85000"/>
                    <a:lumOff val="15000"/>
                  </a:schemeClr>
                </a:solidFill>
                <a:latin typeface="Arial" panose="020B0604020202020204" pitchFamily="34" charset="0"/>
                <a:ea typeface="微软雅黑" panose="020B0503020204020204" charset="-122"/>
              </a:defRPr>
            </a:lvl1pPr>
            <a:lvl2pPr>
              <a:defRPr sz="1400" baseline="0">
                <a:solidFill>
                  <a:schemeClr val="tx1">
                    <a:lumMod val="85000"/>
                    <a:lumOff val="15000"/>
                  </a:schemeClr>
                </a:solidFill>
                <a:latin typeface="Arial" panose="020B0604020202020204" pitchFamily="34" charset="0"/>
                <a:ea typeface="微软雅黑" panose="020B0503020204020204" charset="-122"/>
              </a:defRPr>
            </a:lvl2pPr>
            <a:lvl3pPr>
              <a:defRPr sz="1400" baseline="0">
                <a:solidFill>
                  <a:schemeClr val="tx1">
                    <a:lumMod val="85000"/>
                    <a:lumOff val="15000"/>
                  </a:schemeClr>
                </a:solidFill>
                <a:latin typeface="Arial" panose="020B0604020202020204" pitchFamily="34" charset="0"/>
                <a:ea typeface="微软雅黑" panose="020B0503020204020204" charset="-122"/>
              </a:defRPr>
            </a:lvl3pPr>
            <a:lvl4pPr>
              <a:defRPr sz="1400" baseline="0">
                <a:solidFill>
                  <a:schemeClr val="tx1">
                    <a:lumMod val="85000"/>
                    <a:lumOff val="15000"/>
                  </a:schemeClr>
                </a:solidFill>
                <a:latin typeface="Arial" panose="020B0604020202020204" pitchFamily="34" charset="0"/>
                <a:ea typeface="微软雅黑" panose="020B0503020204020204" charset="-122"/>
              </a:defRPr>
            </a:lvl4pPr>
            <a:lvl5pPr>
              <a:defRPr sz="14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7" name="灯片编号占位符 6"/>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9" name="灯片编号占位符 8"/>
          <p:cNvSpPr>
            <a:spLocks noGrp="1"/>
          </p:cNvSpPr>
          <p:nvPr>
            <p:ph type="sldNum" sz="quarter" idx="12"/>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897293" y="944724"/>
            <a:ext cx="10397413" cy="4968552"/>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7" name="矩形 6"/>
          <p:cNvSpPr/>
          <p:nvPr userDrawn="1">
            <p:custDataLst>
              <p:tags r:id="rId4"/>
            </p:custDataLst>
          </p:nvPr>
        </p:nvSpPr>
        <p:spPr>
          <a:xfrm>
            <a:off x="631372" y="544286"/>
            <a:ext cx="10929257" cy="576942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 name="标题 1"/>
          <p:cNvSpPr>
            <a:spLocks noGrp="1"/>
          </p:cNvSpPr>
          <p:nvPr>
            <p:ph type="title"/>
            <p:custDataLst>
              <p:tags r:id="rId5"/>
            </p:custDataLst>
          </p:nvPr>
        </p:nvSpPr>
        <p:spPr>
          <a:xfrm>
            <a:off x="669882" y="919480"/>
            <a:ext cx="10852237" cy="441964"/>
          </a:xfrm>
        </p:spPr>
        <p:txBody>
          <a:bodyPr vert="horz" lIns="101600" tIns="38100" rIns="76200" bIns="38100" rtlCol="0" anchor="t" anchorCtr="0">
            <a:normAutofit/>
          </a:bodyPr>
          <a:lstStyle>
            <a:lvl1pPr marL="0" marR="0" lvl="0" algn="ctr"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FABC47A4-756D-490B-A52F-7D9E2C9FC05F}"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defRPr>
            </a:lvl1pPr>
            <a:lvl2pPr>
              <a:defRPr baseline="0">
                <a:solidFill>
                  <a:schemeClr val="tx1">
                    <a:lumMod val="85000"/>
                    <a:lumOff val="15000"/>
                  </a:schemeClr>
                </a:solidFill>
              </a:defRPr>
            </a:lvl2pPr>
            <a:lvl3pPr>
              <a:defRPr baseline="0">
                <a:solidFill>
                  <a:schemeClr val="tx1">
                    <a:lumMod val="85000"/>
                    <a:lumOff val="15000"/>
                  </a:schemeClr>
                </a:solidFill>
              </a:defRPr>
            </a:lvl3pPr>
            <a:lvl4pPr>
              <a:defRPr baseline="0">
                <a:solidFill>
                  <a:schemeClr val="tx1">
                    <a:lumMod val="85000"/>
                    <a:lumOff val="15000"/>
                  </a:schemeClr>
                </a:solidFill>
              </a:defRPr>
            </a:lvl4pPr>
            <a:lvl5pPr>
              <a:defRPr baseline="0">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1001395" y="1176655"/>
            <a:ext cx="10189845" cy="450469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7" name="矩形 6"/>
          <p:cNvSpPr/>
          <p:nvPr userDrawn="1">
            <p:custDataLst>
              <p:tags r:id="rId4"/>
            </p:custDataLst>
          </p:nvPr>
        </p:nvSpPr>
        <p:spPr>
          <a:xfrm>
            <a:off x="660400" y="810260"/>
            <a:ext cx="10871200" cy="5238750"/>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2" name="标题 1"/>
          <p:cNvSpPr>
            <a:spLocks noGrp="1"/>
          </p:cNvSpPr>
          <p:nvPr>
            <p:ph type="title" hasCustomPrompt="1"/>
            <p:custDataLst>
              <p:tags r:id="rId5"/>
            </p:custDataLst>
          </p:nvPr>
        </p:nvSpPr>
        <p:spPr>
          <a:xfrm>
            <a:off x="3401598" y="1850391"/>
            <a:ext cx="5388804" cy="1061720"/>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a:p>
        </p:txBody>
      </p:sp>
      <p:sp>
        <p:nvSpPr>
          <p:cNvPr id="12" name="文本占位符 11"/>
          <p:cNvSpPr>
            <a:spLocks noGrp="1"/>
          </p:cNvSpPr>
          <p:nvPr>
            <p:ph type="body" sz="quarter" idx="13" hasCustomPrompt="1"/>
            <p:custDataLst>
              <p:tags r:id="rId9"/>
            </p:custDataLst>
          </p:nvPr>
        </p:nvSpPr>
        <p:spPr>
          <a:xfrm>
            <a:off x="3400950" y="2967671"/>
            <a:ext cx="5390100" cy="886780"/>
          </a:xfrm>
        </p:spPr>
        <p:txBody>
          <a:bodyPr lIns="90000" tIns="0" rIns="90000" bIns="46800">
            <a:normAutofit/>
          </a:bodyPr>
          <a:lstStyle>
            <a:lvl1pPr marL="0" indent="0" algn="ctr">
              <a:buNone/>
              <a:defRPr sz="4400" b="1" baseline="0">
                <a:latin typeface="Arial" panose="020B0604020202020204" pitchFamily="34" charset="0"/>
              </a:defRPr>
            </a:lvl1pPr>
          </a:lstStyle>
          <a:p>
            <a:pPr lvl="0"/>
            <a:r>
              <a:rPr lang="zh-CN" altLang="en-US" dirty="0"/>
              <a:t>编辑文本</a:t>
            </a:r>
            <a:endParaRPr lang="zh-CN" altLang="en-US" dirty="0"/>
          </a:p>
        </p:txBody>
      </p:sp>
      <p:sp>
        <p:nvSpPr>
          <p:cNvPr id="14" name="文本占位符 13"/>
          <p:cNvSpPr>
            <a:spLocks noGrp="1"/>
          </p:cNvSpPr>
          <p:nvPr>
            <p:ph type="body" sz="quarter" idx="14" hasCustomPrompt="1"/>
            <p:custDataLst>
              <p:tags r:id="rId10"/>
            </p:custDataLst>
          </p:nvPr>
        </p:nvSpPr>
        <p:spPr>
          <a:xfrm>
            <a:off x="3400425" y="3915729"/>
            <a:ext cx="5389563" cy="1168716"/>
          </a:xfrm>
        </p:spPr>
        <p:txBody>
          <a:bodyPr lIns="90000" tIns="46800" rIns="90000" bIns="46800">
            <a:normAutofit/>
          </a:bodyPr>
          <a:lstStyle>
            <a:lvl1pPr marL="0" indent="0" algn="ctr">
              <a:buNone/>
              <a:defRPr sz="2000" baseline="0">
                <a:latin typeface="Arial" panose="020B0604020202020204" pitchFamily="34" charset="0"/>
              </a:defRPr>
            </a:lvl1pPr>
          </a:lstStyle>
          <a:p>
            <a:pPr lvl="0"/>
            <a:r>
              <a:rPr lang="zh-CN" altLang="en-US" dirty="0"/>
              <a:t>单击此处编辑文本</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10384643" y="5721355"/>
            <a:ext cx="1807357" cy="1151392"/>
            <a:chOff x="12844" y="7247"/>
            <a:chExt cx="4968" cy="3165"/>
          </a:xfrm>
        </p:grpSpPr>
        <p:cxnSp>
          <p:nvCxnSpPr>
            <p:cNvPr id="11" name="Straight Connector 10"/>
            <p:cNvCxnSpPr/>
            <p:nvPr userDrawn="1">
              <p:custDataLst>
                <p:tags r:id="rId3"/>
              </p:custDataLst>
            </p:nvPr>
          </p:nvCxnSpPr>
          <p:spPr>
            <a:xfrm flipH="1">
              <a:off x="12844" y="8036"/>
              <a:ext cx="2335" cy="2336"/>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4"/>
              </p:custDataLst>
            </p:nvPr>
          </p:nvCxnSpPr>
          <p:spPr>
            <a:xfrm flipH="1">
              <a:off x="14059" y="7247"/>
              <a:ext cx="3194" cy="3165"/>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5"/>
              </p:custDataLst>
            </p:nvPr>
          </p:nvCxnSpPr>
          <p:spPr>
            <a:xfrm flipH="1">
              <a:off x="16144" y="8691"/>
              <a:ext cx="1668" cy="1668"/>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grpSp>
      <p:sp>
        <p:nvSpPr>
          <p:cNvPr id="2" name="标题 1"/>
          <p:cNvSpPr>
            <a:spLocks noGrp="1"/>
          </p:cNvSpPr>
          <p:nvPr>
            <p:ph type="title"/>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endParaRPr>
          </a:p>
        </p:txBody>
      </p:sp>
      <p:grpSp>
        <p:nvGrpSpPr>
          <p:cNvPr id="10" name="组合 9"/>
          <p:cNvGrpSpPr/>
          <p:nvPr userDrawn="1">
            <p:custDataLst>
              <p:tags r:id="rId3"/>
            </p:custDataLst>
          </p:nvPr>
        </p:nvGrpSpPr>
        <p:grpSpPr>
          <a:xfrm>
            <a:off x="11120120" y="5330190"/>
            <a:ext cx="417195" cy="1096645"/>
            <a:chOff x="17512" y="8394"/>
            <a:chExt cx="657" cy="1727"/>
          </a:xfrm>
        </p:grpSpPr>
        <p:sp>
          <p:nvSpPr>
            <p:cNvPr id="9" name="箭头: V 形 11"/>
            <p:cNvSpPr/>
            <p:nvPr userDrawn="1">
              <p:custDataLst>
                <p:tags r:id="rId4"/>
              </p:custDataLst>
            </p:nvPr>
          </p:nvSpPr>
          <p:spPr>
            <a:xfrm rot="5400000" flipH="1">
              <a:off x="17513" y="8929"/>
              <a:ext cx="655" cy="656"/>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5"/>
              </p:custDataLst>
            </p:nvPr>
          </p:nvSpPr>
          <p:spPr>
            <a:xfrm rot="5400000" flipH="1">
              <a:off x="17513" y="8393"/>
              <a:ext cx="655" cy="65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6"/>
              </p:custDataLst>
            </p:nvPr>
          </p:nvSpPr>
          <p:spPr>
            <a:xfrm rot="5400000" flipH="1">
              <a:off x="17513" y="9465"/>
              <a:ext cx="656" cy="656"/>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hasCustomPrompt="1"/>
            <p:custDataLst>
              <p:tags r:id="rId7"/>
            </p:custDataLst>
          </p:nvPr>
        </p:nvSpPr>
        <p:spPr>
          <a:xfrm>
            <a:off x="1281600" y="1249200"/>
            <a:ext cx="9626400" cy="723600"/>
          </a:xfrm>
        </p:spPr>
        <p:txBody>
          <a:bodyPr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dirty="0">
              <a:solidFill>
                <a:schemeClr val="tx1">
                  <a:lumMod val="85000"/>
                  <a:lumOff val="15000"/>
                </a:schemeClr>
              </a:solidFill>
              <a:latin typeface="Arial" panose="020B0604020202020204" pitchFamily="34" charset="0"/>
              <a:sym typeface="+mn-ea"/>
            </a:endParaRPr>
          </a:p>
        </p:txBody>
      </p:sp>
      <p:grpSp>
        <p:nvGrpSpPr>
          <p:cNvPr id="6" name="组合 5"/>
          <p:cNvGrpSpPr/>
          <p:nvPr userDrawn="1">
            <p:custDataLst>
              <p:tags r:id="rId3"/>
            </p:custDataLst>
          </p:nvPr>
        </p:nvGrpSpPr>
        <p:grpSpPr>
          <a:xfrm flipH="1">
            <a:off x="-20209" y="5442497"/>
            <a:ext cx="1882664" cy="1415867"/>
            <a:chOff x="12079" y="7245"/>
            <a:chExt cx="5175" cy="3892"/>
          </a:xfrm>
        </p:grpSpPr>
        <p:cxnSp>
          <p:nvCxnSpPr>
            <p:cNvPr id="11" name="Straight Connector 10"/>
            <p:cNvCxnSpPr/>
            <p:nvPr userDrawn="1">
              <p:custDataLst>
                <p:tags r:id="rId4"/>
              </p:custDataLst>
            </p:nvPr>
          </p:nvCxnSpPr>
          <p:spPr>
            <a:xfrm flipH="1">
              <a:off x="12079" y="8036"/>
              <a:ext cx="3101" cy="3101"/>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5"/>
              </p:custDataLst>
            </p:nvPr>
          </p:nvCxnSpPr>
          <p:spPr>
            <a:xfrm flipH="1">
              <a:off x="13971" y="7245"/>
              <a:ext cx="3283" cy="3254"/>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6"/>
              </p:custDataLst>
            </p:nvPr>
          </p:nvCxnSpPr>
          <p:spPr>
            <a:xfrm flipH="1">
              <a:off x="16144" y="9260"/>
              <a:ext cx="1098" cy="110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grpSp>
      <p:sp>
        <p:nvSpPr>
          <p:cNvPr id="2" name="标题 1"/>
          <p:cNvSpPr>
            <a:spLocks noGrp="1"/>
          </p:cNvSpPr>
          <p:nvPr>
            <p:ph type="title" hasCustomPrompt="1"/>
            <p:custDataLst>
              <p:tags r:id="rId7"/>
            </p:custDataLst>
          </p:nvPr>
        </p:nvSpPr>
        <p:spPr>
          <a:xfrm>
            <a:off x="583200" y="770400"/>
            <a:ext cx="3960000" cy="882000"/>
          </a:xfrm>
        </p:spPr>
        <p:txBody>
          <a:bodyPr wrap="square"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8" name="组合 7"/>
          <p:cNvGrpSpPr/>
          <p:nvPr userDrawn="1">
            <p:custDataLst>
              <p:tags r:id="rId3"/>
            </p:custDataLst>
          </p:nvPr>
        </p:nvGrpSpPr>
        <p:grpSpPr>
          <a:xfrm>
            <a:off x="10647045" y="895350"/>
            <a:ext cx="1047115" cy="398145"/>
            <a:chOff x="10647045" y="895350"/>
            <a:chExt cx="1047115" cy="398145"/>
          </a:xfrm>
        </p:grpSpPr>
        <p:sp>
          <p:nvSpPr>
            <p:cNvPr id="12" name="箭头: V 形 11"/>
            <p:cNvSpPr/>
            <p:nvPr userDrawn="1">
              <p:custDataLst>
                <p:tags r:id="rId4"/>
              </p:custDataLst>
            </p:nvPr>
          </p:nvSpPr>
          <p:spPr>
            <a:xfrm>
              <a:off x="10972165" y="895350"/>
              <a:ext cx="396875" cy="39751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3" name="箭头: V 形 11"/>
            <p:cNvSpPr/>
            <p:nvPr userDrawn="1">
              <p:custDataLst>
                <p:tags r:id="rId5"/>
              </p:custDataLst>
            </p:nvPr>
          </p:nvSpPr>
          <p:spPr>
            <a:xfrm>
              <a:off x="11297285" y="895350"/>
              <a:ext cx="396875" cy="3975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6" name="箭头: V 形 11"/>
            <p:cNvSpPr/>
            <p:nvPr userDrawn="1">
              <p:custDataLst>
                <p:tags r:id="rId6"/>
              </p:custDataLst>
            </p:nvPr>
          </p:nvSpPr>
          <p:spPr>
            <a:xfrm>
              <a:off x="10647045" y="895985"/>
              <a:ext cx="397510" cy="39751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grpSp>
        <p:nvGrpSpPr>
          <p:cNvPr id="6" name="组合 5"/>
          <p:cNvGrpSpPr/>
          <p:nvPr userDrawn="1">
            <p:custDataLst>
              <p:tags r:id="rId7"/>
            </p:custDataLst>
          </p:nvPr>
        </p:nvGrpSpPr>
        <p:grpSpPr>
          <a:xfrm>
            <a:off x="572135" y="946785"/>
            <a:ext cx="1047115" cy="398145"/>
            <a:chOff x="572135" y="946785"/>
            <a:chExt cx="1047115" cy="398145"/>
          </a:xfrm>
        </p:grpSpPr>
        <p:sp>
          <p:nvSpPr>
            <p:cNvPr id="18" name="箭头: V 形 11"/>
            <p:cNvSpPr/>
            <p:nvPr userDrawn="1">
              <p:custDataLst>
                <p:tags r:id="rId8"/>
              </p:custDataLst>
            </p:nvPr>
          </p:nvSpPr>
          <p:spPr>
            <a:xfrm flipH="1">
              <a:off x="897255" y="946785"/>
              <a:ext cx="396875" cy="39751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9" name="箭头: V 形 11"/>
            <p:cNvSpPr/>
            <p:nvPr userDrawn="1">
              <p:custDataLst>
                <p:tags r:id="rId9"/>
              </p:custDataLst>
            </p:nvPr>
          </p:nvSpPr>
          <p:spPr>
            <a:xfrm flipH="1">
              <a:off x="572135" y="946785"/>
              <a:ext cx="396875" cy="3975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0" name="箭头: V 形 11"/>
            <p:cNvSpPr/>
            <p:nvPr userDrawn="1">
              <p:custDataLst>
                <p:tags r:id="rId10"/>
              </p:custDataLst>
            </p:nvPr>
          </p:nvSpPr>
          <p:spPr>
            <a:xfrm flipH="1">
              <a:off x="1221740" y="947420"/>
              <a:ext cx="397510" cy="39751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11"/>
            </p:custDataLst>
          </p:nvPr>
        </p:nvSpPr>
        <p:spPr>
          <a:xfrm>
            <a:off x="612000" y="781200"/>
            <a:ext cx="10976400" cy="626400"/>
          </a:xfrm>
        </p:spPr>
        <p:txBody>
          <a:bodyPr wrap="square"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2"/>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3"/>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4"/>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5"/>
            </p:custDataLst>
          </p:nvPr>
        </p:nvSpPr>
        <p:spPr>
          <a:xfrm>
            <a:off x="612000" y="1659600"/>
            <a:ext cx="10975975" cy="828000"/>
          </a:xfrm>
        </p:spPr>
        <p:txBody>
          <a:bodyPr wrap="square">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6"/>
            </p:custDataLst>
          </p:nvPr>
        </p:nvSpPr>
        <p:spPr>
          <a:xfrm>
            <a:off x="612775" y="2808000"/>
            <a:ext cx="10965600" cy="34308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11" name="组合 10"/>
          <p:cNvGrpSpPr/>
          <p:nvPr userDrawn="1">
            <p:custDataLst>
              <p:tags r:id="rId3"/>
            </p:custDataLst>
          </p:nvPr>
        </p:nvGrpSpPr>
        <p:grpSpPr>
          <a:xfrm>
            <a:off x="11445875" y="5637530"/>
            <a:ext cx="269875" cy="708660"/>
            <a:chOff x="17603" y="8496"/>
            <a:chExt cx="658" cy="1727"/>
          </a:xfrm>
        </p:grpSpPr>
        <p:sp>
          <p:nvSpPr>
            <p:cNvPr id="10" name="箭头: V 形 11"/>
            <p:cNvSpPr/>
            <p:nvPr userDrawn="1">
              <p:custDataLst>
                <p:tags r:id="rId4"/>
              </p:custDataLst>
            </p:nvPr>
          </p:nvSpPr>
          <p:spPr>
            <a:xfrm rot="16200000" flipH="1">
              <a:off x="17604" y="9032"/>
              <a:ext cx="655" cy="656"/>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5"/>
              </p:custDataLst>
            </p:nvPr>
          </p:nvSpPr>
          <p:spPr>
            <a:xfrm rot="16200000" flipH="1">
              <a:off x="17604" y="9568"/>
              <a:ext cx="655" cy="65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6"/>
              </p:custDataLst>
            </p:nvPr>
          </p:nvSpPr>
          <p:spPr>
            <a:xfrm rot="16200000" flipH="1">
              <a:off x="17605" y="8496"/>
              <a:ext cx="656" cy="656"/>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7"/>
            </p:custDataLst>
          </p:nvPr>
        </p:nvSpPr>
        <p:spPr>
          <a:xfrm>
            <a:off x="604800" y="669600"/>
            <a:ext cx="10976400" cy="565200"/>
          </a:xfrm>
        </p:spPr>
        <p:txBody>
          <a:bodyPr wrap="square"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6" name="组合 5"/>
          <p:cNvGrpSpPr/>
          <p:nvPr userDrawn="1">
            <p:custDataLst>
              <p:tags r:id="rId3"/>
            </p:custDataLst>
          </p:nvPr>
        </p:nvGrpSpPr>
        <p:grpSpPr>
          <a:xfrm>
            <a:off x="10763885" y="237490"/>
            <a:ext cx="1097280" cy="417195"/>
            <a:chOff x="10763885" y="237490"/>
            <a:chExt cx="1097280" cy="417195"/>
          </a:xfrm>
        </p:grpSpPr>
        <p:sp>
          <p:nvSpPr>
            <p:cNvPr id="8" name="箭头: V 形 11"/>
            <p:cNvSpPr/>
            <p:nvPr userDrawn="1">
              <p:custDataLst>
                <p:tags r:id="rId4"/>
              </p:custDataLst>
            </p:nvPr>
          </p:nvSpPr>
          <p:spPr>
            <a:xfrm flipH="1">
              <a:off x="11104245" y="237490"/>
              <a:ext cx="415925" cy="41656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5"/>
              </p:custDataLst>
            </p:nvPr>
          </p:nvSpPr>
          <p:spPr>
            <a:xfrm flipH="1">
              <a:off x="10763885" y="237490"/>
              <a:ext cx="415925" cy="41656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6"/>
              </p:custDataLst>
            </p:nvPr>
          </p:nvSpPr>
          <p:spPr>
            <a:xfrm flipH="1">
              <a:off x="11444605" y="238125"/>
              <a:ext cx="416560" cy="41656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7"/>
            </p:custDataLst>
          </p:nvPr>
        </p:nvSpPr>
        <p:spPr>
          <a:xfrm>
            <a:off x="579600" y="237600"/>
            <a:ext cx="11037600" cy="441964"/>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cxnSp>
        <p:nvCxnSpPr>
          <p:cNvPr id="6" name="Straight Connector 9"/>
          <p:cNvCxnSpPr/>
          <p:nvPr userDrawn="1">
            <p:custDataLst>
              <p:tags r:id="rId8"/>
            </p:custDataLst>
          </p:nvPr>
        </p:nvCxnSpPr>
        <p:spPr>
          <a:xfrm flipH="1">
            <a:off x="32385" y="-22860"/>
            <a:ext cx="1496695" cy="1496695"/>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1" name="Straight Connector 10"/>
          <p:cNvCxnSpPr/>
          <p:nvPr userDrawn="1">
            <p:custDataLst>
              <p:tags r:id="rId9"/>
            </p:custDataLst>
          </p:nvPr>
        </p:nvCxnSpPr>
        <p:spPr>
          <a:xfrm flipH="1">
            <a:off x="7884795" y="5102860"/>
            <a:ext cx="1754505" cy="175387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10"/>
            </p:custDataLst>
          </p:nvPr>
        </p:nvCxnSpPr>
        <p:spPr>
          <a:xfrm flipH="1">
            <a:off x="8871585" y="3331845"/>
            <a:ext cx="3335020" cy="333502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11"/>
            </p:custDataLst>
          </p:nvPr>
        </p:nvCxnSpPr>
        <p:spPr>
          <a:xfrm flipH="1">
            <a:off x="10251440" y="5518785"/>
            <a:ext cx="1059180" cy="105918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4" name="Straight Connector 13"/>
          <p:cNvCxnSpPr/>
          <p:nvPr userDrawn="1">
            <p:custDataLst>
              <p:tags r:id="rId12"/>
            </p:custDataLst>
          </p:nvPr>
        </p:nvCxnSpPr>
        <p:spPr>
          <a:xfrm flipH="1">
            <a:off x="1062355" y="12700"/>
            <a:ext cx="1030605" cy="103124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5" name="Straight Connector 14"/>
          <p:cNvCxnSpPr/>
          <p:nvPr userDrawn="1">
            <p:custDataLst>
              <p:tags r:id="rId13"/>
            </p:custDataLst>
          </p:nvPr>
        </p:nvCxnSpPr>
        <p:spPr>
          <a:xfrm flipH="1">
            <a:off x="559435" y="-8255"/>
            <a:ext cx="2223135" cy="222250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5" Type="http://schemas.openxmlformats.org/officeDocument/2006/relationships/theme" Target="../theme/theme3.xml"/><Relationship Id="rId24" Type="http://schemas.openxmlformats.org/officeDocument/2006/relationships/tags" Target="../tags/tag168.xml"/><Relationship Id="rId23" Type="http://schemas.openxmlformats.org/officeDocument/2006/relationships/tags" Target="../tags/tag167.xml"/><Relationship Id="rId22" Type="http://schemas.openxmlformats.org/officeDocument/2006/relationships/tags" Target="../tags/tag166.xml"/><Relationship Id="rId21" Type="http://schemas.openxmlformats.org/officeDocument/2006/relationships/tags" Target="../tags/tag165.xml"/><Relationship Id="rId20" Type="http://schemas.openxmlformats.org/officeDocument/2006/relationships/tags" Target="../tags/tag164.xml"/><Relationship Id="rId2" Type="http://schemas.openxmlformats.org/officeDocument/2006/relationships/slideLayout" Target="../slideLayouts/slideLayout25.xml"/><Relationship Id="rId19" Type="http://schemas.openxmlformats.org/officeDocument/2006/relationships/tags" Target="../tags/tag163.xml"/><Relationship Id="rId18" Type="http://schemas.openxmlformats.org/officeDocument/2006/relationships/slideLayout" Target="../slideLayouts/slideLayout41.xml"/><Relationship Id="rId17" Type="http://schemas.openxmlformats.org/officeDocument/2006/relationships/slideLayout" Target="../slideLayouts/slideLayout40.xml"/><Relationship Id="rId16" Type="http://schemas.openxmlformats.org/officeDocument/2006/relationships/slideLayout" Target="../slideLayouts/slideLayout39.xml"/><Relationship Id="rId15" Type="http://schemas.openxmlformats.org/officeDocument/2006/relationships/slideLayout" Target="../slideLayouts/slideLayout38.xml"/><Relationship Id="rId14" Type="http://schemas.openxmlformats.org/officeDocument/2006/relationships/slideLayout" Target="../slideLayouts/slideLayout37.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2051" name="文本占位符 1026"/>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20204" pitchFamily="34" charset="0"/>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4.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hyperlink" Target="file:///G:\&#26426;&#26800;&#21046;&#22270;\&#32452;&#21512;&#20307;&#35270;&#22270;&#30340;&#30011;&#27861;&#27493;&#39588;\&#32452;&#21512;&#20307;&#35270;&#22270;&#30340;&#30011;&#27861;&#27493;&#39588;.exe" TargetMode="External"/><Relationship Id="rId7" Type="http://schemas.openxmlformats.org/officeDocument/2006/relationships/image" Target="../media/image10.png"/><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2" Type="http://schemas.openxmlformats.org/officeDocument/2006/relationships/notesSlide" Target="../notesSlides/notesSlide1.xml"/><Relationship Id="rId11" Type="http://schemas.openxmlformats.org/officeDocument/2006/relationships/slideLayout" Target="../slideLayouts/slideLayout1.xml"/><Relationship Id="rId10" Type="http://schemas.openxmlformats.org/officeDocument/2006/relationships/tags" Target="../tags/tag220.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21.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27.xml"/><Relationship Id="rId7" Type="http://schemas.openxmlformats.org/officeDocument/2006/relationships/image" Target="../media/image11.png"/><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33.xml"/><Relationship Id="rId7" Type="http://schemas.openxmlformats.org/officeDocument/2006/relationships/image" Target="../media/image12.png"/><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39.xml"/><Relationship Id="rId7" Type="http://schemas.openxmlformats.org/officeDocument/2006/relationships/image" Target="../media/image13.png"/><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0" Type="http://schemas.openxmlformats.org/officeDocument/2006/relationships/notesSlide" Target="../notesSlides/notesSlide2.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45.xml"/><Relationship Id="rId7" Type="http://schemas.openxmlformats.org/officeDocument/2006/relationships/image" Target="../media/image14.png"/><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46.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49.xml"/><Relationship Id="rId4" Type="http://schemas.openxmlformats.org/officeDocument/2006/relationships/image" Target="../media/image15.png"/><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54.xml"/><Relationship Id="rId6" Type="http://schemas.openxmlformats.org/officeDocument/2006/relationships/image" Target="../media/image16.png"/><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73.xml"/><Relationship Id="rId2" Type="http://schemas.openxmlformats.org/officeDocument/2006/relationships/image" Target="../media/image5.jpeg"/><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60.xml"/><Relationship Id="rId7" Type="http://schemas.openxmlformats.org/officeDocument/2006/relationships/image" Target="../media/image17.png"/><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66.xml"/><Relationship Id="rId7" Type="http://schemas.openxmlformats.org/officeDocument/2006/relationships/image" Target="../media/image18.png"/><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tags" Target="../tags/tag263.xml"/><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70.xml"/><Relationship Id="rId6" Type="http://schemas.openxmlformats.org/officeDocument/2006/relationships/image" Target="../media/image19.png"/><Relationship Id="rId5" Type="http://schemas.openxmlformats.org/officeDocument/2006/relationships/hyperlink" Target="&#35270;&#39057;\&#12298;&#22823;&#22269;&#24037;&#21280;&#12299;&#39532;&#40654;&#26126;.mp4" TargetMode="Externa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4.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hyperlink" Target="file:///G:\&#26426;&#26800;&#21046;&#22270;\&#20998;&#26512;&#24418;&#20307;&#30340;&#26041;&#27861;\&#20998;&#26512;&#24418;&#20307;&#30340;&#26041;&#27861;.exe" TargetMode="External"/><Relationship Id="rId7" Type="http://schemas.openxmlformats.org/officeDocument/2006/relationships/image" Target="../media/image6.png"/><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1" Type="http://schemas.openxmlformats.org/officeDocument/2006/relationships/slideLayout" Target="../slideLayouts/slideLayout1.xml"/><Relationship Id="rId10" Type="http://schemas.openxmlformats.org/officeDocument/2006/relationships/tags" Target="../tags/tag180.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hyperlink" Target="file:///G:\&#26426;&#26800;&#21046;&#22270;\&#32452;&#21512;&#20307;\&#32452;&#21512;&#20307;.exe" TargetMode="External"/><Relationship Id="rId7" Type="http://schemas.openxmlformats.org/officeDocument/2006/relationships/image" Target="../media/image8.png"/><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1" Type="http://schemas.openxmlformats.org/officeDocument/2006/relationships/slideLayout" Target="../slideLayouts/slideLayout1.xml"/><Relationship Id="rId10" Type="http://schemas.openxmlformats.org/officeDocument/2006/relationships/tags" Target="../tags/tag186.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hyperlink" Target="file:///G:\&#26426;&#26800;&#21046;&#22270;\&#32452;&#21512;&#20307;&#21508;&#37096;&#20998;&#20043;&#38388;&#34920;&#38754;&#38142;&#25509;&#20851;&#31995;\&#32452;&#21512;&#20307;&#21508;&#37096;&#20998;&#20043;&#38388;&#34920;&#38754;&#38142;&#25509;&#20851;&#31995;.exe" TargetMode="External"/><Relationship Id="rId7" Type="http://schemas.openxmlformats.org/officeDocument/2006/relationships/image" Target="../media/image9.png"/><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1" Type="http://schemas.openxmlformats.org/officeDocument/2006/relationships/slideLayout" Target="../slideLayouts/slideLayout1.xml"/><Relationship Id="rId10" Type="http://schemas.openxmlformats.org/officeDocument/2006/relationships/tags" Target="../tags/tag19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00.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srcRect/>
          <a:stretch>
            <a:fillRect/>
          </a:stretch>
        </a:blipFill>
        <a:effectLst/>
      </p:bgPr>
    </p:bg>
    <p:spTree>
      <p:nvGrpSpPr>
        <p:cNvPr id="1" name=""/>
        <p:cNvGrpSpPr/>
        <p:nvPr/>
      </p:nvGrpSpPr>
      <p:grpSpPr/>
      <p:sp>
        <p:nvSpPr>
          <p:cNvPr id="5" name="矩形 4"/>
          <p:cNvSpPr/>
          <p:nvPr/>
        </p:nvSpPr>
        <p:spPr>
          <a:xfrm>
            <a:off x="2306955" y="2137410"/>
            <a:ext cx="7533640" cy="2587625"/>
          </a:xfrm>
          <a:prstGeom prst="rect">
            <a:avLst/>
          </a:prstGeom>
          <a:solidFill>
            <a:srgbClr val="3998F4"/>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nvSpPr>
        <p:spPr>
          <a:xfrm>
            <a:off x="2063750" y="1917065"/>
            <a:ext cx="8064500" cy="3023870"/>
          </a:xfrm>
          <a:prstGeom prst="rect">
            <a:avLst/>
          </a:prstGeom>
          <a:noFill/>
          <a:ln w="50800" cmpd="sng">
            <a:solidFill>
              <a:schemeClr val="accent3">
                <a:lumMod val="40000"/>
                <a:lumOff val="60000"/>
              </a:scheme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文本占位符 14"/>
          <p:cNvSpPr>
            <a:spLocks noGrp="1"/>
          </p:cNvSpPr>
          <p:nvPr>
            <p:ph type="body" sz="quarter" idx="13"/>
            <p:custDataLst>
              <p:tags r:id="rId2"/>
            </p:custDataLst>
          </p:nvPr>
        </p:nvSpPr>
        <p:spPr>
          <a:xfrm>
            <a:off x="3215640" y="4004945"/>
            <a:ext cx="2128519" cy="368300"/>
          </a:xfrm>
        </p:spPr>
        <p:txBody>
          <a:bodyPr>
            <a:normAutofit/>
          </a:bodyPr>
          <a:p>
            <a:pPr marL="0" indent="0" algn="dist">
              <a:lnSpc>
                <a:spcPct val="100000"/>
              </a:lnSpc>
              <a:spcBef>
                <a:spcPts val="0"/>
              </a:spcBef>
              <a:spcAft>
                <a:spcPts val="800"/>
              </a:spcAft>
              <a:buSzPct val="100000"/>
              <a:buNone/>
            </a:pPr>
            <a:r>
              <a:rPr lang="zh-CN" altLang="en-US" sz="1600" spc="180">
                <a:solidFill>
                  <a:schemeClr val="bg1"/>
                </a:solidFill>
              </a:rPr>
              <a:t>胡华丽</a:t>
            </a:r>
            <a:endParaRPr lang="zh-CN" altLang="en-US" sz="1600" spc="180">
              <a:solidFill>
                <a:schemeClr val="bg1"/>
              </a:solidFill>
            </a:endParaRPr>
          </a:p>
        </p:txBody>
      </p:sp>
      <p:sp>
        <p:nvSpPr>
          <p:cNvPr id="16" name="副标题 15"/>
          <p:cNvSpPr>
            <a:spLocks noGrp="1"/>
          </p:cNvSpPr>
          <p:nvPr>
            <p:ph type="subTitle" idx="1"/>
            <p:custDataLst>
              <p:tags r:id="rId3"/>
            </p:custDataLst>
          </p:nvPr>
        </p:nvSpPr>
        <p:spPr>
          <a:xfrm>
            <a:off x="3236595" y="3305810"/>
            <a:ext cx="5455285" cy="337185"/>
          </a:xfrm>
        </p:spPr>
        <p:txBody>
          <a:bodyPr>
            <a:normAutofit fontScale="60000"/>
          </a:bodyPr>
          <a:p>
            <a:pPr marL="0" indent="0" algn="dist">
              <a:lnSpc>
                <a:spcPct val="100000"/>
              </a:lnSpc>
              <a:spcBef>
                <a:spcPts val="0"/>
              </a:spcBef>
              <a:spcAft>
                <a:spcPts val="0"/>
              </a:spcAft>
              <a:buSzPct val="100000"/>
              <a:buNone/>
            </a:pPr>
            <a:r>
              <a:rPr lang="zh-CN" altLang="en-US" spc="80">
                <a:solidFill>
                  <a:schemeClr val="bg1"/>
                </a:solidFill>
              </a:rPr>
              <a:t>广西水利电力职业技术学院</a:t>
            </a:r>
            <a:endParaRPr lang="zh-CN" altLang="en-US" spc="80">
              <a:solidFill>
                <a:schemeClr val="bg1"/>
              </a:solidFill>
            </a:endParaRPr>
          </a:p>
        </p:txBody>
      </p:sp>
      <p:sp>
        <p:nvSpPr>
          <p:cNvPr id="17" name="标题 16"/>
          <p:cNvSpPr>
            <a:spLocks noGrp="1"/>
          </p:cNvSpPr>
          <p:nvPr>
            <p:ph type="ctrTitle"/>
            <p:custDataLst>
              <p:tags r:id="rId4"/>
            </p:custDataLst>
          </p:nvPr>
        </p:nvSpPr>
        <p:spPr>
          <a:xfrm>
            <a:off x="3236595" y="2137409"/>
            <a:ext cx="5854700" cy="1106805"/>
          </a:xfrm>
        </p:spPr>
        <p:txBody>
          <a:bodyPr>
            <a:normAutofit/>
          </a:bodyPr>
          <a:p>
            <a:pPr marL="0" indent="0" algn="dist">
              <a:lnSpc>
                <a:spcPct val="100000"/>
              </a:lnSpc>
              <a:spcBef>
                <a:spcPts val="0"/>
              </a:spcBef>
              <a:spcAft>
                <a:spcPts val="0"/>
              </a:spcAft>
              <a:buSzPct val="100000"/>
              <a:buNone/>
            </a:pPr>
            <a:r>
              <a:rPr lang="en-US" altLang="zh-CN" sz="3600" spc="200">
                <a:solidFill>
                  <a:schemeClr val="bg1"/>
                </a:solidFill>
              </a:rPr>
              <a:t>机械制图与识图（3D版）</a:t>
            </a:r>
            <a:endParaRPr lang="en-US" altLang="zh-CN" sz="3600" spc="200">
              <a:solidFill>
                <a:schemeClr val="bg1"/>
              </a:solidFill>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 calcmode="lin" valueType="num">
                                      <p:cBhvr additive="base">
                                        <p:cTn id="11" dur="500"/>
                                        <p:tgtEl>
                                          <p:spTgt spid="16">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16">
                                            <p:txEl>
                                              <p:pRg st="0" end="0"/>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p:tgtEl>
                                          <p:spTgt spid="15">
                                            <p:txEl>
                                              <p:pRg st="0" end="0"/>
                                            </p:txEl>
                                          </p:spTgt>
                                        </p:tgtEl>
                                        <p:attrNameLst>
                                          <p:attrName>ppt_y</p:attrName>
                                        </p:attrNameLst>
                                      </p:cBhvr>
                                      <p:tavLst>
                                        <p:tav tm="0">
                                          <p:val>
                                            <p:strVal val="#ppt_y+#ppt_h*1.125000"/>
                                          </p:val>
                                        </p:tav>
                                        <p:tav tm="100000">
                                          <p:val>
                                            <p:strVal val="#ppt_y"/>
                                          </p:val>
                                        </p:tav>
                                      </p:tavLst>
                                    </p:anim>
                                    <p:animEffect transition="in" filter="wipe(up)">
                                      <p:cBhvr>
                                        <p:cTn id="16" dur="500"/>
                                        <p:tgtEl>
                                          <p:spTgt spid="15">
                                            <p:txEl>
                                              <p:pRg st="0" end="0"/>
                                            </p:txEl>
                                          </p:spTgt>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6" grpId="0" build="p"/>
      <p:bldP spid="15" grpId="0" build="p"/>
      <p:bldP spid="5" grpId="0" animBg="1"/>
      <p:bldP spid="14" grpId="0" animBg="1"/>
      <p:bldP spid="17" grpId="1"/>
      <p:bldP spid="16" grpId="1" build="p"/>
      <p:bldP spid="15" grpId="1" build="p"/>
      <p:bldP spid="5" grpId="1" animBg="1"/>
      <p:bldP spid="1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矩形 4"/>
          <p:cNvSpPr/>
          <p:nvPr>
            <p:custDataLst>
              <p:tags r:id="rId2"/>
            </p:custDataLst>
          </p:nvPr>
        </p:nvSpPr>
        <p:spPr>
          <a:xfrm>
            <a:off x="914359" y="1371584"/>
            <a:ext cx="10363283" cy="4114833"/>
          </a:xfrm>
          <a:custGeom>
            <a:avLst/>
            <a:gdLst>
              <a:gd name="connsiteX0" fmla="*/ 0 w 9899943"/>
              <a:gd name="connsiteY0" fmla="*/ 0 h 4048220"/>
              <a:gd name="connsiteX1" fmla="*/ 9899943 w 9899943"/>
              <a:gd name="connsiteY1" fmla="*/ 0 h 4048220"/>
              <a:gd name="connsiteX2" fmla="*/ 9899943 w 9899943"/>
              <a:gd name="connsiteY2" fmla="*/ 4048220 h 4048220"/>
              <a:gd name="connsiteX3" fmla="*/ 0 w 9899943"/>
              <a:gd name="connsiteY3" fmla="*/ 4048220 h 4048220"/>
              <a:gd name="connsiteX4" fmla="*/ 0 w 9899943"/>
              <a:gd name="connsiteY4" fmla="*/ 0 h 4048220"/>
              <a:gd name="connsiteX0-1" fmla="*/ 0 w 9899943"/>
              <a:gd name="connsiteY0-2" fmla="*/ 0 h 4048220"/>
              <a:gd name="connsiteX1-3" fmla="*/ 9899943 w 9899943"/>
              <a:gd name="connsiteY1-4" fmla="*/ 0 h 4048220"/>
              <a:gd name="connsiteX2-5" fmla="*/ 9899943 w 9899943"/>
              <a:gd name="connsiteY2-6" fmla="*/ 4048220 h 4048220"/>
              <a:gd name="connsiteX3-7" fmla="*/ 808083 w 9899943"/>
              <a:gd name="connsiteY3-8" fmla="*/ 4043410 h 4048220"/>
              <a:gd name="connsiteX4-9" fmla="*/ 0 w 9899943"/>
              <a:gd name="connsiteY4-10" fmla="*/ 4048220 h 4048220"/>
              <a:gd name="connsiteX5" fmla="*/ 0 w 9899943"/>
              <a:gd name="connsiteY5" fmla="*/ 0 h 4048220"/>
              <a:gd name="connsiteX0-11" fmla="*/ 0 w 9899943"/>
              <a:gd name="connsiteY0-12" fmla="*/ 0 h 4048220"/>
              <a:gd name="connsiteX1-13" fmla="*/ 9899943 w 9899943"/>
              <a:gd name="connsiteY1-14" fmla="*/ 0 h 4048220"/>
              <a:gd name="connsiteX2-15" fmla="*/ 9899943 w 9899943"/>
              <a:gd name="connsiteY2-16" fmla="*/ 4048220 h 4048220"/>
              <a:gd name="connsiteX3-17" fmla="*/ 1730103 w 9899943"/>
              <a:gd name="connsiteY3-18" fmla="*/ 4043410 h 4048220"/>
              <a:gd name="connsiteX4-19" fmla="*/ 808083 w 9899943"/>
              <a:gd name="connsiteY4-20" fmla="*/ 4043410 h 4048220"/>
              <a:gd name="connsiteX5-21" fmla="*/ 0 w 9899943"/>
              <a:gd name="connsiteY5-22" fmla="*/ 4048220 h 4048220"/>
              <a:gd name="connsiteX6" fmla="*/ 0 w 9899943"/>
              <a:gd name="connsiteY6" fmla="*/ 0 h 4048220"/>
              <a:gd name="connsiteX0-23" fmla="*/ 808083 w 9899943"/>
              <a:gd name="connsiteY0-24" fmla="*/ 4043410 h 4134850"/>
              <a:gd name="connsiteX1-25" fmla="*/ 0 w 9899943"/>
              <a:gd name="connsiteY1-26" fmla="*/ 4048220 h 4134850"/>
              <a:gd name="connsiteX2-27" fmla="*/ 0 w 9899943"/>
              <a:gd name="connsiteY2-28" fmla="*/ 0 h 4134850"/>
              <a:gd name="connsiteX3-29" fmla="*/ 9899943 w 9899943"/>
              <a:gd name="connsiteY3-30" fmla="*/ 0 h 4134850"/>
              <a:gd name="connsiteX4-31" fmla="*/ 9899943 w 9899943"/>
              <a:gd name="connsiteY4-32" fmla="*/ 4048220 h 4134850"/>
              <a:gd name="connsiteX5-33" fmla="*/ 1730103 w 9899943"/>
              <a:gd name="connsiteY5-34" fmla="*/ 4043410 h 4134850"/>
              <a:gd name="connsiteX6-35" fmla="*/ 899523 w 9899943"/>
              <a:gd name="connsiteY6-36" fmla="*/ 4134850 h 4134850"/>
              <a:gd name="connsiteX0-37" fmla="*/ 808083 w 9899943"/>
              <a:gd name="connsiteY0-38" fmla="*/ 4043410 h 4048220"/>
              <a:gd name="connsiteX1-39" fmla="*/ 0 w 9899943"/>
              <a:gd name="connsiteY1-40" fmla="*/ 4048220 h 4048220"/>
              <a:gd name="connsiteX2-41" fmla="*/ 0 w 9899943"/>
              <a:gd name="connsiteY2-42" fmla="*/ 0 h 4048220"/>
              <a:gd name="connsiteX3-43" fmla="*/ 9899943 w 9899943"/>
              <a:gd name="connsiteY3-44" fmla="*/ 0 h 4048220"/>
              <a:gd name="connsiteX4-45" fmla="*/ 9899943 w 9899943"/>
              <a:gd name="connsiteY4-46" fmla="*/ 4048220 h 4048220"/>
              <a:gd name="connsiteX5-47" fmla="*/ 1730103 w 9899943"/>
              <a:gd name="connsiteY5-48" fmla="*/ 4043410 h 40482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9899943" h="4048220">
                <a:moveTo>
                  <a:pt x="808083" y="4043410"/>
                </a:moveTo>
                <a:lnTo>
                  <a:pt x="0" y="4048220"/>
                </a:lnTo>
                <a:lnTo>
                  <a:pt x="0" y="0"/>
                </a:lnTo>
                <a:lnTo>
                  <a:pt x="9899943" y="0"/>
                </a:lnTo>
                <a:lnTo>
                  <a:pt x="9899943" y="4048220"/>
                </a:lnTo>
                <a:lnTo>
                  <a:pt x="1730103" y="4043410"/>
                </a:lnTo>
              </a:path>
            </a:pathLst>
          </a:custGeom>
          <a:noFill/>
          <a:ln w="349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6" name="Oval 5"/>
          <p:cNvSpPr/>
          <p:nvPr>
            <p:custDataLst>
              <p:tags r:id="rId3"/>
            </p:custDataLst>
          </p:nvPr>
        </p:nvSpPr>
        <p:spPr>
          <a:xfrm>
            <a:off x="1935480" y="5181600"/>
            <a:ext cx="633095" cy="633095"/>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en-US" sz="9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j-lt"/>
            </a:endParaRPr>
          </a:p>
        </p:txBody>
      </p:sp>
      <p:sp>
        <p:nvSpPr>
          <p:cNvPr id="8" name="衬底"/>
          <p:cNvSpPr/>
          <p:nvPr>
            <p:custDataLst>
              <p:tags r:id="rId4"/>
            </p:custDataLst>
          </p:nvPr>
        </p:nvSpPr>
        <p:spPr>
          <a:xfrm>
            <a:off x="5896436" y="915035"/>
            <a:ext cx="5028565" cy="5027930"/>
          </a:xfrm>
          <a:prstGeom prst="rect">
            <a:avLst/>
          </a:prstGeom>
          <a:solidFill>
            <a:srgbClr val="FFFFFF"/>
          </a:solidFill>
          <a:ln>
            <a:noFill/>
          </a:ln>
          <a:effectLst>
            <a:outerShdw blurRad="127000" dist="38100" dir="5400000" algn="t" rotWithShape="0">
              <a:schemeClr val="dk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10" name="文本框 9"/>
          <p:cNvSpPr txBox="1"/>
          <p:nvPr>
            <p:custDataLst>
              <p:tags r:id="rId5"/>
            </p:custDataLst>
          </p:nvPr>
        </p:nvSpPr>
        <p:spPr>
          <a:xfrm>
            <a:off x="1571464" y="2499673"/>
            <a:ext cx="3619525" cy="1404620"/>
          </a:xfrm>
          <a:prstGeom prst="rect">
            <a:avLst/>
          </a:prstGeom>
          <a:noFill/>
        </p:spPr>
        <p:txBody>
          <a:bodyPr wrap="square" lIns="63500" tIns="25400" rIns="63500" bIns="25400" rtlCol="0" anchor="b" anchorCtr="0">
            <a:normAutofit/>
          </a:bodyPr>
          <a:p>
            <a:pPr marL="0" lvl="0" indent="0" algn="l">
              <a:lnSpc>
                <a:spcPct val="100000"/>
              </a:lnSpc>
              <a:spcBef>
                <a:spcPts val="0"/>
              </a:spcBef>
              <a:spcAft>
                <a:spcPts val="0"/>
              </a:spcAft>
              <a:buSzPct val="100000"/>
              <a:buFontTx/>
              <a:buNone/>
            </a:pPr>
            <a:r>
              <a:rPr lang="zh-CN" altLang="en-US" sz="4200" b="1" spc="26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rPr>
              <a:t>组合体三视图的画法</a:t>
            </a:r>
            <a:endParaRPr lang="zh-CN" altLang="en-US" sz="4200" b="1" spc="26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endParaRPr>
          </a:p>
        </p:txBody>
      </p:sp>
      <p:sp>
        <p:nvSpPr>
          <p:cNvPr id="14" name="文本框 13"/>
          <p:cNvSpPr txBox="1"/>
          <p:nvPr>
            <p:custDataLst>
              <p:tags r:id="rId6"/>
            </p:custDataLst>
          </p:nvPr>
        </p:nvSpPr>
        <p:spPr>
          <a:xfrm>
            <a:off x="1571464" y="3975413"/>
            <a:ext cx="3618255" cy="382905"/>
          </a:xfrm>
          <a:prstGeom prst="rect">
            <a:avLst/>
          </a:prstGeom>
          <a:noFill/>
        </p:spPr>
        <p:txBody>
          <a:bodyPr wrap="square" lIns="63500" tIns="25400" rIns="63500" bIns="25400" rtlCol="0" anchor="t" anchorCtr="0">
            <a:normAutofit/>
            <a:scene3d>
              <a:camera prst="orthographicFront"/>
              <a:lightRig rig="threePt" dir="t"/>
            </a:scene3d>
          </a:bodyPr>
          <a:p>
            <a:pPr marL="0" indent="0" algn="l" fontAlgn="auto">
              <a:lnSpc>
                <a:spcPct val="100000"/>
              </a:lnSpc>
              <a:spcBef>
                <a:spcPts val="0"/>
              </a:spcBef>
              <a:spcAft>
                <a:spcPts val="0"/>
              </a:spcAft>
              <a:buSzPct val="100000"/>
            </a:pPr>
            <a:r>
              <a:rPr lang="zh-CN" altLang="en-US" sz="1800" spc="100">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一.组合体视图的画法步骤</a:t>
            </a:r>
            <a:endParaRPr lang="zh-CN" altLang="en-US" sz="1800" spc="1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a:p>
            <a:pPr marL="0" indent="0" algn="l" fontAlgn="auto">
              <a:lnSpc>
                <a:spcPct val="100000"/>
              </a:lnSpc>
              <a:spcBef>
                <a:spcPts val="0"/>
              </a:spcBef>
              <a:spcAft>
                <a:spcPts val="0"/>
              </a:spcAft>
              <a:buSzPct val="100000"/>
            </a:pPr>
            <a:endParaRPr lang="zh-CN" altLang="en-US" sz="1800" spc="1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sp>
        <p:nvSpPr>
          <p:cNvPr id="15" name="Title 6"/>
          <p:cNvSpPr txBox="1"/>
          <p:nvPr>
            <p:custDataLst>
              <p:tags r:id="rId7"/>
            </p:custDataLst>
          </p:nvPr>
        </p:nvSpPr>
        <p:spPr>
          <a:xfrm>
            <a:off x="6081395" y="1219200"/>
            <a:ext cx="4660900" cy="44196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3.画图</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3.1.选比例、定图幅 </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视图选择后，应根据组合体的大小和复杂程度，按标准规定选择适当的比例和图幅。</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3.2.布 图 </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布置视图就是根据选取的比例确定各图的大小，按照均匀布局的原则确定各图在幅面的位置，画出各图的基准线。</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3.3.画底稿</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用形体分析法一部分一部分地画，画图时应注意每部分三视图间都必须符合投影规律，注意各部分之间表面连接处的画法。</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3.4.检查、加深 </a:t>
            </a:r>
            <a:endPar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lang="zh-CN" altLang="en-US" sz="1300" spc="12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底稿图画完后，应对照立体检查各图是否有缺 少或多余的图线，改正错处，然后加深全图。</a:t>
            </a:r>
            <a:endParaRPr lang="zh-CN" altLang="en-US" sz="9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bldLvl="0" animBg="1"/>
      <p:bldP spid="5" grpId="0" bldLvl="0" animBg="1"/>
      <p:bldP spid="10" grpId="1"/>
      <p:bldP spid="6" grpId="1" animBg="1"/>
      <p:bldP spid="5" grpId="1" animBg="1"/>
      <p:bldP spid="14" grpId="0"/>
      <p:bldP spid="14" grpId="1"/>
      <p:bldP spid="15" grpId="0"/>
      <p:bldP spid="8" grpId="0" bldLvl="0" animBg="1"/>
      <p:bldP spid="15" grpId="1"/>
      <p:bldP spid="8"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矩形 7"/>
          <p:cNvSpPr/>
          <p:nvPr userDrawn="1">
            <p:custDataLst>
              <p:tags r:id="rId2"/>
            </p:custDataLst>
          </p:nvPr>
        </p:nvSpPr>
        <p:spPr>
          <a:xfrm>
            <a:off x="0" y="1435100"/>
            <a:ext cx="12192000" cy="912114"/>
          </a:xfrm>
          <a:prstGeom prst="rect">
            <a:avLst/>
          </a:prstGeom>
          <a:solidFill>
            <a:srgbClr val="1F7D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0" name="矩形 11"/>
          <p:cNvSpPr/>
          <p:nvPr>
            <p:custDataLst>
              <p:tags r:id="rId3"/>
            </p:custDataLst>
          </p:nvPr>
        </p:nvSpPr>
        <p:spPr>
          <a:xfrm>
            <a:off x="0" y="2536825"/>
            <a:ext cx="12192000" cy="3068955"/>
          </a:xfrm>
          <a:prstGeom prst="rect">
            <a:avLst/>
          </a:pr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4" name="矩形 12"/>
          <p:cNvSpPr/>
          <p:nvPr>
            <p:custDataLst>
              <p:tags r:id="rId4"/>
            </p:custDataLst>
          </p:nvPr>
        </p:nvSpPr>
        <p:spPr>
          <a:xfrm>
            <a:off x="6866890" y="1268730"/>
            <a:ext cx="4244340" cy="4545965"/>
          </a:xfrm>
          <a:prstGeom prst="round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5"/>
            </p:custDataLst>
          </p:nvPr>
        </p:nvSpPr>
        <p:spPr>
          <a:xfrm>
            <a:off x="828040" y="1587500"/>
            <a:ext cx="4625975"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组合体三视图的画法</a:t>
            </a:r>
            <a:endParaRPr lang="zh-CN" altLang="en-US" sz="3400" b="1"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16" name="Title 6"/>
          <p:cNvSpPr txBox="1"/>
          <p:nvPr>
            <p:custDataLst>
              <p:tags r:id="rId6"/>
            </p:custDataLst>
          </p:nvPr>
        </p:nvSpPr>
        <p:spPr>
          <a:xfrm>
            <a:off x="828040" y="3078480"/>
            <a:ext cx="5386070" cy="18542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ctr">
              <a:lnSpc>
                <a:spcPct val="150000"/>
              </a:lnSpc>
              <a:spcBef>
                <a:spcPts val="0"/>
              </a:spcBef>
              <a:spcAft>
                <a:spcPts val="0"/>
              </a:spcAft>
              <a:buSzPct val="100000"/>
              <a:buFont typeface="+mn-ea"/>
            </a:pPr>
            <a:r>
              <a:rPr lang="zh-CN" altLang="en-US" sz="1400" spc="120">
                <a:solidFill>
                  <a:schemeClr val="bg1"/>
                </a:solidFill>
                <a:latin typeface="Arial" panose="020B0604020202020204" pitchFamily="34" charset="0"/>
                <a:ea typeface="微软雅黑" panose="020B0503020204020204" charset="-122"/>
                <a:sym typeface="+mn-ea"/>
              </a:rPr>
              <a:t>二</a:t>
            </a:r>
            <a:r>
              <a:rPr altLang="zh-CN" sz="1400" spc="120">
                <a:solidFill>
                  <a:schemeClr val="bg1"/>
                </a:solidFill>
                <a:latin typeface="Arial" panose="020B0604020202020204" pitchFamily="34" charset="0"/>
                <a:ea typeface="微软雅黑" panose="020B0503020204020204" charset="-122"/>
                <a:sym typeface="+mn-ea"/>
              </a:rPr>
              <a:t>.</a:t>
            </a:r>
            <a:r>
              <a:rPr lang="zh-CN" altLang="en-US" sz="1400" spc="120">
                <a:solidFill>
                  <a:schemeClr val="bg1"/>
                </a:solidFill>
                <a:latin typeface="Arial" panose="020B0604020202020204" pitchFamily="34" charset="0"/>
                <a:ea typeface="微软雅黑" panose="020B0503020204020204" charset="-122"/>
                <a:sym typeface="+mn-ea"/>
              </a:rPr>
              <a:t>组合体视图画法举例</a:t>
            </a:r>
            <a:endParaRPr lang="zh-CN" altLang="en-US" sz="1400" spc="120">
              <a:solidFill>
                <a:schemeClr val="bg1"/>
              </a:solidFill>
              <a:latin typeface="Arial" panose="020B0604020202020204" pitchFamily="34" charset="0"/>
              <a:ea typeface="微软雅黑" panose="020B0503020204020204" charset="-122"/>
            </a:endParaRPr>
          </a:p>
          <a:p>
            <a:pPr lvl="0" algn="just" fontAlgn="ctr">
              <a:lnSpc>
                <a:spcPct val="150000"/>
              </a:lnSpc>
              <a:spcBef>
                <a:spcPts val="0"/>
              </a:spcBef>
              <a:spcAft>
                <a:spcPts val="0"/>
              </a:spcAft>
              <a:buSzPct val="100000"/>
              <a:buFont typeface="+mn-ea"/>
            </a:pPr>
            <a:r>
              <a:rPr lang="zh-CN" altLang="en-US" sz="1400" spc="120">
                <a:solidFill>
                  <a:schemeClr val="bg1"/>
                </a:solidFill>
                <a:latin typeface="Arial" panose="020B0604020202020204" pitchFamily="34" charset="0"/>
                <a:ea typeface="微软雅黑" panose="020B0503020204020204" charset="-122"/>
                <a:sym typeface="+mn-ea"/>
              </a:rPr>
              <a:t>画组合体视图一般采用形体分析法，即一部分一部分的画。若物体的部分结构与基本形体相差较大，用形体分析法难以画出，可在形体分析法的基础上辅以线面分析法，即难画部分，一个面一个面地画。</a:t>
            </a:r>
            <a:endParaRPr lang="zh-CN" altLang="en-US" sz="1400" spc="120">
              <a:solidFill>
                <a:schemeClr val="bg1"/>
              </a:solidFill>
              <a:latin typeface="Arial" panose="020B0604020202020204" pitchFamily="34" charset="0"/>
              <a:ea typeface="微软雅黑" panose="020B0503020204020204" charset="-122"/>
            </a:endParaRPr>
          </a:p>
          <a:p>
            <a:pPr lvl="0" algn="just" fontAlgn="ctr">
              <a:lnSpc>
                <a:spcPct val="150000"/>
              </a:lnSpc>
              <a:spcBef>
                <a:spcPts val="0"/>
              </a:spcBef>
              <a:spcAft>
                <a:spcPts val="0"/>
              </a:spcAft>
              <a:buSzPct val="100000"/>
              <a:buFont typeface="+mn-ea"/>
            </a:pPr>
            <a:r>
              <a:rPr altLang="zh-CN" sz="1400" spc="120">
                <a:solidFill>
                  <a:schemeClr val="bg1"/>
                </a:solidFill>
                <a:latin typeface="Arial" panose="020B0604020202020204" pitchFamily="34" charset="0"/>
                <a:ea typeface="微软雅黑" panose="020B0503020204020204" charset="-122"/>
                <a:sym typeface="+mn-ea"/>
              </a:rPr>
              <a:t>1.</a:t>
            </a:r>
            <a:r>
              <a:rPr lang="zh-CN" altLang="en-US" sz="1400" spc="120">
                <a:solidFill>
                  <a:schemeClr val="bg1"/>
                </a:solidFill>
                <a:latin typeface="Arial" panose="020B0604020202020204" pitchFamily="34" charset="0"/>
                <a:ea typeface="微软雅黑" panose="020B0503020204020204" charset="-122"/>
                <a:sym typeface="+mn-ea"/>
              </a:rPr>
              <a:t>形体分析法</a:t>
            </a:r>
            <a:r>
              <a:rPr altLang="zh-CN" sz="1400" spc="120">
                <a:solidFill>
                  <a:schemeClr val="bg1"/>
                </a:solidFill>
                <a:latin typeface="Arial" panose="020B0604020202020204" pitchFamily="34" charset="0"/>
                <a:ea typeface="微软雅黑" panose="020B0503020204020204" charset="-122"/>
                <a:sym typeface="+mn-ea"/>
              </a:rPr>
              <a:t>-</a:t>
            </a:r>
            <a:r>
              <a:rPr lang="zh-CN" altLang="en-US" sz="1400" spc="120">
                <a:solidFill>
                  <a:schemeClr val="bg1"/>
                </a:solidFill>
                <a:latin typeface="Arial" panose="020B0604020202020204" pitchFamily="34" charset="0"/>
                <a:ea typeface="微软雅黑" panose="020B0503020204020204" charset="-122"/>
                <a:sym typeface="+mn-ea"/>
              </a:rPr>
              <a:t>轴承座实例</a:t>
            </a:r>
            <a:endParaRPr lang="zh-CN" altLang="en-US" sz="1400" spc="120">
              <a:solidFill>
                <a:schemeClr val="bg1"/>
              </a:solidFill>
              <a:latin typeface="Arial" panose="020B0604020202020204" pitchFamily="34" charset="0"/>
              <a:ea typeface="微软雅黑" panose="020B0503020204020204" charset="-122"/>
            </a:endParaRPr>
          </a:p>
          <a:p>
            <a:pPr lvl="0" algn="just" fontAlgn="ctr">
              <a:lnSpc>
                <a:spcPct val="150000"/>
              </a:lnSpc>
              <a:spcBef>
                <a:spcPts val="0"/>
              </a:spcBef>
              <a:spcAft>
                <a:spcPts val="0"/>
              </a:spcAft>
              <a:buSzPct val="100000"/>
              <a:buFont typeface="+mn-ea"/>
            </a:pPr>
            <a:r>
              <a:rPr lang="zh-CN" altLang="en-US" sz="1400" spc="120">
                <a:solidFill>
                  <a:schemeClr val="bg1"/>
                </a:solidFill>
                <a:latin typeface="Arial" panose="020B0604020202020204" pitchFamily="34" charset="0"/>
                <a:ea typeface="微软雅黑" panose="020B0503020204020204" charset="-122"/>
                <a:sym typeface="+mn-ea"/>
              </a:rPr>
              <a:t>（</a:t>
            </a:r>
            <a:r>
              <a:rPr altLang="zh-CN" sz="1400" spc="120">
                <a:solidFill>
                  <a:schemeClr val="bg1"/>
                </a:solidFill>
                <a:latin typeface="Arial" panose="020B0604020202020204" pitchFamily="34" charset="0"/>
                <a:ea typeface="微软雅黑" panose="020B0503020204020204" charset="-122"/>
                <a:sym typeface="+mn-ea"/>
              </a:rPr>
              <a:t>1</a:t>
            </a:r>
            <a:r>
              <a:rPr lang="zh-CN" altLang="en-US" sz="1400" spc="120">
                <a:solidFill>
                  <a:schemeClr val="bg1"/>
                </a:solidFill>
                <a:latin typeface="Arial" panose="020B0604020202020204" pitchFamily="34" charset="0"/>
                <a:ea typeface="微软雅黑" panose="020B0503020204020204" charset="-122"/>
                <a:sym typeface="+mn-ea"/>
              </a:rPr>
              <a:t>）画基准线、（</a:t>
            </a:r>
            <a:r>
              <a:rPr altLang="zh-CN" sz="1400" spc="120">
                <a:solidFill>
                  <a:schemeClr val="bg1"/>
                </a:solidFill>
                <a:latin typeface="Arial" panose="020B0604020202020204" pitchFamily="34" charset="0"/>
                <a:ea typeface="微软雅黑" panose="020B0503020204020204" charset="-122"/>
                <a:sym typeface="+mn-ea"/>
              </a:rPr>
              <a:t>2</a:t>
            </a:r>
            <a:r>
              <a:rPr lang="zh-CN" altLang="en-US" sz="1400" spc="120">
                <a:solidFill>
                  <a:schemeClr val="bg1"/>
                </a:solidFill>
                <a:latin typeface="Arial" panose="020B0604020202020204" pitchFamily="34" charset="0"/>
                <a:ea typeface="微软雅黑" panose="020B0503020204020204" charset="-122"/>
                <a:sym typeface="+mn-ea"/>
              </a:rPr>
              <a:t>）画底板、（</a:t>
            </a:r>
            <a:r>
              <a:rPr altLang="zh-CN" sz="1400" spc="120">
                <a:solidFill>
                  <a:schemeClr val="bg1"/>
                </a:solidFill>
                <a:latin typeface="Arial" panose="020B0604020202020204" pitchFamily="34" charset="0"/>
                <a:ea typeface="微软雅黑" panose="020B0503020204020204" charset="-122"/>
                <a:sym typeface="+mn-ea"/>
              </a:rPr>
              <a:t>3</a:t>
            </a:r>
            <a:r>
              <a:rPr lang="zh-CN" altLang="en-US" sz="1400" spc="120">
                <a:solidFill>
                  <a:schemeClr val="bg1"/>
                </a:solidFill>
                <a:latin typeface="Arial" panose="020B0604020202020204" pitchFamily="34" charset="0"/>
                <a:ea typeface="微软雅黑" panose="020B0503020204020204" charset="-122"/>
                <a:sym typeface="+mn-ea"/>
              </a:rPr>
              <a:t>）画圆筒、（</a:t>
            </a:r>
            <a:r>
              <a:rPr altLang="zh-CN" sz="1400" spc="120">
                <a:solidFill>
                  <a:schemeClr val="bg1"/>
                </a:solidFill>
                <a:latin typeface="Arial" panose="020B0604020202020204" pitchFamily="34" charset="0"/>
                <a:ea typeface="微软雅黑" panose="020B0503020204020204" charset="-122"/>
                <a:sym typeface="+mn-ea"/>
              </a:rPr>
              <a:t>4</a:t>
            </a:r>
            <a:r>
              <a:rPr lang="zh-CN" altLang="en-US" sz="1400" spc="120">
                <a:solidFill>
                  <a:schemeClr val="bg1"/>
                </a:solidFill>
                <a:latin typeface="Arial" panose="020B0604020202020204" pitchFamily="34" charset="0"/>
                <a:ea typeface="微软雅黑" panose="020B0503020204020204" charset="-122"/>
                <a:sym typeface="+mn-ea"/>
              </a:rPr>
              <a:t>）画支板、（</a:t>
            </a:r>
            <a:r>
              <a:rPr altLang="zh-CN" sz="1400" spc="120">
                <a:solidFill>
                  <a:schemeClr val="bg1"/>
                </a:solidFill>
                <a:latin typeface="Arial" panose="020B0604020202020204" pitchFamily="34" charset="0"/>
                <a:ea typeface="微软雅黑" panose="020B0503020204020204" charset="-122"/>
                <a:sym typeface="+mn-ea"/>
              </a:rPr>
              <a:t>5</a:t>
            </a:r>
            <a:r>
              <a:rPr lang="zh-CN" altLang="en-US" sz="1400" spc="120">
                <a:solidFill>
                  <a:schemeClr val="bg1"/>
                </a:solidFill>
                <a:latin typeface="Arial" panose="020B0604020202020204" pitchFamily="34" charset="0"/>
                <a:ea typeface="微软雅黑" panose="020B0503020204020204" charset="-122"/>
                <a:sym typeface="+mn-ea"/>
              </a:rPr>
              <a:t>）画凸台、（</a:t>
            </a:r>
            <a:r>
              <a:rPr altLang="zh-CN" sz="1400" spc="120">
                <a:solidFill>
                  <a:schemeClr val="bg1"/>
                </a:solidFill>
                <a:latin typeface="Arial" panose="020B0604020202020204" pitchFamily="34" charset="0"/>
                <a:ea typeface="微软雅黑" panose="020B0503020204020204" charset="-122"/>
                <a:sym typeface="+mn-ea"/>
              </a:rPr>
              <a:t>6</a:t>
            </a:r>
            <a:r>
              <a:rPr lang="zh-CN" altLang="en-US" sz="1400" spc="120">
                <a:solidFill>
                  <a:schemeClr val="bg1"/>
                </a:solidFill>
                <a:latin typeface="Arial" panose="020B0604020202020204" pitchFamily="34" charset="0"/>
                <a:ea typeface="微软雅黑" panose="020B0503020204020204" charset="-122"/>
                <a:sym typeface="+mn-ea"/>
              </a:rPr>
              <a:t>）画肋板、（</a:t>
            </a:r>
            <a:r>
              <a:rPr altLang="zh-CN" sz="1400" spc="120">
                <a:solidFill>
                  <a:schemeClr val="bg1"/>
                </a:solidFill>
                <a:latin typeface="Arial" panose="020B0604020202020204" pitchFamily="34" charset="0"/>
                <a:ea typeface="微软雅黑" panose="020B0503020204020204" charset="-122"/>
                <a:sym typeface="+mn-ea"/>
              </a:rPr>
              <a:t>7</a:t>
            </a:r>
            <a:r>
              <a:rPr lang="zh-CN" altLang="en-US" sz="1400" spc="120">
                <a:solidFill>
                  <a:schemeClr val="bg1"/>
                </a:solidFill>
                <a:latin typeface="Arial" panose="020B0604020202020204" pitchFamily="34" charset="0"/>
                <a:ea typeface="微软雅黑" panose="020B0503020204020204" charset="-122"/>
                <a:sym typeface="+mn-ea"/>
              </a:rPr>
              <a:t>）完成作图</a:t>
            </a:r>
            <a:endPar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pic>
        <p:nvPicPr>
          <p:cNvPr id="3" name="图片 2"/>
          <p:cNvPicPr>
            <a:picLocks noChangeAspect="1"/>
          </p:cNvPicPr>
          <p:nvPr/>
        </p:nvPicPr>
        <p:blipFill>
          <a:blip r:embed="rId7"/>
          <a:stretch>
            <a:fillRect/>
          </a:stretch>
        </p:blipFill>
        <p:spPr>
          <a:xfrm>
            <a:off x="7049135" y="2215833"/>
            <a:ext cx="3879850" cy="2651760"/>
          </a:xfrm>
          <a:prstGeom prst="roundRect">
            <a:avLst/>
          </a:prstGeom>
        </p:spPr>
      </p:pic>
      <p:pic>
        <p:nvPicPr>
          <p:cNvPr id="2" name="图片 1" descr="2">
            <a:hlinkClick r:id="rId8" tooltip="" action="ppaction://hlinkfile"/>
          </p:cNvPr>
          <p:cNvPicPr>
            <a:picLocks noChangeAspect="1"/>
          </p:cNvPicPr>
          <p:nvPr/>
        </p:nvPicPr>
        <p:blipFill>
          <a:blip r:embed="rId9"/>
          <a:stretch>
            <a:fillRect/>
          </a:stretch>
        </p:blipFill>
        <p:spPr>
          <a:xfrm>
            <a:off x="8688705" y="1268730"/>
            <a:ext cx="601345" cy="628650"/>
          </a:xfrm>
          <a:prstGeom prst="rect">
            <a:avLst/>
          </a:pr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up)">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p:tgtEl>
                                          <p:spTgt spid="2"/>
                                        </p:tgtEl>
                                        <p:attrNameLst>
                                          <p:attrName>ppt_y</p:attrName>
                                        </p:attrNameLst>
                                      </p:cBhvr>
                                      <p:tavLst>
                                        <p:tav tm="0">
                                          <p:val>
                                            <p:strVal val="#ppt_y+#ppt_h*1.125000"/>
                                          </p:val>
                                        </p:tav>
                                        <p:tav tm="100000">
                                          <p:val>
                                            <p:strVal val="#ppt_y"/>
                                          </p:val>
                                        </p:tav>
                                      </p:tavLst>
                                    </p:anim>
                                    <p:animEffect transition="in" filter="wipe(up)">
                                      <p:cBhvr>
                                        <p:cTn id="4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5" grpId="0"/>
      <p:bldP spid="8" grpId="1" animBg="1"/>
      <p:bldP spid="15" grpId="1"/>
      <p:bldP spid="16" grpId="0"/>
      <p:bldP spid="10" grpId="0" bldLvl="0" animBg="1"/>
      <p:bldP spid="16" grpId="1"/>
      <p:bldP spid="10" grpId="1" animBg="1"/>
      <p:bldP spid="14" grpId="0" bldLvl="0" animBg="1"/>
      <p:bldP spid="14"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16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89735"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3</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4581525" y="2933700"/>
            <a:ext cx="5585460" cy="768350"/>
          </a:xfrm>
          <a:prstGeom prst="rect">
            <a:avLst/>
          </a:prstGeom>
          <a:noFill/>
          <a:ln w="9525">
            <a:noFill/>
          </a:ln>
        </p:spPr>
        <p:txBody>
          <a:bodyPr wrap="square" anchor="t" anchorCtr="0">
            <a:spAutoFit/>
          </a:bodyPr>
          <a:p>
            <a:r>
              <a:rPr lang="zh-CN" altLang="en-US" sz="4400" b="1" dirty="0">
                <a:latin typeface="Franklin Gothic Medium" panose="020B0603020102020204" pitchFamily="34" charset="0"/>
                <a:sym typeface="+mn-ea"/>
              </a:rPr>
              <a:t>组合体视图的</a:t>
            </a:r>
            <a:r>
              <a:rPr lang="zh-CN" altLang="en-US" sz="4400" b="1" dirty="0">
                <a:latin typeface="Franklin Gothic Medium" panose="020B0603020102020204" pitchFamily="34" charset="0"/>
                <a:sym typeface="+mn-ea"/>
              </a:rPr>
              <a:t>识读</a:t>
            </a:r>
            <a:endParaRPr lang="zh-CN" altLang="en-US" sz="4400" b="1" dirty="0">
              <a:latin typeface="Franklin Gothic Medium" panose="020B0603020102020204" pitchFamily="34" charset="0"/>
              <a:sym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PA-矩形 0"/>
          <p:cNvSpPr/>
          <p:nvPr>
            <p:custDataLst>
              <p:tags r:id="rId2"/>
            </p:custDataLst>
          </p:nvPr>
        </p:nvSpPr>
        <p:spPr>
          <a:xfrm>
            <a:off x="609600" y="2253298"/>
            <a:ext cx="10972800" cy="2084705"/>
          </a:xfrm>
          <a:prstGeom prst="rect">
            <a:avLst/>
          </a:prstGeom>
          <a:pattFill prst="pct80">
            <a:fgClr>
              <a:srgbClr val="1774E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PA-矩形 00"/>
          <p:cNvSpPr/>
          <p:nvPr>
            <p:custDataLst>
              <p:tags r:id="rId3"/>
            </p:custDataLst>
          </p:nvPr>
        </p:nvSpPr>
        <p:spPr>
          <a:xfrm>
            <a:off x="1676400" y="1052195"/>
            <a:ext cx="3505200" cy="4585335"/>
          </a:xfrm>
          <a:prstGeom prst="rect">
            <a:avLst/>
          </a:prstGeom>
          <a:solidFill>
            <a:srgbClr val="23B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9" name="PA-直接连接符 6"/>
          <p:cNvCxnSpPr/>
          <p:nvPr>
            <p:custDataLst>
              <p:tags r:id="rId4"/>
            </p:custDataLst>
          </p:nvPr>
        </p:nvCxnSpPr>
        <p:spPr>
          <a:xfrm>
            <a:off x="1918352" y="2787897"/>
            <a:ext cx="1316355" cy="0"/>
          </a:xfrm>
          <a:prstGeom prst="line">
            <a:avLst/>
          </a:prstGeom>
          <a:ln>
            <a:solidFill>
              <a:schemeClr val="lt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custDataLst>
              <p:tags r:id="rId5"/>
            </p:custDataLst>
          </p:nvPr>
        </p:nvSpPr>
        <p:spPr>
          <a:xfrm>
            <a:off x="1918335" y="1243330"/>
            <a:ext cx="3035935" cy="146304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4000" b="1" spc="240" dirty="0">
                <a:solidFill>
                  <a:schemeClr val="bg1"/>
                </a:solidFill>
                <a:latin typeface="微软雅黑" panose="020B0503020204020204" charset="-122"/>
                <a:ea typeface="微软雅黑" panose="020B0503020204020204" charset="-122"/>
                <a:sym typeface="+mn-ea"/>
              </a:rPr>
              <a:t>组合体视图的识读</a:t>
            </a:r>
            <a:endParaRPr lang="zh-CN" altLang="en-US" sz="4000" b="1" spc="240" dirty="0">
              <a:solidFill>
                <a:schemeClr val="bg1"/>
              </a:solidFill>
              <a:latin typeface="微软雅黑" panose="020B0503020204020204" charset="-122"/>
              <a:ea typeface="微软雅黑" panose="020B0503020204020204" charset="-122"/>
              <a:sym typeface="+mn-ea"/>
            </a:endParaRPr>
          </a:p>
        </p:txBody>
      </p:sp>
      <p:sp>
        <p:nvSpPr>
          <p:cNvPr id="3" name="矩形 2"/>
          <p:cNvSpPr/>
          <p:nvPr/>
        </p:nvSpPr>
        <p:spPr>
          <a:xfrm>
            <a:off x="6239510" y="2060575"/>
            <a:ext cx="4680585" cy="2741930"/>
          </a:xfrm>
          <a:prstGeom prst="rect">
            <a:avLst/>
          </a:prstGeom>
          <a:noFill/>
          <a:ln w="28575">
            <a:solidFill>
              <a:srgbClr val="23BDF9"/>
            </a:solid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Title 6"/>
          <p:cNvSpPr txBox="1"/>
          <p:nvPr>
            <p:custDataLst>
              <p:tags r:id="rId6"/>
            </p:custDataLst>
          </p:nvPr>
        </p:nvSpPr>
        <p:spPr>
          <a:xfrm>
            <a:off x="1918352" y="2877185"/>
            <a:ext cx="3187065" cy="137414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一</a:t>
            </a:r>
            <a:r>
              <a:rPr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读图的基础知识</a:t>
            </a:r>
            <a:endPar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l" fontAlgn="ctr">
              <a:lnSpc>
                <a:spcPct val="150000"/>
              </a:lnSpc>
              <a:spcBef>
                <a:spcPts val="0"/>
              </a:spcBef>
              <a:spcAft>
                <a:spcPts val="800"/>
              </a:spcAft>
              <a:buSzPct val="100000"/>
              <a:buFont typeface="+mn-ea"/>
            </a:pPr>
            <a:r>
              <a:rPr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1.</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读图的准则</a:t>
            </a:r>
            <a:endPar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由于一个视图不能确定物体的形状，因此看图时应以主视图为中心，将各视图联系起来看，这是读图的准则。</a:t>
            </a:r>
            <a:endPar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pic>
        <p:nvPicPr>
          <p:cNvPr id="2" name="图片 1"/>
          <p:cNvPicPr>
            <a:picLocks noChangeAspect="1"/>
          </p:cNvPicPr>
          <p:nvPr/>
        </p:nvPicPr>
        <p:blipFill>
          <a:blip r:embed="rId7"/>
          <a:srcRect l="2866"/>
          <a:stretch>
            <a:fillRect/>
          </a:stretch>
        </p:blipFill>
        <p:spPr>
          <a:xfrm>
            <a:off x="7104380" y="2303463"/>
            <a:ext cx="3040380" cy="1984375"/>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childTnLst>
                                </p:cTn>
                              </p:par>
                              <p:par>
                                <p:cTn id="27" presetID="12" presetClass="entr" presetSubtype="4"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p:tgtEl>
                                          <p:spTgt spid="3"/>
                                        </p:tgtEl>
                                        <p:attrNameLst>
                                          <p:attrName>ppt_y</p:attrName>
                                        </p:attrNameLst>
                                      </p:cBhvr>
                                      <p:tavLst>
                                        <p:tav tm="0">
                                          <p:val>
                                            <p:strVal val="#ppt_y+#ppt_h*1.125000"/>
                                          </p:val>
                                        </p:tav>
                                        <p:tav tm="100000">
                                          <p:val>
                                            <p:strVal val="#ppt_y"/>
                                          </p:val>
                                        </p:tav>
                                      </p:tavLst>
                                    </p:anim>
                                    <p:animEffect transition="in" filter="wipe(up)">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p:tgtEl>
                                          <p:spTgt spid="2"/>
                                        </p:tgtEl>
                                        <p:attrNameLst>
                                          <p:attrName>ppt_y</p:attrName>
                                        </p:attrNameLst>
                                      </p:cBhvr>
                                      <p:tavLst>
                                        <p:tav tm="0">
                                          <p:val>
                                            <p:strVal val="#ppt_y+#ppt_h*1.125000"/>
                                          </p:val>
                                        </p:tav>
                                        <p:tav tm="100000">
                                          <p:val>
                                            <p:strVal val="#ppt_y"/>
                                          </p:val>
                                        </p:tav>
                                      </p:tavLst>
                                    </p:anim>
                                    <p:animEffect transition="in" filter="wipe(up)">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bldLvl="0" animBg="1"/>
      <p:bldP spid="5" grpId="0" bldLvl="0" animBg="1"/>
      <p:bldP spid="10" grpId="1"/>
      <p:bldP spid="8" grpId="1" animBg="1"/>
      <p:bldP spid="5" grpId="1" animBg="1"/>
      <p:bldP spid="13" grpId="0"/>
      <p:bldP spid="13" grpId="1"/>
      <p:bldP spid="3" grpId="0" bldLvl="0" animBg="1"/>
      <p:bldP spid="3"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1981835" y="2279262"/>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10080" y="1205230"/>
            <a:ext cx="2470150" cy="886460"/>
          </a:xfrm>
          <a:prstGeom prst="rect">
            <a:avLst/>
          </a:prstGeom>
          <a:noFill/>
        </p:spPr>
        <p:txBody>
          <a:bodyPr wrap="square" lIns="63500" tIns="25400" rIns="63500" bIns="25400" rtlCol="0" anchor="ctr" anchorCtr="0">
            <a:normAutofit fontScale="40000"/>
          </a:bodyPr>
          <a:p>
            <a:pPr marL="0" indent="0" algn="l">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组合体视图的识读</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29325" y="1715770"/>
            <a:ext cx="514096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910080" y="2416175"/>
            <a:ext cx="3146425" cy="3456305"/>
          </a:xfrm>
          <a:prstGeom prst="rect">
            <a:avLst/>
          </a:prstGeom>
          <a:noFill/>
        </p:spPr>
        <p:txBody>
          <a:bodyPr wrap="square" rtlCol="0" anchor="t">
            <a:spAutoFit/>
          </a:bodyPr>
          <a:p>
            <a:pPr marL="13335" lvl="0" algn="just" fontAlgn="ctr">
              <a:lnSpc>
                <a:spcPct val="150000"/>
              </a:lnSpc>
              <a:spcBef>
                <a:spcPts val="0"/>
              </a:spcBef>
              <a:spcAft>
                <a:spcPts val="80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一</a:t>
            </a: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读图的基础知识</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3335" lvl="0" algn="l" fontAlgn="ctr">
              <a:lnSpc>
                <a:spcPct val="15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读图依据</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3335" lvl="0" algn="just" fontAlgn="ctr">
              <a:lnSpc>
                <a:spcPct val="150000"/>
              </a:lnSpc>
              <a:spcBef>
                <a:spcPts val="0"/>
              </a:spcBef>
              <a:spcAft>
                <a:spcPts val="80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1</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）三视图间的投影规律“长对正、高平齐、宽相等。”</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3335" lvl="0" algn="just" fontAlgn="ctr">
              <a:lnSpc>
                <a:spcPct val="150000"/>
              </a:lnSpc>
              <a:spcBef>
                <a:spcPts val="0"/>
              </a:spcBef>
              <a:spcAft>
                <a:spcPts val="80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）基本体三视图的图形特征。</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3335" lvl="0" algn="just" fontAlgn="ctr">
              <a:lnSpc>
                <a:spcPct val="150000"/>
              </a:lnSpc>
              <a:spcBef>
                <a:spcPts val="0"/>
              </a:spcBef>
              <a:spcAft>
                <a:spcPts val="80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3</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）各种位置直线、平面的投影特征。</a:t>
            </a:r>
            <a:endPar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0" name="图片 9"/>
          <p:cNvPicPr>
            <a:picLocks noChangeAspect="1"/>
          </p:cNvPicPr>
          <p:nvPr/>
        </p:nvPicPr>
        <p:blipFill>
          <a:blip r:embed="rId7"/>
          <a:srcRect l="2112"/>
          <a:stretch>
            <a:fillRect/>
          </a:stretch>
        </p:blipFill>
        <p:spPr>
          <a:xfrm>
            <a:off x="6166803" y="2418398"/>
            <a:ext cx="4866005" cy="2020570"/>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p:tgtEl>
                                          <p:spTgt spid="10"/>
                                        </p:tgtEl>
                                        <p:attrNameLst>
                                          <p:attrName>ppt_y</p:attrName>
                                        </p:attrNameLst>
                                      </p:cBhvr>
                                      <p:tavLst>
                                        <p:tav tm="0">
                                          <p:val>
                                            <p:strVal val="#ppt_y+#ppt_h*1.125000"/>
                                          </p:val>
                                        </p:tav>
                                        <p:tav tm="100000">
                                          <p:val>
                                            <p:strVal val="#ppt_y"/>
                                          </p:val>
                                        </p:tav>
                                      </p:tavLst>
                                    </p:anim>
                                    <p:animEffect transition="in" filter="wipe(up)">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8" grpId="0"/>
      <p:bldP spid="2" grpId="1" animBg="1"/>
      <p:bldP spid="4" grpId="1" animBg="1"/>
      <p:bldP spid="8" grpId="1"/>
      <p:bldP spid="3" grpId="0" bldLvl="0" animBg="1"/>
      <p:bldP spid="3" grpId="1" animBg="1"/>
      <p:bldP spid="7" grpId="0"/>
      <p:bldP spid="7" grpId="1"/>
      <p:bldP spid="9" grpId="0" bldLvl="0" animBg="1"/>
      <p:bldP spid="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矩形 7"/>
          <p:cNvSpPr/>
          <p:nvPr userDrawn="1">
            <p:custDataLst>
              <p:tags r:id="rId2"/>
            </p:custDataLst>
          </p:nvPr>
        </p:nvSpPr>
        <p:spPr>
          <a:xfrm>
            <a:off x="0" y="1435100"/>
            <a:ext cx="12192000" cy="912114"/>
          </a:xfrm>
          <a:prstGeom prst="rect">
            <a:avLst/>
          </a:prstGeom>
          <a:solidFill>
            <a:srgbClr val="1F7D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0" name="矩形 11"/>
          <p:cNvSpPr/>
          <p:nvPr>
            <p:custDataLst>
              <p:tags r:id="rId3"/>
            </p:custDataLst>
          </p:nvPr>
        </p:nvSpPr>
        <p:spPr>
          <a:xfrm>
            <a:off x="0" y="2536825"/>
            <a:ext cx="12192000" cy="3068955"/>
          </a:xfrm>
          <a:prstGeom prst="rect">
            <a:avLst/>
          </a:pr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4" name="矩形 12"/>
          <p:cNvSpPr/>
          <p:nvPr>
            <p:custDataLst>
              <p:tags r:id="rId4"/>
            </p:custDataLst>
          </p:nvPr>
        </p:nvSpPr>
        <p:spPr>
          <a:xfrm>
            <a:off x="6494145" y="1268730"/>
            <a:ext cx="4760595" cy="4545965"/>
          </a:xfrm>
          <a:prstGeom prst="round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5"/>
            </p:custDataLst>
          </p:nvPr>
        </p:nvSpPr>
        <p:spPr>
          <a:xfrm>
            <a:off x="828040" y="1587500"/>
            <a:ext cx="4625975"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240" dirty="0">
                <a:solidFill>
                  <a:schemeClr val="bg1"/>
                </a:solidFill>
                <a:latin typeface="微软雅黑" panose="020B0503020204020204" charset="-122"/>
                <a:ea typeface="微软雅黑" panose="020B0503020204020204" charset="-122"/>
                <a:sym typeface="+mn-ea"/>
              </a:rPr>
              <a:t>组合体视图的识读</a:t>
            </a:r>
            <a:endParaRPr lang="zh-CN" altLang="en-US" sz="3400" b="1"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16" name="Title 6"/>
          <p:cNvSpPr txBox="1"/>
          <p:nvPr>
            <p:custDataLst>
              <p:tags r:id="rId6"/>
            </p:custDataLst>
          </p:nvPr>
        </p:nvSpPr>
        <p:spPr>
          <a:xfrm>
            <a:off x="734060" y="3078480"/>
            <a:ext cx="5255260" cy="18542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50000"/>
              </a:lnSpc>
              <a:spcBef>
                <a:spcPts val="0"/>
              </a:spcBef>
              <a:spcAft>
                <a:spcPts val="0"/>
              </a:spcAft>
              <a:buSzPct val="100000"/>
              <a:buFont typeface="+mn-ea"/>
            </a:pPr>
            <a:r>
              <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一</a:t>
            </a:r>
            <a:r>
              <a:rPr altLang="zh-CN"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读图的基础知识</a:t>
            </a:r>
            <a:endPar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altLang="zh-CN"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a:t>
            </a:r>
            <a:r>
              <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线与线框含义</a:t>
            </a:r>
            <a:endPar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3.1.视图中的图线可表示:</a:t>
            </a:r>
            <a:endPar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面与面交线的投影; 平面或柱面的积聚</a:t>
            </a:r>
            <a:r>
              <a:rPr lang="zh-CN"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投影; 曲面轮廓素线的投影 </a:t>
            </a:r>
            <a:endPar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3.2.视图中封闭的的线框可表示:</a:t>
            </a:r>
            <a:endPar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体的投影; 孔洞的投影; 面的投影。</a:t>
            </a:r>
            <a:endPar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3.3.线框的面可能是平面</a:t>
            </a:r>
            <a:r>
              <a:rPr lang="zh-CN"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曲面平曲</a:t>
            </a:r>
            <a:r>
              <a:rPr lang="zh-CN"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组合面</a:t>
            </a:r>
            <a:r>
              <a:rPr lang="zh-CN"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endPar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l" fontAlgn="ctr">
              <a:lnSpc>
                <a:spcPct val="150000"/>
              </a:lnSpc>
              <a:spcBef>
                <a:spcPts val="0"/>
              </a:spcBef>
              <a:spcAft>
                <a:spcPts val="0"/>
              </a:spcAft>
              <a:buSzPct val="100000"/>
              <a:buFont typeface="+mn-ea"/>
            </a:pPr>
            <a:r>
              <a:rPr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3.4.相临两线框的面不是相交就是错开</a:t>
            </a:r>
            <a:endPar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pic>
        <p:nvPicPr>
          <p:cNvPr id="2" name="图片 1"/>
          <p:cNvPicPr>
            <a:picLocks noChangeAspect="1"/>
          </p:cNvPicPr>
          <p:nvPr/>
        </p:nvPicPr>
        <p:blipFill>
          <a:blip r:embed="rId7"/>
          <a:stretch>
            <a:fillRect/>
          </a:stretch>
        </p:blipFill>
        <p:spPr>
          <a:xfrm>
            <a:off x="6638290" y="2395538"/>
            <a:ext cx="4472305" cy="2292350"/>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p:tgtEl>
                                          <p:spTgt spid="2"/>
                                        </p:tgtEl>
                                        <p:attrNameLst>
                                          <p:attrName>ppt_y</p:attrName>
                                        </p:attrNameLst>
                                      </p:cBhvr>
                                      <p:tavLst>
                                        <p:tav tm="0">
                                          <p:val>
                                            <p:strVal val="#ppt_y+#ppt_h*1.125000"/>
                                          </p:val>
                                        </p:tav>
                                        <p:tav tm="100000">
                                          <p:val>
                                            <p:strVal val="#ppt_y"/>
                                          </p:val>
                                        </p:tav>
                                      </p:tavLst>
                                    </p:anim>
                                    <p:animEffect transition="in" filter="wipe(up)">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5" grpId="0"/>
      <p:bldP spid="8" grpId="1" animBg="1"/>
      <p:bldP spid="15" grpId="1"/>
      <p:bldP spid="16" grpId="0"/>
      <p:bldP spid="10" grpId="0" bldLvl="0" animBg="1"/>
      <p:bldP spid="16" grpId="1"/>
      <p:bldP spid="10" grpId="1" animBg="1"/>
      <p:bldP spid="14" grpId="0" bldLvl="0" animBg="1"/>
      <p:bldP spid="1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1981835" y="2279262"/>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10080" y="1205230"/>
            <a:ext cx="2470150" cy="886460"/>
          </a:xfrm>
          <a:prstGeom prst="rect">
            <a:avLst/>
          </a:prstGeom>
          <a:noFill/>
        </p:spPr>
        <p:txBody>
          <a:bodyPr wrap="square" lIns="63500" tIns="25400" rIns="63500" bIns="25400" rtlCol="0" anchor="ctr" anchorCtr="0">
            <a:normAutofit fontScale="40000"/>
          </a:bodyPr>
          <a:p>
            <a:pPr marL="0" indent="0" algn="l">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组合体视图的识读</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29325" y="1715770"/>
            <a:ext cx="514096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910080" y="2416175"/>
            <a:ext cx="3146425" cy="3184525"/>
          </a:xfrm>
          <a:prstGeom prst="rect">
            <a:avLst/>
          </a:prstGeom>
          <a:noFill/>
        </p:spPr>
        <p:txBody>
          <a:bodyPr wrap="square" rtlCol="0" anchor="t">
            <a:spAutoFit/>
          </a:bodyPr>
          <a:p>
            <a:pPr marL="0" lvl="0" indent="0" algn="just" fontAlgn="ctr">
              <a:lnSpc>
                <a:spcPts val="2680"/>
              </a:lnSpc>
              <a:spcBef>
                <a:spcPts val="0"/>
              </a:spcBef>
              <a:spcAft>
                <a:spcPts val="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二</a:t>
            </a:r>
            <a:r>
              <a:rPr lang="en-US" altLang="zh-CN"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读图的基本方法</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just" fontAlgn="ctr">
              <a:lnSpc>
                <a:spcPts val="2680"/>
              </a:lnSpc>
              <a:spcBef>
                <a:spcPts val="0"/>
              </a:spcBef>
              <a:spcAft>
                <a:spcPts val="0"/>
              </a:spcAft>
              <a:buSzPct val="100000"/>
              <a:buFont typeface="+mn-ea"/>
            </a:pPr>
            <a:r>
              <a:rPr lang="en-US" altLang="zh-CN"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1.</a:t>
            </a:r>
            <a:r>
              <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形体分析读图法:</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just" fontAlgn="ctr">
              <a:lnSpc>
                <a:spcPts val="2680"/>
              </a:lnSpc>
              <a:spcBef>
                <a:spcPts val="0"/>
              </a:spcBef>
              <a:spcAft>
                <a:spcPts val="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以基本体或简单体为读图单元，简单地说，就是一部分一部分地看。形体分析法是读图的主要方法。</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just" fontAlgn="ctr">
              <a:lnSpc>
                <a:spcPts val="2680"/>
              </a:lnSpc>
              <a:spcBef>
                <a:spcPts val="0"/>
              </a:spcBef>
              <a:spcAft>
                <a:spcPts val="0"/>
              </a:spcAft>
              <a:buSzPct val="100000"/>
              <a:buFont typeface="+mn-ea"/>
            </a:pPr>
            <a:r>
              <a:rPr lang="en-US" altLang="zh-CN"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线面分析读图法:</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just" fontAlgn="ctr">
              <a:lnSpc>
                <a:spcPts val="2680"/>
              </a:lnSpc>
              <a:spcBef>
                <a:spcPts val="0"/>
              </a:spcBef>
              <a:spcAft>
                <a:spcPts val="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以线面为读图单元，简单地说，就是一个面一个面地看。遇难点部分用线面分析法读图。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6" name="图片 5"/>
          <p:cNvPicPr>
            <a:picLocks noChangeAspect="1"/>
          </p:cNvPicPr>
          <p:nvPr/>
        </p:nvPicPr>
        <p:blipFill>
          <a:blip r:embed="rId7"/>
          <a:srcRect l="3462" r="4457"/>
          <a:stretch>
            <a:fillRect/>
          </a:stretch>
        </p:blipFill>
        <p:spPr>
          <a:xfrm>
            <a:off x="6189028" y="2145348"/>
            <a:ext cx="4821555" cy="2585720"/>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p:tgtEl>
                                          <p:spTgt spid="6"/>
                                        </p:tgtEl>
                                        <p:attrNameLst>
                                          <p:attrName>ppt_y</p:attrName>
                                        </p:attrNameLst>
                                      </p:cBhvr>
                                      <p:tavLst>
                                        <p:tav tm="0">
                                          <p:val>
                                            <p:strVal val="#ppt_y+#ppt_h*1.125000"/>
                                          </p:val>
                                        </p:tav>
                                        <p:tav tm="100000">
                                          <p:val>
                                            <p:strVal val="#ppt_y"/>
                                          </p:val>
                                        </p:tav>
                                      </p:tavLst>
                                    </p:anim>
                                    <p:animEffect transition="in" filter="wipe(up)">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8" grpId="0"/>
      <p:bldP spid="2" grpId="1" animBg="1"/>
      <p:bldP spid="4" grpId="1" animBg="1"/>
      <p:bldP spid="8" grpId="1"/>
      <p:bldP spid="3" grpId="0" bldLvl="0" animBg="1"/>
      <p:bldP spid="3" grpId="1" animBg="1"/>
      <p:bldP spid="7" grpId="0"/>
      <p:bldP spid="7" grpId="1"/>
      <p:bldP spid="9" grpId="0" bldLvl="0" animBg="1"/>
      <p:bldP spid="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16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50365"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4</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4581525" y="2933700"/>
            <a:ext cx="5151755" cy="768350"/>
          </a:xfrm>
          <a:prstGeom prst="rect">
            <a:avLst/>
          </a:prstGeom>
          <a:noFill/>
          <a:ln w="9525">
            <a:noFill/>
          </a:ln>
        </p:spPr>
        <p:txBody>
          <a:bodyPr wrap="square" anchor="t" anchorCtr="0">
            <a:spAutoFit/>
          </a:bodyPr>
          <a:p>
            <a:r>
              <a:rPr lang="zh-CN" altLang="en-US" sz="4400" b="1" dirty="0">
                <a:latin typeface="Franklin Gothic Medium" panose="020B0603020102020204" pitchFamily="34" charset="0"/>
                <a:sym typeface="+mn-ea"/>
              </a:rPr>
              <a:t>组合体的尺寸标注</a:t>
            </a:r>
            <a:endParaRPr lang="zh-CN" altLang="en-US" sz="4400">
              <a:latin typeface="Arial" panose="020B0604020202020204" pitchFamily="34" charset="0"/>
              <a:ea typeface="宋体" panose="02010600030101010101" pitchFamily="2"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4" name="矩形 3"/>
          <p:cNvSpPr/>
          <p:nvPr/>
        </p:nvSpPr>
        <p:spPr>
          <a:xfrm>
            <a:off x="1181100" y="1323975"/>
            <a:ext cx="4464685" cy="4536440"/>
          </a:xfrm>
          <a:prstGeom prst="rect">
            <a:avLst/>
          </a:prstGeom>
          <a:solidFill>
            <a:srgbClr val="1F7DEE"/>
          </a:solidFill>
          <a:ln w="38100">
            <a:solidFill>
              <a:srgbClr val="1F7D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custDataLst>
              <p:tags r:id="rId2"/>
            </p:custDataLst>
          </p:nvPr>
        </p:nvSpPr>
        <p:spPr>
          <a:xfrm>
            <a:off x="1341120" y="1556385"/>
            <a:ext cx="4105275" cy="645160"/>
          </a:xfrm>
          <a:prstGeom prst="rect">
            <a:avLst/>
          </a:prstGeom>
          <a:noFill/>
        </p:spPr>
        <p:txBody>
          <a:bodyPr wrap="square" rtlCol="0">
            <a:normAutofit/>
          </a:bodyPr>
          <a:p>
            <a:pPr marL="0" indent="0" algn="l">
              <a:lnSpc>
                <a:spcPct val="100000"/>
              </a:lnSpc>
              <a:spcBef>
                <a:spcPts val="0"/>
              </a:spcBef>
              <a:spcAft>
                <a:spcPts val="0"/>
              </a:spcAft>
              <a:buSzPct val="100000"/>
              <a:buNone/>
            </a:pPr>
            <a:r>
              <a:rPr lang="zh-CN" altLang="en-US" sz="3400" b="1">
                <a:ln w="9525">
                  <a:solidFill>
                    <a:schemeClr val="bg1"/>
                  </a:solidFill>
                  <a:prstDash val="solid"/>
                </a:ln>
                <a:solidFill>
                  <a:schemeClr val="bg1"/>
                </a:solidFill>
                <a:effectLst>
                  <a:outerShdw blurRad="12700" dist="38100" dir="2700000" algn="tl" rotWithShape="0">
                    <a:schemeClr val="bg1">
                      <a:lumMod val="50000"/>
                    </a:schemeClr>
                  </a:outerShdw>
                </a:effectLst>
                <a:sym typeface="+mn-ea"/>
              </a:rPr>
              <a:t>组合体的尺寸标注</a:t>
            </a:r>
            <a:endParaRPr lang="zh-CN" altLang="en-US" sz="3400" b="1">
              <a:ln w="9525">
                <a:solidFill>
                  <a:schemeClr val="bg1"/>
                </a:solidFill>
                <a:prstDash val="solid"/>
              </a:ln>
              <a:solidFill>
                <a:schemeClr val="bg1"/>
              </a:solidFill>
              <a:effectLst>
                <a:outerShdw blurRad="12700" dist="38100" dir="2700000" algn="tl" rotWithShape="0">
                  <a:schemeClr val="bg1">
                    <a:lumMod val="50000"/>
                  </a:schemeClr>
                </a:outerShdw>
              </a:effectLst>
              <a:latin typeface="Arial" panose="020B0604020202020204" pitchFamily="34" charset="0"/>
              <a:sym typeface="+mn-ea"/>
            </a:endParaRPr>
          </a:p>
        </p:txBody>
      </p:sp>
      <p:sp>
        <p:nvSpPr>
          <p:cNvPr id="13" name="文本框 12"/>
          <p:cNvSpPr txBox="1"/>
          <p:nvPr>
            <p:custDataLst>
              <p:tags r:id="rId3"/>
            </p:custDataLst>
          </p:nvPr>
        </p:nvSpPr>
        <p:spPr>
          <a:xfrm>
            <a:off x="1024255" y="2210435"/>
            <a:ext cx="4441190" cy="3580765"/>
          </a:xfrm>
          <a:prstGeom prst="rect">
            <a:avLst/>
          </a:prstGeom>
          <a:noFill/>
        </p:spPr>
        <p:txBody>
          <a:bodyPr wrap="square" rtlCol="0">
            <a:noAutofit/>
          </a:bodyPr>
          <a:p>
            <a:pPr marL="355600" lvl="0" algn="just" fontAlgn="ctr">
              <a:lnSpc>
                <a:spcPct val="150000"/>
              </a:lnSpc>
              <a:spcBef>
                <a:spcPts val="0"/>
              </a:spcBef>
              <a:spcAft>
                <a:spcPts val="800"/>
              </a:spcAft>
              <a:buSzPct val="100000"/>
              <a:buFont typeface="+mn-ea"/>
            </a:pPr>
            <a:r>
              <a:rPr lang="zh-CN" altLang="en-US" sz="1400" spc="120">
                <a:solidFill>
                  <a:schemeClr val="bg1"/>
                </a:solidFill>
                <a:effectLst>
                  <a:outerShdw blurRad="38100" dist="19050" dir="2700000" algn="tl" rotWithShape="0">
                    <a:schemeClr val="dk1">
                      <a:alpha val="40000"/>
                    </a:schemeClr>
                  </a:outerShdw>
                </a:effectLst>
                <a:ea typeface="微软雅黑" panose="020B0503020204020204" charset="-122"/>
                <a:sym typeface="+mn-ea"/>
              </a:rPr>
              <a:t>一</a:t>
            </a:r>
            <a:r>
              <a:rPr lang="en-US" altLang="zh-CN" sz="1400" spc="120">
                <a:solidFill>
                  <a:schemeClr val="bg1"/>
                </a:solidFill>
                <a:effectLst>
                  <a:outerShdw blurRad="38100" dist="19050" dir="2700000" algn="tl" rotWithShape="0">
                    <a:schemeClr val="dk1">
                      <a:alpha val="40000"/>
                    </a:schemeClr>
                  </a:outerShdw>
                </a:effectLst>
                <a:ea typeface="微软雅黑" panose="020B0503020204020204" charset="-122"/>
                <a:sym typeface="+mn-ea"/>
              </a:rPr>
              <a:t>.标注尺寸的基本要求</a:t>
            </a:r>
            <a:endParaRPr lang="en-US" altLang="zh-CN"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just" fontAlgn="ctr">
              <a:lnSpc>
                <a:spcPct val="150000"/>
              </a:lnSpc>
              <a:spcBef>
                <a:spcPts val="0"/>
              </a:spcBef>
              <a:spcAft>
                <a:spcPts val="800"/>
              </a:spcAft>
              <a:buSzPct val="100000"/>
              <a:buFont typeface="+mn-ea"/>
            </a:pP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en-US" altLang="zh-CN"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1</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400" b="1"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正确</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 --尺寸标注要符合国家和行业制图标准的规定。</a:t>
            </a:r>
            <a:endParaRPr lang="zh-CN" altLang="en-US" sz="1400" spc="20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just" fontAlgn="ctr">
              <a:lnSpc>
                <a:spcPct val="150000"/>
              </a:lnSpc>
              <a:spcBef>
                <a:spcPts val="0"/>
              </a:spcBef>
              <a:spcAft>
                <a:spcPts val="800"/>
              </a:spcAft>
              <a:buSzPct val="100000"/>
              <a:buFont typeface="+mn-ea"/>
            </a:pP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en-US" altLang="zh-CN"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400" b="1"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完整</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--所注尺寸能够完全确定物体的形状和大小。</a:t>
            </a:r>
            <a:endParaRPr lang="zh-CN" altLang="en-US" sz="1400" spc="20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just" fontAlgn="ctr">
              <a:lnSpc>
                <a:spcPct val="150000"/>
              </a:lnSpc>
              <a:spcBef>
                <a:spcPts val="0"/>
              </a:spcBef>
              <a:spcAft>
                <a:spcPts val="800"/>
              </a:spcAft>
              <a:buSzPct val="100000"/>
              <a:buFont typeface="+mn-ea"/>
            </a:pP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en-US" altLang="zh-CN"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3</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400" b="1"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清晰</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--所注尺寸位置要明显，排列要整齐，便于读图。</a:t>
            </a:r>
            <a:endParaRPr lang="zh-CN" altLang="en-US" sz="1400" spc="20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just" fontAlgn="ctr">
              <a:lnSpc>
                <a:spcPct val="150000"/>
              </a:lnSpc>
              <a:spcBef>
                <a:spcPts val="0"/>
              </a:spcBef>
              <a:spcAft>
                <a:spcPts val="800"/>
              </a:spcAft>
              <a:buSzPct val="100000"/>
              <a:buFont typeface="+mn-ea"/>
            </a:pP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en-US" altLang="zh-CN"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4</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400" b="1"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合理</a:t>
            </a:r>
            <a:r>
              <a:rPr lang="zh-CN" altLang="en-US" sz="1400" spc="200">
                <a:solidFill>
                  <a:schemeClr val="bg1"/>
                </a:solidFill>
                <a:effectLst>
                  <a:outerShdw blurRad="38100" dist="19050" dir="2700000" algn="tl" rotWithShape="0">
                    <a:schemeClr val="dk1">
                      <a:alpha val="40000"/>
                    </a:schemeClr>
                  </a:outerShdw>
                </a:effectLst>
                <a:ea typeface="微软雅黑" panose="020B0503020204020204" charset="-122"/>
                <a:sym typeface="+mn-ea"/>
              </a:rPr>
              <a:t>--所注尺寸既能满足设计要求，又方便施工。</a:t>
            </a:r>
            <a:endParaRPr lang="zh-CN" altLang="en-US" sz="1400" spc="20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endParaRPr>
          </a:p>
        </p:txBody>
      </p:sp>
      <p:sp>
        <p:nvSpPr>
          <p:cNvPr id="5" name="圆角矩形 4"/>
          <p:cNvSpPr/>
          <p:nvPr/>
        </p:nvSpPr>
        <p:spPr>
          <a:xfrm>
            <a:off x="6670675" y="2003425"/>
            <a:ext cx="3607435" cy="3305810"/>
          </a:xfrm>
          <a:prstGeom prst="roundRect">
            <a:avLst/>
          </a:prstGeom>
          <a:solidFill>
            <a:srgbClr val="1F7DEE"/>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1054100" y="1196975"/>
            <a:ext cx="4464685" cy="4536440"/>
          </a:xfrm>
          <a:prstGeom prst="rect">
            <a:avLst/>
          </a:prstGeom>
          <a:noFill/>
          <a:ln w="38100">
            <a:solidFill>
              <a:srgbClr val="1F7DE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7" name="图片 6"/>
          <p:cNvPicPr>
            <a:picLocks noChangeAspect="1"/>
          </p:cNvPicPr>
          <p:nvPr/>
        </p:nvPicPr>
        <p:blipFill>
          <a:blip r:embed="rId4"/>
          <a:stretch>
            <a:fillRect/>
          </a:stretch>
        </p:blipFill>
        <p:spPr>
          <a:xfrm>
            <a:off x="6937375" y="2143443"/>
            <a:ext cx="3074035" cy="3025775"/>
          </a:xfrm>
          <a:prstGeom prst="roundRect">
            <a:avLst/>
          </a:prstGeom>
        </p:spPr>
      </p:pic>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ppt_y</p:attrName>
                                        </p:attrNameLst>
                                      </p:cBhvr>
                                      <p:tavLst>
                                        <p:tav tm="0">
                                          <p:val>
                                            <p:strVal val="#ppt_y+#ppt_h*1.125000"/>
                                          </p:val>
                                        </p:tav>
                                        <p:tav tm="100000">
                                          <p:val>
                                            <p:strVal val="#ppt_y"/>
                                          </p:val>
                                        </p:tav>
                                      </p:tavLst>
                                    </p:anim>
                                    <p:animEffect transition="in" filter="wipe(up)">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par>
                                <p:cTn id="29" presetID="12" presetClass="entr" presetSubtype="4"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11" grpId="0"/>
      <p:bldP spid="4" grpId="1" animBg="1"/>
      <p:bldP spid="3" grpId="1" animBg="1"/>
      <p:bldP spid="11" grpId="1"/>
      <p:bldP spid="13" grpId="0"/>
      <p:bldP spid="13" grpId="1"/>
      <p:bldP spid="5" grpId="0" animBg="1"/>
      <p:bldP spid="5"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 name="圆角矩形 13"/>
          <p:cNvSpPr/>
          <p:nvPr userDrawn="1">
            <p:custDataLst>
              <p:tags r:id="rId2"/>
            </p:custDataLst>
          </p:nvPr>
        </p:nvSpPr>
        <p:spPr>
          <a:xfrm>
            <a:off x="0" y="1922145"/>
            <a:ext cx="12192000" cy="4003040"/>
          </a:xfrm>
          <a:prstGeom prst="roundRect">
            <a:avLst/>
          </a:prstGeom>
          <a:solidFill>
            <a:srgbClr val="1F7DEE"/>
          </a:solidFill>
          <a:ln w="12700" cap="flat" cmpd="sng" algn="ctr">
            <a:noFill/>
            <a:prstDash val="solid"/>
            <a:miter lim="800000"/>
          </a:ln>
          <a:effectLst>
            <a:outerShdw blurRad="88900" dist="50800" dir="5400000" sx="99000" sy="99000" algn="ctr" rotWithShape="0">
              <a:schemeClr val="tx1">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5" name="文本框 14"/>
          <p:cNvSpPr txBox="1"/>
          <p:nvPr>
            <p:custDataLst>
              <p:tags r:id="rId3"/>
            </p:custDataLst>
          </p:nvPr>
        </p:nvSpPr>
        <p:spPr>
          <a:xfrm>
            <a:off x="551142" y="1052820"/>
            <a:ext cx="10972876" cy="762000"/>
          </a:xfrm>
          <a:prstGeom prst="rect">
            <a:avLst/>
          </a:prstGeom>
          <a:noFill/>
        </p:spPr>
        <p:txBody>
          <a:bodyPr wrap="square" lIns="63500" tIns="25400" rIns="63500" bIns="25400" rtlCol="0" anchor="ctr" anchorCtr="0">
            <a:normAutofit lnSpcReduction="10000"/>
            <a:scene3d>
              <a:camera prst="orthographicFront"/>
              <a:lightRig rig="threePt" dir="t"/>
            </a:scene3d>
          </a:bodyPr>
          <a:p>
            <a:pPr marL="0" indent="0" algn="ctr">
              <a:lnSpc>
                <a:spcPct val="100000"/>
              </a:lnSpc>
              <a:spcBef>
                <a:spcPts val="0"/>
              </a:spcBef>
              <a:spcAft>
                <a:spcPts val="0"/>
              </a:spcAft>
              <a:buSzPct val="100000"/>
              <a:buNone/>
            </a:pPr>
            <a:r>
              <a:rPr lang="zh-CN" altLang="en-US" sz="4400" b="1" spc="28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rPr>
              <a:t>组合体的尺寸标注</a:t>
            </a:r>
            <a:endParaRPr lang="zh-CN" altLang="en-US" sz="4400" b="1" spc="28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endParaRPr>
          </a:p>
        </p:txBody>
      </p:sp>
      <p:sp>
        <p:nvSpPr>
          <p:cNvPr id="17" name="Title 6"/>
          <p:cNvSpPr txBox="1"/>
          <p:nvPr>
            <p:custDataLst>
              <p:tags r:id="rId4"/>
            </p:custDataLst>
          </p:nvPr>
        </p:nvSpPr>
        <p:spPr>
          <a:xfrm>
            <a:off x="609600" y="2208530"/>
            <a:ext cx="5390515" cy="3609340"/>
          </a:xfrm>
          <a:prstGeom prst="rect">
            <a:avLst/>
          </a:prstGeom>
          <a:noFill/>
          <a:ln w="3175">
            <a:noFill/>
            <a:prstDash val="dash"/>
          </a:ln>
        </p:spPr>
        <p:txBody>
          <a:bodyPr wrap="square" lIns="63500" tIns="25400" rIns="63500" bIns="25400" anchor="t"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algn="l" fontAlgn="ctr">
              <a:lnSpc>
                <a:spcPct val="150000"/>
              </a:lnSpc>
              <a:spcBef>
                <a:spcPts val="0"/>
              </a:spcBef>
              <a:spcAft>
                <a:spcPts val="0"/>
              </a:spcAft>
              <a:buSzPct val="100000"/>
              <a:buFont typeface="+mn-ea"/>
              <a:buAutoNum type="ea1JpnChsDbPeriod"/>
            </a:pPr>
            <a:r>
              <a:rPr lang="en-US" altLang="zh-CN" sz="16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需要标注的尺寸:</a:t>
            </a:r>
            <a:endParaRPr lang="en-US" altLang="zh-CN" sz="16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algn="l" fontAlgn="ctr">
              <a:lnSpc>
                <a:spcPct val="150000"/>
              </a:lnSpc>
              <a:spcBef>
                <a:spcPts val="0"/>
              </a:spcBef>
              <a:spcAft>
                <a:spcPts val="0"/>
              </a:spcAft>
              <a:buSzPct val="100000"/>
              <a:buFont typeface="Calibri Light" panose="020F0302020204030204" charset="0"/>
              <a:buAutoNum type="arabicPeriod"/>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柱体、台体需要标注的尺寸是底面形状尺寸和两底面之间的距离。</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algn="l" fontAlgn="ctr">
              <a:lnSpc>
                <a:spcPct val="150000"/>
              </a:lnSpc>
              <a:spcBef>
                <a:spcPts val="0"/>
              </a:spcBef>
              <a:spcAft>
                <a:spcPts val="0"/>
              </a:spcAft>
              <a:buSzPct val="100000"/>
              <a:buFont typeface="Calibri Light" panose="020F0302020204030204" charset="0"/>
              <a:buAutoNum type="arabicPeriod"/>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锥体需要标注的尺寸是底面形状尺寸和底面与锥尖之间的距离。</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algn="l" fontAlgn="ctr">
              <a:lnSpc>
                <a:spcPct val="150000"/>
              </a:lnSpc>
              <a:spcBef>
                <a:spcPts val="0"/>
              </a:spcBef>
              <a:spcAft>
                <a:spcPts val="0"/>
              </a:spcAft>
              <a:buSzPct val="100000"/>
              <a:buFont typeface="Calibri Light" panose="020F0302020204030204" charset="0"/>
              <a:buAutoNum type="arabicPeriod"/>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圆球体只需标注球面直径。</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279400" lvl="0" algn="l" fontAlgn="ctr">
              <a:lnSpc>
                <a:spcPct val="150000"/>
              </a:lnSpc>
              <a:spcBef>
                <a:spcPts val="0"/>
              </a:spcBef>
              <a:spcAft>
                <a:spcPts val="0"/>
              </a:spcAft>
              <a:buSzPct val="100000"/>
              <a:buFont typeface="+mn-ea"/>
              <a:buAutoNum type="ea1JpnChsDbPeriod"/>
            </a:pPr>
            <a:r>
              <a:rPr lang="en-US" altLang="zh-CN" sz="16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需要注意的问题: </a:t>
            </a:r>
            <a:endParaRPr lang="en-US" altLang="zh-CN" sz="16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algn="l" fontAlgn="ctr">
              <a:lnSpc>
                <a:spcPct val="150000"/>
              </a:lnSpc>
              <a:spcBef>
                <a:spcPts val="0"/>
              </a:spcBef>
              <a:spcAft>
                <a:spcPts val="0"/>
              </a:spcAft>
              <a:buSzPct val="100000"/>
              <a:buFont typeface="Calibri Light" panose="020F0302020204030204" charset="0"/>
              <a:buAutoNum type="arabicPeriod"/>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基本体上同一处的尺寸在视图上只能 标注一次。</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algn="l" fontAlgn="ctr">
              <a:lnSpc>
                <a:spcPct val="150000"/>
              </a:lnSpc>
              <a:spcBef>
                <a:spcPts val="0"/>
              </a:spcBef>
              <a:spcAft>
                <a:spcPts val="0"/>
              </a:spcAft>
              <a:buSzPct val="100000"/>
              <a:buFont typeface="Calibri Light" panose="020F0302020204030204" charset="0"/>
              <a:buAutoNum type="arabicPeriod"/>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平面体确定底面形状的尺寸一般注在反映底面实形的特征图上。</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algn="l" fontAlgn="ctr">
              <a:lnSpc>
                <a:spcPct val="150000"/>
              </a:lnSpc>
              <a:spcBef>
                <a:spcPts val="0"/>
              </a:spcBef>
              <a:spcAft>
                <a:spcPts val="0"/>
              </a:spcAft>
              <a:buSzPct val="100000"/>
              <a:buFont typeface="Calibri Light" panose="020F0302020204030204" charset="0"/>
              <a:buAutoNum type="arabicPeriod"/>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曲面体的底面直径注在非圆视图上比较清楚，半径注在圆视图上比较清楚。</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pic>
        <p:nvPicPr>
          <p:cNvPr id="18" name="图片 17"/>
          <p:cNvPicPr>
            <a:picLocks noChangeAspect="1"/>
          </p:cNvPicPr>
          <p:nvPr>
            <p:custDataLst>
              <p:tags r:id="rId5"/>
            </p:custDataLst>
          </p:nvPr>
        </p:nvPicPr>
        <p:blipFill rotWithShape="1">
          <a:blip r:embed="rId6"/>
          <a:srcRect/>
          <a:stretch>
            <a:fillRect/>
          </a:stretch>
        </p:blipFill>
        <p:spPr>
          <a:xfrm>
            <a:off x="6456058" y="2382823"/>
            <a:ext cx="4972075" cy="3082925"/>
          </a:xfrm>
          <a:prstGeom prst="roundRect">
            <a:avLst/>
          </a:prstGeom>
          <a:effectLst>
            <a:outerShdw blurRad="88900" dist="50800" dir="5400000" sx="98000" sy="98000" algn="ctr" rotWithShape="0">
              <a:schemeClr val="tx1">
                <a:alpha val="100000"/>
              </a:schemeClr>
            </a:outerShdw>
          </a:effectLst>
        </p:spPr>
      </p:pic>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5123" name="图片 13" descr="5a0abd27673b4_1024"/>
          <p:cNvPicPr>
            <a:picLocks noChangeAspect="1"/>
          </p:cNvPicPr>
          <p:nvPr/>
        </p:nvPicPr>
        <p:blipFill>
          <a:blip r:embed="rId2"/>
          <a:srcRect l="6052" t="423" r="3368" b="130"/>
          <a:stretch>
            <a:fillRect/>
          </a:stretch>
        </p:blipFill>
        <p:spPr>
          <a:xfrm>
            <a:off x="765175" y="833438"/>
            <a:ext cx="4321175" cy="5400675"/>
          </a:xfrm>
          <a:prstGeom prst="rect">
            <a:avLst/>
          </a:prstGeom>
          <a:noFill/>
          <a:ln w="9525">
            <a:noFill/>
          </a:ln>
        </p:spPr>
      </p:pic>
      <p:sp useBgFill="1">
        <p:nvSpPr>
          <p:cNvPr id="5124" name="矩形 31"/>
          <p:cNvSpPr/>
          <p:nvPr/>
        </p:nvSpPr>
        <p:spPr>
          <a:xfrm>
            <a:off x="765175" y="833438"/>
            <a:ext cx="4321175" cy="5399087"/>
          </a:xfrm>
          <a:prstGeom prst="rect">
            <a:avLst/>
          </a:prstGeom>
          <a:ln w="9525">
            <a:noFill/>
          </a:ln>
        </p:spPr>
        <p:txBody>
          <a:bodyPr wrap="square" anchor="ctr" anchorCtr="0">
            <a:spAutoFit/>
          </a:bodyPr>
          <a:p>
            <a:pPr algn="ctr"/>
            <a:endParaRPr lang="zh-CN" altLang="en-US" sz="2000">
              <a:solidFill>
                <a:srgbClr val="222B33"/>
              </a:solidFill>
              <a:latin typeface="微软雅黑" panose="020B0503020204020204" charset="-122"/>
              <a:ea typeface="微软雅黑" panose="020B0503020204020204" charset="-122"/>
            </a:endParaRPr>
          </a:p>
        </p:txBody>
      </p:sp>
      <p:grpSp>
        <p:nvGrpSpPr>
          <p:cNvPr id="21" name="组合 20"/>
          <p:cNvGrpSpPr/>
          <p:nvPr/>
        </p:nvGrpSpPr>
        <p:grpSpPr>
          <a:xfrm>
            <a:off x="6036945" y="1792605"/>
            <a:ext cx="3618865" cy="619125"/>
            <a:chOff x="9507" y="1927"/>
            <a:chExt cx="5699" cy="975"/>
          </a:xfrm>
        </p:grpSpPr>
        <p:sp>
          <p:nvSpPr>
            <p:cNvPr id="19" name="椭圆 18"/>
            <p:cNvSpPr/>
            <p:nvPr/>
          </p:nvSpPr>
          <p:spPr>
            <a:xfrm>
              <a:off x="9507" y="1927"/>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58" name="文本框 57"/>
            <p:cNvSpPr txBox="1"/>
            <p:nvPr/>
          </p:nvSpPr>
          <p:spPr>
            <a:xfrm>
              <a:off x="10734" y="1979"/>
              <a:ext cx="4472" cy="774"/>
            </a:xfrm>
            <a:prstGeom prst="rect">
              <a:avLst/>
            </a:prstGeom>
            <a:noFill/>
          </p:spPr>
          <p:txBody>
            <a:bodyPr wrap="none" rtlCol="0">
              <a:spAutoFit/>
              <a:scene3d>
                <a:camera prst="orthographicFront"/>
                <a:lightRig rig="threePt" dir="t"/>
              </a:scene3d>
              <a:sp3d contourW="12700"/>
            </a:bodyPr>
            <a:lstStyle/>
            <a:p>
              <a:pPr algn="l" fontAlgn="base"/>
              <a:r>
                <a:rPr lang="zh-CN" altLang="en-US" sz="2600" b="1" dirty="0">
                  <a:latin typeface="Century Gothic" pitchFamily="34" charset="0"/>
                  <a:sym typeface="+mn-ea"/>
                </a:rPr>
                <a:t>组合体的</a:t>
              </a:r>
              <a:r>
                <a:rPr lang="zh-CN" altLang="en-US" sz="2600" b="1" dirty="0">
                  <a:latin typeface="Century Gothic" pitchFamily="34" charset="0"/>
                  <a:sym typeface="+mn-ea"/>
                </a:rPr>
                <a:t>形体分析</a:t>
              </a:r>
              <a:endParaRPr lang="zh-CN" altLang="en-US" sz="2600" b="1" strike="noStrike" noProof="1" dirty="0">
                <a:solidFill>
                  <a:schemeClr val="tx1"/>
                </a:solidFill>
                <a:latin typeface="Franklin Gothic Medium" panose="020B0603020102020204" pitchFamily="34" charset="0"/>
                <a:ea typeface="宋体" panose="02010600030101010101" pitchFamily="2" charset="-122"/>
                <a:cs typeface="+mn-cs"/>
                <a:sym typeface="+mn-ea"/>
              </a:endParaRPr>
            </a:p>
          </p:txBody>
        </p:sp>
        <p:sp>
          <p:nvSpPr>
            <p:cNvPr id="63" name="文本框 62"/>
            <p:cNvSpPr txBox="1"/>
            <p:nvPr/>
          </p:nvSpPr>
          <p:spPr>
            <a:xfrm>
              <a:off x="9707" y="2053"/>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1</a:t>
              </a:r>
              <a:endParaRPr lang="en-US" altLang="zh-CN" sz="2400" b="1" strike="noStrike" noProof="1" dirty="0">
                <a:solidFill>
                  <a:schemeClr val="tx1"/>
                </a:solidFill>
                <a:latin typeface="微软雅黑" panose="020B0503020204020204" charset="-122"/>
              </a:endParaRPr>
            </a:p>
          </p:txBody>
        </p:sp>
      </p:grpSp>
      <p:grpSp>
        <p:nvGrpSpPr>
          <p:cNvPr id="22" name="组合 21"/>
          <p:cNvGrpSpPr/>
          <p:nvPr/>
        </p:nvGrpSpPr>
        <p:grpSpPr>
          <a:xfrm>
            <a:off x="6036945" y="2814955"/>
            <a:ext cx="3950335" cy="619125"/>
            <a:chOff x="9507" y="3537"/>
            <a:chExt cx="6221" cy="975"/>
          </a:xfrm>
        </p:grpSpPr>
        <p:sp>
          <p:nvSpPr>
            <p:cNvPr id="15" name="椭圆 14"/>
            <p:cNvSpPr/>
            <p:nvPr/>
          </p:nvSpPr>
          <p:spPr>
            <a:xfrm>
              <a:off x="9507" y="3537"/>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79" name="文本框 78"/>
            <p:cNvSpPr txBox="1"/>
            <p:nvPr/>
          </p:nvSpPr>
          <p:spPr>
            <a:xfrm>
              <a:off x="10733" y="3594"/>
              <a:ext cx="4995" cy="774"/>
            </a:xfrm>
            <a:prstGeom prst="rect">
              <a:avLst/>
            </a:prstGeom>
            <a:noFill/>
          </p:spPr>
          <p:txBody>
            <a:bodyPr wrap="none" rtlCol="0">
              <a:spAutoFit/>
              <a:scene3d>
                <a:camera prst="orthographicFront"/>
                <a:lightRig rig="threePt" dir="t"/>
              </a:scene3d>
              <a:sp3d contourW="12700"/>
            </a:bodyPr>
            <a:lstStyle/>
            <a:p>
              <a:pPr algn="l" fontAlgn="base"/>
              <a:r>
                <a:rPr lang="zh-CN" altLang="en-US" sz="2600" b="1" dirty="0">
                  <a:latin typeface="微软雅黑" panose="020B0503020204020204" charset="-122"/>
                  <a:cs typeface="微软雅黑" panose="020B0503020204020204" charset="-122"/>
                  <a:sym typeface="+mn-ea"/>
                </a:rPr>
                <a:t>组合体三视图的</a:t>
              </a:r>
              <a:r>
                <a:rPr lang="zh-CN" altLang="en-US" sz="2600" b="1" dirty="0">
                  <a:latin typeface="微软雅黑" panose="020B0503020204020204" charset="-122"/>
                  <a:cs typeface="微软雅黑" panose="020B0503020204020204" charset="-122"/>
                  <a:sym typeface="+mn-ea"/>
                </a:rPr>
                <a:t>画法</a:t>
              </a:r>
              <a:endParaRPr lang="zh-CN" altLang="en-US" sz="2600" b="1" dirty="0">
                <a:latin typeface="微软雅黑" panose="020B0503020204020204" charset="-122"/>
                <a:cs typeface="微软雅黑" panose="020B0503020204020204" charset="-122"/>
                <a:sym typeface="+mn-ea"/>
              </a:endParaRPr>
            </a:p>
          </p:txBody>
        </p:sp>
        <p:sp>
          <p:nvSpPr>
            <p:cNvPr id="81" name="文本框 80"/>
            <p:cNvSpPr txBox="1"/>
            <p:nvPr/>
          </p:nvSpPr>
          <p:spPr>
            <a:xfrm>
              <a:off x="9707" y="3662"/>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2</a:t>
              </a:r>
              <a:endParaRPr lang="en-US" altLang="zh-CN" sz="2400" b="1" strike="noStrike" noProof="1" dirty="0">
                <a:solidFill>
                  <a:schemeClr val="tx1"/>
                </a:solidFill>
                <a:latin typeface="微软雅黑" panose="020B0503020204020204" charset="-122"/>
              </a:endParaRPr>
            </a:p>
          </p:txBody>
        </p:sp>
      </p:grpSp>
      <p:grpSp>
        <p:nvGrpSpPr>
          <p:cNvPr id="23" name="组合 22"/>
          <p:cNvGrpSpPr/>
          <p:nvPr/>
        </p:nvGrpSpPr>
        <p:grpSpPr>
          <a:xfrm>
            <a:off x="6036945" y="3801745"/>
            <a:ext cx="3608070" cy="619125"/>
            <a:chOff x="9507" y="5091"/>
            <a:chExt cx="5682" cy="975"/>
          </a:xfrm>
        </p:grpSpPr>
        <p:sp>
          <p:nvSpPr>
            <p:cNvPr id="17" name="椭圆 16"/>
            <p:cNvSpPr/>
            <p:nvPr/>
          </p:nvSpPr>
          <p:spPr>
            <a:xfrm>
              <a:off x="9507" y="5091"/>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84" name="文本框 83"/>
            <p:cNvSpPr txBox="1"/>
            <p:nvPr/>
          </p:nvSpPr>
          <p:spPr>
            <a:xfrm>
              <a:off x="10454" y="5205"/>
              <a:ext cx="4735" cy="774"/>
            </a:xfrm>
            <a:prstGeom prst="rect">
              <a:avLst/>
            </a:prstGeom>
            <a:noFill/>
          </p:spPr>
          <p:txBody>
            <a:bodyPr wrap="none" rtlCol="0">
              <a:spAutoFit/>
              <a:scene3d>
                <a:camera prst="orthographicFront"/>
                <a:lightRig rig="threePt" dir="t"/>
              </a:scene3d>
              <a:sp3d contourW="12700"/>
            </a:bodyPr>
            <a:lstStyle/>
            <a:p>
              <a:pPr algn="l" fontAlgn="base"/>
              <a:r>
                <a:rPr lang="en-US" altLang="zh-CN" sz="2600" b="1" strike="noStrike" noProof="1" dirty="0">
                  <a:solidFill>
                    <a:schemeClr val="tx1"/>
                  </a:solidFill>
                  <a:latin typeface="Century Gothic" pitchFamily="34" charset="0"/>
                  <a:ea typeface="宋体" panose="02010600030101010101" pitchFamily="2" charset="-122"/>
                  <a:cs typeface="+mn-cs"/>
                </a:rPr>
                <a:t> </a:t>
              </a:r>
              <a:r>
                <a:rPr lang="zh-CN" altLang="en-US" sz="2600" b="1" strike="noStrike" noProof="1" dirty="0">
                  <a:solidFill>
                    <a:schemeClr val="tx1"/>
                  </a:solidFill>
                  <a:latin typeface="Century Gothic" pitchFamily="34" charset="0"/>
                  <a:ea typeface="宋体" panose="02010600030101010101" pitchFamily="2" charset="-122"/>
                  <a:cs typeface="+mn-cs"/>
                </a:rPr>
                <a:t>组合体视图的</a:t>
              </a:r>
              <a:r>
                <a:rPr lang="zh-CN" altLang="en-US" sz="2600" b="1" strike="noStrike" noProof="1" dirty="0">
                  <a:solidFill>
                    <a:schemeClr val="tx1"/>
                  </a:solidFill>
                  <a:latin typeface="Century Gothic" pitchFamily="34" charset="0"/>
                  <a:ea typeface="宋体" panose="02010600030101010101" pitchFamily="2" charset="-122"/>
                  <a:cs typeface="+mn-cs"/>
                </a:rPr>
                <a:t>识读</a:t>
              </a:r>
              <a:endParaRPr lang="zh-CN" altLang="en-US" sz="2600" b="1" strike="noStrike" noProof="1" dirty="0">
                <a:solidFill>
                  <a:schemeClr val="tx1"/>
                </a:solidFill>
                <a:latin typeface="Century Gothic" pitchFamily="34" charset="0"/>
                <a:ea typeface="宋体" panose="02010600030101010101" pitchFamily="2" charset="-122"/>
                <a:cs typeface="+mn-cs"/>
              </a:endParaRPr>
            </a:p>
          </p:txBody>
        </p:sp>
        <p:sp>
          <p:nvSpPr>
            <p:cNvPr id="86" name="文本框 85"/>
            <p:cNvSpPr txBox="1"/>
            <p:nvPr/>
          </p:nvSpPr>
          <p:spPr>
            <a:xfrm>
              <a:off x="9707" y="5216"/>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3</a:t>
              </a:r>
              <a:endParaRPr lang="en-US" altLang="zh-CN" sz="2400" b="1" strike="noStrike" noProof="1" dirty="0">
                <a:solidFill>
                  <a:schemeClr val="tx1"/>
                </a:solidFill>
                <a:latin typeface="微软雅黑" panose="020B0503020204020204" charset="-122"/>
              </a:endParaRPr>
            </a:p>
          </p:txBody>
        </p:sp>
      </p:grpSp>
      <p:grpSp>
        <p:nvGrpSpPr>
          <p:cNvPr id="24" name="组合 23"/>
          <p:cNvGrpSpPr/>
          <p:nvPr/>
        </p:nvGrpSpPr>
        <p:grpSpPr>
          <a:xfrm>
            <a:off x="6036945" y="4818380"/>
            <a:ext cx="3637915" cy="619125"/>
            <a:chOff x="9507" y="6692"/>
            <a:chExt cx="5729" cy="975"/>
          </a:xfrm>
        </p:grpSpPr>
        <p:sp>
          <p:nvSpPr>
            <p:cNvPr id="28" name="椭圆 27"/>
            <p:cNvSpPr/>
            <p:nvPr/>
          </p:nvSpPr>
          <p:spPr>
            <a:xfrm>
              <a:off x="9507" y="6692"/>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89" name="文本框 88"/>
            <p:cNvSpPr txBox="1"/>
            <p:nvPr/>
          </p:nvSpPr>
          <p:spPr>
            <a:xfrm>
              <a:off x="10454" y="6806"/>
              <a:ext cx="4782" cy="774"/>
            </a:xfrm>
            <a:prstGeom prst="rect">
              <a:avLst/>
            </a:prstGeom>
            <a:noFill/>
          </p:spPr>
          <p:txBody>
            <a:bodyPr wrap="none" rtlCol="0">
              <a:spAutoFit/>
              <a:scene3d>
                <a:camera prst="orthographicFront"/>
                <a:lightRig rig="threePt" dir="t"/>
              </a:scene3d>
              <a:sp3d contourW="12700"/>
            </a:bodyPr>
            <a:lstStyle/>
            <a:p>
              <a:pPr algn="l" fontAlgn="base"/>
              <a:r>
                <a:rPr lang="en-US" altLang="zh-CN"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rPr>
                <a:t>  </a:t>
              </a:r>
              <a:r>
                <a:rPr lang="zh-CN" altLang="en-US" sz="2600" b="1" dirty="0">
                  <a:latin typeface="Franklin Gothic Medium" panose="020B0603020102020204" pitchFamily="34" charset="0"/>
                  <a:sym typeface="+mn-ea"/>
                </a:rPr>
                <a:t>组合体的尺寸标注</a:t>
              </a:r>
              <a:endParaRPr lang="zh-CN" altLang="en-US"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endParaRPr>
            </a:p>
          </p:txBody>
        </p:sp>
        <p:sp>
          <p:nvSpPr>
            <p:cNvPr id="91" name="文本框 90"/>
            <p:cNvSpPr txBox="1"/>
            <p:nvPr/>
          </p:nvSpPr>
          <p:spPr>
            <a:xfrm>
              <a:off x="9707" y="6817"/>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4</a:t>
              </a:r>
              <a:endParaRPr lang="en-US" altLang="zh-CN" sz="2400" b="1" strike="noStrike" noProof="1" dirty="0">
                <a:solidFill>
                  <a:schemeClr val="tx1"/>
                </a:solidFill>
                <a:latin typeface="微软雅黑" panose="020B0503020204020204" charset="-122"/>
              </a:endParaRPr>
            </a:p>
          </p:txBody>
        </p:sp>
      </p:grpSp>
      <p:sp>
        <p:nvSpPr>
          <p:cNvPr id="69" name="文本框 68"/>
          <p:cNvSpPr txBox="1"/>
          <p:nvPr/>
        </p:nvSpPr>
        <p:spPr>
          <a:xfrm>
            <a:off x="1612440" y="3453969"/>
            <a:ext cx="2458085" cy="583564"/>
          </a:xfrm>
          <a:prstGeom prst="rect">
            <a:avLst/>
          </a:prstGeom>
          <a:noFill/>
        </p:spPr>
        <p:txBody>
          <a:bodyPr wrap="none" rtlCol="0">
            <a:spAutoFit/>
            <a:scene3d>
              <a:camera prst="orthographicFront"/>
              <a:lightRig rig="threePt" dir="t"/>
            </a:scene3d>
            <a:sp3d contourW="12700"/>
          </a:bodyPr>
          <a:lstStyle/>
          <a:p>
            <a:r>
              <a:rPr lang="en-US" altLang="zh-CN" sz="3200" b="1" i="1" noProof="1" dirty="0">
                <a:solidFill>
                  <a:schemeClr val="tx1"/>
                </a:solidFill>
                <a:latin typeface="微软雅黑" panose="020B0503020204020204" charset="-122"/>
                <a:ea typeface="宋体" panose="02010600030101010101" pitchFamily="2" charset="-122"/>
                <a:cs typeface="+mn-cs"/>
              </a:rPr>
              <a:t>CONTENTS</a:t>
            </a:r>
            <a:endParaRPr lang="en-US" altLang="zh-CN" sz="3200" b="1" i="1" noProof="1" dirty="0">
              <a:solidFill>
                <a:schemeClr val="tx1"/>
              </a:solidFill>
              <a:latin typeface="微软雅黑" panose="020B0503020204020204" charset="-122"/>
              <a:ea typeface="宋体" panose="02010600030101010101" pitchFamily="2" charset="-122"/>
              <a:cs typeface="+mn-cs"/>
            </a:endParaRPr>
          </a:p>
        </p:txBody>
      </p:sp>
      <p:sp>
        <p:nvSpPr>
          <p:cNvPr id="31" name="文本框 20"/>
          <p:cNvSpPr txBox="1"/>
          <p:nvPr/>
        </p:nvSpPr>
        <p:spPr>
          <a:xfrm>
            <a:off x="1771650" y="2503488"/>
            <a:ext cx="2138363" cy="1014412"/>
          </a:xfrm>
          <a:prstGeom prst="rect">
            <a:avLst/>
          </a:prstGeom>
          <a:noFill/>
          <a:ln w="9525">
            <a:noFill/>
          </a:ln>
        </p:spPr>
        <p:txBody>
          <a:bodyPr wrap="square" anchor="t" anchorCtr="0">
            <a:spAutoFit/>
          </a:bodyPr>
          <a:p>
            <a:pPr algn="ctr">
              <a:buFont typeface="Arial" panose="020B0604020202020204" pitchFamily="34" charset="0"/>
            </a:pPr>
            <a:r>
              <a:rPr lang="zh-CN" altLang="en-US" sz="6000" b="1">
                <a:solidFill>
                  <a:schemeClr val="tx1"/>
                </a:solidFill>
                <a:latin typeface="微软雅黑" panose="020B0503020204020204" charset="-122"/>
                <a:ea typeface="微软雅黑" panose="020B0503020204020204" charset="-122"/>
              </a:rPr>
              <a:t>目录</a:t>
            </a:r>
            <a:endParaRPr lang="zh-CN" altLang="en-US" sz="6000" b="1">
              <a:solidFill>
                <a:schemeClr val="tx1"/>
              </a:solidFill>
              <a:latin typeface="微软雅黑" panose="020B0503020204020204" charset="-122"/>
              <a:ea typeface="微软雅黑" panose="020B0503020204020204" charset="-122"/>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000000"/>
                                          </p:val>
                                        </p:tav>
                                        <p:tav tm="100000">
                                          <p:val>
                                            <p:strVal val="#ppt_w"/>
                                          </p:val>
                                        </p:tav>
                                      </p:tavLst>
                                    </p:anim>
                                    <p:anim calcmode="lin" valueType="num">
                                      <p:cBhvr>
                                        <p:cTn id="8" dur="500" fill="hold"/>
                                        <p:tgtEl>
                                          <p:spTgt spid="69"/>
                                        </p:tgtEl>
                                        <p:attrNameLst>
                                          <p:attrName>ppt_h</p:attrName>
                                        </p:attrNameLst>
                                      </p:cBhvr>
                                      <p:tavLst>
                                        <p:tav tm="0">
                                          <p:val>
                                            <p:fltVal val="0.000000"/>
                                          </p:val>
                                        </p:tav>
                                        <p:tav tm="100000">
                                          <p:val>
                                            <p:strVal val="#ppt_h"/>
                                          </p:val>
                                        </p:tav>
                                      </p:tavLst>
                                    </p:anim>
                                    <p:animEffect transition="in" filter="fade">
                                      <p:cBhvr>
                                        <p:cTn id="9" dur="500"/>
                                        <p:tgtEl>
                                          <p:spTgt spid="6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000000"/>
                                          </p:val>
                                        </p:tav>
                                        <p:tav tm="100000">
                                          <p:val>
                                            <p:strVal val="#ppt_w"/>
                                          </p:val>
                                        </p:tav>
                                      </p:tavLst>
                                    </p:anim>
                                    <p:anim calcmode="lin" valueType="num">
                                      <p:cBhvr>
                                        <p:cTn id="13" dur="500" fill="hold"/>
                                        <p:tgtEl>
                                          <p:spTgt spid="31"/>
                                        </p:tgtEl>
                                        <p:attrNameLst>
                                          <p:attrName>ppt_h</p:attrName>
                                        </p:attrNameLst>
                                      </p:cBhvr>
                                      <p:tavLst>
                                        <p:tav tm="0">
                                          <p:val>
                                            <p:fltVal val="0.000000"/>
                                          </p:val>
                                        </p:tav>
                                        <p:tav tm="100000">
                                          <p:val>
                                            <p:strVal val="#ppt_h"/>
                                          </p:val>
                                        </p:tav>
                                      </p:tavLst>
                                    </p:anim>
                                    <p:animEffect transition="in" filter="fade">
                                      <p:cBhvr>
                                        <p:cTn id="14" dur="500"/>
                                        <p:tgtEl>
                                          <p:spTgt spid="31"/>
                                        </p:tgtEl>
                                      </p:cBhvr>
                                    </p:animEffect>
                                  </p:childTnLst>
                                </p:cTn>
                              </p:par>
                            </p:childTnLst>
                          </p:cTn>
                        </p:par>
                        <p:par>
                          <p:cTn id="15" fill="hold">
                            <p:stCondLst>
                              <p:cond delay="500"/>
                            </p:stCondLst>
                            <p:childTnLst>
                              <p:par>
                                <p:cTn id="16" presetID="1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p:tgtEl>
                                          <p:spTgt spid="21"/>
                                        </p:tgtEl>
                                        <p:attrNameLst>
                                          <p:attrName>ppt_x</p:attrName>
                                        </p:attrNameLst>
                                      </p:cBhvr>
                                      <p:tavLst>
                                        <p:tav tm="0">
                                          <p:val>
                                            <p:strVal val="#ppt_x-#ppt_w*1.125000"/>
                                          </p:val>
                                        </p:tav>
                                        <p:tav tm="100000">
                                          <p:val>
                                            <p:strVal val="#ppt_x"/>
                                          </p:val>
                                        </p:tav>
                                      </p:tavLst>
                                    </p:anim>
                                    <p:animEffect transition="in" filter="wipe(right)">
                                      <p:cBhvr>
                                        <p:cTn id="19" dur="500"/>
                                        <p:tgtEl>
                                          <p:spTgt spid="21"/>
                                        </p:tgtEl>
                                      </p:cBhvr>
                                    </p:animEffect>
                                  </p:childTnLst>
                                </p:cTn>
                              </p:par>
                            </p:childTnLst>
                          </p:cTn>
                        </p:par>
                        <p:par>
                          <p:cTn id="20" fill="hold">
                            <p:stCondLst>
                              <p:cond delay="1000"/>
                            </p:stCondLst>
                            <p:childTnLst>
                              <p:par>
                                <p:cTn id="21" presetID="1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p:tgtEl>
                                          <p:spTgt spid="22"/>
                                        </p:tgtEl>
                                        <p:attrNameLst>
                                          <p:attrName>ppt_x</p:attrName>
                                        </p:attrNameLst>
                                      </p:cBhvr>
                                      <p:tavLst>
                                        <p:tav tm="0">
                                          <p:val>
                                            <p:strVal val="#ppt_x-#ppt_w*1.125000"/>
                                          </p:val>
                                        </p:tav>
                                        <p:tav tm="100000">
                                          <p:val>
                                            <p:strVal val="#ppt_x"/>
                                          </p:val>
                                        </p:tav>
                                      </p:tavLst>
                                    </p:anim>
                                    <p:animEffect transition="in" filter="wipe(right)">
                                      <p:cBhvr>
                                        <p:cTn id="24" dur="500"/>
                                        <p:tgtEl>
                                          <p:spTgt spid="22"/>
                                        </p:tgtEl>
                                      </p:cBhvr>
                                    </p:animEffect>
                                  </p:childTnLst>
                                </p:cTn>
                              </p:par>
                            </p:childTnLst>
                          </p:cTn>
                        </p:par>
                        <p:par>
                          <p:cTn id="25" fill="hold">
                            <p:stCondLst>
                              <p:cond delay="1500"/>
                            </p:stCondLst>
                            <p:childTnLst>
                              <p:par>
                                <p:cTn id="26" presetID="1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p:tgtEl>
                                          <p:spTgt spid="23"/>
                                        </p:tgtEl>
                                        <p:attrNameLst>
                                          <p:attrName>ppt_x</p:attrName>
                                        </p:attrNameLst>
                                      </p:cBhvr>
                                      <p:tavLst>
                                        <p:tav tm="0">
                                          <p:val>
                                            <p:strVal val="#ppt_x-#ppt_w*1.125000"/>
                                          </p:val>
                                        </p:tav>
                                        <p:tav tm="100000">
                                          <p:val>
                                            <p:strVal val="#ppt_x"/>
                                          </p:val>
                                        </p:tav>
                                      </p:tavLst>
                                    </p:anim>
                                    <p:animEffect transition="in" filter="wipe(right)">
                                      <p:cBhvr>
                                        <p:cTn id="29" dur="500"/>
                                        <p:tgtEl>
                                          <p:spTgt spid="23"/>
                                        </p:tgtEl>
                                      </p:cBhvr>
                                    </p:animEffect>
                                  </p:childTnLst>
                                </p:cTn>
                              </p:par>
                            </p:childTnLst>
                          </p:cTn>
                        </p:par>
                        <p:par>
                          <p:cTn id="30" fill="hold">
                            <p:stCondLst>
                              <p:cond delay="2000"/>
                            </p:stCondLst>
                            <p:childTnLst>
                              <p:par>
                                <p:cTn id="31" presetID="1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p:tgtEl>
                                          <p:spTgt spid="24"/>
                                        </p:tgtEl>
                                        <p:attrNameLst>
                                          <p:attrName>ppt_x</p:attrName>
                                        </p:attrNameLst>
                                      </p:cBhvr>
                                      <p:tavLst>
                                        <p:tav tm="0">
                                          <p:val>
                                            <p:strVal val="#ppt_x-#ppt_w*1.125000"/>
                                          </p:val>
                                        </p:tav>
                                        <p:tav tm="100000">
                                          <p:val>
                                            <p:strVal val="#ppt_x"/>
                                          </p:val>
                                        </p:tav>
                                      </p:tavLst>
                                    </p:anim>
                                    <p:animEffect transition="in" filter="wipe(righ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1981835" y="2279262"/>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10080" y="1205230"/>
            <a:ext cx="2470150" cy="886460"/>
          </a:xfrm>
          <a:prstGeom prst="rect">
            <a:avLst/>
          </a:prstGeom>
          <a:noFill/>
        </p:spPr>
        <p:txBody>
          <a:bodyPr wrap="square" lIns="63500" tIns="25400" rIns="63500" bIns="25400" rtlCol="0" anchor="ctr" anchorCtr="0">
            <a:normAutofit fontScale="40000"/>
          </a:bodyPr>
          <a:p>
            <a:pPr marL="0" indent="0" algn="l">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组合体的尺寸标注</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29325" y="1715770"/>
            <a:ext cx="514096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910080" y="2416175"/>
            <a:ext cx="3146425" cy="3409950"/>
          </a:xfrm>
          <a:prstGeom prst="rect">
            <a:avLst/>
          </a:prstGeom>
          <a:noFill/>
        </p:spPr>
        <p:txBody>
          <a:bodyPr wrap="square" rtlCol="0" anchor="t">
            <a:spAutoFit/>
          </a:bodyPr>
          <a:p>
            <a:pPr marL="10795" lvl="0" algn="just" fontAlgn="ctr">
              <a:lnSpc>
                <a:spcPct val="150000"/>
              </a:lnSpc>
              <a:spcBef>
                <a:spcPts val="0"/>
              </a:spcBef>
              <a:spcAft>
                <a:spcPts val="800"/>
              </a:spcAft>
              <a:buSzPct val="100000"/>
              <a:buFont typeface="+mn-ea"/>
            </a:pP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三</a:t>
            </a:r>
            <a:r>
              <a:rPr lang="en-US" altLang="zh-CN"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切割式组合体的尺寸标注</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0795" lvl="0" algn="just" fontAlgn="ctr">
              <a:lnSpc>
                <a:spcPct val="150000"/>
              </a:lnSpc>
              <a:spcBef>
                <a:spcPts val="0"/>
              </a:spcBef>
              <a:spcAft>
                <a:spcPts val="800"/>
              </a:spcAft>
              <a:buSzPct val="100000"/>
              <a:buFont typeface="+mn-ea"/>
            </a:pPr>
            <a:r>
              <a:rPr lang="en-US" altLang="zh-CN"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1.</a:t>
            </a: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切割体需要标注的尺寸:</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0795" lvl="0" algn="just" fontAlgn="ctr">
              <a:lnSpc>
                <a:spcPct val="150000"/>
              </a:lnSpc>
              <a:spcBef>
                <a:spcPts val="0"/>
              </a:spcBef>
              <a:spcAft>
                <a:spcPts val="800"/>
              </a:spcAft>
              <a:buSzPct val="100000"/>
              <a:buFont typeface="+mn-ea"/>
            </a:pP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原体的定形尺寸和截平面的定位尺寸。</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0795" lvl="0" algn="just" fontAlgn="ctr">
              <a:lnSpc>
                <a:spcPct val="150000"/>
              </a:lnSpc>
              <a:spcBef>
                <a:spcPts val="0"/>
              </a:spcBef>
              <a:spcAft>
                <a:spcPts val="800"/>
              </a:spcAft>
              <a:buSzPct val="100000"/>
              <a:buFont typeface="+mn-ea"/>
            </a:pPr>
            <a:r>
              <a:rPr lang="en-US" altLang="zh-CN"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切割体尺寸标注需要注意的问题:</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0795" lvl="0" algn="just" fontAlgn="ctr">
              <a:lnSpc>
                <a:spcPct val="150000"/>
              </a:lnSpc>
              <a:spcBef>
                <a:spcPts val="0"/>
              </a:spcBef>
              <a:spcAft>
                <a:spcPts val="800"/>
              </a:spcAft>
              <a:buSzPct val="100000"/>
              <a:buFont typeface="+mn-ea"/>
            </a:pP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截断面的形状不注尺寸。因为截平面位置确定后，截交线自然形成。</a:t>
            </a:r>
            <a:endPar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0" name="图片 9"/>
          <p:cNvPicPr>
            <a:picLocks noChangeAspect="1"/>
          </p:cNvPicPr>
          <p:nvPr/>
        </p:nvPicPr>
        <p:blipFill>
          <a:blip r:embed="rId7"/>
          <a:srcRect r="5525"/>
          <a:stretch>
            <a:fillRect/>
          </a:stretch>
        </p:blipFill>
        <p:spPr>
          <a:xfrm>
            <a:off x="6358573" y="1877060"/>
            <a:ext cx="4482465" cy="3122295"/>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p:tgtEl>
                                          <p:spTgt spid="10"/>
                                        </p:tgtEl>
                                        <p:attrNameLst>
                                          <p:attrName>ppt_y</p:attrName>
                                        </p:attrNameLst>
                                      </p:cBhvr>
                                      <p:tavLst>
                                        <p:tav tm="0">
                                          <p:val>
                                            <p:strVal val="#ppt_y+#ppt_h*1.125000"/>
                                          </p:val>
                                        </p:tav>
                                        <p:tav tm="100000">
                                          <p:val>
                                            <p:strVal val="#ppt_y"/>
                                          </p:val>
                                        </p:tav>
                                      </p:tavLst>
                                    </p:anim>
                                    <p:animEffect transition="in" filter="wipe(up)">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8" grpId="0"/>
      <p:bldP spid="2" grpId="1" animBg="1"/>
      <p:bldP spid="4" grpId="1" animBg="1"/>
      <p:bldP spid="8" grpId="1"/>
      <p:bldP spid="3" grpId="0" bldLvl="0" animBg="1"/>
      <p:bldP spid="3" grpId="1" animBg="1"/>
      <p:bldP spid="7" grpId="0"/>
      <p:bldP spid="7" grpId="1"/>
      <p:bldP spid="9" grpId="0" bldLvl="0" animBg="1"/>
      <p:bldP spid="9"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1981835" y="2063997"/>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10080" y="989965"/>
            <a:ext cx="2470150" cy="886460"/>
          </a:xfrm>
          <a:prstGeom prst="rect">
            <a:avLst/>
          </a:prstGeom>
          <a:noFill/>
        </p:spPr>
        <p:txBody>
          <a:bodyPr wrap="square" lIns="63500" tIns="25400" rIns="63500" bIns="25400" rtlCol="0" anchor="ctr" anchorCtr="0">
            <a:normAutofit fontScale="40000"/>
          </a:bodyPr>
          <a:p>
            <a:pPr marL="0" indent="0" algn="l">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组合体的尺寸标注</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29325" y="1715770"/>
            <a:ext cx="514096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1910080" y="2200910"/>
            <a:ext cx="3146425" cy="3733165"/>
          </a:xfrm>
          <a:prstGeom prst="rect">
            <a:avLst/>
          </a:prstGeom>
          <a:noFill/>
        </p:spPr>
        <p:txBody>
          <a:bodyPr wrap="square" rtlCol="0" anchor="t">
            <a:spAutoFit/>
          </a:bodyPr>
          <a:p>
            <a:pPr marL="0" lvl="0" indent="10795" algn="just"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四</a:t>
            </a:r>
            <a:r>
              <a:rPr lang="en-US" altLang="zh-CN"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叠加式综合式组合体的尺寸标注</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10795" algn="just" fontAlgn="ctr">
              <a:lnSpc>
                <a:spcPct val="150000"/>
              </a:lnSpc>
              <a:spcBef>
                <a:spcPts val="0"/>
              </a:spcBef>
              <a:spcAft>
                <a:spcPts val="800"/>
              </a:spcAft>
              <a:buSzPct val="100000"/>
              <a:buFont typeface="+mn-ea"/>
            </a:pPr>
            <a:r>
              <a:rPr lang="en-US" altLang="zh-CN"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1.</a:t>
            </a: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叠加(综合)体需要标注的尺寸:</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10795" algn="just" fontAlgn="ctr">
              <a:lnSpc>
                <a:spcPct val="150000"/>
              </a:lnSpc>
              <a:spcBef>
                <a:spcPts val="0"/>
              </a:spcBef>
              <a:spcAft>
                <a:spcPts val="800"/>
              </a:spcAft>
              <a:buSzPct val="100000"/>
              <a:buFont typeface="+mn-ea"/>
            </a:pP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各部分的定形尺寸和各部分间的定位尺寸及总体尺寸。</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10795" algn="just" fontAlgn="ctr">
              <a:lnSpc>
                <a:spcPct val="150000"/>
              </a:lnSpc>
              <a:spcBef>
                <a:spcPts val="0"/>
              </a:spcBef>
              <a:spcAft>
                <a:spcPts val="800"/>
              </a:spcAft>
              <a:buSzPct val="100000"/>
              <a:buFont typeface="+mn-ea"/>
            </a:pPr>
            <a:r>
              <a:rPr lang="en-US" altLang="zh-CN"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叠加(综合)体尺寸标注注意问题: </a:t>
            </a:r>
            <a:endParaRPr lang="zh-CN" altLang="en-US" sz="1400" spc="20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10795" algn="just" fontAlgn="ctr">
              <a:lnSpc>
                <a:spcPct val="150000"/>
              </a:lnSpc>
              <a:spcBef>
                <a:spcPts val="0"/>
              </a:spcBef>
              <a:spcAft>
                <a:spcPts val="800"/>
              </a:spcAft>
              <a:buSzPct val="100000"/>
              <a:buFont typeface="+mn-ea"/>
            </a:pPr>
            <a:r>
              <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rPr>
              <a:t>相贯线形状不标注尺寸。因为确定了两相 交部分形状及相对位置后,相贯线自然形成</a:t>
            </a:r>
            <a:endParaRPr lang="zh-CN" altLang="en-US" sz="1400" spc="20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6" name="图片 5"/>
          <p:cNvPicPr>
            <a:picLocks noChangeAspect="1"/>
          </p:cNvPicPr>
          <p:nvPr/>
        </p:nvPicPr>
        <p:blipFill>
          <a:blip r:embed="rId7"/>
          <a:srcRect l="877"/>
          <a:stretch>
            <a:fillRect/>
          </a:stretch>
        </p:blipFill>
        <p:spPr>
          <a:xfrm>
            <a:off x="6149975" y="2084705"/>
            <a:ext cx="4899660" cy="2707005"/>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p:tgtEl>
                                          <p:spTgt spid="6"/>
                                        </p:tgtEl>
                                        <p:attrNameLst>
                                          <p:attrName>ppt_y</p:attrName>
                                        </p:attrNameLst>
                                      </p:cBhvr>
                                      <p:tavLst>
                                        <p:tav tm="0">
                                          <p:val>
                                            <p:strVal val="#ppt_y+#ppt_h*1.125000"/>
                                          </p:val>
                                        </p:tav>
                                        <p:tav tm="100000">
                                          <p:val>
                                            <p:strVal val="#ppt_y"/>
                                          </p:val>
                                        </p:tav>
                                      </p:tavLst>
                                    </p:anim>
                                    <p:animEffect transition="in" filter="wipe(up)">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8" grpId="0"/>
      <p:bldP spid="2" grpId="1" animBg="1"/>
      <p:bldP spid="4" grpId="1" animBg="1"/>
      <p:bldP spid="8" grpId="1"/>
      <p:bldP spid="3" grpId="0" bldLvl="0" animBg="1"/>
      <p:bldP spid="3" grpId="1" animBg="1"/>
      <p:bldP spid="7" grpId="0"/>
      <p:bldP spid="7" grpId="1"/>
      <p:bldP spid="9" grpId="0" bldLvl="0" animBg="1"/>
      <p:bldP spid="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5" name="矩形 14"/>
          <p:cNvSpPr/>
          <p:nvPr>
            <p:custDataLst>
              <p:tags r:id="rId2"/>
            </p:custDataLst>
          </p:nvPr>
        </p:nvSpPr>
        <p:spPr>
          <a:xfrm>
            <a:off x="5333994" y="1772920"/>
            <a:ext cx="1524012" cy="25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6" name="文本框 15"/>
          <p:cNvSpPr txBox="1"/>
          <p:nvPr>
            <p:custDataLst>
              <p:tags r:id="rId3"/>
            </p:custDataLst>
          </p:nvPr>
        </p:nvSpPr>
        <p:spPr>
          <a:xfrm>
            <a:off x="1676368" y="914407"/>
            <a:ext cx="8839264" cy="762000"/>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大国</a:t>
            </a: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工匠</a:t>
            </a:r>
            <a:endPar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endParaRPr>
          </a:p>
        </p:txBody>
      </p:sp>
      <p:sp>
        <p:nvSpPr>
          <p:cNvPr id="3" name="文本框 2"/>
          <p:cNvSpPr txBox="1"/>
          <p:nvPr>
            <p:custDataLst>
              <p:tags r:id="rId4"/>
            </p:custDataLst>
          </p:nvPr>
        </p:nvSpPr>
        <p:spPr>
          <a:xfrm>
            <a:off x="1676400" y="1851025"/>
            <a:ext cx="8839200" cy="650240"/>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马</a:t>
            </a: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黎明</a:t>
            </a:r>
            <a:endPar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endParaRPr>
          </a:p>
        </p:txBody>
      </p:sp>
      <p:pic>
        <p:nvPicPr>
          <p:cNvPr id="2" name="图片 1">
            <a:hlinkClick r:id="rId5" action="ppaction://hlinkfile"/>
          </p:cNvPr>
          <p:cNvPicPr>
            <a:picLocks noChangeAspect="1"/>
          </p:cNvPicPr>
          <p:nvPr/>
        </p:nvPicPr>
        <p:blipFill>
          <a:blip r:embed="rId6"/>
          <a:stretch>
            <a:fillRect/>
          </a:stretch>
        </p:blipFill>
        <p:spPr>
          <a:xfrm>
            <a:off x="3310255" y="2564765"/>
            <a:ext cx="5571490" cy="3613785"/>
          </a:xfrm>
          <a:prstGeom prst="roundRect">
            <a:avLst/>
          </a:prstGeom>
          <a:effectLst>
            <a:outerShdw blurRad="50800" dist="38100" dir="2700000" algn="tl" rotWithShape="0">
              <a:prstClr val="black">
                <a:alpha val="40000"/>
              </a:prstClr>
            </a:outerShdw>
          </a:effectLst>
        </p:spPr>
      </p:pic>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ppt_y</p:attrName>
                                        </p:attrNameLst>
                                      </p:cBhvr>
                                      <p:tavLst>
                                        <p:tav tm="0">
                                          <p:val>
                                            <p:strVal val="#ppt_y+#ppt_h*1.125000"/>
                                          </p:val>
                                        </p:tav>
                                        <p:tav tm="100000">
                                          <p:val>
                                            <p:strVal val="#ppt_y"/>
                                          </p:val>
                                        </p:tav>
                                      </p:tavLst>
                                    </p:anim>
                                    <p:animEffect transition="in" filter="wipe(up)">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p:bldP spid="3" grpId="0"/>
      <p:bldP spid="15" grpId="1" animBg="1"/>
      <p:bldP spid="16" grpId="1"/>
      <p:bldP spid="3"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srcRect/>
          <a:stretch>
            <a:fillRect/>
          </a:stretch>
        </a:blipFill>
        <a:effectLst/>
      </p:bgPr>
    </p:bg>
    <p:spTree>
      <p:nvGrpSpPr>
        <p:cNvPr id="1" name=""/>
        <p:cNvGrpSpPr/>
        <p:nvPr/>
      </p:nvGrpSpPr>
      <p:grpSpPr/>
      <p:sp>
        <p:nvSpPr>
          <p:cNvPr id="9" name="标题 8"/>
          <p:cNvSpPr>
            <a:spLocks noGrp="1"/>
          </p:cNvSpPr>
          <p:nvPr>
            <p:ph type="title"/>
            <p:custDataLst>
              <p:tags r:id="rId2"/>
            </p:custDataLst>
          </p:nvPr>
        </p:nvSpPr>
        <p:spPr>
          <a:xfrm>
            <a:off x="3401598" y="2137411"/>
            <a:ext cx="5388804" cy="1061720"/>
          </a:xfrm>
        </p:spPr>
        <p:txBody>
          <a:bodyPr>
            <a:normAutofit/>
          </a:bodyPr>
          <a:p>
            <a:pPr marL="0">
              <a:lnSpc>
                <a:spcPct val="100000"/>
              </a:lnSpc>
              <a:spcBef>
                <a:spcPts val="0"/>
              </a:spcBef>
              <a:spcAft>
                <a:spcPts val="0"/>
              </a:spcAft>
            </a:pPr>
            <a:r>
              <a:rPr lang="en-US" altLang="zh-CN" sz="5200" spc="360" dirty="0"/>
              <a:t>Thanks</a:t>
            </a:r>
            <a:endParaRPr lang="zh-CN" altLang="en-US" sz="5200" spc="360" dirty="0"/>
          </a:p>
        </p:txBody>
      </p:sp>
      <p:sp>
        <p:nvSpPr>
          <p:cNvPr id="15" name="文本占位符 14"/>
          <p:cNvSpPr>
            <a:spLocks noGrp="1"/>
          </p:cNvSpPr>
          <p:nvPr>
            <p:ph type="body" sz="quarter" idx="13"/>
            <p:custDataLst>
              <p:tags r:id="rId3"/>
            </p:custDataLst>
          </p:nvPr>
        </p:nvSpPr>
        <p:spPr>
          <a:xfrm>
            <a:off x="3400950" y="3398201"/>
            <a:ext cx="5390100" cy="886780"/>
          </a:xfrm>
        </p:spPr>
        <p:txBody>
          <a:bodyPr>
            <a:normAutofit/>
          </a:bodyPr>
          <a:p>
            <a:pPr marL="0" lvl="0" indent="0" algn="ctr">
              <a:lnSpc>
                <a:spcPct val="100000"/>
              </a:lnSpc>
              <a:spcBef>
                <a:spcPts val="0"/>
              </a:spcBef>
              <a:spcAft>
                <a:spcPts val="0"/>
              </a:spcAft>
              <a:buSzPct val="100000"/>
              <a:buNone/>
            </a:pPr>
            <a:r>
              <a:rPr lang="zh-CN" altLang="en-US" sz="1800" spc="100">
                <a:solidFill>
                  <a:schemeClr val="tx1">
                    <a:lumMod val="85000"/>
                    <a:lumOff val="15000"/>
                  </a:schemeClr>
                </a:solidFill>
              </a:rPr>
              <a:t>广西水利电力职业技术学院</a:t>
            </a:r>
            <a:endParaRPr lang="zh-CN" altLang="en-US" sz="1800" spc="100">
              <a:solidFill>
                <a:schemeClr val="tx1">
                  <a:lumMod val="85000"/>
                  <a:lumOff val="15000"/>
                </a:schemeClr>
              </a:solidFill>
            </a:endParaRPr>
          </a:p>
        </p:txBody>
      </p:sp>
      <p:sp>
        <p:nvSpPr>
          <p:cNvPr id="16" name="文本占位符 15"/>
          <p:cNvSpPr>
            <a:spLocks noGrp="1"/>
          </p:cNvSpPr>
          <p:nvPr>
            <p:custDataLst>
              <p:tags r:id="rId4"/>
            </p:custDataLst>
          </p:nvPr>
        </p:nvSpPr>
        <p:spPr>
          <a:xfrm>
            <a:off x="3400425" y="4202749"/>
            <a:ext cx="5389563" cy="1168716"/>
          </a:xfrm>
          <a:prstGeom prst="rect">
            <a:avLst/>
          </a:prstGeom>
        </p:spPr>
        <p:txBody>
          <a:bodyPr vert="horz" lIns="90000" tIns="46800" rIns="90000" bIns="46800" rtlCol="0">
            <a:normAutofit/>
          </a:bodyPr>
          <a:lstStyle>
            <a:lvl1pPr marL="0" indent="0" algn="ctr" defTabSz="914400" rtl="0" eaLnBrk="1" fontAlgn="auto" latinLnBrk="0" hangingPunct="1">
              <a:lnSpc>
                <a:spcPct val="130000"/>
              </a:lnSpc>
              <a:spcBef>
                <a:spcPts val="0"/>
              </a:spcBef>
              <a:spcAft>
                <a:spcPts val="1000"/>
              </a:spcAft>
              <a:buFont typeface="Arial" panose="020B0604020202020204" pitchFamily="34" charset="0"/>
              <a:buNone/>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00000"/>
              </a:lnSpc>
              <a:spcAft>
                <a:spcPts val="0"/>
              </a:spcAft>
              <a:buSzPct val="100000"/>
              <a:buNone/>
            </a:pPr>
            <a:r>
              <a:rPr lang="zh-CN" altLang="en-US" sz="1800" spc="100" dirty="0">
                <a:solidFill>
                  <a:schemeClr val="tx1">
                    <a:lumMod val="85000"/>
                    <a:lumOff val="15000"/>
                  </a:schemeClr>
                </a:solidFill>
                <a:sym typeface="+mn-ea"/>
              </a:rPr>
              <a:t>谢 谢</a:t>
            </a:r>
            <a:endParaRPr lang="zh-CN" altLang="en-US" sz="1800" spc="100" dirty="0">
              <a:solidFill>
                <a:schemeClr val="tx1">
                  <a:lumMod val="85000"/>
                  <a:lumOff val="15000"/>
                </a:schemeClr>
              </a:solidFill>
              <a:sym typeface="+mn-ea"/>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500"/>
                                        <p:tgtEl>
                                          <p:spTgt spid="15">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15">
                                            <p:txEl>
                                              <p:pRg st="0" end="0"/>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up)">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build="p"/>
      <p:bldP spid="16" grpId="0"/>
      <p:bldP spid="9" grpId="1"/>
      <p:bldP spid="15" grpId="1" build="p"/>
      <p:bldP spid="16"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16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499870"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1</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4581525" y="2933700"/>
            <a:ext cx="5585460" cy="768350"/>
          </a:xfrm>
          <a:prstGeom prst="rect">
            <a:avLst/>
          </a:prstGeom>
          <a:noFill/>
          <a:ln w="9525">
            <a:noFill/>
          </a:ln>
        </p:spPr>
        <p:txBody>
          <a:bodyPr wrap="square" anchor="t" anchorCtr="0">
            <a:spAutoFit/>
          </a:bodyPr>
          <a:p>
            <a:r>
              <a:rPr lang="zh-CN" altLang="en-US" sz="4400" b="1" dirty="0">
                <a:latin typeface="Franklin Gothic Medium" panose="020B0603020102020204" pitchFamily="34" charset="0"/>
                <a:sym typeface="+mn-ea"/>
              </a:rPr>
              <a:t>组合体的形体</a:t>
            </a:r>
            <a:r>
              <a:rPr lang="zh-CN" altLang="en-US" sz="4400" b="1" dirty="0">
                <a:latin typeface="Franklin Gothic Medium" panose="020B0603020102020204" pitchFamily="34" charset="0"/>
                <a:sym typeface="+mn-ea"/>
              </a:rPr>
              <a:t>分析</a:t>
            </a:r>
            <a:endParaRPr lang="zh-CN" altLang="en-US" sz="4400" b="1" dirty="0">
              <a:latin typeface="Franklin Gothic Medium" panose="020B0603020102020204" pitchFamily="34" charset="0"/>
              <a:sym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PA-矩形 0"/>
          <p:cNvSpPr/>
          <p:nvPr>
            <p:custDataLst>
              <p:tags r:id="rId2"/>
            </p:custDataLst>
          </p:nvPr>
        </p:nvSpPr>
        <p:spPr>
          <a:xfrm>
            <a:off x="609600" y="2253298"/>
            <a:ext cx="10972800" cy="2084705"/>
          </a:xfrm>
          <a:prstGeom prst="rect">
            <a:avLst/>
          </a:prstGeom>
          <a:pattFill prst="pct80">
            <a:fgClr>
              <a:srgbClr val="1774E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PA-矩形 00"/>
          <p:cNvSpPr/>
          <p:nvPr>
            <p:custDataLst>
              <p:tags r:id="rId3"/>
            </p:custDataLst>
          </p:nvPr>
        </p:nvSpPr>
        <p:spPr>
          <a:xfrm>
            <a:off x="1676400" y="1052195"/>
            <a:ext cx="3505200" cy="4585335"/>
          </a:xfrm>
          <a:prstGeom prst="rect">
            <a:avLst/>
          </a:prstGeom>
          <a:solidFill>
            <a:srgbClr val="23B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9" name="PA-直接连接符 6"/>
          <p:cNvCxnSpPr/>
          <p:nvPr>
            <p:custDataLst>
              <p:tags r:id="rId4"/>
            </p:custDataLst>
          </p:nvPr>
        </p:nvCxnSpPr>
        <p:spPr>
          <a:xfrm>
            <a:off x="1918352" y="2644387"/>
            <a:ext cx="1316355" cy="0"/>
          </a:xfrm>
          <a:prstGeom prst="line">
            <a:avLst/>
          </a:prstGeom>
          <a:ln>
            <a:solidFill>
              <a:schemeClr val="lt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custDataLst>
              <p:tags r:id="rId5"/>
            </p:custDataLst>
          </p:nvPr>
        </p:nvSpPr>
        <p:spPr>
          <a:xfrm>
            <a:off x="1918335" y="1099820"/>
            <a:ext cx="3035935" cy="146304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4000" b="1" spc="240" dirty="0">
                <a:solidFill>
                  <a:schemeClr val="bg1"/>
                </a:solidFill>
                <a:latin typeface="微软雅黑" panose="020B0503020204020204" charset="-122"/>
                <a:ea typeface="微软雅黑" panose="020B0503020204020204" charset="-122"/>
                <a:sym typeface="+mn-ea"/>
              </a:rPr>
              <a:t>组合体的形体分析</a:t>
            </a:r>
            <a:endParaRPr lang="zh-CN" altLang="en-US" sz="4000" b="1" spc="240" dirty="0">
              <a:solidFill>
                <a:schemeClr val="bg1"/>
              </a:solidFill>
              <a:latin typeface="微软雅黑" panose="020B0503020204020204" charset="-122"/>
              <a:ea typeface="微软雅黑" panose="020B0503020204020204" charset="-122"/>
              <a:sym typeface="+mn-ea"/>
            </a:endParaRPr>
          </a:p>
        </p:txBody>
      </p:sp>
      <p:sp>
        <p:nvSpPr>
          <p:cNvPr id="3" name="矩形 2"/>
          <p:cNvSpPr/>
          <p:nvPr/>
        </p:nvSpPr>
        <p:spPr>
          <a:xfrm>
            <a:off x="6239510" y="2060575"/>
            <a:ext cx="4680585" cy="2741930"/>
          </a:xfrm>
          <a:prstGeom prst="rect">
            <a:avLst/>
          </a:prstGeom>
          <a:noFill/>
          <a:ln w="28575">
            <a:solidFill>
              <a:srgbClr val="23BDF9"/>
            </a:solid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Title 6"/>
          <p:cNvSpPr txBox="1"/>
          <p:nvPr>
            <p:custDataLst>
              <p:tags r:id="rId6"/>
            </p:custDataLst>
          </p:nvPr>
        </p:nvSpPr>
        <p:spPr>
          <a:xfrm>
            <a:off x="1918352" y="2733675"/>
            <a:ext cx="3187065" cy="137414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ctr">
              <a:lnSpc>
                <a:spcPct val="150000"/>
              </a:lnSpc>
              <a:spcBef>
                <a:spcPts val="0"/>
              </a:spcBef>
              <a:spcAft>
                <a:spcPts val="800"/>
              </a:spcAft>
              <a:buSzPct val="100000"/>
              <a:buFont typeface="+mn-ea"/>
            </a:pPr>
            <a:r>
              <a:rPr lang="zh-CN" altLang="en-US"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一</a:t>
            </a:r>
            <a:r>
              <a:rPr altLang="zh-CN"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lang="zh-CN" altLang="en-US"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分析形体的方法</a:t>
            </a:r>
            <a:endParaRPr lang="zh-CN" altLang="en-US"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l" fontAlgn="ctr">
              <a:lnSpc>
                <a:spcPct val="150000"/>
              </a:lnSpc>
              <a:spcBef>
                <a:spcPts val="0"/>
              </a:spcBef>
              <a:spcAft>
                <a:spcPts val="800"/>
              </a:spcAft>
              <a:buSzPct val="100000"/>
              <a:buFont typeface="+mn-ea"/>
            </a:pPr>
            <a:r>
              <a:rPr altLang="zh-CN"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1.</a:t>
            </a:r>
            <a:r>
              <a:rPr lang="zh-CN" altLang="en-US"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形体分析法 </a:t>
            </a:r>
            <a:endParaRPr lang="zh-CN" altLang="en-US"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l" fontAlgn="ctr">
              <a:lnSpc>
                <a:spcPct val="150000"/>
              </a:lnSpc>
              <a:spcBef>
                <a:spcPts val="0"/>
              </a:spcBef>
              <a:spcAft>
                <a:spcPts val="800"/>
              </a:spcAft>
              <a:buSzPct val="100000"/>
              <a:buFont typeface="+mn-ea"/>
            </a:pPr>
            <a:r>
              <a:rPr lang="zh-CN" altLang="en-US" sz="1300" spc="120">
                <a:solidFill>
                  <a:schemeClr val="bg1"/>
                </a:solidFill>
                <a:effectLst>
                  <a:outerShdw blurRad="38100" dist="19050" dir="2700000" algn="tl" rotWithShape="0">
                    <a:schemeClr val="dk1">
                      <a:alpha val="40000"/>
                    </a:schemeClr>
                  </a:outerShdw>
                </a:effectLst>
                <a:ea typeface="微软雅黑" panose="020B0503020204020204" charset="-122"/>
                <a:sym typeface="+mn-ea"/>
              </a:rPr>
              <a:t>形体分析 是以基本体或简单体为单元，将组合体先分解后综合的一种分析方法</a:t>
            </a:r>
            <a:endParaRPr lang="zh-CN" altLang="en-US"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l" fontAlgn="ctr">
              <a:lnSpc>
                <a:spcPct val="150000"/>
              </a:lnSpc>
              <a:spcBef>
                <a:spcPts val="0"/>
              </a:spcBef>
              <a:spcAft>
                <a:spcPts val="800"/>
              </a:spcAft>
              <a:buSzPct val="100000"/>
              <a:buFont typeface="+mn-ea"/>
            </a:pPr>
            <a:r>
              <a:rPr altLang="zh-CN" sz="1300" spc="120">
                <a:solidFill>
                  <a:schemeClr val="bg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300" spc="120">
                <a:solidFill>
                  <a:schemeClr val="bg1"/>
                </a:solidFill>
                <a:effectLst>
                  <a:outerShdw blurRad="38100" dist="19050" dir="2700000" algn="tl" rotWithShape="0">
                    <a:schemeClr val="dk1">
                      <a:alpha val="40000"/>
                    </a:schemeClr>
                  </a:outerShdw>
                </a:effectLst>
                <a:ea typeface="微软雅黑" panose="020B0503020204020204" charset="-122"/>
                <a:sym typeface="+mn-ea"/>
              </a:rPr>
              <a:t>线面分析法 </a:t>
            </a:r>
            <a:endParaRPr lang="zh-CN" altLang="en-US" sz="13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indent="0" algn="l" fontAlgn="ctr">
              <a:lnSpc>
                <a:spcPct val="150000"/>
              </a:lnSpc>
              <a:spcBef>
                <a:spcPts val="0"/>
              </a:spcBef>
              <a:spcAft>
                <a:spcPts val="800"/>
              </a:spcAft>
              <a:buSzPct val="100000"/>
              <a:buFont typeface="+mn-ea"/>
            </a:pPr>
            <a:r>
              <a:rPr lang="zh-CN" altLang="en-US" sz="1300" spc="120">
                <a:solidFill>
                  <a:schemeClr val="bg1"/>
                </a:solidFill>
                <a:effectLst>
                  <a:outerShdw blurRad="38100" dist="19050" dir="2700000" algn="tl" rotWithShape="0">
                    <a:schemeClr val="dk1">
                      <a:alpha val="40000"/>
                    </a:schemeClr>
                  </a:outerShdw>
                </a:effectLst>
                <a:ea typeface="微软雅黑" panose="020B0503020204020204" charset="-122"/>
                <a:sym typeface="+mn-ea"/>
              </a:rPr>
              <a:t>线面分析是以线面为单元，将组合体先分解后综合的一种分析方法</a:t>
            </a:r>
            <a:endParaRPr lang="zh-CN" altLang="en-US" sz="1300" spc="12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mn-ea"/>
            </a:endParaRPr>
          </a:p>
        </p:txBody>
      </p:sp>
      <p:pic>
        <p:nvPicPr>
          <p:cNvPr id="2" name="图片 1"/>
          <p:cNvPicPr>
            <a:picLocks noChangeAspect="1"/>
          </p:cNvPicPr>
          <p:nvPr/>
        </p:nvPicPr>
        <p:blipFill>
          <a:blip r:embed="rId7"/>
          <a:srcRect l="6055" t="15210" r="2587"/>
          <a:stretch>
            <a:fillRect/>
          </a:stretch>
        </p:blipFill>
        <p:spPr>
          <a:xfrm>
            <a:off x="6384290" y="2493010"/>
            <a:ext cx="4457065" cy="1605280"/>
          </a:xfrm>
          <a:prstGeom prst="roundRect">
            <a:avLst/>
          </a:prstGeom>
        </p:spPr>
      </p:pic>
      <p:pic>
        <p:nvPicPr>
          <p:cNvPr id="6" name="图片 5" descr="2">
            <a:hlinkClick r:id="rId8" tooltip="" action="ppaction://hlinkfile"/>
          </p:cNvPr>
          <p:cNvPicPr>
            <a:picLocks noChangeAspect="1"/>
          </p:cNvPicPr>
          <p:nvPr/>
        </p:nvPicPr>
        <p:blipFill>
          <a:blip r:embed="rId9"/>
          <a:stretch>
            <a:fillRect/>
          </a:stretch>
        </p:blipFill>
        <p:spPr>
          <a:xfrm>
            <a:off x="7967980" y="4869180"/>
            <a:ext cx="601345" cy="628650"/>
          </a:xfrm>
          <a:prstGeom prst="rect">
            <a:avLst/>
          </a:pr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childTnLst>
                                </p:cTn>
                              </p:par>
                              <p:par>
                                <p:cTn id="27" presetID="12" presetClass="entr" presetSubtype="4"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p:tgtEl>
                                          <p:spTgt spid="3"/>
                                        </p:tgtEl>
                                        <p:attrNameLst>
                                          <p:attrName>ppt_y</p:attrName>
                                        </p:attrNameLst>
                                      </p:cBhvr>
                                      <p:tavLst>
                                        <p:tav tm="0">
                                          <p:val>
                                            <p:strVal val="#ppt_y+#ppt_h*1.125000"/>
                                          </p:val>
                                        </p:tav>
                                        <p:tav tm="100000">
                                          <p:val>
                                            <p:strVal val="#ppt_y"/>
                                          </p:val>
                                        </p:tav>
                                      </p:tavLst>
                                    </p:anim>
                                    <p:animEffect transition="in" filter="wipe(up)">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p:tgtEl>
                                          <p:spTgt spid="2"/>
                                        </p:tgtEl>
                                        <p:attrNameLst>
                                          <p:attrName>ppt_y</p:attrName>
                                        </p:attrNameLst>
                                      </p:cBhvr>
                                      <p:tavLst>
                                        <p:tav tm="0">
                                          <p:val>
                                            <p:strVal val="#ppt_y+#ppt_h*1.125000"/>
                                          </p:val>
                                        </p:tav>
                                        <p:tav tm="100000">
                                          <p:val>
                                            <p:strVal val="#ppt_y"/>
                                          </p:val>
                                        </p:tav>
                                      </p:tavLst>
                                    </p:anim>
                                    <p:animEffect transition="in" filter="wipe(up)">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p:tgtEl>
                                          <p:spTgt spid="6"/>
                                        </p:tgtEl>
                                        <p:attrNameLst>
                                          <p:attrName>ppt_y</p:attrName>
                                        </p:attrNameLst>
                                      </p:cBhvr>
                                      <p:tavLst>
                                        <p:tav tm="0">
                                          <p:val>
                                            <p:strVal val="#ppt_y+#ppt_h*1.125000"/>
                                          </p:val>
                                        </p:tav>
                                        <p:tav tm="100000">
                                          <p:val>
                                            <p:strVal val="#ppt_y"/>
                                          </p:val>
                                        </p:tav>
                                      </p:tavLst>
                                    </p:anim>
                                    <p:animEffect transition="in" filter="wipe(up)">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bldLvl="0" animBg="1"/>
      <p:bldP spid="5" grpId="0" bldLvl="0" animBg="1"/>
      <p:bldP spid="10" grpId="1"/>
      <p:bldP spid="8" grpId="1" animBg="1"/>
      <p:bldP spid="5" grpId="1" animBg="1"/>
      <p:bldP spid="13" grpId="0"/>
      <p:bldP spid="13" grpId="1"/>
      <p:bldP spid="3" grpId="0" bldLvl="0" animBg="1"/>
      <p:bldP spid="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矩形 7"/>
          <p:cNvSpPr/>
          <p:nvPr userDrawn="1">
            <p:custDataLst>
              <p:tags r:id="rId2"/>
            </p:custDataLst>
          </p:nvPr>
        </p:nvSpPr>
        <p:spPr>
          <a:xfrm>
            <a:off x="0" y="1435100"/>
            <a:ext cx="12192000" cy="912114"/>
          </a:xfrm>
          <a:prstGeom prst="rect">
            <a:avLst/>
          </a:prstGeom>
          <a:solidFill>
            <a:srgbClr val="1F7D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0" name="矩形 11"/>
          <p:cNvSpPr/>
          <p:nvPr>
            <p:custDataLst>
              <p:tags r:id="rId3"/>
            </p:custDataLst>
          </p:nvPr>
        </p:nvSpPr>
        <p:spPr>
          <a:xfrm>
            <a:off x="0" y="2535578"/>
            <a:ext cx="12192098" cy="2895623"/>
          </a:xfrm>
          <a:prstGeom prst="rect">
            <a:avLst/>
          </a:pr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4" name="矩形 12"/>
          <p:cNvSpPr/>
          <p:nvPr>
            <p:custDataLst>
              <p:tags r:id="rId4"/>
            </p:custDataLst>
          </p:nvPr>
        </p:nvSpPr>
        <p:spPr>
          <a:xfrm>
            <a:off x="6071870" y="1165225"/>
            <a:ext cx="5036185" cy="4724400"/>
          </a:xfrm>
          <a:prstGeom prst="round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5"/>
            </p:custDataLst>
          </p:nvPr>
        </p:nvSpPr>
        <p:spPr>
          <a:xfrm>
            <a:off x="1246505" y="1587500"/>
            <a:ext cx="4625975"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轴测投影的基本知识</a:t>
            </a:r>
            <a:endParaRPr lang="zh-CN" altLang="en-US" sz="3400" b="1"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16" name="Title 6"/>
          <p:cNvSpPr txBox="1"/>
          <p:nvPr>
            <p:custDataLst>
              <p:tags r:id="rId6"/>
            </p:custDataLst>
          </p:nvPr>
        </p:nvSpPr>
        <p:spPr>
          <a:xfrm>
            <a:off x="1340485" y="2991485"/>
            <a:ext cx="5240020" cy="19837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17145" lvl="0" algn="l" fontAlgn="ctr">
              <a:lnSpc>
                <a:spcPct val="150000"/>
              </a:lnSpc>
              <a:spcBef>
                <a:spcPts val="0"/>
              </a:spcBef>
              <a:spcAft>
                <a:spcPts val="800"/>
              </a:spcAft>
              <a:buSzPct val="100000"/>
              <a:buFont typeface="+mn-ea"/>
            </a:pPr>
            <a:r>
              <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二</a:t>
            </a:r>
            <a:r>
              <a:rPr altLang="zh-CN"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组合体的组合形式</a:t>
            </a:r>
            <a:endPar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7145" lvl="0" algn="l" fontAlgn="ctr">
              <a:lnSpc>
                <a:spcPct val="150000"/>
              </a:lnSpc>
              <a:spcBef>
                <a:spcPts val="0"/>
              </a:spcBef>
              <a:spcAft>
                <a:spcPts val="800"/>
              </a:spcAft>
              <a:buSzPct val="100000"/>
              <a:buFont typeface="+mn-ea"/>
            </a:pPr>
            <a:r>
              <a:rPr altLang="zh-CN"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1.</a:t>
            </a:r>
            <a:r>
              <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叠加式组合体</a:t>
            </a:r>
            <a:endPar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7145" lvl="0" algn="l" fontAlgn="ctr">
              <a:lnSpc>
                <a:spcPct val="150000"/>
              </a:lnSpc>
              <a:spcBef>
                <a:spcPts val="0"/>
              </a:spcBef>
              <a:spcAft>
                <a:spcPts val="800"/>
              </a:spcAft>
              <a:buSzPct val="100000"/>
              <a:buFont typeface="+mn-ea"/>
            </a:pPr>
            <a:r>
              <a:rPr altLang="zh-CN"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2.</a:t>
            </a:r>
            <a:r>
              <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切割式组合体</a:t>
            </a:r>
            <a:endPar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17145" lvl="0" algn="l" fontAlgn="ctr">
              <a:lnSpc>
                <a:spcPct val="150000"/>
              </a:lnSpc>
              <a:spcBef>
                <a:spcPts val="0"/>
              </a:spcBef>
              <a:spcAft>
                <a:spcPts val="800"/>
              </a:spcAft>
              <a:buSzPct val="100000"/>
              <a:buFont typeface="+mn-ea"/>
            </a:pPr>
            <a:r>
              <a:rPr altLang="zh-CN"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3.</a:t>
            </a:r>
            <a:r>
              <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综合式组合体</a:t>
            </a:r>
            <a:endParaRPr lang="zh-CN" altLang="en-US" sz="18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pic>
        <p:nvPicPr>
          <p:cNvPr id="2" name="图片 1"/>
          <p:cNvPicPr>
            <a:picLocks noChangeAspect="1"/>
          </p:cNvPicPr>
          <p:nvPr/>
        </p:nvPicPr>
        <p:blipFill>
          <a:blip r:embed="rId7"/>
          <a:srcRect r="1905"/>
          <a:stretch>
            <a:fillRect/>
          </a:stretch>
        </p:blipFill>
        <p:spPr>
          <a:xfrm>
            <a:off x="6183630" y="2255838"/>
            <a:ext cx="4812665" cy="2543175"/>
          </a:xfrm>
          <a:prstGeom prst="roundRect">
            <a:avLst/>
          </a:prstGeom>
        </p:spPr>
      </p:pic>
      <p:pic>
        <p:nvPicPr>
          <p:cNvPr id="3" name="图片 2" descr="2">
            <a:hlinkClick r:id="rId8" tooltip="" action="ppaction://hlinkfile"/>
          </p:cNvPr>
          <p:cNvPicPr>
            <a:picLocks noChangeAspect="1"/>
          </p:cNvPicPr>
          <p:nvPr/>
        </p:nvPicPr>
        <p:blipFill>
          <a:blip r:embed="rId9"/>
          <a:stretch>
            <a:fillRect/>
          </a:stretch>
        </p:blipFill>
        <p:spPr>
          <a:xfrm>
            <a:off x="7967980" y="4869180"/>
            <a:ext cx="601345" cy="628650"/>
          </a:xfrm>
          <a:prstGeom prst="rect">
            <a:avLst/>
          </a:pr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p:tgtEl>
                                          <p:spTgt spid="2"/>
                                        </p:tgtEl>
                                        <p:attrNameLst>
                                          <p:attrName>ppt_y</p:attrName>
                                        </p:attrNameLst>
                                      </p:cBhvr>
                                      <p:tavLst>
                                        <p:tav tm="0">
                                          <p:val>
                                            <p:strVal val="#ppt_y+#ppt_h*1.125000"/>
                                          </p:val>
                                        </p:tav>
                                        <p:tav tm="100000">
                                          <p:val>
                                            <p:strVal val="#ppt_y"/>
                                          </p:val>
                                        </p:tav>
                                      </p:tavLst>
                                    </p:anim>
                                    <p:animEffect transition="in" filter="wipe(up)">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p:tgtEl>
                                          <p:spTgt spid="3"/>
                                        </p:tgtEl>
                                        <p:attrNameLst>
                                          <p:attrName>ppt_y</p:attrName>
                                        </p:attrNameLst>
                                      </p:cBhvr>
                                      <p:tavLst>
                                        <p:tav tm="0">
                                          <p:val>
                                            <p:strVal val="#ppt_y+#ppt_h*1.125000"/>
                                          </p:val>
                                        </p:tav>
                                        <p:tav tm="100000">
                                          <p:val>
                                            <p:strVal val="#ppt_y"/>
                                          </p:val>
                                        </p:tav>
                                      </p:tavLst>
                                    </p:anim>
                                    <p:animEffect transition="in" filter="wipe(up)">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5" grpId="0"/>
      <p:bldP spid="8" grpId="1" animBg="1"/>
      <p:bldP spid="15" grpId="1"/>
      <p:bldP spid="16" grpId="0"/>
      <p:bldP spid="10" grpId="0" bldLvl="0" animBg="1"/>
      <p:bldP spid="16" grpId="1"/>
      <p:bldP spid="10" grpId="1" animBg="1"/>
      <p:bldP spid="14" grpId="0" bldLvl="0" animBg="1"/>
      <p:bldP spid="14"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矩形 7"/>
          <p:cNvSpPr/>
          <p:nvPr userDrawn="1">
            <p:custDataLst>
              <p:tags r:id="rId2"/>
            </p:custDataLst>
          </p:nvPr>
        </p:nvSpPr>
        <p:spPr>
          <a:xfrm>
            <a:off x="0" y="1435100"/>
            <a:ext cx="12192000" cy="912114"/>
          </a:xfrm>
          <a:prstGeom prst="rect">
            <a:avLst/>
          </a:prstGeom>
          <a:solidFill>
            <a:srgbClr val="1F7D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0" name="矩形 11"/>
          <p:cNvSpPr/>
          <p:nvPr>
            <p:custDataLst>
              <p:tags r:id="rId3"/>
            </p:custDataLst>
          </p:nvPr>
        </p:nvSpPr>
        <p:spPr>
          <a:xfrm>
            <a:off x="0" y="2536848"/>
            <a:ext cx="12192098" cy="2895623"/>
          </a:xfrm>
          <a:prstGeom prst="rect">
            <a:avLst/>
          </a:pr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4" name="矩形 12"/>
          <p:cNvSpPr/>
          <p:nvPr>
            <p:custDataLst>
              <p:tags r:id="rId4"/>
            </p:custDataLst>
          </p:nvPr>
        </p:nvSpPr>
        <p:spPr>
          <a:xfrm>
            <a:off x="6071870" y="1165225"/>
            <a:ext cx="5036185" cy="4724400"/>
          </a:xfrm>
          <a:prstGeom prst="round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5"/>
            </p:custDataLst>
          </p:nvPr>
        </p:nvSpPr>
        <p:spPr>
          <a:xfrm>
            <a:off x="1246505" y="1587500"/>
            <a:ext cx="4625975"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轴测投影的基本知识</a:t>
            </a:r>
            <a:endParaRPr lang="zh-CN" altLang="en-US" sz="3400" b="1"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16" name="Title 6"/>
          <p:cNvSpPr txBox="1"/>
          <p:nvPr>
            <p:custDataLst>
              <p:tags r:id="rId6"/>
            </p:custDataLst>
          </p:nvPr>
        </p:nvSpPr>
        <p:spPr>
          <a:xfrm>
            <a:off x="1340485" y="2991485"/>
            <a:ext cx="3303905" cy="19837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17145" algn="l" fontAlgn="ctr">
              <a:lnSpc>
                <a:spcPct val="150000"/>
              </a:lnSpc>
              <a:spcBef>
                <a:spcPts val="0"/>
              </a:spcBef>
              <a:spcAft>
                <a:spcPts val="800"/>
              </a:spcAft>
              <a:buSzPct val="100000"/>
              <a:buFont typeface="+mn-ea"/>
            </a:pPr>
            <a:r>
              <a:rPr lang="zh-CN" altLang="en-US" sz="2000" spc="120">
                <a:solidFill>
                  <a:schemeClr val="bg1"/>
                </a:solidFill>
                <a:latin typeface="Arial" panose="020B0604020202020204" pitchFamily="34" charset="0"/>
                <a:ea typeface="微软雅黑" panose="020B0503020204020204" charset="-122"/>
                <a:sym typeface="+mn-ea"/>
              </a:rPr>
              <a:t>三</a:t>
            </a:r>
            <a:r>
              <a:rPr altLang="zh-CN" sz="2000" spc="120">
                <a:solidFill>
                  <a:schemeClr val="bg1"/>
                </a:solidFill>
                <a:latin typeface="Arial" panose="020B0604020202020204" pitchFamily="34" charset="0"/>
                <a:ea typeface="微软雅黑" panose="020B0503020204020204" charset="-122"/>
                <a:sym typeface="+mn-ea"/>
              </a:rPr>
              <a:t>.</a:t>
            </a:r>
            <a:r>
              <a:rPr lang="zh-CN" altLang="en-US" sz="2000" spc="120">
                <a:solidFill>
                  <a:schemeClr val="bg1"/>
                </a:solidFill>
                <a:latin typeface="Arial" panose="020B0604020202020204" pitchFamily="34" charset="0"/>
                <a:ea typeface="微软雅黑" panose="020B0503020204020204" charset="-122"/>
                <a:sym typeface="+mn-ea"/>
              </a:rPr>
              <a:t>组合体各部分之间表面连接关系及连接处的画法</a:t>
            </a:r>
            <a:endParaRPr lang="zh-CN" altLang="en-US" sz="20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pic>
        <p:nvPicPr>
          <p:cNvPr id="3" name="图片 2"/>
          <p:cNvPicPr>
            <a:picLocks noChangeAspect="1"/>
          </p:cNvPicPr>
          <p:nvPr/>
        </p:nvPicPr>
        <p:blipFill>
          <a:blip r:embed="rId7"/>
          <a:stretch>
            <a:fillRect/>
          </a:stretch>
        </p:blipFill>
        <p:spPr>
          <a:xfrm>
            <a:off x="6215063" y="2265045"/>
            <a:ext cx="4749800" cy="2524760"/>
          </a:xfrm>
          <a:prstGeom prst="roundRect">
            <a:avLst/>
          </a:prstGeom>
        </p:spPr>
      </p:pic>
      <p:pic>
        <p:nvPicPr>
          <p:cNvPr id="2" name="图片 1" descr="2">
            <a:hlinkClick r:id="rId8" tooltip="" action="ppaction://hlinkfile"/>
          </p:cNvPr>
          <p:cNvPicPr>
            <a:picLocks noChangeAspect="1"/>
          </p:cNvPicPr>
          <p:nvPr/>
        </p:nvPicPr>
        <p:blipFill>
          <a:blip r:embed="rId9"/>
          <a:stretch>
            <a:fillRect/>
          </a:stretch>
        </p:blipFill>
        <p:spPr>
          <a:xfrm>
            <a:off x="7967980" y="4869180"/>
            <a:ext cx="601345" cy="628650"/>
          </a:xfrm>
          <a:prstGeom prst="rect">
            <a:avLst/>
          </a:pr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up)">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p:tgtEl>
                                          <p:spTgt spid="2"/>
                                        </p:tgtEl>
                                        <p:attrNameLst>
                                          <p:attrName>ppt_y</p:attrName>
                                        </p:attrNameLst>
                                      </p:cBhvr>
                                      <p:tavLst>
                                        <p:tav tm="0">
                                          <p:val>
                                            <p:strVal val="#ppt_y+#ppt_h*1.125000"/>
                                          </p:val>
                                        </p:tav>
                                        <p:tav tm="100000">
                                          <p:val>
                                            <p:strVal val="#ppt_y"/>
                                          </p:val>
                                        </p:tav>
                                      </p:tavLst>
                                    </p:anim>
                                    <p:animEffect transition="in" filter="wipe(up)">
                                      <p:cBhvr>
                                        <p:cTn id="4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5" grpId="0"/>
      <p:bldP spid="8" grpId="1" animBg="1"/>
      <p:bldP spid="15" grpId="1"/>
      <p:bldP spid="16" grpId="0"/>
      <p:bldP spid="10" grpId="0" bldLvl="0" animBg="1"/>
      <p:bldP spid="16" grpId="1"/>
      <p:bldP spid="10" grpId="1" animBg="1"/>
      <p:bldP spid="14" grpId="0" bldLvl="0" animBg="1"/>
      <p:bldP spid="1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16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53540"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2</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4581525" y="2933700"/>
            <a:ext cx="5585460" cy="768350"/>
          </a:xfrm>
          <a:prstGeom prst="rect">
            <a:avLst/>
          </a:prstGeom>
          <a:noFill/>
          <a:ln w="9525">
            <a:noFill/>
          </a:ln>
        </p:spPr>
        <p:txBody>
          <a:bodyPr wrap="square" anchor="t" anchorCtr="0">
            <a:spAutoFit/>
          </a:bodyPr>
          <a:p>
            <a:r>
              <a:rPr lang="zh-CN" altLang="en-US" sz="4400" b="1" dirty="0">
                <a:latin typeface="Franklin Gothic Medium" panose="020B0603020102020204" pitchFamily="34" charset="0"/>
                <a:sym typeface="+mn-ea"/>
              </a:rPr>
              <a:t>组合体三视图的</a:t>
            </a:r>
            <a:r>
              <a:rPr lang="zh-CN" altLang="en-US" sz="4400" b="1" dirty="0">
                <a:latin typeface="Franklin Gothic Medium" panose="020B0603020102020204" pitchFamily="34" charset="0"/>
                <a:sym typeface="+mn-ea"/>
              </a:rPr>
              <a:t>画法</a:t>
            </a:r>
            <a:endParaRPr lang="zh-CN" altLang="en-US" sz="4400" b="1" dirty="0">
              <a:latin typeface="Franklin Gothic Medium" panose="020B0603020102020204" pitchFamily="34" charset="0"/>
              <a:sym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矩形 4"/>
          <p:cNvSpPr/>
          <p:nvPr>
            <p:custDataLst>
              <p:tags r:id="rId2"/>
            </p:custDataLst>
          </p:nvPr>
        </p:nvSpPr>
        <p:spPr>
          <a:xfrm>
            <a:off x="914359" y="1371584"/>
            <a:ext cx="10363283" cy="4114833"/>
          </a:xfrm>
          <a:custGeom>
            <a:avLst/>
            <a:gdLst>
              <a:gd name="connsiteX0" fmla="*/ 0 w 9899943"/>
              <a:gd name="connsiteY0" fmla="*/ 0 h 4048220"/>
              <a:gd name="connsiteX1" fmla="*/ 9899943 w 9899943"/>
              <a:gd name="connsiteY1" fmla="*/ 0 h 4048220"/>
              <a:gd name="connsiteX2" fmla="*/ 9899943 w 9899943"/>
              <a:gd name="connsiteY2" fmla="*/ 4048220 h 4048220"/>
              <a:gd name="connsiteX3" fmla="*/ 0 w 9899943"/>
              <a:gd name="connsiteY3" fmla="*/ 4048220 h 4048220"/>
              <a:gd name="connsiteX4" fmla="*/ 0 w 9899943"/>
              <a:gd name="connsiteY4" fmla="*/ 0 h 4048220"/>
              <a:gd name="connsiteX0-1" fmla="*/ 0 w 9899943"/>
              <a:gd name="connsiteY0-2" fmla="*/ 0 h 4048220"/>
              <a:gd name="connsiteX1-3" fmla="*/ 9899943 w 9899943"/>
              <a:gd name="connsiteY1-4" fmla="*/ 0 h 4048220"/>
              <a:gd name="connsiteX2-5" fmla="*/ 9899943 w 9899943"/>
              <a:gd name="connsiteY2-6" fmla="*/ 4048220 h 4048220"/>
              <a:gd name="connsiteX3-7" fmla="*/ 808083 w 9899943"/>
              <a:gd name="connsiteY3-8" fmla="*/ 4043410 h 4048220"/>
              <a:gd name="connsiteX4-9" fmla="*/ 0 w 9899943"/>
              <a:gd name="connsiteY4-10" fmla="*/ 4048220 h 4048220"/>
              <a:gd name="connsiteX5" fmla="*/ 0 w 9899943"/>
              <a:gd name="connsiteY5" fmla="*/ 0 h 4048220"/>
              <a:gd name="connsiteX0-11" fmla="*/ 0 w 9899943"/>
              <a:gd name="connsiteY0-12" fmla="*/ 0 h 4048220"/>
              <a:gd name="connsiteX1-13" fmla="*/ 9899943 w 9899943"/>
              <a:gd name="connsiteY1-14" fmla="*/ 0 h 4048220"/>
              <a:gd name="connsiteX2-15" fmla="*/ 9899943 w 9899943"/>
              <a:gd name="connsiteY2-16" fmla="*/ 4048220 h 4048220"/>
              <a:gd name="connsiteX3-17" fmla="*/ 1730103 w 9899943"/>
              <a:gd name="connsiteY3-18" fmla="*/ 4043410 h 4048220"/>
              <a:gd name="connsiteX4-19" fmla="*/ 808083 w 9899943"/>
              <a:gd name="connsiteY4-20" fmla="*/ 4043410 h 4048220"/>
              <a:gd name="connsiteX5-21" fmla="*/ 0 w 9899943"/>
              <a:gd name="connsiteY5-22" fmla="*/ 4048220 h 4048220"/>
              <a:gd name="connsiteX6" fmla="*/ 0 w 9899943"/>
              <a:gd name="connsiteY6" fmla="*/ 0 h 4048220"/>
              <a:gd name="connsiteX0-23" fmla="*/ 808083 w 9899943"/>
              <a:gd name="connsiteY0-24" fmla="*/ 4043410 h 4134850"/>
              <a:gd name="connsiteX1-25" fmla="*/ 0 w 9899943"/>
              <a:gd name="connsiteY1-26" fmla="*/ 4048220 h 4134850"/>
              <a:gd name="connsiteX2-27" fmla="*/ 0 w 9899943"/>
              <a:gd name="connsiteY2-28" fmla="*/ 0 h 4134850"/>
              <a:gd name="connsiteX3-29" fmla="*/ 9899943 w 9899943"/>
              <a:gd name="connsiteY3-30" fmla="*/ 0 h 4134850"/>
              <a:gd name="connsiteX4-31" fmla="*/ 9899943 w 9899943"/>
              <a:gd name="connsiteY4-32" fmla="*/ 4048220 h 4134850"/>
              <a:gd name="connsiteX5-33" fmla="*/ 1730103 w 9899943"/>
              <a:gd name="connsiteY5-34" fmla="*/ 4043410 h 4134850"/>
              <a:gd name="connsiteX6-35" fmla="*/ 899523 w 9899943"/>
              <a:gd name="connsiteY6-36" fmla="*/ 4134850 h 4134850"/>
              <a:gd name="connsiteX0-37" fmla="*/ 808083 w 9899943"/>
              <a:gd name="connsiteY0-38" fmla="*/ 4043410 h 4048220"/>
              <a:gd name="connsiteX1-39" fmla="*/ 0 w 9899943"/>
              <a:gd name="connsiteY1-40" fmla="*/ 4048220 h 4048220"/>
              <a:gd name="connsiteX2-41" fmla="*/ 0 w 9899943"/>
              <a:gd name="connsiteY2-42" fmla="*/ 0 h 4048220"/>
              <a:gd name="connsiteX3-43" fmla="*/ 9899943 w 9899943"/>
              <a:gd name="connsiteY3-44" fmla="*/ 0 h 4048220"/>
              <a:gd name="connsiteX4-45" fmla="*/ 9899943 w 9899943"/>
              <a:gd name="connsiteY4-46" fmla="*/ 4048220 h 4048220"/>
              <a:gd name="connsiteX5-47" fmla="*/ 1730103 w 9899943"/>
              <a:gd name="connsiteY5-48" fmla="*/ 4043410 h 40482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9899943" h="4048220">
                <a:moveTo>
                  <a:pt x="808083" y="4043410"/>
                </a:moveTo>
                <a:lnTo>
                  <a:pt x="0" y="4048220"/>
                </a:lnTo>
                <a:lnTo>
                  <a:pt x="0" y="0"/>
                </a:lnTo>
                <a:lnTo>
                  <a:pt x="9899943" y="0"/>
                </a:lnTo>
                <a:lnTo>
                  <a:pt x="9899943" y="4048220"/>
                </a:lnTo>
                <a:lnTo>
                  <a:pt x="1730103" y="4043410"/>
                </a:lnTo>
              </a:path>
            </a:pathLst>
          </a:custGeom>
          <a:noFill/>
          <a:ln w="349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6" name="Oval 5"/>
          <p:cNvSpPr/>
          <p:nvPr>
            <p:custDataLst>
              <p:tags r:id="rId3"/>
            </p:custDataLst>
          </p:nvPr>
        </p:nvSpPr>
        <p:spPr>
          <a:xfrm>
            <a:off x="1935480" y="5181600"/>
            <a:ext cx="633095" cy="633095"/>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en-US" sz="9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j-lt"/>
            </a:endParaRPr>
          </a:p>
        </p:txBody>
      </p:sp>
      <p:sp>
        <p:nvSpPr>
          <p:cNvPr id="8" name="衬底"/>
          <p:cNvSpPr/>
          <p:nvPr>
            <p:custDataLst>
              <p:tags r:id="rId4"/>
            </p:custDataLst>
          </p:nvPr>
        </p:nvSpPr>
        <p:spPr>
          <a:xfrm>
            <a:off x="5896436" y="915035"/>
            <a:ext cx="5028565" cy="5027930"/>
          </a:xfrm>
          <a:prstGeom prst="rect">
            <a:avLst/>
          </a:prstGeom>
          <a:solidFill>
            <a:srgbClr val="FFFFFF"/>
          </a:solidFill>
          <a:ln>
            <a:noFill/>
          </a:ln>
          <a:effectLst>
            <a:outerShdw blurRad="127000" dist="38100" dir="5400000" algn="t" rotWithShape="0">
              <a:schemeClr val="dk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10" name="文本框 9"/>
          <p:cNvSpPr txBox="1"/>
          <p:nvPr>
            <p:custDataLst>
              <p:tags r:id="rId5"/>
            </p:custDataLst>
          </p:nvPr>
        </p:nvSpPr>
        <p:spPr>
          <a:xfrm>
            <a:off x="1571464" y="2499673"/>
            <a:ext cx="3619525" cy="1404620"/>
          </a:xfrm>
          <a:prstGeom prst="rect">
            <a:avLst/>
          </a:prstGeom>
          <a:noFill/>
        </p:spPr>
        <p:txBody>
          <a:bodyPr wrap="square" lIns="63500" tIns="25400" rIns="63500" bIns="25400" rtlCol="0" anchor="b" anchorCtr="0">
            <a:normAutofit/>
          </a:bodyPr>
          <a:p>
            <a:pPr marL="0" lvl="0" indent="0" algn="l">
              <a:lnSpc>
                <a:spcPct val="100000"/>
              </a:lnSpc>
              <a:spcBef>
                <a:spcPts val="0"/>
              </a:spcBef>
              <a:spcAft>
                <a:spcPts val="0"/>
              </a:spcAft>
              <a:buSzPct val="100000"/>
              <a:buFontTx/>
              <a:buNone/>
            </a:pPr>
            <a:r>
              <a:rPr lang="zh-CN" altLang="en-US" sz="4200" b="1" spc="26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rPr>
              <a:t>组合体三视图的画法</a:t>
            </a:r>
            <a:endParaRPr lang="zh-CN" altLang="en-US" sz="4200" b="1" spc="26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endParaRPr>
          </a:p>
        </p:txBody>
      </p:sp>
      <p:sp>
        <p:nvSpPr>
          <p:cNvPr id="14" name="文本框 13"/>
          <p:cNvSpPr txBox="1"/>
          <p:nvPr>
            <p:custDataLst>
              <p:tags r:id="rId6"/>
            </p:custDataLst>
          </p:nvPr>
        </p:nvSpPr>
        <p:spPr>
          <a:xfrm>
            <a:off x="1571464" y="3975413"/>
            <a:ext cx="3618255" cy="382905"/>
          </a:xfrm>
          <a:prstGeom prst="rect">
            <a:avLst/>
          </a:prstGeom>
          <a:noFill/>
        </p:spPr>
        <p:txBody>
          <a:bodyPr wrap="square" lIns="63500" tIns="25400" rIns="63500" bIns="25400" rtlCol="0" anchor="t" anchorCtr="0">
            <a:normAutofit/>
            <a:scene3d>
              <a:camera prst="orthographicFront"/>
              <a:lightRig rig="threePt" dir="t"/>
            </a:scene3d>
          </a:bodyPr>
          <a:p>
            <a:pPr marL="0" indent="0" algn="l" fontAlgn="auto">
              <a:lnSpc>
                <a:spcPct val="100000"/>
              </a:lnSpc>
              <a:spcBef>
                <a:spcPts val="0"/>
              </a:spcBef>
              <a:spcAft>
                <a:spcPts val="0"/>
              </a:spcAft>
              <a:buSzPct val="100000"/>
            </a:pPr>
            <a:r>
              <a:rPr lang="zh-CN" altLang="en-US" sz="1800" spc="100">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一.组合体视图的画法步骤</a:t>
            </a:r>
            <a:endParaRPr lang="zh-CN" altLang="en-US" sz="1800" spc="1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sp>
        <p:nvSpPr>
          <p:cNvPr id="15" name="Title 6"/>
          <p:cNvSpPr txBox="1"/>
          <p:nvPr>
            <p:custDataLst>
              <p:tags r:id="rId7"/>
            </p:custDataLst>
          </p:nvPr>
        </p:nvSpPr>
        <p:spPr>
          <a:xfrm>
            <a:off x="6200901" y="1219182"/>
            <a:ext cx="4419625" cy="441962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一</a:t>
            </a:r>
            <a:r>
              <a:rPr altLang="zh-CN"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组合体视图的画法步骤</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altLang="zh-CN"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1.</a:t>
            </a: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分析形体</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画组合体视图首先应分析形体:</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(1)分析形体属于叠加、切割、综合的哪种</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组合形式。</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(2)如是切割体，应进一步分析原体、切割处:</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如是香加体，应进一步分析有几部分组成</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各部分间的表面连接关系。</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如是综合体，应从叠加入手进行综合分析。</a:t>
            </a:r>
            <a:endParaRPr lang="zh-CN" altLang="en-US" sz="14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5" grpId="0" animBg="1"/>
      <p:bldP spid="10" grpId="1"/>
      <p:bldP spid="6" grpId="1" animBg="1"/>
      <p:bldP spid="5" grpId="1" animBg="1"/>
      <p:bldP spid="14" grpId="0"/>
      <p:bldP spid="14" grpId="1"/>
      <p:bldP spid="15" grpId="0"/>
      <p:bldP spid="8" grpId="0" animBg="1"/>
      <p:bldP spid="15" grpId="1"/>
      <p:bldP spid="8"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矩形 4"/>
          <p:cNvSpPr/>
          <p:nvPr>
            <p:custDataLst>
              <p:tags r:id="rId2"/>
            </p:custDataLst>
          </p:nvPr>
        </p:nvSpPr>
        <p:spPr>
          <a:xfrm>
            <a:off x="914359" y="1371584"/>
            <a:ext cx="10363283" cy="4114833"/>
          </a:xfrm>
          <a:custGeom>
            <a:avLst/>
            <a:gdLst>
              <a:gd name="connsiteX0" fmla="*/ 0 w 9899943"/>
              <a:gd name="connsiteY0" fmla="*/ 0 h 4048220"/>
              <a:gd name="connsiteX1" fmla="*/ 9899943 w 9899943"/>
              <a:gd name="connsiteY1" fmla="*/ 0 h 4048220"/>
              <a:gd name="connsiteX2" fmla="*/ 9899943 w 9899943"/>
              <a:gd name="connsiteY2" fmla="*/ 4048220 h 4048220"/>
              <a:gd name="connsiteX3" fmla="*/ 0 w 9899943"/>
              <a:gd name="connsiteY3" fmla="*/ 4048220 h 4048220"/>
              <a:gd name="connsiteX4" fmla="*/ 0 w 9899943"/>
              <a:gd name="connsiteY4" fmla="*/ 0 h 4048220"/>
              <a:gd name="connsiteX0-1" fmla="*/ 0 w 9899943"/>
              <a:gd name="connsiteY0-2" fmla="*/ 0 h 4048220"/>
              <a:gd name="connsiteX1-3" fmla="*/ 9899943 w 9899943"/>
              <a:gd name="connsiteY1-4" fmla="*/ 0 h 4048220"/>
              <a:gd name="connsiteX2-5" fmla="*/ 9899943 w 9899943"/>
              <a:gd name="connsiteY2-6" fmla="*/ 4048220 h 4048220"/>
              <a:gd name="connsiteX3-7" fmla="*/ 808083 w 9899943"/>
              <a:gd name="connsiteY3-8" fmla="*/ 4043410 h 4048220"/>
              <a:gd name="connsiteX4-9" fmla="*/ 0 w 9899943"/>
              <a:gd name="connsiteY4-10" fmla="*/ 4048220 h 4048220"/>
              <a:gd name="connsiteX5" fmla="*/ 0 w 9899943"/>
              <a:gd name="connsiteY5" fmla="*/ 0 h 4048220"/>
              <a:gd name="connsiteX0-11" fmla="*/ 0 w 9899943"/>
              <a:gd name="connsiteY0-12" fmla="*/ 0 h 4048220"/>
              <a:gd name="connsiteX1-13" fmla="*/ 9899943 w 9899943"/>
              <a:gd name="connsiteY1-14" fmla="*/ 0 h 4048220"/>
              <a:gd name="connsiteX2-15" fmla="*/ 9899943 w 9899943"/>
              <a:gd name="connsiteY2-16" fmla="*/ 4048220 h 4048220"/>
              <a:gd name="connsiteX3-17" fmla="*/ 1730103 w 9899943"/>
              <a:gd name="connsiteY3-18" fmla="*/ 4043410 h 4048220"/>
              <a:gd name="connsiteX4-19" fmla="*/ 808083 w 9899943"/>
              <a:gd name="connsiteY4-20" fmla="*/ 4043410 h 4048220"/>
              <a:gd name="connsiteX5-21" fmla="*/ 0 w 9899943"/>
              <a:gd name="connsiteY5-22" fmla="*/ 4048220 h 4048220"/>
              <a:gd name="connsiteX6" fmla="*/ 0 w 9899943"/>
              <a:gd name="connsiteY6" fmla="*/ 0 h 4048220"/>
              <a:gd name="connsiteX0-23" fmla="*/ 808083 w 9899943"/>
              <a:gd name="connsiteY0-24" fmla="*/ 4043410 h 4134850"/>
              <a:gd name="connsiteX1-25" fmla="*/ 0 w 9899943"/>
              <a:gd name="connsiteY1-26" fmla="*/ 4048220 h 4134850"/>
              <a:gd name="connsiteX2-27" fmla="*/ 0 w 9899943"/>
              <a:gd name="connsiteY2-28" fmla="*/ 0 h 4134850"/>
              <a:gd name="connsiteX3-29" fmla="*/ 9899943 w 9899943"/>
              <a:gd name="connsiteY3-30" fmla="*/ 0 h 4134850"/>
              <a:gd name="connsiteX4-31" fmla="*/ 9899943 w 9899943"/>
              <a:gd name="connsiteY4-32" fmla="*/ 4048220 h 4134850"/>
              <a:gd name="connsiteX5-33" fmla="*/ 1730103 w 9899943"/>
              <a:gd name="connsiteY5-34" fmla="*/ 4043410 h 4134850"/>
              <a:gd name="connsiteX6-35" fmla="*/ 899523 w 9899943"/>
              <a:gd name="connsiteY6-36" fmla="*/ 4134850 h 4134850"/>
              <a:gd name="connsiteX0-37" fmla="*/ 808083 w 9899943"/>
              <a:gd name="connsiteY0-38" fmla="*/ 4043410 h 4048220"/>
              <a:gd name="connsiteX1-39" fmla="*/ 0 w 9899943"/>
              <a:gd name="connsiteY1-40" fmla="*/ 4048220 h 4048220"/>
              <a:gd name="connsiteX2-41" fmla="*/ 0 w 9899943"/>
              <a:gd name="connsiteY2-42" fmla="*/ 0 h 4048220"/>
              <a:gd name="connsiteX3-43" fmla="*/ 9899943 w 9899943"/>
              <a:gd name="connsiteY3-44" fmla="*/ 0 h 4048220"/>
              <a:gd name="connsiteX4-45" fmla="*/ 9899943 w 9899943"/>
              <a:gd name="connsiteY4-46" fmla="*/ 4048220 h 4048220"/>
              <a:gd name="connsiteX5-47" fmla="*/ 1730103 w 9899943"/>
              <a:gd name="connsiteY5-48" fmla="*/ 4043410 h 40482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9899943" h="4048220">
                <a:moveTo>
                  <a:pt x="808083" y="4043410"/>
                </a:moveTo>
                <a:lnTo>
                  <a:pt x="0" y="4048220"/>
                </a:lnTo>
                <a:lnTo>
                  <a:pt x="0" y="0"/>
                </a:lnTo>
                <a:lnTo>
                  <a:pt x="9899943" y="0"/>
                </a:lnTo>
                <a:lnTo>
                  <a:pt x="9899943" y="4048220"/>
                </a:lnTo>
                <a:lnTo>
                  <a:pt x="1730103" y="4043410"/>
                </a:lnTo>
              </a:path>
            </a:pathLst>
          </a:custGeom>
          <a:noFill/>
          <a:ln w="349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6" name="Oval 5"/>
          <p:cNvSpPr/>
          <p:nvPr>
            <p:custDataLst>
              <p:tags r:id="rId3"/>
            </p:custDataLst>
          </p:nvPr>
        </p:nvSpPr>
        <p:spPr>
          <a:xfrm>
            <a:off x="1935480" y="5181600"/>
            <a:ext cx="633095" cy="633095"/>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en-US" sz="9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j-lt"/>
            </a:endParaRPr>
          </a:p>
        </p:txBody>
      </p:sp>
      <p:sp>
        <p:nvSpPr>
          <p:cNvPr id="8" name="衬底"/>
          <p:cNvSpPr/>
          <p:nvPr>
            <p:custDataLst>
              <p:tags r:id="rId4"/>
            </p:custDataLst>
          </p:nvPr>
        </p:nvSpPr>
        <p:spPr>
          <a:xfrm>
            <a:off x="5896436" y="915035"/>
            <a:ext cx="5028565" cy="5027930"/>
          </a:xfrm>
          <a:prstGeom prst="rect">
            <a:avLst/>
          </a:prstGeom>
          <a:solidFill>
            <a:srgbClr val="FFFFFF"/>
          </a:solidFill>
          <a:ln>
            <a:noFill/>
          </a:ln>
          <a:effectLst>
            <a:outerShdw blurRad="127000" dist="38100" dir="5400000" algn="t" rotWithShape="0">
              <a:schemeClr val="dk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10" name="文本框 9"/>
          <p:cNvSpPr txBox="1"/>
          <p:nvPr>
            <p:custDataLst>
              <p:tags r:id="rId5"/>
            </p:custDataLst>
          </p:nvPr>
        </p:nvSpPr>
        <p:spPr>
          <a:xfrm>
            <a:off x="1571464" y="2499673"/>
            <a:ext cx="3619525" cy="1404620"/>
          </a:xfrm>
          <a:prstGeom prst="rect">
            <a:avLst/>
          </a:prstGeom>
          <a:noFill/>
        </p:spPr>
        <p:txBody>
          <a:bodyPr wrap="square" lIns="63500" tIns="25400" rIns="63500" bIns="25400" rtlCol="0" anchor="b" anchorCtr="0">
            <a:normAutofit/>
          </a:bodyPr>
          <a:p>
            <a:pPr marL="0" lvl="0" indent="0" algn="l">
              <a:lnSpc>
                <a:spcPct val="100000"/>
              </a:lnSpc>
              <a:spcBef>
                <a:spcPts val="0"/>
              </a:spcBef>
              <a:spcAft>
                <a:spcPts val="0"/>
              </a:spcAft>
              <a:buSzPct val="100000"/>
              <a:buFontTx/>
              <a:buNone/>
            </a:pPr>
            <a:r>
              <a:rPr lang="zh-CN" altLang="en-US" sz="4200" b="1" spc="26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rPr>
              <a:t>组合体三视图的画法</a:t>
            </a:r>
            <a:endParaRPr lang="zh-CN" altLang="en-US" sz="4200" b="1" spc="26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endParaRPr>
          </a:p>
        </p:txBody>
      </p:sp>
      <p:sp>
        <p:nvSpPr>
          <p:cNvPr id="14" name="文本框 13"/>
          <p:cNvSpPr txBox="1"/>
          <p:nvPr>
            <p:custDataLst>
              <p:tags r:id="rId6"/>
            </p:custDataLst>
          </p:nvPr>
        </p:nvSpPr>
        <p:spPr>
          <a:xfrm>
            <a:off x="1571464" y="3975413"/>
            <a:ext cx="3618255" cy="382905"/>
          </a:xfrm>
          <a:prstGeom prst="rect">
            <a:avLst/>
          </a:prstGeom>
          <a:noFill/>
        </p:spPr>
        <p:txBody>
          <a:bodyPr wrap="square" lIns="63500" tIns="25400" rIns="63500" bIns="25400" rtlCol="0" anchor="t" anchorCtr="0">
            <a:normAutofit/>
            <a:scene3d>
              <a:camera prst="orthographicFront"/>
              <a:lightRig rig="threePt" dir="t"/>
            </a:scene3d>
          </a:bodyPr>
          <a:p>
            <a:pPr marL="0" indent="0" algn="l" fontAlgn="auto">
              <a:lnSpc>
                <a:spcPct val="100000"/>
              </a:lnSpc>
              <a:spcBef>
                <a:spcPts val="0"/>
              </a:spcBef>
              <a:spcAft>
                <a:spcPts val="0"/>
              </a:spcAft>
              <a:buSzPct val="100000"/>
            </a:pPr>
            <a:r>
              <a:rPr lang="zh-CN" altLang="en-US" sz="1800" spc="100">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一.组合体视图的画法步骤</a:t>
            </a:r>
            <a:endParaRPr lang="zh-CN" altLang="en-US" sz="1800" spc="1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a:p>
            <a:pPr marL="0" indent="0" algn="l" fontAlgn="auto">
              <a:lnSpc>
                <a:spcPct val="100000"/>
              </a:lnSpc>
              <a:spcBef>
                <a:spcPts val="0"/>
              </a:spcBef>
              <a:spcAft>
                <a:spcPts val="0"/>
              </a:spcAft>
              <a:buSzPct val="100000"/>
            </a:pPr>
            <a:endParaRPr lang="zh-CN" altLang="en-US" sz="1800" spc="10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sp>
        <p:nvSpPr>
          <p:cNvPr id="15" name="Title 6"/>
          <p:cNvSpPr txBox="1"/>
          <p:nvPr>
            <p:custDataLst>
              <p:tags r:id="rId7"/>
            </p:custDataLst>
          </p:nvPr>
        </p:nvSpPr>
        <p:spPr>
          <a:xfrm>
            <a:off x="6200901" y="1219182"/>
            <a:ext cx="4419625" cy="441962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ctr">
              <a:lnSpc>
                <a:spcPct val="180000"/>
              </a:lnSpc>
              <a:spcBef>
                <a:spcPts val="0"/>
              </a:spcBef>
              <a:spcAft>
                <a:spcPts val="0"/>
              </a:spcAft>
              <a:buSzPct val="100000"/>
              <a:buFont typeface="+mn-ea"/>
            </a:pPr>
            <a:r>
              <a:rPr altLang="zh-CN"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2.</a:t>
            </a:r>
            <a:r>
              <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确定主视图</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just" fontAlgn="ctr">
              <a:lnSpc>
                <a:spcPct val="180000"/>
              </a:lnSpc>
              <a:spcBef>
                <a:spcPts val="0"/>
              </a:spcBef>
              <a:spcAft>
                <a:spcPts val="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确定主视图包括两个问题:</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just" fontAlgn="ctr">
              <a:lnSpc>
                <a:spcPct val="180000"/>
              </a:lnSpc>
              <a:spcBef>
                <a:spcPts val="0"/>
              </a:spcBef>
              <a:spcAft>
                <a:spcPts val="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1)确定组合体的放置位置:一般是将组合体的主要表面或主要轴线放置成与投影面平行或垂直的位置。</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lvl="0" algn="just" fontAlgn="ctr">
              <a:lnSpc>
                <a:spcPct val="180000"/>
              </a:lnSpc>
              <a:spcBef>
                <a:spcPts val="0"/>
              </a:spcBef>
              <a:spcAft>
                <a:spcPts val="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(2)选择主视图的投射方向:选择主视图的投射方向时，应使主视图尽可能多的反映物体的形状特征及各组成部分的相对位置。另外，还应使其它视图中虚线尽可能少的显现，并应考虑图纸的合理利用。</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bldLvl="0" animBg="1"/>
      <p:bldP spid="5" grpId="0" bldLvl="0" animBg="1"/>
      <p:bldP spid="10" grpId="1"/>
      <p:bldP spid="6" grpId="1" animBg="1"/>
      <p:bldP spid="5" grpId="1" animBg="1"/>
      <p:bldP spid="14" grpId="0"/>
      <p:bldP spid="14" grpId="1"/>
      <p:bldP spid="15" grpId="0"/>
      <p:bldP spid="8" grpId="0" bldLvl="0" animBg="1"/>
      <p:bldP spid="15" grpId="1"/>
      <p:bldP spid="8" grpId="1"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4*i*6"/>
  <p:tag name="KSO_WM_UNIT_LAYERLEVEL" val="1"/>
  <p:tag name="KSO_WM_TAG_VERSION" val="1.0"/>
  <p:tag name="KSO_WM_BEAUTIFY_FLAG" val="#wm#"/>
  <p:tag name="KSO_WM_SLIDE_BACKGROUND_TYPE" val="leftRight"/>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4*i*7"/>
  <p:tag name="KSO_WM_UNIT_LAYERLEVEL" val="1"/>
  <p:tag name="KSO_WM_TAG_VERSION" val="1.0"/>
  <p:tag name="KSO_WM_BEAUTIFY_FLAG" val="#wm#"/>
  <p:tag name="KSO_WM_SLIDE_BACKGROUND_TYPE" val="leftRight"/>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13.xml><?xml version="1.0" encoding="utf-8"?>
<p:tagLst xmlns:p="http://schemas.openxmlformats.org/presentationml/2006/main">
  <p:tag name="KSO_WM_SLIDE_BACKGROUND_TYPE" val="topBotto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7.xml><?xml version="1.0" encoding="utf-8"?>
<p:tagLst xmlns:p="http://schemas.openxmlformats.org/presentationml/2006/main">
  <p:tag name="KSO_WM_SLIDE_BACKGROUND_TYPE" val="topBotto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 name="KSO_WM_SLIDE_BACKGROUND_TYPE" val="bel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 name="KSO_WM_SLIDE_BACKGROUND_TYPE" val="bel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 name="KSO_WM_SLIDE_BACKGROUND_TYPE" val="bel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8*i*7"/>
  <p:tag name="KSO_WM_UNIT_LAYERLEVEL" val="1"/>
  <p:tag name="KSO_WM_TAG_VERSION" val="1.0"/>
  <p:tag name="KSO_WM_BEAUTIFY_FLAG" val="#wm#"/>
  <p:tag name="KSO_WM_SLIDE_BACKGROUND_TYPE" val="belt"/>
  <p:tag name="KSO_WM_SLIDE_BK_DARK_LIGHT" val="2"/>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8*i*8"/>
  <p:tag name="KSO_WM_UNIT_LAYERLEVEL" val="1"/>
  <p:tag name="KSO_WM_TAG_VERSION" val="1.0"/>
  <p:tag name="KSO_WM_BEAUTIFY_FLAG" val="#wm#"/>
  <p:tag name="KSO_WM_SLIDE_BACKGROUND_TYPE" val="belt"/>
  <p:tag name="KSO_WM_SLIDE_BK_DARK_LIGHT" val="2"/>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8*i*9"/>
  <p:tag name="KSO_WM_UNIT_LAYERLEVEL" val="1"/>
  <p:tag name="KSO_WM_TAG_VERSION" val="1.0"/>
  <p:tag name="KSO_WM_BEAUTIFY_FLAG" val="#wm#"/>
  <p:tag name="KSO_WM_SLIDE_BACKGROUND_TYPE" val="belt"/>
  <p:tag name="KSO_WM_SLIDE_BK_DARK_LIGHT" val="2"/>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3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3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3631"/>
  <p:tag name="KSO_WM_TEMPLATE_MASTER_THUMB_INDEX" val="12"/>
  <p:tag name="KSO_WM_TEMPLATE_THUMBS_INDEX" val="1、4、7、8、9、12、14、15、16、19、24、27、28、29、30、31"/>
</p:tagLst>
</file>

<file path=ppt/tags/tag169.xml><?xml version="1.0" encoding="utf-8"?>
<p:tagLst xmlns:p="http://schemas.openxmlformats.org/presentationml/2006/main">
  <p:tag name="KSO_WM_UNIT_SUBTYPE" val="b"/>
  <p:tag name="KSO_WM_UNIT_NOCLEAR" val="0"/>
  <p:tag name="KSO_WM_UNIT_VALUE" val="9"/>
  <p:tag name="KSO_WM_UNIT_HIGHLIGHT" val="0"/>
  <p:tag name="KSO_WM_UNIT_COMPATIBLE" val="0"/>
  <p:tag name="KSO_WM_UNIT_DIAGRAM_ISNUMVISUAL" val="0"/>
  <p:tag name="KSO_WM_UNIT_DIAGRAM_ISREFERUNIT" val="0"/>
  <p:tag name="KSO_WM_UNIT_ID" val="custom20218644_1*f*1"/>
  <p:tag name="KSO_WM_TEMPLATE_CATEGORY" val="custom"/>
  <p:tag name="KSO_WM_TEMPLATE_INDEX" val="20218644"/>
  <p:tag name="KSO_WM_UNIT_LAYERLEVEL" val="1"/>
  <p:tag name="KSO_WM_TAG_VERSION" val="1.0"/>
  <p:tag name="KSO_WM_UNIT_PRESET_TEXT" val="汇报人姓名"/>
  <p:tag name="KSO_WM_UNIT_TEXT_FILL_FORE_SCHEMECOLOR_INDEX_1_BRIGHTNESS" val="0.95"/>
  <p:tag name="KSO_WM_UNIT_TEXT_FILL_FORE_SCHEMECOLOR_INDEX_1" val="5"/>
  <p:tag name="KSO_WM_UNIT_TEXT_FILL_FORE_SCHEMECOLOR_INDEX_1_POS" val="0"/>
  <p:tag name="KSO_WM_UNIT_TEXT_FILL_FORE_SCHEMECOLOR_INDEX_1_TRANS" val="0"/>
  <p:tag name="KSO_WM_UNIT_TEXT_FILL_FORE_SCHEMECOLOR_INDEX_2_BRIGHTNESS" val="0.55"/>
  <p:tag name="KSO_WM_UNIT_TEXT_FILL_FORE_SCHEMECOLOR_INDEX_2" val="5"/>
  <p:tag name="KSO_WM_UNIT_TEXT_FILL_FORE_SCHEMECOLOR_INDEX_2_POS" val="0.74"/>
  <p:tag name="KSO_WM_UNIT_TEXT_FILL_FORE_SCHEMECOLOR_INDEX_2_TRANS" val="0"/>
  <p:tag name="KSO_WM_UNIT_TEXT_FILL_FORE_SCHEMECOLOR_INDEX_3_BRIGHTNESS" val="0.55"/>
  <p:tag name="KSO_WM_UNIT_TEXT_FILL_FORE_SCHEMECOLOR_INDEX_3" val="5"/>
  <p:tag name="KSO_WM_UNIT_TEXT_FILL_FORE_SCHEMECOLOR_INDEX_3_POS" val="0.83"/>
  <p:tag name="KSO_WM_UNIT_TEXT_FILL_FORE_SCHEMECOLOR_INDEX_3_TRANS" val="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KSO_WM_UNIT_ISCONTENTSTITLE" val="0"/>
  <p:tag name="KSO_WM_UNIT_ISNUMDGMTITLE" val="0"/>
  <p:tag name="KSO_WM_UNIT_NOCLEAR" val="0"/>
  <p:tag name="KSO_WM_UNIT_VALUE" val="27"/>
  <p:tag name="KSO_WM_UNIT_HIGHLIGHT" val="0"/>
  <p:tag name="KSO_WM_UNIT_COMPATIBLE" val="0"/>
  <p:tag name="KSO_WM_UNIT_DIAGRAM_ISNUMVISUAL" val="0"/>
  <p:tag name="KSO_WM_UNIT_DIAGRAM_ISREFERUNIT" val="0"/>
  <p:tag name="KSO_WM_UNIT_ID" val="custom20218644_1*b*1"/>
  <p:tag name="KSO_WM_TEMPLATE_CATEGORY" val="custom"/>
  <p:tag name="KSO_WM_TEMPLATE_INDEX" val="20218644"/>
  <p:tag name="KSO_WM_UNIT_LAYERLEVEL" val="1"/>
  <p:tag name="KSO_WM_TAG_VERSION" val="1.0"/>
  <p:tag name="KSO_WM_UNIT_PRESET_TEXT" val="THE FUTURE OF TECHNOLOGY"/>
  <p:tag name="KSO_WM_UNIT_TEXT_FILL_FORE_SCHEMECOLOR_INDEX_BRIGHTNESS" val="0"/>
  <p:tag name="KSO_WM_UNIT_TEXT_FILL_FORE_SCHEMECOLOR_INDEX" val="14"/>
  <p:tag name="KSO_WM_UNIT_TEXT_FILL_TYPE" val="1"/>
</p:tagLst>
</file>

<file path=ppt/tags/tag171.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UNIT_ID" val="custom20218644_1*a*1"/>
  <p:tag name="KSO_WM_TEMPLATE_CATEGORY" val="custom"/>
  <p:tag name="KSO_WM_TEMPLATE_INDEX" val="20218644"/>
  <p:tag name="KSO_WM_UNIT_LAYERLEVEL" val="1"/>
  <p:tag name="KSO_WM_TAG_VERSION" val="1.0"/>
  <p:tag name="KSO_WM_UNIT_PRESET_TEXT" val="探索科技未来"/>
  <p:tag name="KSO_WM_UNIT_TEXT_FILL_FORE_SCHEMECOLOR_INDEX_1_BRIGHTNESS" val="0.95"/>
  <p:tag name="KSO_WM_UNIT_TEXT_FILL_FORE_SCHEMECOLOR_INDEX_1" val="5"/>
  <p:tag name="KSO_WM_UNIT_TEXT_FILL_FORE_SCHEMECOLOR_INDEX_1_POS" val="0"/>
  <p:tag name="KSO_WM_UNIT_TEXT_FILL_FORE_SCHEMECOLOR_INDEX_1_TRANS" val="0"/>
  <p:tag name="KSO_WM_UNIT_TEXT_FILL_FORE_SCHEMECOLOR_INDEX_2_BRIGHTNESS" val="0.55"/>
  <p:tag name="KSO_WM_UNIT_TEXT_FILL_FORE_SCHEMECOLOR_INDEX_2" val="5"/>
  <p:tag name="KSO_WM_UNIT_TEXT_FILL_FORE_SCHEMECOLOR_INDEX_2_POS" val="0.74"/>
  <p:tag name="KSO_WM_UNIT_TEXT_FILL_FORE_SCHEMECOLOR_INDEX_2_TRANS" val="0"/>
  <p:tag name="KSO_WM_UNIT_TEXT_FILL_FORE_SCHEMECOLOR_INDEX_3_BRIGHTNESS" val="0.55"/>
  <p:tag name="KSO_WM_UNIT_TEXT_FILL_FORE_SCHEMECOLOR_INDEX_3" val="5"/>
  <p:tag name="KSO_WM_UNIT_TEXT_FILL_FORE_SCHEMECOLOR_INDEX_3_POS" val="0.83"/>
  <p:tag name="KSO_WM_UNIT_TEXT_FILL_FORE_SCHEMECOLOR_INDEX_3_TRANS" val="0"/>
</p:tagLst>
</file>

<file path=ppt/tags/tag172.xml><?xml version="1.0" encoding="utf-8"?>
<p:tagLst xmlns:p="http://schemas.openxmlformats.org/presentationml/2006/main">
  <p:tag name="KSO_WM_SLIDE_ID" val="custom20203631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3631"/>
  <p:tag name="KSO_WM_SLIDE_LAYOUT" val="a_b"/>
  <p:tag name="KSO_WM_SLIDE_LAYOUT_CNT" val="1_2"/>
  <p:tag name="KSO_WM_TEMPLATE_MASTER_THUMB_INDEX" val="12"/>
  <p:tag name="KSO_WM_TEMPLATE_THUMBS_INDEX" val="1、4、7、8、9、12、14、15、16、19、24、27、28、29、30、31"/>
  <p:tag name="KSO_WM_SPECIAL_SOURCE" val="bdnull"/>
</p:tagLst>
</file>

<file path=ppt/tags/tag173.xml><?xml version="1.0" encoding="utf-8"?>
<p:tagLst xmlns:p="http://schemas.openxmlformats.org/presentationml/2006/main">
  <p:tag name="KSO_WM_SPECIAL_SOURCE" val="bdnull"/>
</p:tagLst>
</file>

<file path=ppt/tags/tag174.xml><?xml version="1.0" encoding="utf-8"?>
<p:tagLst xmlns:p="http://schemas.openxmlformats.org/presentationml/2006/main">
  <p:tag name="KSO_WM_SPECIAL_SOURCE" val="bdnull"/>
</p:tagLst>
</file>

<file path=ppt/tags/tag175.xml><?xml version="1.0" encoding="utf-8"?>
<p:tagLst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176.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177.xml><?xml version="1.0" encoding="utf-8"?>
<p:tagLst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178.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179.xml><?xml version="1.0" encoding="utf-8"?>
<p:tagLst xmlns:p="http://schemas.openxmlformats.org/presentationml/2006/main">
  <p:tag name="KSO_WM_UNIT_TEXT_SUBTYPE" val="a"/>
  <p:tag name="KSO_WM_UNIT_SUBTYPE" val="a"/>
  <p:tag name="KSO_WM_UNIT_PRESET_TEXT" val="添加正文。"/>
  <p:tag name="KSO_WM_UNIT_NOCLEAR" val="0"/>
  <p:tag name="KSO_WM_UNIT_HIGHLIGHT" val="0"/>
  <p:tag name="KSO_WM_UNIT_COMPATIBLE" val="0"/>
  <p:tag name="KSO_WM_UNIT_DIAGRAM_ISNUMVISUAL" val="0"/>
  <p:tag name="KSO_WM_UNIT_DIAGRAM_ISREFERUNIT" val="0"/>
  <p:tag name="KSO_WM_UNIT_ID" val="diagram20214497_1*f*1"/>
  <p:tag name="KSO_WM_TEMPLATE_CATEGORY" val="diagram"/>
  <p:tag name="KSO_WM_TEMPLATE_INDEX" val="20214497"/>
  <p:tag name="KSO_WM_UNIT_LAYERLEVEL" val="1"/>
  <p:tag name="KSO_WM_TAG_VERSION" val="1.0"/>
  <p:tag name="KSO_WM_UNIT_DEFAULT_FONT" val="14;20;2"/>
  <p:tag name="KSO_WM_UNIT_BLOCK" val="0"/>
  <p:tag name="KSO_WM_UNIT_VALUE" val="20"/>
  <p:tag name="KSO_WM_UNIT_SHOW_EDIT_AREA_INDICATION" val="1"/>
  <p:tag name="KSO_WM_CHIP_GROUPID" val="5e6b05596848fb12bee65ac8"/>
  <p:tag name="KSO_WM_CHIP_XID" val="5e6b05596848fb12bee65aca"/>
  <p:tag name="KSO_WM_UNIT_DEC_AREA_ID" val="1e21580b53614150abfea0c53fe7c30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52e1504f1d314a46a31f6eaf210093ee"/>
  <p:tag name="KSO_WM_UNIT_SUPPORT_BIG_FONT" val="1"/>
  <p:tag name="KSO_WM_UNIT_TEXT_FILL_FORE_SCHEMECOLOR_INDEX_BRIGHTNESS" val="0.25"/>
  <p:tag name="KSO_WM_UNIT_TEXT_FILL_FORE_SCHEMECOLOR_INDEX" val="13"/>
  <p:tag name="KSO_WM_UNIT_TEXT_FILL_TYPE" val="1"/>
  <p:tag name="KSO_WM_TEMPLATE_ASSEMBLE_XID" val="60656f934054ed1e2fb80cba"/>
  <p:tag name="KSO_WM_TEMPLATE_ASSEMBLE_GROUPID" val="60656f934054ed1e2fb80cba"/>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370_1*i*1"/>
  <p:tag name="KSO_WM_UNIT_LAYERLEVEL" val="1"/>
  <p:tag name="KSO_WM_TAG_VERSION" val="1.0"/>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70"/>
  <p:tag name="KSO_WM_UNIT_VALUE" val="159"/>
  <p:tag name="KSO_WM_TEMPLATE_ASSEMBLE_XID" val="60656f4c4054ed1e2fb80756"/>
  <p:tag name="KSO_WM_TEMPLATE_ASSEMBLE_GROUPID" val="60656f4c4054ed1e2fb80756"/>
</p:tagLst>
</file>

<file path=ppt/tags/tag182.xml><?xml version="1.0" encoding="utf-8"?>
<p:tagLst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370_1*i*2"/>
  <p:tag name="KSO_WM_TEMPLATE_CATEGORY" val="diagram"/>
  <p:tag name="KSO_WM_TEMPLATE_INDEX" val="20212370"/>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56"/>
  <p:tag name="KSO_WM_TEMPLATE_ASSEMBLE_GROUPID" val="60656f4c4054ed1e2fb80756"/>
</p:tagLst>
</file>

<file path=ppt/tags/tag183.xml><?xml version="1.0" encoding="utf-8"?>
<p:tagLst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370_1*i*3"/>
  <p:tag name="KSO_WM_TEMPLATE_CATEGORY" val="diagram"/>
  <p:tag name="KSO_WM_TEMPLATE_INDEX" val="20212370"/>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56"/>
  <p:tag name="KSO_WM_TEMPLATE_ASSEMBLE_GROUPID" val="60656f4c4054ed1e2fb80756"/>
</p:tagLst>
</file>

<file path=ppt/tags/tag184.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370_1*a*1"/>
  <p:tag name="KSO_WM_TEMPLATE_CATEGORY" val="diagram"/>
  <p:tag name="KSO_WM_TEMPLATE_INDEX" val="202123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e86aefc9caa4df58257184dde0b65a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56597b90e04e6fb8f11619d22d2399"/>
  <p:tag name="KSO_WM_UNIT_TEXT_FILL_FORE_SCHEMECOLOR_INDEX_BRIGHTNESS" val="0"/>
  <p:tag name="KSO_WM_UNIT_TEXT_FILL_FORE_SCHEMECOLOR_INDEX" val="13"/>
  <p:tag name="KSO_WM_UNIT_TEXT_FILL_TYPE" val="1"/>
  <p:tag name="KSO_WM_TEMPLATE_ASSEMBLE_XID" val="60656f4c4054ed1e2fb80756"/>
  <p:tag name="KSO_WM_TEMPLATE_ASSEMBLE_GROUPID" val="60656f4c4054ed1e2fb80756"/>
</p:tagLst>
</file>

<file path=ppt/tags/tag1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2370_1*f*1"/>
  <p:tag name="KSO_WM_TEMPLATE_CATEGORY" val="diagram"/>
  <p:tag name="KSO_WM_TEMPLATE_INDEX" val="20212370"/>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1b74d8a304364305bce821b241da83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7d38d6e0c6c45df8e514de7a9645416"/>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56"/>
  <p:tag name="KSO_WM_TEMPLATE_ASSEMBLE_GROUPID" val="60656f4c4054ed1e2fb80756"/>
</p:tagLst>
</file>

<file path=ppt/tags/tag186.xml><?xml version="1.0" encoding="utf-8"?>
<p:tagLst xmlns:p="http://schemas.openxmlformats.org/presentationml/2006/main">
  <p:tag name="KSO_WM_SLIDE_ID" val="diagram202123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2370"/>
  <p:tag name="KSO_WM_SLIDE_LAYOUT" val="a_d_f"/>
  <p:tag name="KSO_WM_SLIDE_LAYOUT_CNT" val="1_1_1"/>
  <p:tag name="KSO_WM_SPECIAL_SOURCE" val="bdnull"/>
  <p:tag name="KSO_WM_TEMPLATE_THUMBS_INDEX" val="1、4、7、12、13、14、15、16、17、18、20、24、25、28、33、36、40、43、44"/>
  <p:tag name="KSO_WM_SLIDE_LAYOUT_INFO" val="{&quot;id&quot;:&quot;2021-04-01T15:38:46&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46&quot;,&quot;margin&quot;:{&quot;bottom&quot;:0.44999998807907104,&quot;left&quot;:1.2699999809265137,&quot;right&quot;:1.2699999809265137,&quot;top&quot;:0.42300000786781311},&quot;type&quot;:0},{&quot;direction&quot;:1,&quot;id&quot;:&quot;2021-04-01T15:38:46&quot;,&quot;maxSize&quot;:{&quot;size1&quot;:58.699602013801147},&quot;minSize&quot;:{&quot;size1&quot;:58.699602013801147},&quot;normalSize&quot;:{&quot;size1&quot;:58.699602013801147},&quot;subLayout&quot;:[{&quot;id&quot;:&quot;2021-04-01T15:38:46&quot;,&quot;margin&quot;:{&quot;bottom&quot;:4.2329998016357422,&quot;left&quot;:2.9630000591278076,&quot;right&quot;:3.7839999198913574,&quot;top&quot;:6.7729997634887695},&quot;type&quot;:0},{&quot;id&quot;:&quot;2021-04-01T15:38:46&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56"/>
  <p:tag name="KSO_WM_TEMPLATE_ASSEMBLE_GROUPID" val="60656f4c4054ed1e2fb80756"/>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370_1*i*1"/>
  <p:tag name="KSO_WM_UNIT_LAYERLEVEL" val="1"/>
  <p:tag name="KSO_WM_TAG_VERSION" val="1.0"/>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70"/>
  <p:tag name="KSO_WM_UNIT_VALUE" val="159"/>
  <p:tag name="KSO_WM_TEMPLATE_ASSEMBLE_XID" val="60656f4c4054ed1e2fb80756"/>
  <p:tag name="KSO_WM_TEMPLATE_ASSEMBLE_GROUPID" val="60656f4c4054ed1e2fb80756"/>
</p:tagLst>
</file>

<file path=ppt/tags/tag188.xml><?xml version="1.0" encoding="utf-8"?>
<p:tagLst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370_1*i*2"/>
  <p:tag name="KSO_WM_TEMPLATE_CATEGORY" val="diagram"/>
  <p:tag name="KSO_WM_TEMPLATE_INDEX" val="20212370"/>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56"/>
  <p:tag name="KSO_WM_TEMPLATE_ASSEMBLE_GROUPID" val="60656f4c4054ed1e2fb80756"/>
</p:tagLst>
</file>

<file path=ppt/tags/tag189.xml><?xml version="1.0" encoding="utf-8"?>
<p:tagLst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370_1*i*3"/>
  <p:tag name="KSO_WM_TEMPLATE_CATEGORY" val="diagram"/>
  <p:tag name="KSO_WM_TEMPLATE_INDEX" val="20212370"/>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56"/>
  <p:tag name="KSO_WM_TEMPLATE_ASSEMBLE_GROUPID" val="60656f4c4054ed1e2fb807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370_1*a*1"/>
  <p:tag name="KSO_WM_TEMPLATE_CATEGORY" val="diagram"/>
  <p:tag name="KSO_WM_TEMPLATE_INDEX" val="202123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e86aefc9caa4df58257184dde0b65a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56597b90e04e6fb8f11619d22d2399"/>
  <p:tag name="KSO_WM_UNIT_TEXT_FILL_FORE_SCHEMECOLOR_INDEX_BRIGHTNESS" val="0"/>
  <p:tag name="KSO_WM_UNIT_TEXT_FILL_FORE_SCHEMECOLOR_INDEX" val="13"/>
  <p:tag name="KSO_WM_UNIT_TEXT_FILL_TYPE" val="1"/>
  <p:tag name="KSO_WM_TEMPLATE_ASSEMBLE_XID" val="60656f4c4054ed1e2fb80756"/>
  <p:tag name="KSO_WM_TEMPLATE_ASSEMBLE_GROUPID" val="60656f4c4054ed1e2fb80756"/>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2370_1*f*1"/>
  <p:tag name="KSO_WM_TEMPLATE_CATEGORY" val="diagram"/>
  <p:tag name="KSO_WM_TEMPLATE_INDEX" val="20212370"/>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1b74d8a304364305bce821b241da83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7d38d6e0c6c45df8e514de7a9645416"/>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56"/>
  <p:tag name="KSO_WM_TEMPLATE_ASSEMBLE_GROUPID" val="60656f4c4054ed1e2fb80756"/>
</p:tagLst>
</file>

<file path=ppt/tags/tag192.xml><?xml version="1.0" encoding="utf-8"?>
<p:tagLst xmlns:p="http://schemas.openxmlformats.org/presentationml/2006/main">
  <p:tag name="KSO_WM_SLIDE_ID" val="diagram202123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2370"/>
  <p:tag name="KSO_WM_SLIDE_LAYOUT" val="a_d_f"/>
  <p:tag name="KSO_WM_SLIDE_LAYOUT_CNT" val="1_1_1"/>
  <p:tag name="KSO_WM_SPECIAL_SOURCE" val="bdnull"/>
  <p:tag name="KSO_WM_TEMPLATE_THUMBS_INDEX" val="1、4、7、12、13、14、15、16、17、18、20、24、25、28、33、36、40、43、44"/>
  <p:tag name="KSO_WM_SLIDE_LAYOUT_INFO" val="{&quot;id&quot;:&quot;2021-04-01T15:38:46&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46&quot;,&quot;margin&quot;:{&quot;bottom&quot;:0.44999998807907104,&quot;left&quot;:1.2699999809265137,&quot;right&quot;:1.2699999809265137,&quot;top&quot;:0.42300000786781311},&quot;type&quot;:0},{&quot;direction&quot;:1,&quot;id&quot;:&quot;2021-04-01T15:38:46&quot;,&quot;maxSize&quot;:{&quot;size1&quot;:58.699602013801147},&quot;minSize&quot;:{&quot;size1&quot;:58.699602013801147},&quot;normalSize&quot;:{&quot;size1&quot;:58.699602013801147},&quot;subLayout&quot;:[{&quot;id&quot;:&quot;2021-04-01T15:38:46&quot;,&quot;margin&quot;:{&quot;bottom&quot;:4.2329998016357422,&quot;left&quot;:2.9630000591278076,&quot;right&quot;:3.7839999198913574,&quot;top&quot;:6.7729997634887695},&quot;type&quot;:0},{&quot;id&quot;:&quot;2021-04-01T15:38:46&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56"/>
  <p:tag name="KSO_WM_TEMPLATE_ASSEMBLE_GROUPID" val="60656f4c4054ed1e2fb80756"/>
</p:tagLst>
</file>

<file path=ppt/tags/tag193.xml><?xml version="1.0" encoding="utf-8"?>
<p:tagLst xmlns:p="http://schemas.openxmlformats.org/presentationml/2006/main">
  <p:tag name="KSO_WM_SPECIAL_SOURCE" val="bdnull"/>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1"/>
  <p:tag name="KSO_WM_TEMPLATE_CATEGORY" val="diagram"/>
  <p:tag name="KSO_WM_TEMPLATE_INDEX" val="20213037"/>
  <p:tag name="KSO_WM_UNIT_LAYERLEVEL" val="1"/>
  <p:tag name="KSO_WM_TAG_VERSION" val="1.0"/>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DEC_AREA_ID" val="544e3ac726024a87a4e983faf016091e"/>
  <p:tag name="KSO_WM_CHIP_GROUPID" val="5eedbca6fa6683b8872baa7d"/>
  <p:tag name="KSO_WM_CHIP_XID" val="5eedbca6fa6683b8872baa7e"/>
  <p:tag name="KSO_WM_UNIT_TEXT_FILL_FORE_SCHEMECOLOR_INDEX_BRIGHTNESS" val="0"/>
  <p:tag name="KSO_WM_UNIT_TEXT_FILL_FORE_SCHEMECOLOR_INDEX" val="2"/>
  <p:tag name="KSO_WM_UNIT_TEXT_FILL_TYPE" val="1"/>
  <p:tag name="KSO_WM_UNIT_VALUE" val="675"/>
  <p:tag name="KSO_WM_TEMPLATE_ASSEMBLE_XID" val="60656f2f4054ed1e2fb80529"/>
  <p:tag name="KSO_WM_TEMPLATE_ASSEMBLE_GROUPID" val="60656f2f4054ed1e2fb80529"/>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2"/>
  <p:tag name="KSO_WM_TEMPLATE_CATEGORY" val="diagram"/>
  <p:tag name="KSO_WM_TEMPLATE_INDEX" val="20213037"/>
  <p:tag name="KSO_WM_UNIT_LAYERLEVEL" val="1"/>
  <p:tag name="KSO_WM_TAG_VERSION" val="1.0"/>
  <p:tag name="KSO_WM_UNIT_SM_LIMIT_TYPE" val="2"/>
  <p:tag name="KSO_WM_UNIT_BLOCK" val="0"/>
  <p:tag name="KSO_WM_UNIT_DEC_AREA_ID" val="a9c2b6eb11da47fb875a3341252664a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ca6fa6683b8872baa7d"/>
  <p:tag name="KSO_WM_CHIP_XID" val="5eedbca6fa6683b8872baa7e"/>
  <p:tag name="KSO_WM_UNIT_VALUE" val="20"/>
  <p:tag name="KSO_WM_TEMPLATE_ASSEMBLE_XID" val="60656f2f4054ed1e2fb80529"/>
  <p:tag name="KSO_WM_TEMPLATE_ASSEMBLE_GROUPID" val="60656f2f4054ed1e2fb80529"/>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4"/>
  <p:tag name="KSO_WM_TEMPLATE_CATEGORY" val="diagram"/>
  <p:tag name="KSO_WM_TEMPLATE_INDEX" val="20213037"/>
  <p:tag name="KSO_WM_UNIT_LAYERLEVEL" val="1"/>
  <p:tag name="KSO_WM_TAG_VERSION" val="1.0"/>
  <p:tag name="KSO_WM_UNIT_BLOCK" val="0"/>
  <p:tag name="KSO_WM_UNIT_SM_LIMIT_TYPE" val="2"/>
  <p:tag name="KSO_WM_UNIT_DECORATE_INFO" val="{&quot;DecorateInfoH&quot;:{&quot;IsAbs&quot;:true},&quot;DecorateInfoW&quot;:{&quot;IsAbs&quot;:true},&quot;DecorateInfoX&quot;:{&quot;IsAbs&quot;:true,&quot;Pos&quot;:1},&quot;DecorateInfoY&quot;:{&quot;IsAbs&quot;:true,&quot;Pos&quot;:1},&quot;ReferentInfo&quot;:{&quot;Id&quot;:&quot;6d5d05a0fa704ca78d815b691b126e6e&quot;,&quot;X&quot;:{&quot;Pos&quot;:1},&quot;Y&quot;:{&quot;Pos&quot;:1}},&quot;whChangeMode&quot;:0}"/>
  <p:tag name="KSO_WM_UNIT_DEC_AREA_ID" val="f48faf2e5afa444d87cc408bef1b83c8"/>
  <p:tag name="KSO_WM_CHIP_GROUPID" val="5eedbca6fa6683b8872baa7d"/>
  <p:tag name="KSO_WM_CHIP_XID" val="5eedbca6fa6683b8872baa7e"/>
  <p:tag name="KSO_WM_UNIT_SHADOW_SCHEMECOLOR_INDEX_BRIGHTNESS" val="0.05"/>
  <p:tag name="KSO_WM_UNIT_SHADOW_SCHEMECOLOR_INDEX" val="13"/>
  <p:tag name="KSO_WM_UNIT_TEXT_FILL_FORE_SCHEMECOLOR_INDEX_BRIGHTNESS" val="0"/>
  <p:tag name="KSO_WM_UNIT_TEXT_FILL_FORE_SCHEMECOLOR_INDEX" val="14"/>
  <p:tag name="KSO_WM_UNIT_TEXT_FILL_TYPE" val="1"/>
  <p:tag name="KSO_WM_UNIT_VALUE" val="480"/>
  <p:tag name="KSO_WM_TEMPLATE_ASSEMBLE_XID" val="60656f2f4054ed1e2fb80529"/>
  <p:tag name="KSO_WM_TEMPLATE_ASSEMBLE_GROUPID" val="60656f2f4054ed1e2fb80529"/>
</p:tagLst>
</file>

<file path=ppt/tags/tag197.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SHOW_EDIT_AREA_INDICATION" val="1"/>
  <p:tag name="KSO_WM_UNIT_VALUE" val="14"/>
  <p:tag name="KSO_WM_UNIT_HIGHLIGHT" val="0"/>
  <p:tag name="KSO_WM_UNIT_COMPATIBLE" val="0"/>
  <p:tag name="KSO_WM_UNIT_DIAGRAM_ISNUMVISUAL" val="0"/>
  <p:tag name="KSO_WM_UNIT_DIAGRAM_ISREFERUNIT" val="0"/>
  <p:tag name="KSO_WM_UNIT_ID" val="diagram20213037_1*a*1"/>
  <p:tag name="KSO_WM_TEMPLATE_CATEGORY" val="diagram"/>
  <p:tag name="KSO_WM_TEMPLATE_INDEX" val="20213037"/>
  <p:tag name="KSO_WM_UNIT_LAYERLEVEL" val="1"/>
  <p:tag name="KSO_WM_TAG_VERSION" val="1.0"/>
  <p:tag name="KSO_WM_CHIP_GROUPID" val="5f461bcef3f92eac738049c8"/>
  <p:tag name="KSO_WM_CHIP_XID" val="5f461bcef3f92eac738049c9"/>
  <p:tag name="KSO_WM_UNIT_DEC_AREA_ID" val="5d40ba3b4f08483aba4ca84096e7991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39a40635d92487f98fe6d1c9b8ee039"/>
  <p:tag name="KSO_WM_UNIT_SUPPORT_BIG_FONT" val="1"/>
  <p:tag name="KSO_WM_UNIT_TEXT_FILL_FORE_SCHEMECOLOR_INDEX_BRIGHTNESS" val="0"/>
  <p:tag name="KSO_WM_UNIT_TEXT_FILL_FORE_SCHEMECOLOR_INDEX" val="13"/>
  <p:tag name="KSO_WM_UNIT_TEXT_FILL_TYPE" val="1"/>
  <p:tag name="KSO_WM_TEMPLATE_ASSEMBLE_XID" val="60656f2f4054ed1e2fb80529"/>
  <p:tag name="KSO_WM_TEMPLATE_ASSEMBLE_GROUPID" val="60656f2f4054ed1e2fb80529"/>
</p:tagLst>
</file>

<file path=ppt/tags/tag198.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SHOW_EDIT_AREA_INDICATION" val="1"/>
  <p:tag name="KSO_WM_UNIT_VALUE" val="15"/>
  <p:tag name="KSO_WM_UNIT_HIGHLIGHT" val="0"/>
  <p:tag name="KSO_WM_UNIT_COMPATIBLE" val="0"/>
  <p:tag name="KSO_WM_UNIT_DIAGRAM_ISNUMVISUAL" val="0"/>
  <p:tag name="KSO_WM_UNIT_DIAGRAM_ISREFERUNIT" val="0"/>
  <p:tag name="KSO_WM_UNIT_ID" val="diagram20213037_1*b*1"/>
  <p:tag name="KSO_WM_TEMPLATE_CATEGORY" val="diagram"/>
  <p:tag name="KSO_WM_TEMPLATE_INDEX" val="20213037"/>
  <p:tag name="KSO_WM_UNIT_LAYERLEVEL" val="1"/>
  <p:tag name="KSO_WM_TAG_VERSION" val="1.0"/>
  <p:tag name="KSO_WM_CHIP_GROUPID" val="5f461bcef3f92eac738049c8"/>
  <p:tag name="KSO_WM_CHIP_XID" val="5f461bcef3f92eac738049c9"/>
  <p:tag name="KSO_WM_UNIT_DEC_AREA_ID" val="d0a91e7182d848b99fa5cd1171940b8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39a40635d92487f98fe6d1c9b8ee039"/>
  <p:tag name="KSO_WM_UNIT_SUPPORT_BIG_FONT" val="1"/>
  <p:tag name="KSO_WM_UNIT_TEXT_FILL_FORE_SCHEMECOLOR_INDEX_BRIGHTNESS" val="-0.5"/>
  <p:tag name="KSO_WM_UNIT_TEXT_FILL_FORE_SCHEMECOLOR_INDEX" val="14"/>
  <p:tag name="KSO_WM_UNIT_TEXT_FILL_TYPE" val="1"/>
  <p:tag name="KSO_WM_TEMPLATE_ASSEMBLE_XID" val="60656f2f4054ed1e2fb80529"/>
  <p:tag name="KSO_WM_TEMPLATE_ASSEMBLE_GROUPID" val="60656f2f4054ed1e2fb80529"/>
</p:tagLst>
</file>

<file path=ppt/tags/tag1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
  <p:tag name="KSO_WM_UNIT_NOCLEAR" val="0"/>
  <p:tag name="KSO_WM_UNIT_HIGHLIGHT" val="0"/>
  <p:tag name="KSO_WM_UNIT_COMPATIBLE" val="0"/>
  <p:tag name="KSO_WM_UNIT_DIAGRAM_ISNUMVISUAL" val="0"/>
  <p:tag name="KSO_WM_UNIT_DIAGRAM_ISREFERUNIT" val="0"/>
  <p:tag name="KSO_WM_UNIT_ID" val="diagram20213037_1*f*1"/>
  <p:tag name="KSO_WM_TEMPLATE_CATEGORY" val="diagram"/>
  <p:tag name="KSO_WM_TEMPLATE_INDEX" val="20213037"/>
  <p:tag name="KSO_WM_UNIT_LAYERLEVEL" val="1"/>
  <p:tag name="KSO_WM_TAG_VERSION" val="1.0"/>
  <p:tag name="KSO_WM_UNIT_DEFAULT_FONT" val="14;20;2"/>
  <p:tag name="KSO_WM_UNIT_BLOCK" val="0"/>
  <p:tag name="KSO_WM_UNIT_VALUE" val="204"/>
  <p:tag name="KSO_WM_UNIT_SHOW_EDIT_AREA_INDICATION" val="1"/>
  <p:tag name="KSO_WM_CHIP_GROUPID" val="5e6b05596848fb12bee65ac8"/>
  <p:tag name="KSO_WM_CHIP_XID" val="5e6b05596848fb12bee65aca"/>
  <p:tag name="KSO_WM_UNIT_DEC_AREA_ID" val="6d5d05a0fa704ca78d815b691b126e6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810e983a6a594ff1af65f5eef789044e"/>
  <p:tag name="KSO_WM_UNIT_SUPPORT_BIG_FONT" val="1"/>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2f4054ed1e2fb80529"/>
  <p:tag name="KSO_WM_TEMPLATE_ASSEMBLE_GROUPID" val="60656f2f4054ed1e2fb80529"/>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p="http://schemas.openxmlformats.org/presentationml/2006/main">
  <p:tag name="KSO_WM_SLIDE_ID" val="diagram20213037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16*395"/>
  <p:tag name="KSO_WM_SLIDE_POSITION" val="71*72"/>
  <p:tag name="KSO_WM_TAG_VERSION" val="1.0"/>
  <p:tag name="KSO_WM_BEAUTIFY_FLAG" val="#wm#"/>
  <p:tag name="KSO_WM_TEMPLATE_CATEGORY" val="diagram"/>
  <p:tag name="KSO_WM_TEMPLATE_INDEX" val="20213037"/>
  <p:tag name="KSO_WM_SLIDE_LAYOUT" val="a_b_f"/>
  <p:tag name="KSO_WM_SLIDE_LAYOUT_CNT" val="1_1_1"/>
  <p:tag name="KSO_WM_SLIDE_CAN_ADD_NAVIGATION" val="1"/>
  <p:tag name="KSO_WM_SLIDE_RATIO" val="1.777778"/>
  <p:tag name="KSO_WM_SLIDE_LAYOUT_INFO" val="{&quot;backgroundInfo&quot;:[{&quot;bottom&quot;:0,&quot;bottomAbs&quot;:false,&quot;left&quot;:0,&quot;leftAbs&quot;:false,&quot;right&quot;:0,&quot;rightAbs&quot;:false,&quot;top&quot;:0,&quot;topAbs&quot;:false,&quot;type&quot;:&quot;general&quot;}],&quot;direction&quot;:1,&quot;id&quot;:&quot;2021-04-01T15:32:57&quot;,&quot;maxSize&quot;:{&quot;size1&quot;:44.657947568098699},&quot;minSize&quot;:{&quot;size1&quot;:44.657947568098699},&quot;normalSize&quot;:{&quot;size1&quot;:44.657947568098699},&quot;subLayout&quot;:[{&quot;direction&quot;:1,&quot;id&quot;:&quot;2021-04-01T15:32:57&quot;,&quot;margin&quot;:{&quot;bottom&quot;:5.9270000457763672,&quot;left&quot;:3.809999942779541,&quot;right&quot;:0,&quot;top&quot;:5.0799999237060547},&quot;type&quot;:0},{&quot;id&quot;:&quot;2021-04-01T15:32:57&quot;,&quot;margin&quot;:{&quot;bottom&quot;:2.5399999618530273,&quot;left&quot;:1.2699999809265137,&quot;right&quot;:4.2329998016357422,&quot;top&quot;:2.5399999618530273},&quot;type&quot;:0}],&quot;type&quot;:0}"/>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9d7e0772fe1b40ea8322166792423364&quot;,&quot;fill_align&quot;:&quot;cm&quot;,&quot;chip_types&quot;:[&quot;text&quot;,&quot;header&quot;]},{&quot;text_align&quot;:&quot;lm&quot;,&quot;text_direction&quot;:&quot;horizontal&quot;,&quot;support_features&quot;:[&quot;carousel&quot;],&quot;support_big_font&quot;:true,&quot;fill_id&quot;:&quot;813a440e5afc4a72b00f4c036d03f93b&quot;,&quot;fill_align&quot;:&quot;cm&quot;,&quot;chip_types&quot;:[&quot;text&quot;,&quot;picture&quot;,&quot;chart&quot;,&quot;table&quot;,&quot;video&quot;]}],[{&quot;text_align&quot;:&quot;cm&quot;,&quot;text_direction&quot;:&quot;horizontal&quot;,&quot;support_big_font&quot;:true,&quot;fill_id&quot;:&quot;9d7e0772fe1b40ea8322166792423364&quot;,&quot;fill_align&quot;:&quot;cm&quot;,&quot;chip_types&quot;:[&quot;text&quot;,&quot;header&quot;]},{&quot;text_align&quot;:&quot;lm&quot;,&quot;text_direction&quot;:&quot;horizontal&quot;,&quot;support_features&quot;:[&quot;carousel&quot;],&quot;support_big_font&quot;:true,&quot;fill_id&quot;:&quot;813a440e5afc4a72b00f4c036d03f93b&quot;,&quot;fill_align&quot;:&quot;cm&quot;,&quot;chip_types&quot;:[&quot;text&quot;,&quot;picture&quot;,&quot;chart&quot;,&quot;table&quot;,&quot;video&quot;]}]]"/>
  <p:tag name="KSO_WM_SLIDE_BACKGROUND" val="[&quot;general&quot;]"/>
  <p:tag name="KSO_WM_CHIP_XID" val="5eedbca6fa6683b8872baa7e"/>
  <p:tag name="KSO_WM_CHIP_DECFILLPROP" val="[]"/>
  <p:tag name="KSO_WM_CHIP_GROUPID" val="5eedbca6fa6683b8872baa7d"/>
  <p:tag name="KSO_WM_SLIDE_BK_DARK_LIGHT" val="2"/>
  <p:tag name="KSO_WM_SLIDE_BACKGROUND_TYPE" val="general"/>
  <p:tag name="KSO_WM_SLIDE_SUPPORT_FEATURE_TYPE" val="0"/>
  <p:tag name="KSO_WM_TEMPLATE_ASSEMBLE_XID" val="60656f2f4054ed1e2fb80529"/>
  <p:tag name="KSO_WM_TEMPLATE_ASSEMBLE_GROUPID" val="60656f2f4054ed1e2fb80529"/>
  <p:tag name="KSO_WM_SPECIAL_SOURCE" val="bdnull"/>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1"/>
  <p:tag name="KSO_WM_TEMPLATE_CATEGORY" val="diagram"/>
  <p:tag name="KSO_WM_TEMPLATE_INDEX" val="20213037"/>
  <p:tag name="KSO_WM_UNIT_LAYERLEVEL" val="1"/>
  <p:tag name="KSO_WM_TAG_VERSION" val="1.0"/>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DEC_AREA_ID" val="544e3ac726024a87a4e983faf016091e"/>
  <p:tag name="KSO_WM_CHIP_GROUPID" val="5eedbca6fa6683b8872baa7d"/>
  <p:tag name="KSO_WM_CHIP_XID" val="5eedbca6fa6683b8872baa7e"/>
  <p:tag name="KSO_WM_UNIT_TEXT_FILL_FORE_SCHEMECOLOR_INDEX_BRIGHTNESS" val="0"/>
  <p:tag name="KSO_WM_UNIT_TEXT_FILL_FORE_SCHEMECOLOR_INDEX" val="2"/>
  <p:tag name="KSO_WM_UNIT_TEXT_FILL_TYPE" val="1"/>
  <p:tag name="KSO_WM_UNIT_VALUE" val="675"/>
  <p:tag name="KSO_WM_TEMPLATE_ASSEMBLE_XID" val="60656f2f4054ed1e2fb80529"/>
  <p:tag name="KSO_WM_TEMPLATE_ASSEMBLE_GROUPID" val="60656f2f4054ed1e2fb80529"/>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2"/>
  <p:tag name="KSO_WM_TEMPLATE_CATEGORY" val="diagram"/>
  <p:tag name="KSO_WM_TEMPLATE_INDEX" val="20213037"/>
  <p:tag name="KSO_WM_UNIT_LAYERLEVEL" val="1"/>
  <p:tag name="KSO_WM_TAG_VERSION" val="1.0"/>
  <p:tag name="KSO_WM_UNIT_SM_LIMIT_TYPE" val="2"/>
  <p:tag name="KSO_WM_UNIT_BLOCK" val="0"/>
  <p:tag name="KSO_WM_UNIT_DEC_AREA_ID" val="a9c2b6eb11da47fb875a3341252664a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ca6fa6683b8872baa7d"/>
  <p:tag name="KSO_WM_CHIP_XID" val="5eedbca6fa6683b8872baa7e"/>
  <p:tag name="KSO_WM_UNIT_VALUE" val="20"/>
  <p:tag name="KSO_WM_TEMPLATE_ASSEMBLE_XID" val="60656f2f4054ed1e2fb80529"/>
  <p:tag name="KSO_WM_TEMPLATE_ASSEMBLE_GROUPID" val="60656f2f4054ed1e2fb80529"/>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4"/>
  <p:tag name="KSO_WM_TEMPLATE_CATEGORY" val="diagram"/>
  <p:tag name="KSO_WM_TEMPLATE_INDEX" val="20213037"/>
  <p:tag name="KSO_WM_UNIT_LAYERLEVEL" val="1"/>
  <p:tag name="KSO_WM_TAG_VERSION" val="1.0"/>
  <p:tag name="KSO_WM_UNIT_BLOCK" val="0"/>
  <p:tag name="KSO_WM_UNIT_SM_LIMIT_TYPE" val="2"/>
  <p:tag name="KSO_WM_UNIT_DECORATE_INFO" val="{&quot;DecorateInfoH&quot;:{&quot;IsAbs&quot;:true},&quot;DecorateInfoW&quot;:{&quot;IsAbs&quot;:true},&quot;DecorateInfoX&quot;:{&quot;IsAbs&quot;:true,&quot;Pos&quot;:1},&quot;DecorateInfoY&quot;:{&quot;IsAbs&quot;:true,&quot;Pos&quot;:1},&quot;ReferentInfo&quot;:{&quot;Id&quot;:&quot;6d5d05a0fa704ca78d815b691b126e6e&quot;,&quot;X&quot;:{&quot;Pos&quot;:1},&quot;Y&quot;:{&quot;Pos&quot;:1}},&quot;whChangeMode&quot;:0}"/>
  <p:tag name="KSO_WM_UNIT_DEC_AREA_ID" val="f48faf2e5afa444d87cc408bef1b83c8"/>
  <p:tag name="KSO_WM_CHIP_GROUPID" val="5eedbca6fa6683b8872baa7d"/>
  <p:tag name="KSO_WM_CHIP_XID" val="5eedbca6fa6683b8872baa7e"/>
  <p:tag name="KSO_WM_UNIT_SHADOW_SCHEMECOLOR_INDEX_BRIGHTNESS" val="0.05"/>
  <p:tag name="KSO_WM_UNIT_SHADOW_SCHEMECOLOR_INDEX" val="13"/>
  <p:tag name="KSO_WM_UNIT_TEXT_FILL_FORE_SCHEMECOLOR_INDEX_BRIGHTNESS" val="0"/>
  <p:tag name="KSO_WM_UNIT_TEXT_FILL_FORE_SCHEMECOLOR_INDEX" val="14"/>
  <p:tag name="KSO_WM_UNIT_TEXT_FILL_TYPE" val="1"/>
  <p:tag name="KSO_WM_UNIT_VALUE" val="480"/>
  <p:tag name="KSO_WM_TEMPLATE_ASSEMBLE_XID" val="60656f2f4054ed1e2fb80529"/>
  <p:tag name="KSO_WM_TEMPLATE_ASSEMBLE_GROUPID" val="60656f2f4054ed1e2fb80529"/>
</p:tagLst>
</file>

<file path=ppt/tags/tag204.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SHOW_EDIT_AREA_INDICATION" val="1"/>
  <p:tag name="KSO_WM_UNIT_VALUE" val="14"/>
  <p:tag name="KSO_WM_UNIT_HIGHLIGHT" val="0"/>
  <p:tag name="KSO_WM_UNIT_COMPATIBLE" val="0"/>
  <p:tag name="KSO_WM_UNIT_DIAGRAM_ISNUMVISUAL" val="0"/>
  <p:tag name="KSO_WM_UNIT_DIAGRAM_ISREFERUNIT" val="0"/>
  <p:tag name="KSO_WM_UNIT_ID" val="diagram20213037_1*a*1"/>
  <p:tag name="KSO_WM_TEMPLATE_CATEGORY" val="diagram"/>
  <p:tag name="KSO_WM_TEMPLATE_INDEX" val="20213037"/>
  <p:tag name="KSO_WM_UNIT_LAYERLEVEL" val="1"/>
  <p:tag name="KSO_WM_TAG_VERSION" val="1.0"/>
  <p:tag name="KSO_WM_CHIP_GROUPID" val="5f461bcef3f92eac738049c8"/>
  <p:tag name="KSO_WM_CHIP_XID" val="5f461bcef3f92eac738049c9"/>
  <p:tag name="KSO_WM_UNIT_DEC_AREA_ID" val="5d40ba3b4f08483aba4ca84096e7991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39a40635d92487f98fe6d1c9b8ee039"/>
  <p:tag name="KSO_WM_UNIT_SUPPORT_BIG_FONT" val="1"/>
  <p:tag name="KSO_WM_UNIT_TEXT_FILL_FORE_SCHEMECOLOR_INDEX_BRIGHTNESS" val="0"/>
  <p:tag name="KSO_WM_UNIT_TEXT_FILL_FORE_SCHEMECOLOR_INDEX" val="13"/>
  <p:tag name="KSO_WM_UNIT_TEXT_FILL_TYPE" val="1"/>
  <p:tag name="KSO_WM_TEMPLATE_ASSEMBLE_XID" val="60656f2f4054ed1e2fb80529"/>
  <p:tag name="KSO_WM_TEMPLATE_ASSEMBLE_GROUPID" val="60656f2f4054ed1e2fb80529"/>
</p:tagLst>
</file>

<file path=ppt/tags/tag205.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SHOW_EDIT_AREA_INDICATION" val="1"/>
  <p:tag name="KSO_WM_UNIT_VALUE" val="15"/>
  <p:tag name="KSO_WM_UNIT_HIGHLIGHT" val="0"/>
  <p:tag name="KSO_WM_UNIT_COMPATIBLE" val="0"/>
  <p:tag name="KSO_WM_UNIT_DIAGRAM_ISNUMVISUAL" val="0"/>
  <p:tag name="KSO_WM_UNIT_DIAGRAM_ISREFERUNIT" val="0"/>
  <p:tag name="KSO_WM_UNIT_ID" val="diagram20213037_1*b*1"/>
  <p:tag name="KSO_WM_TEMPLATE_CATEGORY" val="diagram"/>
  <p:tag name="KSO_WM_TEMPLATE_INDEX" val="20213037"/>
  <p:tag name="KSO_WM_UNIT_LAYERLEVEL" val="1"/>
  <p:tag name="KSO_WM_TAG_VERSION" val="1.0"/>
  <p:tag name="KSO_WM_CHIP_GROUPID" val="5f461bcef3f92eac738049c8"/>
  <p:tag name="KSO_WM_CHIP_XID" val="5f461bcef3f92eac738049c9"/>
  <p:tag name="KSO_WM_UNIT_DEC_AREA_ID" val="d0a91e7182d848b99fa5cd1171940b8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39a40635d92487f98fe6d1c9b8ee039"/>
  <p:tag name="KSO_WM_UNIT_SUPPORT_BIG_FONT" val="1"/>
  <p:tag name="KSO_WM_UNIT_TEXT_FILL_FORE_SCHEMECOLOR_INDEX_BRIGHTNESS" val="-0.5"/>
  <p:tag name="KSO_WM_UNIT_TEXT_FILL_FORE_SCHEMECOLOR_INDEX" val="14"/>
  <p:tag name="KSO_WM_UNIT_TEXT_FILL_TYPE" val="1"/>
  <p:tag name="KSO_WM_TEMPLATE_ASSEMBLE_XID" val="60656f2f4054ed1e2fb80529"/>
  <p:tag name="KSO_WM_TEMPLATE_ASSEMBLE_GROUPID" val="60656f2f4054ed1e2fb80529"/>
</p:tagLst>
</file>

<file path=ppt/tags/tag2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
  <p:tag name="KSO_WM_UNIT_NOCLEAR" val="0"/>
  <p:tag name="KSO_WM_UNIT_HIGHLIGHT" val="0"/>
  <p:tag name="KSO_WM_UNIT_COMPATIBLE" val="0"/>
  <p:tag name="KSO_WM_UNIT_DIAGRAM_ISNUMVISUAL" val="0"/>
  <p:tag name="KSO_WM_UNIT_DIAGRAM_ISREFERUNIT" val="0"/>
  <p:tag name="KSO_WM_UNIT_ID" val="diagram20213037_1*f*1"/>
  <p:tag name="KSO_WM_TEMPLATE_CATEGORY" val="diagram"/>
  <p:tag name="KSO_WM_TEMPLATE_INDEX" val="20213037"/>
  <p:tag name="KSO_WM_UNIT_LAYERLEVEL" val="1"/>
  <p:tag name="KSO_WM_TAG_VERSION" val="1.0"/>
  <p:tag name="KSO_WM_UNIT_DEFAULT_FONT" val="14;20;2"/>
  <p:tag name="KSO_WM_UNIT_BLOCK" val="0"/>
  <p:tag name="KSO_WM_UNIT_VALUE" val="204"/>
  <p:tag name="KSO_WM_UNIT_SHOW_EDIT_AREA_INDICATION" val="1"/>
  <p:tag name="KSO_WM_CHIP_GROUPID" val="5e6b05596848fb12bee65ac8"/>
  <p:tag name="KSO_WM_CHIP_XID" val="5e6b05596848fb12bee65aca"/>
  <p:tag name="KSO_WM_UNIT_DEC_AREA_ID" val="6d5d05a0fa704ca78d815b691b126e6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810e983a6a594ff1af65f5eef789044e"/>
  <p:tag name="KSO_WM_UNIT_SUPPORT_BIG_FONT" val="1"/>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2f4054ed1e2fb80529"/>
  <p:tag name="KSO_WM_TEMPLATE_ASSEMBLE_GROUPID" val="60656f2f4054ed1e2fb80529"/>
</p:tagLst>
</file>

<file path=ppt/tags/tag207.xml><?xml version="1.0" encoding="utf-8"?>
<p:tagLst xmlns:p="http://schemas.openxmlformats.org/presentationml/2006/main">
  <p:tag name="KSO_WM_SLIDE_ID" val="diagram20213037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16*395"/>
  <p:tag name="KSO_WM_SLIDE_POSITION" val="71*72"/>
  <p:tag name="KSO_WM_TAG_VERSION" val="1.0"/>
  <p:tag name="KSO_WM_BEAUTIFY_FLAG" val="#wm#"/>
  <p:tag name="KSO_WM_TEMPLATE_CATEGORY" val="diagram"/>
  <p:tag name="KSO_WM_TEMPLATE_INDEX" val="20213037"/>
  <p:tag name="KSO_WM_SLIDE_LAYOUT" val="a_b_f"/>
  <p:tag name="KSO_WM_SLIDE_LAYOUT_CNT" val="1_1_1"/>
  <p:tag name="KSO_WM_SLIDE_CAN_ADD_NAVIGATION" val="1"/>
  <p:tag name="KSO_WM_SLIDE_RATIO" val="1.777778"/>
  <p:tag name="KSO_WM_SLIDE_LAYOUT_INFO" val="{&quot;backgroundInfo&quot;:[{&quot;bottom&quot;:0,&quot;bottomAbs&quot;:false,&quot;left&quot;:0,&quot;leftAbs&quot;:false,&quot;right&quot;:0,&quot;rightAbs&quot;:false,&quot;top&quot;:0,&quot;topAbs&quot;:false,&quot;type&quot;:&quot;general&quot;}],&quot;direction&quot;:1,&quot;id&quot;:&quot;2021-04-01T15:32:57&quot;,&quot;maxSize&quot;:{&quot;size1&quot;:44.657947568098699},&quot;minSize&quot;:{&quot;size1&quot;:44.657947568098699},&quot;normalSize&quot;:{&quot;size1&quot;:44.657947568098699},&quot;subLayout&quot;:[{&quot;direction&quot;:1,&quot;id&quot;:&quot;2021-04-01T15:32:57&quot;,&quot;margin&quot;:{&quot;bottom&quot;:5.9270000457763672,&quot;left&quot;:3.809999942779541,&quot;right&quot;:0,&quot;top&quot;:5.0799999237060547},&quot;type&quot;:0},{&quot;id&quot;:&quot;2021-04-01T15:32:57&quot;,&quot;margin&quot;:{&quot;bottom&quot;:2.5399999618530273,&quot;left&quot;:1.2699999809265137,&quot;right&quot;:4.2329998016357422,&quot;top&quot;:2.5399999618530273},&quot;type&quot;:0}],&quot;type&quot;:0}"/>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9d7e0772fe1b40ea8322166792423364&quot;,&quot;fill_align&quot;:&quot;cm&quot;,&quot;chip_types&quot;:[&quot;text&quot;,&quot;header&quot;]},{&quot;text_align&quot;:&quot;lm&quot;,&quot;text_direction&quot;:&quot;horizontal&quot;,&quot;support_features&quot;:[&quot;carousel&quot;],&quot;support_big_font&quot;:true,&quot;fill_id&quot;:&quot;813a440e5afc4a72b00f4c036d03f93b&quot;,&quot;fill_align&quot;:&quot;cm&quot;,&quot;chip_types&quot;:[&quot;text&quot;,&quot;picture&quot;,&quot;chart&quot;,&quot;table&quot;,&quot;video&quot;]}],[{&quot;text_align&quot;:&quot;cm&quot;,&quot;text_direction&quot;:&quot;horizontal&quot;,&quot;support_big_font&quot;:true,&quot;fill_id&quot;:&quot;9d7e0772fe1b40ea8322166792423364&quot;,&quot;fill_align&quot;:&quot;cm&quot;,&quot;chip_types&quot;:[&quot;text&quot;,&quot;header&quot;]},{&quot;text_align&quot;:&quot;lm&quot;,&quot;text_direction&quot;:&quot;horizontal&quot;,&quot;support_features&quot;:[&quot;carousel&quot;],&quot;support_big_font&quot;:true,&quot;fill_id&quot;:&quot;813a440e5afc4a72b00f4c036d03f93b&quot;,&quot;fill_align&quot;:&quot;cm&quot;,&quot;chip_types&quot;:[&quot;text&quot;,&quot;picture&quot;,&quot;chart&quot;,&quot;table&quot;,&quot;video&quot;]}]]"/>
  <p:tag name="KSO_WM_SLIDE_BACKGROUND" val="[&quot;general&quot;]"/>
  <p:tag name="KSO_WM_CHIP_XID" val="5eedbca6fa6683b8872baa7e"/>
  <p:tag name="KSO_WM_CHIP_DECFILLPROP" val="[]"/>
  <p:tag name="KSO_WM_CHIP_GROUPID" val="5eedbca6fa6683b8872baa7d"/>
  <p:tag name="KSO_WM_SLIDE_BK_DARK_LIGHT" val="2"/>
  <p:tag name="KSO_WM_SLIDE_BACKGROUND_TYPE" val="general"/>
  <p:tag name="KSO_WM_SLIDE_SUPPORT_FEATURE_TYPE" val="0"/>
  <p:tag name="KSO_WM_TEMPLATE_ASSEMBLE_XID" val="60656f2f4054ed1e2fb80529"/>
  <p:tag name="KSO_WM_TEMPLATE_ASSEMBLE_GROUPID" val="60656f2f4054ed1e2fb80529"/>
  <p:tag name="KSO_WM_SPECIAL_SOURCE" val="bdnull"/>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1"/>
  <p:tag name="KSO_WM_TEMPLATE_CATEGORY" val="diagram"/>
  <p:tag name="KSO_WM_TEMPLATE_INDEX" val="20213037"/>
  <p:tag name="KSO_WM_UNIT_LAYERLEVEL" val="1"/>
  <p:tag name="KSO_WM_TAG_VERSION" val="1.0"/>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DEC_AREA_ID" val="544e3ac726024a87a4e983faf016091e"/>
  <p:tag name="KSO_WM_CHIP_GROUPID" val="5eedbca6fa6683b8872baa7d"/>
  <p:tag name="KSO_WM_CHIP_XID" val="5eedbca6fa6683b8872baa7e"/>
  <p:tag name="KSO_WM_UNIT_TEXT_FILL_FORE_SCHEMECOLOR_INDEX_BRIGHTNESS" val="0"/>
  <p:tag name="KSO_WM_UNIT_TEXT_FILL_FORE_SCHEMECOLOR_INDEX" val="2"/>
  <p:tag name="KSO_WM_UNIT_TEXT_FILL_TYPE" val="1"/>
  <p:tag name="KSO_WM_UNIT_VALUE" val="675"/>
  <p:tag name="KSO_WM_TEMPLATE_ASSEMBLE_XID" val="60656f2f4054ed1e2fb80529"/>
  <p:tag name="KSO_WM_TEMPLATE_ASSEMBLE_GROUPID" val="60656f2f4054ed1e2fb80529"/>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2"/>
  <p:tag name="KSO_WM_TEMPLATE_CATEGORY" val="diagram"/>
  <p:tag name="KSO_WM_TEMPLATE_INDEX" val="20213037"/>
  <p:tag name="KSO_WM_UNIT_LAYERLEVEL" val="1"/>
  <p:tag name="KSO_WM_TAG_VERSION" val="1.0"/>
  <p:tag name="KSO_WM_UNIT_SM_LIMIT_TYPE" val="2"/>
  <p:tag name="KSO_WM_UNIT_BLOCK" val="0"/>
  <p:tag name="KSO_WM_UNIT_DEC_AREA_ID" val="a9c2b6eb11da47fb875a3341252664a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ca6fa6683b8872baa7d"/>
  <p:tag name="KSO_WM_CHIP_XID" val="5eedbca6fa6683b8872baa7e"/>
  <p:tag name="KSO_WM_UNIT_VALUE" val="20"/>
  <p:tag name="KSO_WM_TEMPLATE_ASSEMBLE_XID" val="60656f2f4054ed1e2fb80529"/>
  <p:tag name="KSO_WM_TEMPLATE_ASSEMBLE_GROUPID" val="60656f2f4054ed1e2fb80529"/>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037_1*i*4"/>
  <p:tag name="KSO_WM_TEMPLATE_CATEGORY" val="diagram"/>
  <p:tag name="KSO_WM_TEMPLATE_INDEX" val="20213037"/>
  <p:tag name="KSO_WM_UNIT_LAYERLEVEL" val="1"/>
  <p:tag name="KSO_WM_TAG_VERSION" val="1.0"/>
  <p:tag name="KSO_WM_UNIT_BLOCK" val="0"/>
  <p:tag name="KSO_WM_UNIT_SM_LIMIT_TYPE" val="2"/>
  <p:tag name="KSO_WM_UNIT_DECORATE_INFO" val="{&quot;DecorateInfoH&quot;:{&quot;IsAbs&quot;:true},&quot;DecorateInfoW&quot;:{&quot;IsAbs&quot;:true},&quot;DecorateInfoX&quot;:{&quot;IsAbs&quot;:true,&quot;Pos&quot;:1},&quot;DecorateInfoY&quot;:{&quot;IsAbs&quot;:true,&quot;Pos&quot;:1},&quot;ReferentInfo&quot;:{&quot;Id&quot;:&quot;6d5d05a0fa704ca78d815b691b126e6e&quot;,&quot;X&quot;:{&quot;Pos&quot;:1},&quot;Y&quot;:{&quot;Pos&quot;:1}},&quot;whChangeMode&quot;:0}"/>
  <p:tag name="KSO_WM_UNIT_DEC_AREA_ID" val="f48faf2e5afa444d87cc408bef1b83c8"/>
  <p:tag name="KSO_WM_CHIP_GROUPID" val="5eedbca6fa6683b8872baa7d"/>
  <p:tag name="KSO_WM_CHIP_XID" val="5eedbca6fa6683b8872baa7e"/>
  <p:tag name="KSO_WM_UNIT_SHADOW_SCHEMECOLOR_INDEX_BRIGHTNESS" val="0.05"/>
  <p:tag name="KSO_WM_UNIT_SHADOW_SCHEMECOLOR_INDEX" val="13"/>
  <p:tag name="KSO_WM_UNIT_TEXT_FILL_FORE_SCHEMECOLOR_INDEX_BRIGHTNESS" val="0"/>
  <p:tag name="KSO_WM_UNIT_TEXT_FILL_FORE_SCHEMECOLOR_INDEX" val="14"/>
  <p:tag name="KSO_WM_UNIT_TEXT_FILL_TYPE" val="1"/>
  <p:tag name="KSO_WM_UNIT_VALUE" val="480"/>
  <p:tag name="KSO_WM_TEMPLATE_ASSEMBLE_XID" val="60656f2f4054ed1e2fb80529"/>
  <p:tag name="KSO_WM_TEMPLATE_ASSEMBLE_GROUPID" val="60656f2f4054ed1e2fb80529"/>
</p:tagLst>
</file>

<file path=ppt/tags/tag211.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SHOW_EDIT_AREA_INDICATION" val="1"/>
  <p:tag name="KSO_WM_UNIT_VALUE" val="14"/>
  <p:tag name="KSO_WM_UNIT_HIGHLIGHT" val="0"/>
  <p:tag name="KSO_WM_UNIT_COMPATIBLE" val="0"/>
  <p:tag name="KSO_WM_UNIT_DIAGRAM_ISNUMVISUAL" val="0"/>
  <p:tag name="KSO_WM_UNIT_DIAGRAM_ISREFERUNIT" val="0"/>
  <p:tag name="KSO_WM_UNIT_ID" val="diagram20213037_1*a*1"/>
  <p:tag name="KSO_WM_TEMPLATE_CATEGORY" val="diagram"/>
  <p:tag name="KSO_WM_TEMPLATE_INDEX" val="20213037"/>
  <p:tag name="KSO_WM_UNIT_LAYERLEVEL" val="1"/>
  <p:tag name="KSO_WM_TAG_VERSION" val="1.0"/>
  <p:tag name="KSO_WM_CHIP_GROUPID" val="5f461bcef3f92eac738049c8"/>
  <p:tag name="KSO_WM_CHIP_XID" val="5f461bcef3f92eac738049c9"/>
  <p:tag name="KSO_WM_UNIT_DEC_AREA_ID" val="5d40ba3b4f08483aba4ca84096e7991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39a40635d92487f98fe6d1c9b8ee039"/>
  <p:tag name="KSO_WM_UNIT_SUPPORT_BIG_FONT" val="1"/>
  <p:tag name="KSO_WM_UNIT_TEXT_FILL_FORE_SCHEMECOLOR_INDEX_BRIGHTNESS" val="0"/>
  <p:tag name="KSO_WM_UNIT_TEXT_FILL_FORE_SCHEMECOLOR_INDEX" val="13"/>
  <p:tag name="KSO_WM_UNIT_TEXT_FILL_TYPE" val="1"/>
  <p:tag name="KSO_WM_TEMPLATE_ASSEMBLE_XID" val="60656f2f4054ed1e2fb80529"/>
  <p:tag name="KSO_WM_TEMPLATE_ASSEMBLE_GROUPID" val="60656f2f4054ed1e2fb80529"/>
</p:tagLst>
</file>

<file path=ppt/tags/tag212.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SHOW_EDIT_AREA_INDICATION" val="1"/>
  <p:tag name="KSO_WM_UNIT_VALUE" val="15"/>
  <p:tag name="KSO_WM_UNIT_HIGHLIGHT" val="0"/>
  <p:tag name="KSO_WM_UNIT_COMPATIBLE" val="0"/>
  <p:tag name="KSO_WM_UNIT_DIAGRAM_ISNUMVISUAL" val="0"/>
  <p:tag name="KSO_WM_UNIT_DIAGRAM_ISREFERUNIT" val="0"/>
  <p:tag name="KSO_WM_UNIT_ID" val="diagram20213037_1*b*1"/>
  <p:tag name="KSO_WM_TEMPLATE_CATEGORY" val="diagram"/>
  <p:tag name="KSO_WM_TEMPLATE_INDEX" val="20213037"/>
  <p:tag name="KSO_WM_UNIT_LAYERLEVEL" val="1"/>
  <p:tag name="KSO_WM_TAG_VERSION" val="1.0"/>
  <p:tag name="KSO_WM_CHIP_GROUPID" val="5f461bcef3f92eac738049c8"/>
  <p:tag name="KSO_WM_CHIP_XID" val="5f461bcef3f92eac738049c9"/>
  <p:tag name="KSO_WM_UNIT_DEC_AREA_ID" val="d0a91e7182d848b99fa5cd1171940b8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39a40635d92487f98fe6d1c9b8ee039"/>
  <p:tag name="KSO_WM_UNIT_SUPPORT_BIG_FONT" val="1"/>
  <p:tag name="KSO_WM_UNIT_TEXT_FILL_FORE_SCHEMECOLOR_INDEX_BRIGHTNESS" val="-0.5"/>
  <p:tag name="KSO_WM_UNIT_TEXT_FILL_FORE_SCHEMECOLOR_INDEX" val="14"/>
  <p:tag name="KSO_WM_UNIT_TEXT_FILL_TYPE" val="1"/>
  <p:tag name="KSO_WM_TEMPLATE_ASSEMBLE_XID" val="60656f2f4054ed1e2fb80529"/>
  <p:tag name="KSO_WM_TEMPLATE_ASSEMBLE_GROUPID" val="60656f2f4054ed1e2fb80529"/>
</p:tagLst>
</file>

<file path=ppt/tags/tag2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
  <p:tag name="KSO_WM_UNIT_NOCLEAR" val="0"/>
  <p:tag name="KSO_WM_UNIT_HIGHLIGHT" val="0"/>
  <p:tag name="KSO_WM_UNIT_COMPATIBLE" val="0"/>
  <p:tag name="KSO_WM_UNIT_DIAGRAM_ISNUMVISUAL" val="0"/>
  <p:tag name="KSO_WM_UNIT_DIAGRAM_ISREFERUNIT" val="0"/>
  <p:tag name="KSO_WM_UNIT_ID" val="diagram20213037_1*f*1"/>
  <p:tag name="KSO_WM_TEMPLATE_CATEGORY" val="diagram"/>
  <p:tag name="KSO_WM_TEMPLATE_INDEX" val="20213037"/>
  <p:tag name="KSO_WM_UNIT_LAYERLEVEL" val="1"/>
  <p:tag name="KSO_WM_TAG_VERSION" val="1.0"/>
  <p:tag name="KSO_WM_UNIT_DEFAULT_FONT" val="14;20;2"/>
  <p:tag name="KSO_WM_UNIT_BLOCK" val="0"/>
  <p:tag name="KSO_WM_UNIT_VALUE" val="204"/>
  <p:tag name="KSO_WM_UNIT_SHOW_EDIT_AREA_INDICATION" val="1"/>
  <p:tag name="KSO_WM_CHIP_GROUPID" val="5e6b05596848fb12bee65ac8"/>
  <p:tag name="KSO_WM_CHIP_XID" val="5e6b05596848fb12bee65aca"/>
  <p:tag name="KSO_WM_UNIT_DEC_AREA_ID" val="6d5d05a0fa704ca78d815b691b126e6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810e983a6a594ff1af65f5eef789044e"/>
  <p:tag name="KSO_WM_UNIT_SUPPORT_BIG_FONT" val="1"/>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2f4054ed1e2fb80529"/>
  <p:tag name="KSO_WM_TEMPLATE_ASSEMBLE_GROUPID" val="60656f2f4054ed1e2fb80529"/>
</p:tagLst>
</file>

<file path=ppt/tags/tag214.xml><?xml version="1.0" encoding="utf-8"?>
<p:tagLst xmlns:p="http://schemas.openxmlformats.org/presentationml/2006/main">
  <p:tag name="KSO_WM_SLIDE_ID" val="diagram20213037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16*395"/>
  <p:tag name="KSO_WM_SLIDE_POSITION" val="71*72"/>
  <p:tag name="KSO_WM_TAG_VERSION" val="1.0"/>
  <p:tag name="KSO_WM_BEAUTIFY_FLAG" val="#wm#"/>
  <p:tag name="KSO_WM_TEMPLATE_CATEGORY" val="diagram"/>
  <p:tag name="KSO_WM_TEMPLATE_INDEX" val="20213037"/>
  <p:tag name="KSO_WM_SLIDE_LAYOUT" val="a_b_f"/>
  <p:tag name="KSO_WM_SLIDE_LAYOUT_CNT" val="1_1_1"/>
  <p:tag name="KSO_WM_SLIDE_CAN_ADD_NAVIGATION" val="1"/>
  <p:tag name="KSO_WM_SLIDE_RATIO" val="1.777778"/>
  <p:tag name="KSO_WM_SLIDE_LAYOUT_INFO" val="{&quot;backgroundInfo&quot;:[{&quot;bottom&quot;:0,&quot;bottomAbs&quot;:false,&quot;left&quot;:0,&quot;leftAbs&quot;:false,&quot;right&quot;:0,&quot;rightAbs&quot;:false,&quot;top&quot;:0,&quot;topAbs&quot;:false,&quot;type&quot;:&quot;general&quot;}],&quot;direction&quot;:1,&quot;id&quot;:&quot;2021-04-01T15:32:57&quot;,&quot;maxSize&quot;:{&quot;size1&quot;:44.657947568098699},&quot;minSize&quot;:{&quot;size1&quot;:44.657947568098699},&quot;normalSize&quot;:{&quot;size1&quot;:44.657947568098699},&quot;subLayout&quot;:[{&quot;direction&quot;:1,&quot;id&quot;:&quot;2021-04-01T15:32:57&quot;,&quot;margin&quot;:{&quot;bottom&quot;:5.9270000457763672,&quot;left&quot;:3.809999942779541,&quot;right&quot;:0,&quot;top&quot;:5.0799999237060547},&quot;type&quot;:0},{&quot;id&quot;:&quot;2021-04-01T15:32:57&quot;,&quot;margin&quot;:{&quot;bottom&quot;:2.5399999618530273,&quot;left&quot;:1.2699999809265137,&quot;right&quot;:4.2329998016357422,&quot;top&quot;:2.5399999618530273},&quot;type&quot;:0}],&quot;type&quot;:0}"/>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9d7e0772fe1b40ea8322166792423364&quot;,&quot;fill_align&quot;:&quot;cm&quot;,&quot;chip_types&quot;:[&quot;text&quot;,&quot;header&quot;]},{&quot;text_align&quot;:&quot;lm&quot;,&quot;text_direction&quot;:&quot;horizontal&quot;,&quot;support_features&quot;:[&quot;carousel&quot;],&quot;support_big_font&quot;:true,&quot;fill_id&quot;:&quot;813a440e5afc4a72b00f4c036d03f93b&quot;,&quot;fill_align&quot;:&quot;cm&quot;,&quot;chip_types&quot;:[&quot;text&quot;,&quot;picture&quot;,&quot;chart&quot;,&quot;table&quot;,&quot;video&quot;]}],[{&quot;text_align&quot;:&quot;cm&quot;,&quot;text_direction&quot;:&quot;horizontal&quot;,&quot;support_big_font&quot;:true,&quot;fill_id&quot;:&quot;9d7e0772fe1b40ea8322166792423364&quot;,&quot;fill_align&quot;:&quot;cm&quot;,&quot;chip_types&quot;:[&quot;text&quot;,&quot;header&quot;]},{&quot;text_align&quot;:&quot;lm&quot;,&quot;text_direction&quot;:&quot;horizontal&quot;,&quot;support_features&quot;:[&quot;carousel&quot;],&quot;support_big_font&quot;:true,&quot;fill_id&quot;:&quot;813a440e5afc4a72b00f4c036d03f93b&quot;,&quot;fill_align&quot;:&quot;cm&quot;,&quot;chip_types&quot;:[&quot;text&quot;,&quot;picture&quot;,&quot;chart&quot;,&quot;table&quot;,&quot;video&quot;]}]]"/>
  <p:tag name="KSO_WM_SLIDE_BACKGROUND" val="[&quot;general&quot;]"/>
  <p:tag name="KSO_WM_CHIP_XID" val="5eedbca6fa6683b8872baa7e"/>
  <p:tag name="KSO_WM_CHIP_DECFILLPROP" val="[]"/>
  <p:tag name="KSO_WM_CHIP_GROUPID" val="5eedbca6fa6683b8872baa7d"/>
  <p:tag name="KSO_WM_SLIDE_BK_DARK_LIGHT" val="2"/>
  <p:tag name="KSO_WM_SLIDE_BACKGROUND_TYPE" val="general"/>
  <p:tag name="KSO_WM_SLIDE_SUPPORT_FEATURE_TYPE" val="0"/>
  <p:tag name="KSO_WM_TEMPLATE_ASSEMBLE_XID" val="60656f2f4054ed1e2fb80529"/>
  <p:tag name="KSO_WM_TEMPLATE_ASSEMBLE_GROUPID" val="60656f2f4054ed1e2fb80529"/>
  <p:tag name="KSO_WM_SPECIAL_SOURCE" val="bdnull"/>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370_1*i*1"/>
  <p:tag name="KSO_WM_UNIT_LAYERLEVEL" val="1"/>
  <p:tag name="KSO_WM_TAG_VERSION" val="1.0"/>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70"/>
  <p:tag name="KSO_WM_UNIT_VALUE" val="159"/>
  <p:tag name="KSO_WM_TEMPLATE_ASSEMBLE_XID" val="60656f4c4054ed1e2fb80756"/>
  <p:tag name="KSO_WM_TEMPLATE_ASSEMBLE_GROUPID" val="60656f4c4054ed1e2fb80756"/>
</p:tagLst>
</file>

<file path=ppt/tags/tag216.xml><?xml version="1.0" encoding="utf-8"?>
<p:tagLst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370_1*i*2"/>
  <p:tag name="KSO_WM_TEMPLATE_CATEGORY" val="diagram"/>
  <p:tag name="KSO_WM_TEMPLATE_INDEX" val="20212370"/>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56"/>
  <p:tag name="KSO_WM_TEMPLATE_ASSEMBLE_GROUPID" val="60656f4c4054ed1e2fb80756"/>
</p:tagLst>
</file>

<file path=ppt/tags/tag217.xml><?xml version="1.0" encoding="utf-8"?>
<p:tagLst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370_1*i*3"/>
  <p:tag name="KSO_WM_TEMPLATE_CATEGORY" val="diagram"/>
  <p:tag name="KSO_WM_TEMPLATE_INDEX" val="20212370"/>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56"/>
  <p:tag name="KSO_WM_TEMPLATE_ASSEMBLE_GROUPID" val="60656f4c4054ed1e2fb80756"/>
</p:tagLst>
</file>

<file path=ppt/tags/tag218.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370_1*a*1"/>
  <p:tag name="KSO_WM_TEMPLATE_CATEGORY" val="diagram"/>
  <p:tag name="KSO_WM_TEMPLATE_INDEX" val="202123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e86aefc9caa4df58257184dde0b65a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56597b90e04e6fb8f11619d22d2399"/>
  <p:tag name="KSO_WM_UNIT_TEXT_FILL_FORE_SCHEMECOLOR_INDEX_BRIGHTNESS" val="0"/>
  <p:tag name="KSO_WM_UNIT_TEXT_FILL_FORE_SCHEMECOLOR_INDEX" val="13"/>
  <p:tag name="KSO_WM_UNIT_TEXT_FILL_TYPE" val="1"/>
  <p:tag name="KSO_WM_TEMPLATE_ASSEMBLE_XID" val="60656f4c4054ed1e2fb80756"/>
  <p:tag name="KSO_WM_TEMPLATE_ASSEMBLE_GROUPID" val="60656f4c4054ed1e2fb80756"/>
</p:tagLst>
</file>

<file path=ppt/tags/tag2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2370_1*f*1"/>
  <p:tag name="KSO_WM_TEMPLATE_CATEGORY" val="diagram"/>
  <p:tag name="KSO_WM_TEMPLATE_INDEX" val="20212370"/>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1b74d8a304364305bce821b241da83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7d38d6e0c6c45df8e514de7a9645416"/>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56"/>
  <p:tag name="KSO_WM_TEMPLATE_ASSEMBLE_GROUPID" val="60656f4c4054ed1e2fb807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0.xml><?xml version="1.0" encoding="utf-8"?>
<p:tagLst xmlns:p="http://schemas.openxmlformats.org/presentationml/2006/main">
  <p:tag name="KSO_WM_SLIDE_ID" val="diagram202123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2370"/>
  <p:tag name="KSO_WM_SLIDE_LAYOUT" val="a_d_f"/>
  <p:tag name="KSO_WM_SLIDE_LAYOUT_CNT" val="1_1_1"/>
  <p:tag name="KSO_WM_SPECIAL_SOURCE" val="bdnull"/>
  <p:tag name="KSO_WM_TEMPLATE_THUMBS_INDEX" val="1、4、7、12、13、14、15、16、17、18、20、24、25、28、33、36、40、43、44"/>
  <p:tag name="KSO_WM_SLIDE_LAYOUT_INFO" val="{&quot;id&quot;:&quot;2021-04-01T15:38:46&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46&quot;,&quot;margin&quot;:{&quot;bottom&quot;:0.44999998807907104,&quot;left&quot;:1.2699999809265137,&quot;right&quot;:1.2699999809265137,&quot;top&quot;:0.42300000786781311},&quot;type&quot;:0},{&quot;direction&quot;:1,&quot;id&quot;:&quot;2021-04-01T15:38:46&quot;,&quot;maxSize&quot;:{&quot;size1&quot;:58.699602013801147},&quot;minSize&quot;:{&quot;size1&quot;:58.699602013801147},&quot;normalSize&quot;:{&quot;size1&quot;:58.699602013801147},&quot;subLayout&quot;:[{&quot;id&quot;:&quot;2021-04-01T15:38:46&quot;,&quot;margin&quot;:{&quot;bottom&quot;:4.2329998016357422,&quot;left&quot;:2.9630000591278076,&quot;right&quot;:3.7839999198913574,&quot;top&quot;:6.7729997634887695},&quot;type&quot;:0},{&quot;id&quot;:&quot;2021-04-01T15:38:46&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56"/>
  <p:tag name="KSO_WM_TEMPLATE_ASSEMBLE_GROUPID" val="60656f4c4054ed1e2fb80756"/>
</p:tagLst>
</file>

<file path=ppt/tags/tag221.xml><?xml version="1.0" encoding="utf-8"?>
<p:tagLst xmlns:p="http://schemas.openxmlformats.org/presentationml/2006/main">
  <p:tag name="KSO_WM_SPECIAL_SOURCE" val="bdnull"/>
</p:tagLst>
</file>

<file path=ppt/tags/tag222.xml><?xml version="1.0" encoding="utf-8"?>
<p:tagLst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23.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24.xml><?xml version="1.0" encoding="utf-8"?>
<p:tagLst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25.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26.xml><?xml version="1.0" encoding="utf-8"?>
<p:tagLst xmlns:p="http://schemas.openxmlformats.org/presentationml/2006/main">
  <p:tag name="KSO_WM_UNIT_TEXT_SUBTYPE" val="a"/>
  <p:tag name="KSO_WM_UNIT_SUBTYPE" val="a"/>
  <p:tag name="KSO_WM_UNIT_PRESET_TEXT" val="添加正文。"/>
  <p:tag name="KSO_WM_UNIT_NOCLEAR" val="0"/>
  <p:tag name="KSO_WM_UNIT_HIGHLIGHT" val="0"/>
  <p:tag name="KSO_WM_UNIT_COMPATIBLE" val="0"/>
  <p:tag name="KSO_WM_UNIT_DIAGRAM_ISNUMVISUAL" val="0"/>
  <p:tag name="KSO_WM_UNIT_DIAGRAM_ISREFERUNIT" val="0"/>
  <p:tag name="KSO_WM_UNIT_ID" val="diagram20214497_1*f*1"/>
  <p:tag name="KSO_WM_TEMPLATE_CATEGORY" val="diagram"/>
  <p:tag name="KSO_WM_TEMPLATE_INDEX" val="20214497"/>
  <p:tag name="KSO_WM_UNIT_LAYERLEVEL" val="1"/>
  <p:tag name="KSO_WM_TAG_VERSION" val="1.0"/>
  <p:tag name="KSO_WM_UNIT_DEFAULT_FONT" val="14;20;2"/>
  <p:tag name="KSO_WM_UNIT_BLOCK" val="0"/>
  <p:tag name="KSO_WM_UNIT_VALUE" val="20"/>
  <p:tag name="KSO_WM_UNIT_SHOW_EDIT_AREA_INDICATION" val="1"/>
  <p:tag name="KSO_WM_CHIP_GROUPID" val="5e6b05596848fb12bee65ac8"/>
  <p:tag name="KSO_WM_CHIP_XID" val="5e6b05596848fb12bee65aca"/>
  <p:tag name="KSO_WM_UNIT_DEC_AREA_ID" val="1e21580b53614150abfea0c53fe7c30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52e1504f1d314a46a31f6eaf210093ee"/>
  <p:tag name="KSO_WM_UNIT_SUPPORT_BIG_FONT" val="1"/>
  <p:tag name="KSO_WM_UNIT_TEXT_FILL_FORE_SCHEMECOLOR_INDEX_BRIGHTNESS" val="0.25"/>
  <p:tag name="KSO_WM_UNIT_TEXT_FILL_FORE_SCHEMECOLOR_INDEX" val="13"/>
  <p:tag name="KSO_WM_UNIT_TEXT_FILL_TYPE" val="1"/>
  <p:tag name="KSO_WM_TEMPLATE_ASSEMBLE_XID" val="60656f934054ed1e2fb80cba"/>
  <p:tag name="KSO_WM_TEMPLATE_ASSEMBLE_GROUPID" val="60656f934054ed1e2fb80cba"/>
</p:tagLst>
</file>

<file path=ppt/tags/tag227.xml><?xml version="1.0" encoding="utf-8"?>
<p:tagLst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28.xml><?xml version="1.0" encoding="utf-8"?>
<p:tagLst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29.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0.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31.xml><?xml version="1.0" encoding="utf-8"?>
<p:tagLst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32.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33.xml><?xml version="1.0" encoding="utf-8"?>
<p:tagLst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370_1*i*1"/>
  <p:tag name="KSO_WM_UNIT_LAYERLEVEL" val="1"/>
  <p:tag name="KSO_WM_TAG_VERSION" val="1.0"/>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70"/>
  <p:tag name="KSO_WM_UNIT_VALUE" val="159"/>
  <p:tag name="KSO_WM_TEMPLATE_ASSEMBLE_XID" val="60656f4c4054ed1e2fb80756"/>
  <p:tag name="KSO_WM_TEMPLATE_ASSEMBLE_GROUPID" val="60656f4c4054ed1e2fb80756"/>
</p:tagLst>
</file>

<file path=ppt/tags/tag235.xml><?xml version="1.0" encoding="utf-8"?>
<p:tagLst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370_1*i*2"/>
  <p:tag name="KSO_WM_TEMPLATE_CATEGORY" val="diagram"/>
  <p:tag name="KSO_WM_TEMPLATE_INDEX" val="20212370"/>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56"/>
  <p:tag name="KSO_WM_TEMPLATE_ASSEMBLE_GROUPID" val="60656f4c4054ed1e2fb80756"/>
</p:tagLst>
</file>

<file path=ppt/tags/tag236.xml><?xml version="1.0" encoding="utf-8"?>
<p:tagLst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370_1*i*3"/>
  <p:tag name="KSO_WM_TEMPLATE_CATEGORY" val="diagram"/>
  <p:tag name="KSO_WM_TEMPLATE_INDEX" val="20212370"/>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56"/>
  <p:tag name="KSO_WM_TEMPLATE_ASSEMBLE_GROUPID" val="60656f4c4054ed1e2fb80756"/>
</p:tagLst>
</file>

<file path=ppt/tags/tag237.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370_1*a*1"/>
  <p:tag name="KSO_WM_TEMPLATE_CATEGORY" val="diagram"/>
  <p:tag name="KSO_WM_TEMPLATE_INDEX" val="202123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e86aefc9caa4df58257184dde0b65a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56597b90e04e6fb8f11619d22d2399"/>
  <p:tag name="KSO_WM_UNIT_TEXT_FILL_FORE_SCHEMECOLOR_INDEX_BRIGHTNESS" val="0"/>
  <p:tag name="KSO_WM_UNIT_TEXT_FILL_FORE_SCHEMECOLOR_INDEX" val="13"/>
  <p:tag name="KSO_WM_UNIT_TEXT_FILL_TYPE" val="1"/>
  <p:tag name="KSO_WM_TEMPLATE_ASSEMBLE_XID" val="60656f4c4054ed1e2fb80756"/>
  <p:tag name="KSO_WM_TEMPLATE_ASSEMBLE_GROUPID" val="60656f4c4054ed1e2fb80756"/>
</p:tagLst>
</file>

<file path=ppt/tags/tag2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2370_1*f*1"/>
  <p:tag name="KSO_WM_TEMPLATE_CATEGORY" val="diagram"/>
  <p:tag name="KSO_WM_TEMPLATE_INDEX" val="20212370"/>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1b74d8a304364305bce821b241da83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7d38d6e0c6c45df8e514de7a9645416"/>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56"/>
  <p:tag name="KSO_WM_TEMPLATE_ASSEMBLE_GROUPID" val="60656f4c4054ed1e2fb80756"/>
</p:tagLst>
</file>

<file path=ppt/tags/tag239.xml><?xml version="1.0" encoding="utf-8"?>
<p:tagLst xmlns:p="http://schemas.openxmlformats.org/presentationml/2006/main">
  <p:tag name="KSO_WM_SLIDE_ID" val="diagram202123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2370"/>
  <p:tag name="KSO_WM_SLIDE_LAYOUT" val="a_d_f"/>
  <p:tag name="KSO_WM_SLIDE_LAYOUT_CNT" val="1_1_1"/>
  <p:tag name="KSO_WM_SPECIAL_SOURCE" val="bdnull"/>
  <p:tag name="KSO_WM_TEMPLATE_THUMBS_INDEX" val="1、4、7、12、13、14、15、16、17、18、20、24、25、28、33、36、40、43、44"/>
  <p:tag name="KSO_WM_SLIDE_LAYOUT_INFO" val="{&quot;id&quot;:&quot;2021-04-01T15:38:46&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46&quot;,&quot;margin&quot;:{&quot;bottom&quot;:0.44999998807907104,&quot;left&quot;:1.2699999809265137,&quot;right&quot;:1.2699999809265137,&quot;top&quot;:0.42300000786781311},&quot;type&quot;:0},{&quot;direction&quot;:1,&quot;id&quot;:&quot;2021-04-01T15:38:46&quot;,&quot;maxSize&quot;:{&quot;size1&quot;:58.699602013801147},&quot;minSize&quot;:{&quot;size1&quot;:58.699602013801147},&quot;normalSize&quot;:{&quot;size1&quot;:58.699602013801147},&quot;subLayout&quot;:[{&quot;id&quot;:&quot;2021-04-01T15:38:46&quot;,&quot;margin&quot;:{&quot;bottom&quot;:4.2329998016357422,&quot;left&quot;:2.9630000591278076,&quot;right&quot;:3.7839999198913574,&quot;top&quot;:6.7729997634887695},&quot;type&quot;:0},{&quot;id&quot;:&quot;2021-04-01T15:38:46&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56"/>
  <p:tag name="KSO_WM_TEMPLATE_ASSEMBLE_GROUPID" val="60656f4c4054ed1e2fb8075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0.xml><?xml version="1.0" encoding="utf-8"?>
<p:tagLst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41.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42.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43.xml><?xml version="1.0" encoding="utf-8"?>
<p:tagLst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44.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45.xml><?xml version="1.0" encoding="utf-8"?>
<p:tagLst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46.xml><?xml version="1.0" encoding="utf-8"?>
<p:tagLst xmlns:p="http://schemas.openxmlformats.org/presentationml/2006/main">
  <p:tag name="KSO_WM_SPECIAL_SOURCE" val="bdnull"/>
</p:tagLst>
</file>

<file path=ppt/tags/tag247.xml><?xml version="1.0" encoding="utf-8"?>
<p:tagLst xmlns:p="http://schemas.openxmlformats.org/presentationml/2006/main">
  <p:tag name="KSO_WM_UNIT_ISCONTENTSTITLE" val="0"/>
  <p:tag name="KSO_WM_UNIT_ISNUMDGMTITLE" val="0"/>
  <p:tag name="KSO_WM_UNIT_PRESET_TEXT" val="姓名"/>
  <p:tag name="KSO_WM_UNIT_NOCLEAR" val="0"/>
  <p:tag name="KSO_WM_UNIT_VALUE" val="2"/>
  <p:tag name="KSO_WM_UNIT_HIGHLIGHT" val="0"/>
  <p:tag name="KSO_WM_UNIT_COMPATIBLE" val="0"/>
  <p:tag name="KSO_WM_UNIT_DIAGRAM_ISNUMVISUAL" val="0"/>
  <p:tag name="KSO_WM_UNIT_DIAGRAM_ISREFERUNIT" val="0"/>
  <p:tag name="KSO_WM_UNIT_ID" val="diagram20198862_1*a*1"/>
  <p:tag name="KSO_WM_TEMPLATE_CATEGORY" val="diagram"/>
  <p:tag name="KSO_WM_TEMPLATE_INDEX" val="20198862"/>
  <p:tag name="KSO_WM_UNIT_LAYERLEVEL" val="1"/>
  <p:tag name="KSO_WM_TAG_VERSION" val="1.0"/>
  <p:tag name="KSO_WM_UNIT_TEXT_FILL_FORE_SCHEMECOLOR_INDEX_BRIGHTNESS" val="-0.5"/>
  <p:tag name="KSO_WM_UNIT_TEXT_FILL_FORE_SCHEMECOLOR_INDEX" val="5"/>
  <p:tag name="KSO_WM_UNIT_TEXT_FILL_TYPE" val="1"/>
</p:tagLst>
</file>

<file path=ppt/tags/tag248.xml><?xml version="1.0" encoding="utf-8"?>
<p:tagLst xmlns:p="http://schemas.openxmlformats.org/presentationml/2006/main">
  <p:tag name="KSO_WM_UNIT_SUBTYPE" val="a"/>
  <p:tag name="KSO_WM_UNIT_PRESET_TEXT" val="点击此处添加正文，文字是您思想的提炼，为了最终呈现发布的良好效果。点击此处添加正文，文字是您思想的提炼，为了最终呈现发布的良好效果。点击此处添加正文，文字是您思想的提炼，为了最终呈现发布的良好效果。文字是您思想的提炼。"/>
  <p:tag name="KSO_WM_UNIT_NOCLEAR" val="0"/>
  <p:tag name="KSO_WM_UNIT_VALUE" val="132"/>
  <p:tag name="KSO_WM_UNIT_HIGHLIGHT" val="0"/>
  <p:tag name="KSO_WM_UNIT_COMPATIBLE" val="0"/>
  <p:tag name="KSO_WM_UNIT_DIAGRAM_ISNUMVISUAL" val="0"/>
  <p:tag name="KSO_WM_UNIT_DIAGRAM_ISREFERUNIT" val="0"/>
  <p:tag name="KSO_WM_UNIT_ID" val="diagram20198862_1*f*1"/>
  <p:tag name="KSO_WM_TEMPLATE_CATEGORY" val="diagram"/>
  <p:tag name="KSO_WM_TEMPLATE_INDEX" val="20198862"/>
  <p:tag name="KSO_WM_UNIT_LAYERLEVEL" val="1"/>
  <p:tag name="KSO_WM_TAG_VERSION" val="1.0"/>
  <p:tag name="KSO_WM_UNIT_TEXT_FILL_FORE_SCHEMECOLOR_INDEX_BRIGHTNESS" val="0.5"/>
  <p:tag name="KSO_WM_UNIT_TEXT_FILL_FORE_SCHEMECOLOR_INDEX" val="13"/>
  <p:tag name="KSO_WM_UNIT_TEXT_FILL_TYPE" val="1"/>
</p:tagLst>
</file>

<file path=ppt/tags/tag249.xml><?xml version="1.0" encoding="utf-8"?>
<p:tagLst xmlns:p="http://schemas.openxmlformats.org/presentationml/2006/main">
  <p:tag name="KSO_WM_SLIDE_ID" val="diagram20198862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864*538"/>
  <p:tag name="KSO_WM_SLIDE_POSITION" val="0*0"/>
  <p:tag name="KSO_WM_TAG_VERSION" val="1.0"/>
  <p:tag name="KSO_WM_BEAUTIFY_FLAG" val="#wm#"/>
  <p:tag name="KSO_WM_TEMPLATE_CATEGORY" val="diagram"/>
  <p:tag name="KSO_WM_TEMPLATE_INDEX" val="20198862"/>
  <p:tag name="KSO_WM_SLIDE_LAYOUT" val="a_d_f"/>
  <p:tag name="KSO_WM_SLIDE_LAYOUT_CNT" val="1_1_1"/>
  <p:tag name="KSO_WM_SPECIAL_SOURCE" val="bdnul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859_1*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9859"/>
  <p:tag name="KSO_WM_UNIT_VALUE" val="954"/>
  <p:tag name="KSO_WM_TEMPLATE_ASSEMBLE_XID" val="60656e914054ed1e2fb7fbac"/>
  <p:tag name="KSO_WM_TEMPLATE_ASSEMBLE_GROUPID" val="60656e914054ed1e2fb7fbac"/>
</p:tagLst>
</file>

<file path=ppt/tags/tag251.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09859_1*a*1"/>
  <p:tag name="KSO_WM_TEMPLATE_CATEGORY" val="diagram"/>
  <p:tag name="KSO_WM_TEMPLATE_INDEX" val="20209859"/>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277bcfb3d3bb4759a5b1eef8374951f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5b80ea5dfc247e8a47571fdef70d61d"/>
  <p:tag name="KSO_WM_UNIT_TEXT_FILL_FORE_SCHEMECOLOR_INDEX_BRIGHTNESS" val="0"/>
  <p:tag name="KSO_WM_UNIT_TEXT_FILL_FORE_SCHEMECOLOR_INDEX" val="13"/>
  <p:tag name="KSO_WM_UNIT_TEXT_FILL_TYPE" val="1"/>
  <p:tag name="KSO_WM_TEMPLATE_ASSEMBLE_XID" val="60656e914054ed1e2fb7fbac"/>
  <p:tag name="KSO_WM_TEMPLATE_ASSEMBLE_GROUPID" val="60656e914054ed1e2fb7fbac"/>
</p:tagLst>
</file>

<file path=ppt/tags/tag252.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diagram20209859_1*h_f*1_1"/>
  <p:tag name="KSO_WM_TEMPLATE_CATEGORY" val="diagram"/>
  <p:tag name="KSO_WM_TEMPLATE_INDEX" val="20209859"/>
  <p:tag name="KSO_WM_UNIT_LAYERLEVEL" val="1_1"/>
  <p:tag name="KSO_WM_TAG_VERSION" val="1.0"/>
  <p:tag name="KSO_WM_BEAUTIFY_FLAG" val="#wm#"/>
  <p:tag name="KSO_WM_UNIT_SUBTYPE" val="a"/>
  <p:tag name="KSO_WM_UNIT_DEFAULT_FONT" val="14;20;2"/>
  <p:tag name="KSO_WM_UNIT_BLOCK" val="0"/>
  <p:tag name="KSO_WM_UNIT_VALUE" val="182"/>
  <p:tag name="KSO_WM_UNIT_SHOW_EDIT_AREA_INDICATION" val="1"/>
  <p:tag name="KSO_WM_CHIP_GROUPID" val="5e6b05b36848fb12bee65ad8"/>
  <p:tag name="KSO_WM_CHIP_XID" val="5e6b05b36848fb12bee65ada"/>
  <p:tag name="KSO_WM_UNIT_DEC_AREA_ID" val="a3f12d43b2e04a57b8144e893e59842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1e2e018ea6894a16acf2517376f9d19e"/>
  <p:tag name="KSO_WM_UNIT_SUPPORT_BIG_FONT" val="1"/>
  <p:tag name="KSO_WM_UNIT_TEXT_FILL_FORE_SCHEMECOLOR_INDEX_BRIGHTNESS" val="0.25"/>
  <p:tag name="KSO_WM_UNIT_TEXT_FILL_FORE_SCHEMECOLOR_INDEX" val="13"/>
  <p:tag name="KSO_WM_UNIT_TEXT_FILL_TYPE" val="1"/>
  <p:tag name="KSO_WM_TEMPLATE_ASSEMBLE_XID" val="60656e914054ed1e2fb7fbac"/>
  <p:tag name="KSO_WM_TEMPLATE_ASSEMBLE_GROUPID" val="60656e914054ed1e2fb7fbac"/>
</p:tagLst>
</file>

<file path=ppt/tags/tag253.xml><?xml version="1.0" encoding="utf-8"?>
<p:tagLst xmlns:p="http://schemas.openxmlformats.org/presentationml/2006/main">
  <p:tag name="KSO_WM_UNIT_VALUE" val="1015*973"/>
  <p:tag name="KSO_WM_UNIT_HIGHLIGHT" val="0"/>
  <p:tag name="KSO_WM_UNIT_COMPATIBLE" val="0"/>
  <p:tag name="KSO_WM_UNIT_DIAGRAM_ISNUMVISUAL" val="0"/>
  <p:tag name="KSO_WM_UNIT_DIAGRAM_ISREFERUNIT" val="0"/>
  <p:tag name="KSO_WM_UNIT_ID" val="diagram20209859_1*d*1"/>
  <p:tag name="KSO_WM_TEMPLATE_CATEGORY" val="diagram"/>
  <p:tag name="KSO_WM_TEMPLATE_INDEX" val="20209859"/>
  <p:tag name="KSO_WM_UNIT_LAYERLEVEL" val="1"/>
  <p:tag name="KSO_WM_TAG_VERSION" val="1.0"/>
  <p:tag name="KSO_WM_CHIP_GROUPID" val="5e7310da9a230a26b9e88a19"/>
  <p:tag name="KSO_WM_CHIP_XID" val="5e7310da9a230a26b9e88a1a"/>
  <p:tag name="KSO_WM_UNIT_DEC_AREA_ID" val="058eec3d52cc494b9bfe045018bcbda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a79fe605284b539b46d3314edec280"/>
  <p:tag name="KSO_WM_UNIT_SUPPORT_BIG_FONT" val="1"/>
  <p:tag name="KSO_WM_UNIT_SUPPORT_UNIT_TYPE" val="[&quot;l&quot;,&quot;m&quot;,&quot;n&quot;,&quot;o&quot;,&quot;p&quot;,&quot;q&quot;,&quot;r&quot;,&quot;δ&quot;,&quot;ε&quot;,&quot;ζ&quot;,&quot;η&quot;,&quot;d&quot;,&quot;α&quot;,&quot;β&quot;,&quot;θ&quot;]"/>
  <p:tag name="KSO_WM_TEMPLATE_ASSEMBLE_XID" val="60656e914054ed1e2fb7fbac"/>
  <p:tag name="KSO_WM_TEMPLATE_ASSEMBLE_GROUPID" val="60656e914054ed1e2fb7fbac"/>
</p:tagLst>
</file>

<file path=ppt/tags/tag254.xml><?xml version="1.0" encoding="utf-8"?>
<p:tagLst xmlns:p="http://schemas.openxmlformats.org/presentationml/2006/main">
  <p:tag name="KSO_WM_SLIDE_ID" val="diagram2020985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539.953*240.702"/>
  <p:tag name="KSO_WM_SLIDE_POSITION" val="48*251.3"/>
  <p:tag name="KSO_WM_TAG_VERSION" val="1.0"/>
  <p:tag name="KSO_WM_BEAUTIFY_FLAG" val="#wm#"/>
  <p:tag name="KSO_WM_TEMPLATE_CATEGORY" val="diagram"/>
  <p:tag name="KSO_WM_TEMPLATE_INDEX" val="20209859"/>
  <p:tag name="KSO_WM_SLIDE_LAYOUT" val="a_d_h"/>
  <p:tag name="KSO_WM_SLIDE_LAYOUT_CNT" val="1_1_1"/>
  <p:tag name="KSO_WM_SPECIAL_SOURCE" val="bdnull"/>
  <p:tag name="KSO_WM_SLIDE_LAYOUT_INFO" val="{&quot;id&quot;:&quot;2021-04-01T15:07:04&quot;,&quot;maxSize&quot;:{&quot;size1&quot;:28.699781568810618},&quot;minSize&quot;:{&quot;size1&quot;:28.699781568810618},&quot;normalSize&quot;:{&quot;size1&quot;:28.699781568810618},&quot;subLayout&quot;:[{&quot;id&quot;:&quot;2021-04-01T15:07:04&quot;,&quot;margin&quot;:{&quot;bottom&quot;:1.2699999809265137,&quot;left&quot;:1.6929999589920044,&quot;right&quot;:1.6929999589920044,&quot;top&quot;:1.2699999809265137},&quot;type&quot;:0},{&quot;backgroundInfo&quot;:[{&quot;bottom&quot;:0,&quot;bottomAbs&quot;:false,&quot;left&quot;:0,&quot;leftAbs&quot;:false,&quot;right&quot;:0,&quot;rightAbs&quot;:false,&quot;top&quot;:0,&quot;topAbs&quot;:false,&quot;type&quot;:&quot;bottomTop&quot;}],&quot;direction&quot;:1,&quot;id&quot;:&quot;2021-04-01T15:07:04&quot;,&quot;maxSize&quot;:{&quot;size1&quot;:66.199692440032962},&quot;minSize&quot;:{&quot;size1&quot;:38.799692440032956},&quot;normalSize&quot;:{&quot;size1&quot;:54.168442440032962},&quot;subLayout&quot;:[{&quot;id&quot;:&quot;2021-04-01T15:07:04&quot;,&quot;margin&quot;:{&quot;bottom&quot;:1.6929999589920044,&quot;left&quot;:1.6929999589920044,&quot;right&quot;:1.6670000553131104,&quot;top&quot;:1.7289999723434448},&quot;maxSize&quot;:{&quot;size1&quot;:39.820604701895427},&quot;minSize&quot;:{&quot;size1&quot;:23.920604701895417},&quot;normalSize&quot;:{&quot;size1&quot;:23.920604701895424},&quot;subLayout&quot;:[{&quot;id&quot;:&quot;2021-04-01T15:07:04&quot;,&quot;margin&quot;:{&quot;bottom&quot;:0.046929933130741119,&quot;left&quot;:1.6929999589920044,&quot;right&quot;:1.6670000553131104,&quot;top&quot;:1.7289999723434448},&quot;type&quot;:0},{&quot;id&quot;:&quot;2021-04-01T15:07:04&quot;,&quot;margin&quot;:{&quot;bottom&quot;:1.6929999589920044,&quot;left&quot;:1.6929999589920044,&quot;right&quot;:1.6670000553131104,&quot;top&quot;:0.14886212348937988},&quot;type&quot;:0}],&quot;type&quot;:0},{&quot;id&quot;:&quot;2021-04-01T15:07:04&quot;,&quot;margin&quot;:{&quot;bottom&quot;:1.6929999589920044,&quot;left&quot;:0.026000002399086952,&quot;right&quot;:1.6929999589920044,&quot;top&quot;:1.7289999723434448},&quot;type&quot;:0}],&quot;type&quot;:0}],&quot;type&quot;:0}"/>
  <p:tag name="KSO_WM_SLIDE_BACKGROUND" val="[&quot;bottomTop&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eda9c7aa51720c6c8f4f50"/>
  <p:tag name="KSO_WM_CHIP_FILLPROP" val="[[{&quot;text_align&quot;:&quot;cm&quot;,&quot;text_direction&quot;:&quot;horizontal&quot;,&quot;support_big_font&quot;:false,&quot;picture_toward&quot;:0,&quot;picture_dockside&quot;:[],&quot;fill_id&quot;:&quot;3580e29b016b4dcda3286bb0b882052d&quot;,&quot;fill_align&quot;:&quot;cm&quot;,&quot;chip_types&quot;:[&quot;header&quot;]},{&quot;text_align&quot;:&quot;lm&quot;,&quot;text_direction&quot;:&quot;horizontal&quot;,&quot;support_features&quot;:[&quot;collage&quot;,&quot;carousel&quot;],&quot;support_big_font&quot;:true,&quot;picture_toward&quot;:0,&quot;picture_dockside&quot;:[],&quot;fill_id&quot;:&quot;25688265ffd74483ae74c58af25f9c18&quot;,&quot;fill_align&quot;:&quot;lm&quot;,&quot;chip_types&quot;:[&quot;diagram&quot;,&quot;pictext&quot;,&quot;text&quot;,&quot;picture&quot;,&quot;chart&quot;,&quot;table&quot;,&quot;video&quot;]},{&quot;text_align&quot;:&quot;lm&quot;,&quot;text_direction&quot;:&quot;horizontal&quot;,&quot;support_features&quot;:[&quot;collage&quot;,&quot;carousel&quot;],&quot;support_big_font&quot;:true,&quot;picture_toward&quot;:0,&quot;picture_dockside&quot;:[],&quot;fill_id&quot;:&quot;e491dc5185054151a9aa8f4d9f859d53&quot;,&quot;fill_align&quot;:&quot;lm&quot;,&quot;chip_types&quot;:[&quot;diagram&quot;,&quot;pictext&quot;,&quot;text&quot;,&quot;picture&quot;,&quot;chart&quot;,&quot;table&quot;,&quot;video&quot;]}]]"/>
  <p:tag name="KSO_WM_CHIP_DECFILLPROP" val="[]"/>
  <p:tag name="KSO_WM_CHIP_GROUPID" val="5eeda9c7aa51720c6c8f4f4f"/>
  <p:tag name="KSO_WM_SLIDE_BK_DARK_LIGHT" val="2"/>
  <p:tag name="KSO_WM_SLIDE_BACKGROUND_TYPE" val="bottomTop"/>
  <p:tag name="KSO_WM_SLIDE_SUPPORT_FEATURE_TYPE" val="3"/>
  <p:tag name="KSO_WM_TEMPLATE_ASSEMBLE_XID" val="60656e914054ed1e2fb7fbac"/>
  <p:tag name="KSO_WM_TEMPLATE_ASSEMBLE_GROUPID" val="60656e914054ed1e2fb7fbac"/>
</p:tagLst>
</file>

<file path=ppt/tags/tag255.xml><?xml version="1.0" encoding="utf-8"?>
<p:tagLst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56.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57.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58.xml><?xml version="1.0" encoding="utf-8"?>
<p:tagLst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59.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61.xml><?xml version="1.0" encoding="utf-8"?>
<p:tagLst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62.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63.xml><?xml version="1.0" encoding="utf-8"?>
<p:tagLst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64.xml><?xml version="1.0" encoding="utf-8"?>
<p:tagLst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65.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66.xml><?xml version="1.0" encoding="utf-8"?>
<p:tagLst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67.xml><?xml version="1.0" encoding="utf-8"?>
<p:tagLst xmlns:p="http://schemas.openxmlformats.org/presentationml/2006/main">
  <p:tag name="KSO_WM_UNIT_BLOCK" val="0"/>
  <p:tag name="KSO_WM_UNIT_DEC_AREA_ID" val="69bd12f14aa74ace9c6c03891def0a09"/>
  <p:tag name="KSO_WM_UNIT_HIGHLIGHT" val="0"/>
  <p:tag name="KSO_WM_UNIT_COMPATIBLE" val="0"/>
  <p:tag name="KSO_WM_UNIT_DIAGRAM_ISNUMVISUAL" val="0"/>
  <p:tag name="KSO_WM_UNIT_DIAGRAM_ISREFERUNIT" val="0"/>
  <p:tag name="KSO_WM_UNIT_ID" val="diagram20212759_1*i*4"/>
  <p:tag name="KSO_WM_TEMPLATE_CATEGORY" val="diagram"/>
  <p:tag name="KSO_WM_TEMPLATE_INDEX" val="20212759"/>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226a74c4814ce96fb160ea"/>
  <p:tag name="KSO_WM_CHIP_XID" val="5f226a74c4814ce96fb160e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
  <p:tag name="KSO_WM_TEMPLATE_ASSEMBLE_XID" val="60656f434054ed1e2fb8068a"/>
  <p:tag name="KSO_WM_TEMPLATE_ASSEMBLE_GROUPID" val="60656f434054ed1e2fb8068a"/>
</p:tagLst>
</file>

<file path=ppt/tags/tag268.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ID" val="diagram20212759_1*a*1"/>
  <p:tag name="KSO_WM_TEMPLATE_CATEGORY" val="diagram"/>
  <p:tag name="KSO_WM_TEMPLATE_INDEX" val="20212759"/>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3eb6b3f979d46e493c1917cad3317b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1d55dbbc9dc45d993ba9743888d0d56"/>
  <p:tag name="KSO_WM_UNIT_SUPPORT_BIG_FONT" val="1"/>
  <p:tag name="KSO_WM_UNIT_TEXT_FILL_FORE_SCHEMECOLOR_INDEX_BRIGHTNESS" val="0"/>
  <p:tag name="KSO_WM_UNIT_TEXT_FILL_FORE_SCHEMECOLOR_INDEX" val="13"/>
  <p:tag name="KSO_WM_UNIT_TEXT_FILL_TYPE" val="1"/>
  <p:tag name="KSO_WM_TEMPLATE_ASSEMBLE_XID" val="60656f434054ed1e2fb8068a"/>
  <p:tag name="KSO_WM_TEMPLATE_ASSEMBLE_GROUPID" val="60656f434054ed1e2fb8068a"/>
</p:tagLst>
</file>

<file path=ppt/tags/tag269.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ID" val="diagram20212759_1*a*1"/>
  <p:tag name="KSO_WM_TEMPLATE_CATEGORY" val="diagram"/>
  <p:tag name="KSO_WM_TEMPLATE_INDEX" val="20212759"/>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3eb6b3f979d46e493c1917cad3317b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1d55dbbc9dc45d993ba9743888d0d56"/>
  <p:tag name="KSO_WM_UNIT_SUPPORT_BIG_FONT" val="1"/>
  <p:tag name="KSO_WM_UNIT_TEXT_FILL_FORE_SCHEMECOLOR_INDEX_BRIGHTNESS" val="0"/>
  <p:tag name="KSO_WM_UNIT_TEXT_FILL_FORE_SCHEMECOLOR_INDEX" val="13"/>
  <p:tag name="KSO_WM_UNIT_TEXT_FILL_TYPE" val="1"/>
  <p:tag name="KSO_WM_TEMPLATE_ASSEMBLE_XID" val="60656f434054ed1e2fb8068a"/>
  <p:tag name="KSO_WM_TEMPLATE_ASSEMBLE_GROUPID" val="60656f434054ed1e2fb8068a"/>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p="http://schemas.openxmlformats.org/presentationml/2006/main">
  <p:tag name="KSO_WM_SLIDE_ID" val="diagram20212759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60*467"/>
  <p:tag name="KSO_WM_SLIDE_POSITION" val="0*72"/>
  <p:tag name="KSO_WM_TAG_VERSION" val="1.0"/>
  <p:tag name="KSO_WM_BEAUTIFY_FLAG" val="#wm#"/>
  <p:tag name="KSO_WM_TEMPLATE_CATEGORY" val="diagram"/>
  <p:tag name="KSO_WM_TEMPLATE_INDEX" val="20212759"/>
  <p:tag name="KSO_WM_SLIDE_LAYOUT" val="a_f"/>
  <p:tag name="KSO_WM_SLIDE_LAYOUT_CNT" val="1_1"/>
  <p:tag name="KSO_WM_SLIDE_LAYOUT_INFO" val="{&quot;backgroundInfo&quot;:[{&quot;bottom&quot;:0,&quot;bottomAbs&quot;:false,&quot;left&quot;:0,&quot;leftAbs&quot;:false,&quot;right&quot;:0,&quot;rightAbs&quot;:false,&quot;top&quot;:0.74074070000000003,&quot;topAbs&quot;:false,&quot;type&quot;:&quot;bottomTop&quot;}],&quot;id&quot;:&quot;2021-04-01T15:36:40&quot;,&quot;maxSize&quot;:{&quot;size1&quot;:42.200000000000003},&quot;minSize&quot;:{&quot;size1&quot;:42.200000000000003},&quot;normalSize&quot;:{&quot;size1&quot;:42.200000000000003},&quot;subLayout&quot;:[{&quot;id&quot;:&quot;2021-04-01T15:36:40&quot;,&quot;margin&quot;:{&quot;bottom&quot;:3.3870000839233398,&quot;left&quot;:4.6570000648498535,&quot;right&quot;:4.6570000648498535,&quot;top&quot;:1.2699999809265137},&quot;type&quot;:0},{&quot;id&quot;:&quot;2021-04-01T15:36:40&quot;,&quot;margin&quot;:{&quot;bottom&quot;:3.3870000839233398,&quot;left&quot;:6.7729997634887695,&quot;right&quot;:6.7729997634887695,&quot;top&quot;:0},&quot;type&quot;:0}],&quot;type&quot;:0}"/>
  <p:tag name="KSO_WM_SLIDE_BACKGROUND" val="[&quot;bottomTop&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6969a5984fe4426badf670db1829be36&quot;,&quot;fill_align&quot;:&quot;cm&quot;,&quot;chip_types&quot;:[&quot;header&quot;]},{&quot;text_align&quot;:&quot;lm&quot;,&quot;text_direction&quot;:&quot;horizontal&quot;,&quot;support_features&quot;:[&quot;collage&quot;,&quot;carousel&quot;],&quot;support_big_font&quot;:true,&quot;fill_id&quot;:&quot;638fc320fad547f2a2c9e7fbae56f76d&quot;,&quot;fill_align&quot;:&quot;cm&quot;,&quot;chip_types&quot;:[&quot;diagram&quot;,&quot;text&quot;,&quot;picture&quot;,&quot;chart&quot;,&quot;table&quot;]}]]"/>
  <p:tag name="KSO_WM_CHIP_XID" val="5f226a74c4814ce96fb160eb"/>
  <p:tag name="KSO_WM_CHIP_DECFILLPROP" val="[]"/>
  <p:tag name="KSO_WM_CHIP_GROUPID" val="5f226a74c4814ce96fb160ea"/>
  <p:tag name="KSO_WM_SLIDE_BK_DARK_LIGHT" val="2"/>
  <p:tag name="KSO_WM_SLIDE_BACKGROUND_TYPE" val="bottomTop"/>
  <p:tag name="KSO_WM_SLIDE_SUPPORT_FEATURE_TYPE" val="0"/>
  <p:tag name="KSO_WM_TEMPLATE_ASSEMBLE_XID" val="60656f434054ed1e2fb8068a"/>
  <p:tag name="KSO_WM_TEMPLATE_ASSEMBLE_GROUPID" val="60656f434054ed1e2fb8068a"/>
  <p:tag name="KSO_WM_SPECIAL_SOURCE" val="bdnull"/>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31_31*a*1"/>
  <p:tag name="KSO_WM_TEMPLATE_CATEGORY" val="custom"/>
  <p:tag name="KSO_WM_TEMPLATE_INDEX" val="20203631"/>
  <p:tag name="KSO_WM_UNIT_LAYERLEVEL" val="1"/>
  <p:tag name="KSO_WM_TAG_VERSION" val="1.0"/>
  <p:tag name="KSO_WM_UNIT_ISCONTENTSTITLE" val="0"/>
  <p:tag name="KSO_WM_UNIT_NOCLEAR" val="1"/>
  <p:tag name="KSO_WM_UNIT_PRESET_TEXT" val="Thanks"/>
  <p:tag name="KSO_WM_UNIT_TEXT_FILL_FORE_SCHEMECOLOR_INDEX_BRIGHTNESS" val="0"/>
  <p:tag name="KSO_WM_UNIT_TEXT_FILL_FORE_SCHEMECOLOR_INDEX" val="13"/>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31_31*b*1"/>
  <p:tag name="KSO_WM_TEMPLATE_CATEGORY" val="custom"/>
  <p:tag name="KSO_WM_TEMPLATE_INDEX" val="20203631"/>
  <p:tag name="KSO_WM_UNIT_LAYERLEVEL" val="1"/>
  <p:tag name="KSO_WM_TAG_VERSION" val="1.0"/>
  <p:tag name="KSO_WM_UNIT_ISCONTENTSTITLE" val="0"/>
  <p:tag name="KSO_WM_UNIT_NOCLEAR" val="0"/>
  <p:tag name="KSO_WM_UNIT_VALUE" val="10"/>
  <p:tag name="KSO_WM_UNIT_PRESET_TEXT" val="感谢聆听"/>
  <p:tag name="KSO_WM_UNIT_TEXT_FILL_FORE_SCHEMECOLOR_INDEX_BRIGHTNESS" val="0.15"/>
  <p:tag name="KSO_WM_UNIT_TEXT_FILL_FORE_SCHEMECOLOR_INDEX" val="13"/>
  <p:tag name="KSO_WM_UNIT_TEX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31_31*b*2"/>
  <p:tag name="KSO_WM_TEMPLATE_CATEGORY" val="custom"/>
  <p:tag name="KSO_WM_TEMPLATE_INDEX" val="20203631"/>
  <p:tag name="KSO_WM_UNIT_LAYERLEVEL" val="1"/>
  <p:tag name="KSO_WM_TAG_VERSION" val="1.0"/>
  <p:tag name="KSO_WM_UNIT_ISCONTENTSTITLE" val="0"/>
  <p:tag name="KSO_WM_UNIT_NOCLEAR" val="0"/>
  <p:tag name="KSO_WM_UNIT_VALUE" val="44"/>
  <p:tag name="KSO_WM_UNIT_PRESET_TEXT" val="单击此处添加文本具体内容，简明扼要的阐述您的观点。"/>
  <p:tag name="KSO_WM_UNIT_TEXT_FILL_FORE_SCHEMECOLOR_INDEX_BRIGHTNESS" val="0.15"/>
  <p:tag name="KSO_WM_UNIT_TEXT_FILL_FORE_SCHEMECOLOR_INDEX" val="13"/>
  <p:tag name="KSO_WM_UNIT_TEXT_FILL_TYPE" val="1"/>
</p:tagLst>
</file>

<file path=ppt/tags/tag274.xml><?xml version="1.0" encoding="utf-8"?>
<p:tagLst xmlns:p="http://schemas.openxmlformats.org/presentationml/2006/main">
  <p:tag name="KSO_WM_SLIDE_ID" val="custom20203631_31"/>
  <p:tag name="KSO_WM_TEMPLATE_SUBCATEGORY" val="0"/>
  <p:tag name="KSO_WM_TEMPLATE_MASTER_TYPE" val="1"/>
  <p:tag name="KSO_WM_TEMPLATE_COLOR_TYPE" val="1"/>
  <p:tag name="KSO_WM_SLIDE_TYPE" val="endPage"/>
  <p:tag name="KSO_WM_SLIDE_SUBTYPE" val="pureTxt"/>
  <p:tag name="KSO_WM_SLIDE_ITEM_CNT" val="0"/>
  <p:tag name="KSO_WM_SLIDE_INDEX" val="31"/>
  <p:tag name="KSO_WM_SLIDE_SIZE" val="864*538"/>
  <p:tag name="KSO_WM_SLIDE_POSITION" val="0*0"/>
  <p:tag name="KSO_WM_TAG_VERSION" val="1.0"/>
  <p:tag name="KSO_WM_BEAUTIFY_FLAG" val="#wm#"/>
  <p:tag name="KSO_WM_TEMPLATE_CATEGORY" val="custom"/>
  <p:tag name="KSO_WM_TEMPLATE_INDEX" val="20203631"/>
  <p:tag name="KSO_WM_SLIDE_LAYOUT" val="a_b"/>
  <p:tag name="KSO_WM_SLIDE_LAYOUT_CNT" val="1_2"/>
  <p:tag name="KSO_WM_COMBINE_RELATE_SLIDE_ID" val="background20176389_11"/>
  <p:tag name="KSO_WM_SPECIAL_SOURCE" val="bdnull"/>
</p:tagLst>
</file>

<file path=ppt/tags/tag275.xml><?xml version="1.0" encoding="utf-8"?>
<p:tagLst xmlns:p="http://schemas.openxmlformats.org/presentationml/2006/main">
  <p:tag name="KSO_DOCER_TEMPLATE_OPEN_ONCE_MARK"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2*i*6"/>
  <p:tag name="KSO_WM_UNIT_LAYERLEVEL" val="1"/>
  <p:tag name="KSO_WM_TAG_VERSION" val="1.0"/>
  <p:tag name="KSO_WM_BEAUTIFY_FLAG" val="#wm#"/>
  <p:tag name="KSO_WM_SLIDE_BACKGROUND_TYPE" val="general"/>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2*i*7"/>
  <p:tag name="KSO_WM_UNIT_LAYERLEVEL" val="1"/>
  <p:tag name="KSO_WM_TAG_VERSION" val="1.0"/>
  <p:tag name="KSO_WM_BEAUTIFY_FLAG" val="#wm#"/>
  <p:tag name="KSO_WM_SLIDE_BACKGROUND_TYPE" val="general"/>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ysClr val="windowText" lastClr="000000"/>
      </a:dk1>
      <a:lt1>
        <a:sysClr val="window" lastClr="FFFFFF"/>
      </a:lt1>
      <a:dk2>
        <a:srgbClr val="D6DCE4"/>
      </a:dk2>
      <a:lt2>
        <a:srgbClr val="FFFFFF"/>
      </a:lt2>
      <a:accent1>
        <a:srgbClr val="527992"/>
      </a:accent1>
      <a:accent2>
        <a:srgbClr val="458196"/>
      </a:accent2>
      <a:accent3>
        <a:srgbClr val="358890"/>
      </a:accent3>
      <a:accent4>
        <a:srgbClr val="358D80"/>
      </a:accent4>
      <a:accent5>
        <a:srgbClr val="46916A"/>
      </a:accent5>
      <a:accent6>
        <a:srgbClr val="5F924F"/>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2006</Words>
  <Application>WPS 演示</Application>
  <PresentationFormat/>
  <Paragraphs>185</Paragraphs>
  <Slides>23</Slides>
  <Notes>0</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23</vt:i4>
      </vt:variant>
    </vt:vector>
  </HeadingPairs>
  <TitlesOfParts>
    <vt:vector size="41" baseType="lpstr">
      <vt:lpstr>Arial</vt:lpstr>
      <vt:lpstr>宋体</vt:lpstr>
      <vt:lpstr>Wingdings</vt:lpstr>
      <vt:lpstr>汉仪旗黑-85S</vt:lpstr>
      <vt:lpstr>黑体</vt:lpstr>
      <vt:lpstr>微软雅黑</vt:lpstr>
      <vt:lpstr>Century Gothic</vt:lpstr>
      <vt:lpstr>Franklin Gothic Medium</vt:lpstr>
      <vt:lpstr>PT Sans</vt:lpstr>
      <vt:lpstr>Impact</vt:lpstr>
      <vt:lpstr>Segoe UI</vt:lpstr>
      <vt:lpstr>Arial Unicode MS</vt:lpstr>
      <vt:lpstr>Calibri</vt:lpstr>
      <vt:lpstr>Calibri Light</vt:lpstr>
      <vt:lpstr>AMGDT</vt:lpstr>
      <vt:lpstr>默认设计模板</vt:lpstr>
      <vt:lpstr>1_默认设计模板</vt:lpstr>
      <vt:lpstr>1_Office 主题​​</vt:lpstr>
      <vt:lpstr>机械制图与识图（3D版）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天空</cp:lastModifiedBy>
  <cp:revision>17</cp:revision>
  <dcterms:created xsi:type="dcterms:W3CDTF">2021-12-18T09:36:00Z</dcterms:created>
  <dcterms:modified xsi:type="dcterms:W3CDTF">2022-03-17T14:07:32Z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CBD16027C8E1487B9DE8EF05C0E01CBB</vt:lpwstr>
  </property>
</Properties>
</file>