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3" r:id="rId3"/>
  </p:sldMasterIdLst>
  <p:notesMasterIdLst>
    <p:notesMasterId r:id="rId30"/>
  </p:notesMasterIdLst>
  <p:handoutMasterIdLst>
    <p:handoutMasterId r:id="rId31"/>
  </p:handoutMasterIdLst>
  <p:sldIdLst>
    <p:sldId id="322" r:id="rId4"/>
    <p:sldId id="259" r:id="rId5"/>
    <p:sldId id="299" r:id="rId6"/>
    <p:sldId id="347" r:id="rId7"/>
    <p:sldId id="348" r:id="rId8"/>
    <p:sldId id="361" r:id="rId9"/>
    <p:sldId id="362" r:id="rId10"/>
    <p:sldId id="270" r:id="rId11"/>
    <p:sldId id="360" r:id="rId12"/>
    <p:sldId id="359" r:id="rId13"/>
    <p:sldId id="357" r:id="rId14"/>
    <p:sldId id="358" r:id="rId15"/>
    <p:sldId id="352" r:id="rId16"/>
    <p:sldId id="356" r:id="rId17"/>
    <p:sldId id="355" r:id="rId18"/>
    <p:sldId id="354" r:id="rId19"/>
    <p:sldId id="353" r:id="rId20"/>
    <p:sldId id="351" r:id="rId21"/>
    <p:sldId id="283" r:id="rId22"/>
    <p:sldId id="272" r:id="rId23"/>
    <p:sldId id="273" r:id="rId24"/>
    <p:sldId id="350" r:id="rId25"/>
    <p:sldId id="297" r:id="rId26"/>
    <p:sldId id="349" r:id="rId27"/>
    <p:sldId id="381" r:id="rId28"/>
    <p:sldId id="346" r:id="rId29"/>
  </p:sldIdLst>
  <p:sldSz cx="12192000" cy="6858000"/>
  <p:notesSz cx="6858000" cy="9144000"/>
  <p:custDataLst>
    <p:tags r:id="rId32"/>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59">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qiu" initials="q" lastIdx="6"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F7DEE"/>
    <a:srgbClr val="F49B97"/>
    <a:srgbClr val="EF72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8" d="100"/>
          <a:sy n="68" d="100"/>
        </p:scale>
        <p:origin x="792" y="60"/>
      </p:cViewPr>
      <p:guideLst>
        <p:guide orient="horz" pos="2159"/>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2022/9/10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2022/9/10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jpeg"/><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tags" Target="../tags/tag28.xml"/><Relationship Id="rId18" Type="http://schemas.openxmlformats.org/officeDocument/2006/relationships/image" Target="../media/image2.jpeg"/><Relationship Id="rId3" Type="http://schemas.openxmlformats.org/officeDocument/2006/relationships/tags" Target="../tags/tag18.xml"/><Relationship Id="rId7" Type="http://schemas.openxmlformats.org/officeDocument/2006/relationships/tags" Target="../tags/tag22.xml"/><Relationship Id="rId12" Type="http://schemas.openxmlformats.org/officeDocument/2006/relationships/tags" Target="../tags/tag27.xml"/><Relationship Id="rId17" Type="http://schemas.openxmlformats.org/officeDocument/2006/relationships/slideMaster" Target="../slideMasters/slideMaster3.xml"/><Relationship Id="rId2" Type="http://schemas.openxmlformats.org/officeDocument/2006/relationships/tags" Target="../tags/tag17.xml"/><Relationship Id="rId16" Type="http://schemas.openxmlformats.org/officeDocument/2006/relationships/tags" Target="../tags/tag31.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tags" Target="../tags/tag26.xml"/><Relationship Id="rId5" Type="http://schemas.openxmlformats.org/officeDocument/2006/relationships/tags" Target="../tags/tag20.xml"/><Relationship Id="rId15" Type="http://schemas.openxmlformats.org/officeDocument/2006/relationships/tags" Target="../tags/tag30.xml"/><Relationship Id="rId10" Type="http://schemas.openxmlformats.org/officeDocument/2006/relationships/tags" Target="../tags/tag25.xml"/><Relationship Id="rId4" Type="http://schemas.openxmlformats.org/officeDocument/2006/relationships/tags" Target="../tags/tag19.xml"/><Relationship Id="rId9" Type="http://schemas.openxmlformats.org/officeDocument/2006/relationships/tags" Target="../tags/tag24.xml"/><Relationship Id="rId14" Type="http://schemas.openxmlformats.org/officeDocument/2006/relationships/tags" Target="../tags/tag29.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slideMaster" Target="../slideMasters/slideMaster3.xml"/><Relationship Id="rId5" Type="http://schemas.openxmlformats.org/officeDocument/2006/relationships/tags" Target="../tags/tag36.xml"/><Relationship Id="rId4" Type="http://schemas.openxmlformats.org/officeDocument/2006/relationships/tags" Target="../tags/tag35.xml"/></Relationships>
</file>

<file path=ppt/slideLayouts/_rels/slideLayout26.xml.rels><?xml version="1.0" encoding="UTF-8" standalone="yes"?>
<Relationships xmlns="http://schemas.openxmlformats.org/package/2006/relationships"><Relationship Id="rId8" Type="http://schemas.openxmlformats.org/officeDocument/2006/relationships/slideMaster" Target="../slideMasters/slideMaster3.xml"/><Relationship Id="rId3" Type="http://schemas.openxmlformats.org/officeDocument/2006/relationships/tags" Target="../tags/tag39.xml"/><Relationship Id="rId7" Type="http://schemas.openxmlformats.org/officeDocument/2006/relationships/tags" Target="../tags/tag43.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9" Type="http://schemas.openxmlformats.org/officeDocument/2006/relationships/image" Target="../media/image3.jpeg"/></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slideMaster" Target="../slideMasters/slideMaster3.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57.xml"/><Relationship Id="rId3" Type="http://schemas.openxmlformats.org/officeDocument/2006/relationships/tags" Target="../tags/tag52.xml"/><Relationship Id="rId7" Type="http://schemas.openxmlformats.org/officeDocument/2006/relationships/tags" Target="../tags/tag56.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9"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60.xml"/><Relationship Id="rId7" Type="http://schemas.openxmlformats.org/officeDocument/2006/relationships/slideMaster" Target="../slideMasters/slideMaster3.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4"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69.xml"/><Relationship Id="rId7" Type="http://schemas.openxmlformats.org/officeDocument/2006/relationships/slideMaster" Target="../slideMasters/slideMaster3.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slideMaster" Target="../slideMasters/slideMaster3.xml"/><Relationship Id="rId5" Type="http://schemas.openxmlformats.org/officeDocument/2006/relationships/tags" Target="../tags/tag77.xml"/><Relationship Id="rId4" Type="http://schemas.openxmlformats.org/officeDocument/2006/relationships/tags" Target="../tags/tag76.xml"/></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5" Type="http://schemas.openxmlformats.org/officeDocument/2006/relationships/slideMaster" Target="../slideMasters/slideMaster3.xml"/><Relationship Id="rId4" Type="http://schemas.openxmlformats.org/officeDocument/2006/relationships/tags" Target="../tags/tag81.xml"/></Relationships>
</file>

<file path=ppt/slideLayouts/_rels/slideLayout34.xml.rels><?xml version="1.0" encoding="UTF-8" standalone="yes"?>
<Relationships xmlns="http://schemas.openxmlformats.org/package/2006/relationships"><Relationship Id="rId8" Type="http://schemas.openxmlformats.org/officeDocument/2006/relationships/tags" Target="../tags/tag89.xml"/><Relationship Id="rId3" Type="http://schemas.openxmlformats.org/officeDocument/2006/relationships/tags" Target="../tags/tag84.xml"/><Relationship Id="rId7" Type="http://schemas.openxmlformats.org/officeDocument/2006/relationships/tags" Target="../tags/tag88.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5" Type="http://schemas.openxmlformats.org/officeDocument/2006/relationships/tags" Target="../tags/tag86.xml"/><Relationship Id="rId10" Type="http://schemas.openxmlformats.org/officeDocument/2006/relationships/image" Target="../media/image1.jpeg"/><Relationship Id="rId4" Type="http://schemas.openxmlformats.org/officeDocument/2006/relationships/tags" Target="../tags/tag85.xml"/><Relationship Id="rId9"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8" Type="http://schemas.openxmlformats.org/officeDocument/2006/relationships/tags" Target="../tags/tag97.xml"/><Relationship Id="rId3" Type="http://schemas.openxmlformats.org/officeDocument/2006/relationships/tags" Target="../tags/tag92.xml"/><Relationship Id="rId7" Type="http://schemas.openxmlformats.org/officeDocument/2006/relationships/tags" Target="../tags/tag96.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9"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8" Type="http://schemas.openxmlformats.org/officeDocument/2006/relationships/tags" Target="../tags/tag105.xml"/><Relationship Id="rId3" Type="http://schemas.openxmlformats.org/officeDocument/2006/relationships/tags" Target="../tags/tag100.xml"/><Relationship Id="rId7" Type="http://schemas.openxmlformats.org/officeDocument/2006/relationships/tags" Target="../tags/tag104.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slideMaster" Target="../slideMasters/slideMaster3.xml"/><Relationship Id="rId5" Type="http://schemas.openxmlformats.org/officeDocument/2006/relationships/tags" Target="../tags/tag102.xml"/><Relationship Id="rId10" Type="http://schemas.openxmlformats.org/officeDocument/2006/relationships/tags" Target="../tags/tag107.xml"/><Relationship Id="rId4" Type="http://schemas.openxmlformats.org/officeDocument/2006/relationships/tags" Target="../tags/tag101.xml"/><Relationship Id="rId9" Type="http://schemas.openxmlformats.org/officeDocument/2006/relationships/tags" Target="../tags/tag106.xml"/></Relationships>
</file>

<file path=ppt/slideLayouts/_rels/slideLayout37.xml.rels><?xml version="1.0" encoding="UTF-8" standalone="yes"?>
<Relationships xmlns="http://schemas.openxmlformats.org/package/2006/relationships"><Relationship Id="rId8" Type="http://schemas.openxmlformats.org/officeDocument/2006/relationships/tags" Target="../tags/tag115.xml"/><Relationship Id="rId3" Type="http://schemas.openxmlformats.org/officeDocument/2006/relationships/tags" Target="../tags/tag110.xml"/><Relationship Id="rId7" Type="http://schemas.openxmlformats.org/officeDocument/2006/relationships/tags" Target="../tags/tag114.xml"/><Relationship Id="rId12" Type="http://schemas.openxmlformats.org/officeDocument/2006/relationships/slideMaster" Target="../slideMasters/slideMaster3.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5" Type="http://schemas.openxmlformats.org/officeDocument/2006/relationships/tags" Target="../tags/tag112.xml"/><Relationship Id="rId10" Type="http://schemas.openxmlformats.org/officeDocument/2006/relationships/tags" Target="../tags/tag117.xml"/><Relationship Id="rId4" Type="http://schemas.openxmlformats.org/officeDocument/2006/relationships/tags" Target="../tags/tag111.xml"/><Relationship Id="rId9" Type="http://schemas.openxmlformats.org/officeDocument/2006/relationships/tags" Target="../tags/tag116.xml"/></Relationships>
</file>

<file path=ppt/slideLayouts/_rels/slideLayout38.xml.rels><?xml version="1.0" encoding="UTF-8" standalone="yes"?>
<Relationships xmlns="http://schemas.openxmlformats.org/package/2006/relationships"><Relationship Id="rId8" Type="http://schemas.openxmlformats.org/officeDocument/2006/relationships/tags" Target="../tags/tag126.xml"/><Relationship Id="rId13" Type="http://schemas.openxmlformats.org/officeDocument/2006/relationships/tags" Target="../tags/tag131.xml"/><Relationship Id="rId3" Type="http://schemas.openxmlformats.org/officeDocument/2006/relationships/tags" Target="../tags/tag121.xml"/><Relationship Id="rId7" Type="http://schemas.openxmlformats.org/officeDocument/2006/relationships/tags" Target="../tags/tag125.xml"/><Relationship Id="rId12" Type="http://schemas.openxmlformats.org/officeDocument/2006/relationships/tags" Target="../tags/tag130.xml"/><Relationship Id="rId2" Type="http://schemas.openxmlformats.org/officeDocument/2006/relationships/tags" Target="../tags/tag120.xml"/><Relationship Id="rId16" Type="http://schemas.openxmlformats.org/officeDocument/2006/relationships/slideMaster" Target="../slideMasters/slideMaster3.xml"/><Relationship Id="rId1" Type="http://schemas.openxmlformats.org/officeDocument/2006/relationships/tags" Target="../tags/tag119.xml"/><Relationship Id="rId6" Type="http://schemas.openxmlformats.org/officeDocument/2006/relationships/tags" Target="../tags/tag124.xml"/><Relationship Id="rId11" Type="http://schemas.openxmlformats.org/officeDocument/2006/relationships/tags" Target="../tags/tag129.xml"/><Relationship Id="rId5" Type="http://schemas.openxmlformats.org/officeDocument/2006/relationships/tags" Target="../tags/tag123.xml"/><Relationship Id="rId15" Type="http://schemas.openxmlformats.org/officeDocument/2006/relationships/tags" Target="../tags/tag133.xml"/><Relationship Id="rId10" Type="http://schemas.openxmlformats.org/officeDocument/2006/relationships/tags" Target="../tags/tag128.xml"/><Relationship Id="rId4" Type="http://schemas.openxmlformats.org/officeDocument/2006/relationships/tags" Target="../tags/tag122.xml"/><Relationship Id="rId9" Type="http://schemas.openxmlformats.org/officeDocument/2006/relationships/tags" Target="../tags/tag127.xml"/><Relationship Id="rId14" Type="http://schemas.openxmlformats.org/officeDocument/2006/relationships/tags" Target="../tags/tag132.xml"/></Relationships>
</file>

<file path=ppt/slideLayouts/_rels/slideLayout39.xml.rels><?xml version="1.0" encoding="UTF-8" standalone="yes"?>
<Relationships xmlns="http://schemas.openxmlformats.org/package/2006/relationships"><Relationship Id="rId8" Type="http://schemas.openxmlformats.org/officeDocument/2006/relationships/tags" Target="../tags/tag141.xml"/><Relationship Id="rId3" Type="http://schemas.openxmlformats.org/officeDocument/2006/relationships/tags" Target="../tags/tag136.xml"/><Relationship Id="rId7" Type="http://schemas.openxmlformats.org/officeDocument/2006/relationships/tags" Target="../tags/tag140.xml"/><Relationship Id="rId12" Type="http://schemas.openxmlformats.org/officeDocument/2006/relationships/slideMaster" Target="../slideMasters/slideMaster3.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tags" Target="../tags/tag139.xml"/><Relationship Id="rId11" Type="http://schemas.openxmlformats.org/officeDocument/2006/relationships/tags" Target="../tags/tag144.xml"/><Relationship Id="rId5" Type="http://schemas.openxmlformats.org/officeDocument/2006/relationships/tags" Target="../tags/tag138.xml"/><Relationship Id="rId10" Type="http://schemas.openxmlformats.org/officeDocument/2006/relationships/tags" Target="../tags/tag143.xml"/><Relationship Id="rId4" Type="http://schemas.openxmlformats.org/officeDocument/2006/relationships/tags" Target="../tags/tag137.xml"/><Relationship Id="rId9" Type="http://schemas.openxmlformats.org/officeDocument/2006/relationships/tags" Target="../tags/tag14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8" Type="http://schemas.openxmlformats.org/officeDocument/2006/relationships/tags" Target="../tags/tag152.xml"/><Relationship Id="rId13" Type="http://schemas.openxmlformats.org/officeDocument/2006/relationships/tags" Target="../tags/tag157.xml"/><Relationship Id="rId3" Type="http://schemas.openxmlformats.org/officeDocument/2006/relationships/tags" Target="../tags/tag147.xml"/><Relationship Id="rId7" Type="http://schemas.openxmlformats.org/officeDocument/2006/relationships/tags" Target="../tags/tag151.xml"/><Relationship Id="rId12" Type="http://schemas.openxmlformats.org/officeDocument/2006/relationships/tags" Target="../tags/tag156.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tags" Target="../tags/tag150.xml"/><Relationship Id="rId11" Type="http://schemas.openxmlformats.org/officeDocument/2006/relationships/tags" Target="../tags/tag155.xml"/><Relationship Id="rId5" Type="http://schemas.openxmlformats.org/officeDocument/2006/relationships/tags" Target="../tags/tag149.xml"/><Relationship Id="rId10" Type="http://schemas.openxmlformats.org/officeDocument/2006/relationships/tags" Target="../tags/tag154.xml"/><Relationship Id="rId4" Type="http://schemas.openxmlformats.org/officeDocument/2006/relationships/tags" Target="../tags/tag148.xml"/><Relationship Id="rId9" Type="http://schemas.openxmlformats.org/officeDocument/2006/relationships/tags" Target="../tags/tag153.xml"/><Relationship Id="rId14"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8" Type="http://schemas.openxmlformats.org/officeDocument/2006/relationships/tags" Target="../tags/tag165.xml"/><Relationship Id="rId13" Type="http://schemas.openxmlformats.org/officeDocument/2006/relationships/slideMaster" Target="../slideMasters/slideMaster3.xml"/><Relationship Id="rId3" Type="http://schemas.openxmlformats.org/officeDocument/2006/relationships/tags" Target="../tags/tag160.xml"/><Relationship Id="rId7" Type="http://schemas.openxmlformats.org/officeDocument/2006/relationships/tags" Target="../tags/tag164.xml"/><Relationship Id="rId12" Type="http://schemas.openxmlformats.org/officeDocument/2006/relationships/tags" Target="../tags/tag169.xml"/><Relationship Id="rId2" Type="http://schemas.openxmlformats.org/officeDocument/2006/relationships/tags" Target="../tags/tag159.xml"/><Relationship Id="rId1" Type="http://schemas.openxmlformats.org/officeDocument/2006/relationships/tags" Target="../tags/tag158.xml"/><Relationship Id="rId6" Type="http://schemas.openxmlformats.org/officeDocument/2006/relationships/tags" Target="../tags/tag163.xml"/><Relationship Id="rId11" Type="http://schemas.openxmlformats.org/officeDocument/2006/relationships/tags" Target="../tags/tag168.xml"/><Relationship Id="rId5" Type="http://schemas.openxmlformats.org/officeDocument/2006/relationships/tags" Target="../tags/tag162.xml"/><Relationship Id="rId10" Type="http://schemas.openxmlformats.org/officeDocument/2006/relationships/tags" Target="../tags/tag167.xml"/><Relationship Id="rId4" Type="http://schemas.openxmlformats.org/officeDocument/2006/relationships/tags" Target="../tags/tag161.xml"/><Relationship Id="rId9" Type="http://schemas.openxmlformats.org/officeDocument/2006/relationships/tags" Target="../tags/tag16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609600" y="274638"/>
            <a:ext cx="8070574" cy="5851525"/>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bg>
      <p:bgPr>
        <a:blipFill dpi="0" rotWithShape="1">
          <a:blip r:embed="rId10" cstate="email"/>
          <a:srcRect/>
          <a:stretch>
            <a:fillRect/>
          </a:stretch>
        </a:blipFill>
        <a:effectLst/>
      </p:bgPr>
    </p:bg>
    <p:spTree>
      <p:nvGrpSpPr>
        <p:cNvPr id="1" name=""/>
        <p:cNvGrpSpPr/>
        <p:nvPr/>
      </p:nvGrpSpPr>
      <p:grpSpPr>
        <a:xfrm>
          <a:off x="0" y="0"/>
          <a:ext cx="0" cy="0"/>
          <a:chOff x="0" y="0"/>
          <a:chExt cx="0" cy="0"/>
        </a:xfrm>
      </p:grpSpPr>
      <p:sp>
        <p:nvSpPr>
          <p:cNvPr id="6" name="矩形 5"/>
          <p:cNvSpPr/>
          <p:nvPr userDrawn="1">
            <p:custDataLst>
              <p:tags r:id="rId1"/>
            </p:custDataLst>
          </p:nvPr>
        </p:nvSpPr>
        <p:spPr>
          <a:xfrm>
            <a:off x="1001395" y="1176655"/>
            <a:ext cx="10189845" cy="4504690"/>
          </a:xfrm>
          <a:prstGeom prst="rect">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latin typeface="Arial" panose="020B0604020202020204" pitchFamily="34" charset="0"/>
              <a:sym typeface="+mn-lt"/>
            </a:endParaRPr>
          </a:p>
        </p:txBody>
      </p:sp>
      <p:sp>
        <p:nvSpPr>
          <p:cNvPr id="7" name="矩形 6"/>
          <p:cNvSpPr/>
          <p:nvPr userDrawn="1">
            <p:custDataLst>
              <p:tags r:id="rId2"/>
            </p:custDataLst>
          </p:nvPr>
        </p:nvSpPr>
        <p:spPr>
          <a:xfrm>
            <a:off x="660400" y="810260"/>
            <a:ext cx="10871200" cy="5238750"/>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latin typeface="Arial" panose="020B0604020202020204" pitchFamily="34" charset="0"/>
              <a:sym typeface="+mn-lt"/>
            </a:endParaRPr>
          </a:p>
        </p:txBody>
      </p:sp>
      <p:sp>
        <p:nvSpPr>
          <p:cNvPr id="2" name="标题 1"/>
          <p:cNvSpPr>
            <a:spLocks noGrp="1"/>
          </p:cNvSpPr>
          <p:nvPr>
            <p:ph type="title" hasCustomPrompt="1"/>
            <p:custDataLst>
              <p:tags r:id="rId3"/>
            </p:custDataLst>
          </p:nvPr>
        </p:nvSpPr>
        <p:spPr>
          <a:xfrm>
            <a:off x="3401598" y="1850391"/>
            <a:ext cx="5388804" cy="1061720"/>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defRPr>
            </a:lvl1pPr>
          </a:lstStyle>
          <a:p>
            <a:fld id="{49AE70B2-8BF9-45C0-BB95-33D1B9D3A854}" type="slidenum">
              <a:rPr lang="zh-CN" altLang="en-US" smtClean="0"/>
              <a:t>‹#›</a:t>
            </a:fld>
            <a:endParaRPr lang="zh-CN" altLang="en-US"/>
          </a:p>
        </p:txBody>
      </p:sp>
      <p:sp>
        <p:nvSpPr>
          <p:cNvPr id="12" name="文本占位符 11"/>
          <p:cNvSpPr>
            <a:spLocks noGrp="1"/>
          </p:cNvSpPr>
          <p:nvPr>
            <p:ph type="body" sz="quarter" idx="13" hasCustomPrompt="1"/>
            <p:custDataLst>
              <p:tags r:id="rId7"/>
            </p:custDataLst>
          </p:nvPr>
        </p:nvSpPr>
        <p:spPr>
          <a:xfrm>
            <a:off x="3400950" y="2967671"/>
            <a:ext cx="5390100" cy="886780"/>
          </a:xfrm>
        </p:spPr>
        <p:txBody>
          <a:bodyPr lIns="90000" tIns="0" rIns="90000" bIns="46800">
            <a:normAutofit/>
          </a:bodyPr>
          <a:lstStyle>
            <a:lvl1pPr marL="0" indent="0" algn="ctr">
              <a:buNone/>
              <a:defRPr sz="4400" b="1" baseline="0">
                <a:latin typeface="Arial" panose="020B0604020202020204" pitchFamily="34" charset="0"/>
              </a:defRPr>
            </a:lvl1pPr>
          </a:lstStyle>
          <a:p>
            <a:pPr lvl="0"/>
            <a:r>
              <a:rPr lang="zh-CN" altLang="en-US" dirty="0"/>
              <a:t>编辑文本</a:t>
            </a:r>
          </a:p>
        </p:txBody>
      </p:sp>
      <p:sp>
        <p:nvSpPr>
          <p:cNvPr id="14" name="文本占位符 13"/>
          <p:cNvSpPr>
            <a:spLocks noGrp="1"/>
          </p:cNvSpPr>
          <p:nvPr>
            <p:ph type="body" sz="quarter" idx="14" hasCustomPrompt="1"/>
            <p:custDataLst>
              <p:tags r:id="rId8"/>
            </p:custDataLst>
          </p:nvPr>
        </p:nvSpPr>
        <p:spPr>
          <a:xfrm>
            <a:off x="3400425" y="3915729"/>
            <a:ext cx="5389563" cy="1168716"/>
          </a:xfrm>
        </p:spPr>
        <p:txBody>
          <a:bodyPr lIns="90000" tIns="46800" rIns="90000" bIns="46800">
            <a:normAutofit/>
          </a:bodyPr>
          <a:lstStyle>
            <a:lvl1pPr marL="0" indent="0" algn="ctr">
              <a:buNone/>
              <a:defRPr sz="2000" baseline="0">
                <a:latin typeface="Arial" panose="020B0604020202020204" pitchFamily="34" charset="0"/>
              </a:defRPr>
            </a:lvl1pPr>
          </a:lstStyle>
          <a:p>
            <a:pPr lvl="0"/>
            <a:r>
              <a:rPr lang="zh-CN" altLang="en-US" dirty="0"/>
              <a:t>单击此处编辑文本</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4500"/>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609600" y="1600200"/>
            <a:ext cx="5376672" cy="4525963"/>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6205728" y="1600200"/>
            <a:ext cx="5376672" cy="4525963"/>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pPr fontAlgn="base"/>
            <a:r>
              <a:rPr lang="zh-CN" altLang="en-US" strike="noStrike" noProof="1"/>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609600" y="274638"/>
            <a:ext cx="8070574" cy="5851525"/>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18" cstate="email"/>
          <a:srcRect/>
          <a:stretch>
            <a:fillRect/>
          </a:stretch>
        </a:blipFill>
        <a:effectLst/>
      </p:bgPr>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2330335" y="2141376"/>
            <a:ext cx="7531331" cy="2575249"/>
          </a:xfrm>
          <a:prstGeom prst="rect">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1" name="矩形 10"/>
          <p:cNvSpPr/>
          <p:nvPr userDrawn="1">
            <p:custDataLst>
              <p:tags r:id="rId2"/>
            </p:custDataLst>
          </p:nvPr>
        </p:nvSpPr>
        <p:spPr>
          <a:xfrm>
            <a:off x="2078225" y="1931436"/>
            <a:ext cx="8035551" cy="2995128"/>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nvGrpSpPr>
          <p:cNvPr id="12" name="组合 11"/>
          <p:cNvGrpSpPr/>
          <p:nvPr userDrawn="1">
            <p:custDataLst>
              <p:tags r:id="rId3"/>
            </p:custDataLst>
          </p:nvPr>
        </p:nvGrpSpPr>
        <p:grpSpPr>
          <a:xfrm>
            <a:off x="10277475" y="3101975"/>
            <a:ext cx="1722120" cy="653415"/>
            <a:chOff x="16185" y="4885"/>
            <a:chExt cx="2712" cy="1029"/>
          </a:xfrm>
        </p:grpSpPr>
        <p:sp>
          <p:nvSpPr>
            <p:cNvPr id="13" name="箭头: V 形 12"/>
            <p:cNvSpPr/>
            <p:nvPr userDrawn="1">
              <p:custDataLst>
                <p:tags r:id="rId14"/>
              </p:custDataLst>
            </p:nvPr>
          </p:nvSpPr>
          <p:spPr>
            <a:xfrm>
              <a:off x="17027" y="4885"/>
              <a:ext cx="1028" cy="1029"/>
            </a:xfrm>
            <a:prstGeom prst="chevron">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4" name="箭头: V 形 11"/>
            <p:cNvSpPr/>
            <p:nvPr userDrawn="1">
              <p:custDataLst>
                <p:tags r:id="rId15"/>
              </p:custDataLst>
            </p:nvPr>
          </p:nvSpPr>
          <p:spPr>
            <a:xfrm>
              <a:off x="17869" y="4885"/>
              <a:ext cx="1028" cy="1029"/>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5" name="箭头: V 形 11"/>
            <p:cNvSpPr/>
            <p:nvPr userDrawn="1">
              <p:custDataLst>
                <p:tags r:id="rId16"/>
              </p:custDataLst>
            </p:nvPr>
          </p:nvSpPr>
          <p:spPr>
            <a:xfrm>
              <a:off x="16185" y="4886"/>
              <a:ext cx="1029" cy="1029"/>
            </a:xfrm>
            <a:prstGeom prst="chevron">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grpSp>
        <p:nvGrpSpPr>
          <p:cNvPr id="19" name="组合 18"/>
          <p:cNvGrpSpPr/>
          <p:nvPr userDrawn="1">
            <p:custDataLst>
              <p:tags r:id="rId4"/>
            </p:custDataLst>
          </p:nvPr>
        </p:nvGrpSpPr>
        <p:grpSpPr>
          <a:xfrm flipH="1">
            <a:off x="202565" y="3153410"/>
            <a:ext cx="1722120" cy="653415"/>
            <a:chOff x="16185" y="4885"/>
            <a:chExt cx="2712" cy="1029"/>
          </a:xfrm>
        </p:grpSpPr>
        <p:sp>
          <p:nvSpPr>
            <p:cNvPr id="20" name="箭头: V 形 11"/>
            <p:cNvSpPr/>
            <p:nvPr userDrawn="1">
              <p:custDataLst>
                <p:tags r:id="rId11"/>
              </p:custDataLst>
            </p:nvPr>
          </p:nvSpPr>
          <p:spPr>
            <a:xfrm>
              <a:off x="17027" y="4885"/>
              <a:ext cx="1028" cy="1029"/>
            </a:xfrm>
            <a:prstGeom prst="chevron">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21" name="箭头: V 形 11"/>
            <p:cNvSpPr/>
            <p:nvPr userDrawn="1">
              <p:custDataLst>
                <p:tags r:id="rId12"/>
              </p:custDataLst>
            </p:nvPr>
          </p:nvSpPr>
          <p:spPr>
            <a:xfrm>
              <a:off x="17869" y="4885"/>
              <a:ext cx="1028" cy="1029"/>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22" name="箭头: V 形 11"/>
            <p:cNvSpPr/>
            <p:nvPr userDrawn="1">
              <p:custDataLst>
                <p:tags r:id="rId13"/>
              </p:custDataLst>
            </p:nvPr>
          </p:nvSpPr>
          <p:spPr>
            <a:xfrm>
              <a:off x="16185" y="4886"/>
              <a:ext cx="1029" cy="1029"/>
            </a:xfrm>
            <a:prstGeom prst="chevron">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sp>
        <p:nvSpPr>
          <p:cNvPr id="2" name="标题 1"/>
          <p:cNvSpPr>
            <a:spLocks noGrp="1"/>
          </p:cNvSpPr>
          <p:nvPr>
            <p:ph type="ctrTitle" hasCustomPrompt="1"/>
            <p:custDataLst>
              <p:tags r:id="rId5"/>
            </p:custDataLst>
          </p:nvPr>
        </p:nvSpPr>
        <p:spPr>
          <a:xfrm>
            <a:off x="2640286" y="2386658"/>
            <a:ext cx="6912019" cy="938909"/>
          </a:xfrm>
        </p:spPr>
        <p:txBody>
          <a:bodyPr lIns="90000" tIns="46800" rIns="90000" bIns="46800" anchor="b" anchorCtr="0">
            <a:normAutofit/>
          </a:bodyPr>
          <a:lstStyle>
            <a:lvl1pPr algn="ctr">
              <a:defRPr sz="5800" spc="600" baseline="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单击此处编辑标题</a:t>
            </a:r>
          </a:p>
        </p:txBody>
      </p:sp>
      <p:sp>
        <p:nvSpPr>
          <p:cNvPr id="3" name="副标题 2"/>
          <p:cNvSpPr>
            <a:spLocks noGrp="1"/>
          </p:cNvSpPr>
          <p:nvPr>
            <p:ph type="subTitle" idx="1" hasCustomPrompt="1"/>
            <p:custDataLst>
              <p:tags r:id="rId6"/>
            </p:custDataLst>
          </p:nvPr>
        </p:nvSpPr>
        <p:spPr>
          <a:xfrm>
            <a:off x="2640286" y="3364536"/>
            <a:ext cx="6912019" cy="483563"/>
          </a:xfrm>
        </p:spPr>
        <p:txBody>
          <a:bodyPr lIns="90000" tIns="46800" rIns="90000" bIns="46800">
            <a:normAutofit/>
          </a:bodyPr>
          <a:lstStyle>
            <a:lvl1pPr marL="0" indent="0" algn="ctr" eaLnBrk="1" fontAlgn="auto" latinLnBrk="0" hangingPunct="1">
              <a:lnSpc>
                <a:spcPct val="100000"/>
              </a:lnSpc>
              <a:buNone/>
              <a:defRPr sz="2400" u="none" strike="noStrike" kern="1200" cap="none" spc="200" normalizeH="0" baseline="0">
                <a:solidFill>
                  <a:schemeClr val="tx1">
                    <a:lumMod val="85000"/>
                    <a:lumOff val="1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7"/>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17" name="页脚占位符 16"/>
          <p:cNvSpPr>
            <a:spLocks noGrp="1"/>
          </p:cNvSpPr>
          <p:nvPr>
            <p:ph type="ftr" sz="quarter" idx="11"/>
            <p:custDataLst>
              <p:tags r:id="rId8"/>
            </p:custDataLst>
          </p:nvPr>
        </p:nvSpPr>
        <p:spPr/>
        <p:txBody>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18" name="灯片编号占位符 17"/>
          <p:cNvSpPr>
            <a:spLocks noGrp="1"/>
          </p:cNvSpPr>
          <p:nvPr>
            <p:ph type="sldNum" sz="quarter" idx="12"/>
            <p:custDataLst>
              <p:tags r:id="rId9"/>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dirty="0"/>
          </a:p>
        </p:txBody>
      </p:sp>
      <p:sp>
        <p:nvSpPr>
          <p:cNvPr id="5" name="文本占位符 4"/>
          <p:cNvSpPr>
            <a:spLocks noGrp="1"/>
          </p:cNvSpPr>
          <p:nvPr>
            <p:ph type="body" sz="quarter" idx="13" hasCustomPrompt="1"/>
            <p:custDataLst>
              <p:tags r:id="rId10"/>
            </p:custDataLst>
          </p:nvPr>
        </p:nvSpPr>
        <p:spPr>
          <a:xfrm>
            <a:off x="2625681" y="3885537"/>
            <a:ext cx="6912019" cy="548351"/>
          </a:xfrm>
        </p:spPr>
        <p:txBody>
          <a:bodyPr lIns="90000" tIns="46800" rIns="90000" bIns="46800">
            <a:normAutofit/>
          </a:bodyPr>
          <a:lstStyle>
            <a:lvl1pPr marL="0" indent="0" algn="ctr">
              <a:buNone/>
              <a:defRPr sz="1800" baseline="0">
                <a:solidFill>
                  <a:schemeClr val="tx1">
                    <a:lumMod val="85000"/>
                    <a:lumOff val="15000"/>
                  </a:schemeClr>
                </a:solidFill>
                <a:latin typeface="Arial" panose="020B0604020202020204" pitchFamily="34" charset="0"/>
              </a:defRPr>
            </a:lvl1pPr>
          </a:lstStyle>
          <a:p>
            <a:pPr lvl="0"/>
            <a:r>
              <a:rPr lang="zh-CN" altLang="en-US" dirty="0"/>
              <a:t>单击此处编辑文本</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43234"/>
            <a:ext cx="10852237" cy="441964"/>
          </a:xfrm>
        </p:spPr>
        <p:txBody>
          <a:bodyPr vert="horz" lIns="101600" tIns="38100" rIns="76200" bIns="381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69882" y="952508"/>
            <a:ext cx="10852237"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5" name="页脚占位符 4"/>
          <p:cNvSpPr>
            <a:spLocks noGrp="1"/>
          </p:cNvSpPr>
          <p:nvPr>
            <p:ph type="ftr" sz="quarter" idx="11"/>
            <p:custDataLst>
              <p:tags r:id="rId4"/>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6" name="灯片编号占位符 5"/>
          <p:cNvSpPr>
            <a:spLocks noGrp="1"/>
          </p:cNvSpPr>
          <p:nvPr>
            <p:ph type="sldNum" sz="quarter" idx="12"/>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1">
          <a:blip r:embed="rId9" cstate="email"/>
          <a:srcRect/>
          <a:stretch>
            <a:fillRect/>
          </a:stretch>
        </a:blipFill>
        <a:effectLst/>
      </p:bgPr>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2330450"/>
            <a:ext cx="6388100" cy="2197100"/>
          </a:xfrm>
          <a:prstGeom prst="rect">
            <a:avLst/>
          </a:pr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endParaRPr>
          </a:p>
        </p:txBody>
      </p:sp>
      <p:cxnSp>
        <p:nvCxnSpPr>
          <p:cNvPr id="7" name="直接连接符 6"/>
          <p:cNvCxnSpPr/>
          <p:nvPr userDrawn="1">
            <p:custDataLst>
              <p:tags r:id="rId2"/>
            </p:custDataLst>
          </p:nvPr>
        </p:nvCxnSpPr>
        <p:spPr>
          <a:xfrm>
            <a:off x="2832100" y="3517900"/>
            <a:ext cx="6731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custDataLst>
              <p:tags r:id="rId3"/>
            </p:custDataLst>
          </p:nvPr>
        </p:nvSpPr>
        <p:spPr>
          <a:xfrm>
            <a:off x="244482" y="2555324"/>
            <a:ext cx="5851518" cy="873676"/>
          </a:xfrm>
        </p:spPr>
        <p:txBody>
          <a:bodyPr lIns="90000" tIns="46800" rIns="90000" bIns="46800" anchor="b" anchorCtr="0">
            <a:normAutofit/>
          </a:bodyPr>
          <a:lstStyle>
            <a:lvl1pPr algn="ctr">
              <a:defRPr sz="5400" u="none" strike="noStrike" kern="1200" cap="none" spc="300" normalizeH="0" baseline="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编辑标题</a:t>
            </a:r>
          </a:p>
        </p:txBody>
      </p:sp>
      <p:sp>
        <p:nvSpPr>
          <p:cNvPr id="3" name="文本占位符 2"/>
          <p:cNvSpPr>
            <a:spLocks noGrp="1"/>
          </p:cNvSpPr>
          <p:nvPr>
            <p:ph type="body" idx="1"/>
            <p:custDataLst>
              <p:tags r:id="rId4"/>
            </p:custDataLst>
          </p:nvPr>
        </p:nvSpPr>
        <p:spPr>
          <a:xfrm>
            <a:off x="244477" y="3586953"/>
            <a:ext cx="5851518" cy="873673"/>
          </a:xfrm>
        </p:spPr>
        <p:txBody>
          <a:bodyPr lIns="90000" tIns="46800" rIns="90000" bIns="4680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5" name="页脚占位符 4"/>
          <p:cNvSpPr>
            <a:spLocks noGrp="1"/>
          </p:cNvSpPr>
          <p:nvPr>
            <p:ph type="ftr" sz="quarter" idx="11"/>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6" name="灯片编号占位符 5"/>
          <p:cNvSpPr>
            <a:spLocks noGrp="1"/>
          </p:cNvSpPr>
          <p:nvPr>
            <p:ph type="sldNum" sz="quarter" idx="12"/>
            <p:custDataLst>
              <p:tags r:id="rId7"/>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内容占位符 2"/>
          <p:cNvSpPr>
            <a:spLocks noGrp="1"/>
          </p:cNvSpPr>
          <p:nvPr>
            <p:ph sz="half" idx="1"/>
            <p:custDataLst>
              <p:tags r:id="rId2"/>
            </p:custDataLst>
          </p:nvPr>
        </p:nvSpPr>
        <p:spPr>
          <a:xfrm>
            <a:off x="669930"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custDataLst>
              <p:tags r:id="rId3"/>
            </p:custDataLst>
          </p:nvPr>
        </p:nvSpPr>
        <p:spPr>
          <a:xfrm>
            <a:off x="6238877" y="952508"/>
            <a:ext cx="5283242" cy="5388907"/>
          </a:xfrm>
        </p:spPr>
        <p:txBody>
          <a:bodyPr>
            <a:normAutofit/>
          </a:bodyPr>
          <a:lstStyle>
            <a:lvl1pPr>
              <a:defRPr sz="1400" baseline="0">
                <a:solidFill>
                  <a:schemeClr val="tx1">
                    <a:lumMod val="85000"/>
                    <a:lumOff val="15000"/>
                  </a:schemeClr>
                </a:solidFill>
                <a:latin typeface="Arial" panose="020B0604020202020204" pitchFamily="34" charset="0"/>
                <a:ea typeface="微软雅黑" panose="020B0503020204020204" charset="-122"/>
              </a:defRPr>
            </a:lvl1pPr>
            <a:lvl2pPr>
              <a:defRPr sz="1400" baseline="0">
                <a:solidFill>
                  <a:schemeClr val="tx1">
                    <a:lumMod val="85000"/>
                    <a:lumOff val="15000"/>
                  </a:schemeClr>
                </a:solidFill>
                <a:latin typeface="Arial" panose="020B0604020202020204" pitchFamily="34" charset="0"/>
                <a:ea typeface="微软雅黑" panose="020B0503020204020204" charset="-122"/>
              </a:defRPr>
            </a:lvl2pPr>
            <a:lvl3pPr>
              <a:defRPr sz="1400" baseline="0">
                <a:solidFill>
                  <a:schemeClr val="tx1">
                    <a:lumMod val="85000"/>
                    <a:lumOff val="15000"/>
                  </a:schemeClr>
                </a:solidFill>
                <a:latin typeface="Arial" panose="020B0604020202020204" pitchFamily="34" charset="0"/>
                <a:ea typeface="微软雅黑" panose="020B0503020204020204" charset="-122"/>
              </a:defRPr>
            </a:lvl3pPr>
            <a:lvl4pPr>
              <a:defRPr sz="1400" baseline="0">
                <a:solidFill>
                  <a:schemeClr val="tx1">
                    <a:lumMod val="85000"/>
                    <a:lumOff val="15000"/>
                  </a:schemeClr>
                </a:solidFill>
                <a:latin typeface="Arial" panose="020B0604020202020204" pitchFamily="34" charset="0"/>
                <a:ea typeface="微软雅黑" panose="020B0503020204020204" charset="-122"/>
              </a:defRPr>
            </a:lvl4pPr>
            <a:lvl5pPr>
              <a:defRPr sz="14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6" name="页脚占位符 5"/>
          <p:cNvSpPr>
            <a:spLocks noGrp="1"/>
          </p:cNvSpPr>
          <p:nvPr>
            <p:ph type="ftr" sz="quarter" idx="11"/>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7" name="灯片编号占位符 6"/>
          <p:cNvSpPr>
            <a:spLocks noGrp="1"/>
          </p:cNvSpPr>
          <p:nvPr>
            <p:ph type="sldNum" sz="quarter" idx="12"/>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69930" y="952508"/>
            <a:ext cx="5283242" cy="381003"/>
          </a:xfrm>
        </p:spPr>
        <p:txBody>
          <a:bodyPr lIns="101600" tIns="38100" rIns="76200" bIns="38100" anchor="t"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69925" y="1406525"/>
            <a:ext cx="5283200" cy="4934752"/>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952508"/>
            <a:ext cx="5283242" cy="381003"/>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406525"/>
            <a:ext cx="5283242" cy="4934752"/>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8" name="页脚占位符 7"/>
          <p:cNvSpPr>
            <a:spLocks noGrp="1"/>
          </p:cNvSpPr>
          <p:nvPr>
            <p:ph type="ftr" sz="quarter" idx="11"/>
            <p:custDataLst>
              <p:tags r:id="rId7"/>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9" name="灯片编号占位符 8"/>
          <p:cNvSpPr>
            <a:spLocks noGrp="1"/>
          </p:cNvSpPr>
          <p:nvPr>
            <p:ph type="sldNum" sz="quarter" idx="12"/>
            <p:custDataLst>
              <p:tags r:id="rId8"/>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dpi="0" rotWithShape="1">
          <a:blip r:embed="rId8" cstate="email"/>
          <a:srcRect/>
          <a:stretch>
            <a:fillRect/>
          </a:stretch>
        </a:blipFill>
        <a:effectLst/>
      </p:bgPr>
    </p:bg>
    <p:spTree>
      <p:nvGrpSpPr>
        <p:cNvPr id="1" name=""/>
        <p:cNvGrpSpPr/>
        <p:nvPr/>
      </p:nvGrpSpPr>
      <p:grpSpPr>
        <a:xfrm>
          <a:off x="0" y="0"/>
          <a:ext cx="0" cy="0"/>
          <a:chOff x="0" y="0"/>
          <a:chExt cx="0" cy="0"/>
        </a:xfrm>
      </p:grpSpPr>
      <p:sp>
        <p:nvSpPr>
          <p:cNvPr id="6" name="矩形 5"/>
          <p:cNvSpPr/>
          <p:nvPr userDrawn="1">
            <p:custDataLst>
              <p:tags r:id="rId1"/>
            </p:custDataLst>
          </p:nvPr>
        </p:nvSpPr>
        <p:spPr>
          <a:xfrm>
            <a:off x="897293" y="944724"/>
            <a:ext cx="10397413" cy="4968552"/>
          </a:xfrm>
          <a:prstGeom prst="rect">
            <a:avLst/>
          </a:prstGeom>
          <a:solidFill>
            <a:schemeClr val="bg1">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7" name="矩形 6"/>
          <p:cNvSpPr/>
          <p:nvPr userDrawn="1">
            <p:custDataLst>
              <p:tags r:id="rId2"/>
            </p:custDataLst>
          </p:nvPr>
        </p:nvSpPr>
        <p:spPr>
          <a:xfrm>
            <a:off x="631372" y="544286"/>
            <a:ext cx="10929257" cy="5769429"/>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2" name="标题 1"/>
          <p:cNvSpPr>
            <a:spLocks noGrp="1"/>
          </p:cNvSpPr>
          <p:nvPr>
            <p:ph type="title"/>
            <p:custDataLst>
              <p:tags r:id="rId3"/>
            </p:custDataLst>
          </p:nvPr>
        </p:nvSpPr>
        <p:spPr>
          <a:xfrm>
            <a:off x="669882" y="919480"/>
            <a:ext cx="10852237" cy="441964"/>
          </a:xfrm>
        </p:spPr>
        <p:txBody>
          <a:bodyPr vert="horz" lIns="101600" tIns="38100" rIns="76200" bIns="38100" rtlCol="0" anchor="t" anchorCtr="0">
            <a:normAutofit/>
          </a:bodyPr>
          <a:lstStyle>
            <a:lvl1pPr marL="0" marR="0" lvl="0" algn="ctr"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4"/>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4" name="页脚占位符 3"/>
          <p:cNvSpPr>
            <a:spLocks noGrp="1"/>
          </p:cNvSpPr>
          <p:nvPr>
            <p:ph type="ftr" sz="quarter" idx="11"/>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5" name="灯片编号占位符 4"/>
          <p:cNvSpPr>
            <a:spLocks noGrp="1"/>
          </p:cNvSpPr>
          <p:nvPr>
            <p:ph type="sldNum" sz="quarter" idx="12"/>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4500"/>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lvl1pPr>
              <a:defRPr baseline="0">
                <a:ea typeface="微软雅黑" panose="020B0503020204020204" charset="-122"/>
              </a:defRPr>
            </a:lvl1pPr>
          </a:lstStyle>
          <a:p>
            <a:fld id="{760FBDFE-C587-4B4C-A407-44438C67B59E}" type="datetimeFigureOut">
              <a:rPr lang="zh-CN" altLang="en-US" smtClean="0"/>
              <a:t>2022/9/10</a:t>
            </a:fld>
            <a:endParaRPr lang="zh-CN" altLang="en-US"/>
          </a:p>
        </p:txBody>
      </p:sp>
      <p:sp>
        <p:nvSpPr>
          <p:cNvPr id="3" name="页脚占位符 2"/>
          <p:cNvSpPr>
            <a:spLocks noGrp="1"/>
          </p:cNvSpPr>
          <p:nvPr>
            <p:ph type="ftr" sz="quarter" idx="11"/>
            <p:custDataLst>
              <p:tags r:id="rId2"/>
            </p:custDataLst>
          </p:nvPr>
        </p:nvSpPr>
        <p:spPr/>
        <p:txBody>
          <a:bodyPr/>
          <a:lstStyle>
            <a:lvl1pPr>
              <a:defRPr baseline="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3"/>
            </p:custDataLst>
          </p:nvPr>
        </p:nvSpPr>
        <p:spPr/>
        <p:txBody>
          <a:bodyPr/>
          <a:lstStyle>
            <a:lvl1pPr>
              <a:defRPr baseline="0">
                <a:ea typeface="微软雅黑" panose="020B050302020402020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930"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2"/>
            </p:custDataLst>
          </p:nvPr>
        </p:nvSpPr>
        <p:spPr>
          <a:xfrm>
            <a:off x="669930" y="952508"/>
            <a:ext cx="5283242" cy="5388907"/>
          </a:xfrm>
        </p:spPr>
        <p:txBody>
          <a:bodyPr vert="horz" lIns="101600" tIns="0" rIns="82550" bIns="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4"/>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9EFD9D74-47D9-4702-A33C-335B63B48DBF}" type="datetimeFigureOut">
              <a:rPr lang="zh-CN" altLang="en-US" smtClean="0"/>
              <a:t>2022/9/10</a:t>
            </a:fld>
            <a:endParaRPr lang="zh-CN" altLang="en-US" dirty="0"/>
          </a:p>
        </p:txBody>
      </p:sp>
      <p:sp>
        <p:nvSpPr>
          <p:cNvPr id="6" name="页脚占位符 5"/>
          <p:cNvSpPr>
            <a:spLocks noGrp="1"/>
          </p:cNvSpPr>
          <p:nvPr>
            <p:ph type="ftr" sz="quarter" idx="11"/>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7" name="灯片编号占位符 6"/>
          <p:cNvSpPr>
            <a:spLocks noGrp="1"/>
          </p:cNvSpPr>
          <p:nvPr>
            <p:ph type="sldNum" sz="quarter" idx="12"/>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FABC47A4-756D-490B-A52F-7D9E2C9FC05F}"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10571135" y="952508"/>
            <a:ext cx="950984" cy="5388907"/>
          </a:xfrm>
        </p:spPr>
        <p:txBody>
          <a:bodyPr vert="eaVert" lIns="101600" tIns="38100" rIns="76200" bIns="3810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669925" y="952500"/>
            <a:ext cx="9828101" cy="5388907"/>
          </a:xfrm>
        </p:spPr>
        <p:txBody>
          <a:bodyPr vert="eaVert">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5" name="页脚占位符 4"/>
          <p:cNvSpPr>
            <a:spLocks noGrp="1"/>
          </p:cNvSpPr>
          <p:nvPr>
            <p:ph type="ftr" sz="quarter" idx="11"/>
            <p:custDataLst>
              <p:tags r:id="rId4"/>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6" name="灯片编号占位符 5"/>
          <p:cNvSpPr>
            <a:spLocks noGrp="1"/>
          </p:cNvSpPr>
          <p:nvPr>
            <p:ph type="sldNum" sz="quarter" idx="12"/>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lvl1pPr>
              <a:defRPr baseline="0">
                <a:solidFill>
                  <a:schemeClr val="tx1">
                    <a:lumMod val="85000"/>
                    <a:lumOff val="15000"/>
                  </a:schemeClr>
                </a:solidFill>
              </a:defRPr>
            </a:lvl1pPr>
          </a:lstStyle>
          <a:p>
            <a:fld id="{760FBDFE-C587-4B4C-A407-44438C67B59E}" type="datetimeFigureOut">
              <a:rPr lang="zh-CN" altLang="en-US" smtClean="0"/>
              <a:t>2022/9/10</a:t>
            </a:fld>
            <a:endParaRPr lang="zh-CN" altLang="en-US"/>
          </a:p>
        </p:txBody>
      </p:sp>
      <p:sp>
        <p:nvSpPr>
          <p:cNvPr id="4" name="页脚占位符 3"/>
          <p:cNvSpPr>
            <a:spLocks noGrp="1"/>
          </p:cNvSpPr>
          <p:nvPr>
            <p:ph type="ftr" sz="quarter" idx="11"/>
            <p:custDataLst>
              <p:tags r:id="rId2"/>
            </p:custDataLst>
          </p:nvPr>
        </p:nvSpPr>
        <p:spPr/>
        <p:txBody>
          <a:bodyPr/>
          <a:lstStyle>
            <a:lvl1pPr>
              <a:defRPr baseline="0">
                <a:solidFill>
                  <a:schemeClr val="tx1">
                    <a:lumMod val="85000"/>
                    <a:lumOff val="15000"/>
                  </a:schemeClr>
                </a:solidFill>
              </a:defRPr>
            </a:lvl1pPr>
          </a:lstStyle>
          <a:p>
            <a:endParaRPr lang="zh-CN" altLang="en-US"/>
          </a:p>
        </p:txBody>
      </p:sp>
      <p:sp>
        <p:nvSpPr>
          <p:cNvPr id="5" name="灯片编号占位符 4"/>
          <p:cNvSpPr>
            <a:spLocks noGrp="1"/>
          </p:cNvSpPr>
          <p:nvPr>
            <p:ph type="sldNum" sz="quarter" idx="12"/>
            <p:custDataLst>
              <p:tags r:id="rId3"/>
            </p:custDataLst>
          </p:nvPr>
        </p:nvSpPr>
        <p:spPr/>
        <p:txBody>
          <a:bodyPr/>
          <a:lstStyle>
            <a:lvl1pPr>
              <a:defRPr baseline="0">
                <a:solidFill>
                  <a:schemeClr val="tx1">
                    <a:lumMod val="85000"/>
                    <a:lumOff val="15000"/>
                  </a:schemeClr>
                </a:solidFill>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69930" y="952508"/>
            <a:ext cx="10852237" cy="5388907"/>
          </a:xfrm>
        </p:spPr>
        <p:txBody>
          <a:bodyPr/>
          <a:lstStyle>
            <a:lvl1pPr>
              <a:defRPr baseline="0">
                <a:solidFill>
                  <a:schemeClr val="tx1">
                    <a:lumMod val="85000"/>
                    <a:lumOff val="15000"/>
                  </a:schemeClr>
                </a:solidFill>
              </a:defRPr>
            </a:lvl1pPr>
            <a:lvl2pPr>
              <a:defRPr baseline="0">
                <a:solidFill>
                  <a:schemeClr val="tx1">
                    <a:lumMod val="85000"/>
                    <a:lumOff val="15000"/>
                  </a:schemeClr>
                </a:solidFill>
              </a:defRPr>
            </a:lvl2pPr>
            <a:lvl3pPr>
              <a:defRPr baseline="0">
                <a:solidFill>
                  <a:schemeClr val="tx1">
                    <a:lumMod val="85000"/>
                    <a:lumOff val="15000"/>
                  </a:schemeClr>
                </a:solidFill>
              </a:defRPr>
            </a:lvl3pPr>
            <a:lvl4pPr>
              <a:defRPr baseline="0">
                <a:solidFill>
                  <a:schemeClr val="tx1">
                    <a:lumMod val="85000"/>
                    <a:lumOff val="15000"/>
                  </a:schemeClr>
                </a:solidFill>
              </a:defRPr>
            </a:lvl4pPr>
            <a:lvl5pPr>
              <a:defRPr baseline="0">
                <a:solidFill>
                  <a:schemeClr val="tx1">
                    <a:lumMod val="85000"/>
                    <a:lumOff val="1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末尾幻灯片">
    <p:bg>
      <p:bgPr>
        <a:blipFill dpi="0" rotWithShape="1">
          <a:blip r:embed="rId10" cstate="email"/>
          <a:srcRect/>
          <a:stretch>
            <a:fillRect/>
          </a:stretch>
        </a:blipFill>
        <a:effectLst/>
      </p:bgPr>
    </p:bg>
    <p:spTree>
      <p:nvGrpSpPr>
        <p:cNvPr id="1" name=""/>
        <p:cNvGrpSpPr/>
        <p:nvPr/>
      </p:nvGrpSpPr>
      <p:grpSpPr>
        <a:xfrm>
          <a:off x="0" y="0"/>
          <a:ext cx="0" cy="0"/>
          <a:chOff x="0" y="0"/>
          <a:chExt cx="0" cy="0"/>
        </a:xfrm>
      </p:grpSpPr>
      <p:sp>
        <p:nvSpPr>
          <p:cNvPr id="6" name="矩形 5"/>
          <p:cNvSpPr/>
          <p:nvPr userDrawn="1">
            <p:custDataLst>
              <p:tags r:id="rId1"/>
            </p:custDataLst>
          </p:nvPr>
        </p:nvSpPr>
        <p:spPr>
          <a:xfrm>
            <a:off x="1001395" y="1176655"/>
            <a:ext cx="10189845" cy="4504690"/>
          </a:xfrm>
          <a:prstGeom prst="rect">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latin typeface="Arial" panose="020B0604020202020204" pitchFamily="34" charset="0"/>
              <a:sym typeface="+mn-lt"/>
            </a:endParaRPr>
          </a:p>
        </p:txBody>
      </p:sp>
      <p:sp>
        <p:nvSpPr>
          <p:cNvPr id="7" name="矩形 6"/>
          <p:cNvSpPr/>
          <p:nvPr userDrawn="1">
            <p:custDataLst>
              <p:tags r:id="rId2"/>
            </p:custDataLst>
          </p:nvPr>
        </p:nvSpPr>
        <p:spPr>
          <a:xfrm>
            <a:off x="660400" y="810260"/>
            <a:ext cx="10871200" cy="5238750"/>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latin typeface="Arial" panose="020B0604020202020204" pitchFamily="34" charset="0"/>
              <a:sym typeface="+mn-lt"/>
            </a:endParaRPr>
          </a:p>
        </p:txBody>
      </p:sp>
      <p:sp>
        <p:nvSpPr>
          <p:cNvPr id="2" name="标题 1"/>
          <p:cNvSpPr>
            <a:spLocks noGrp="1"/>
          </p:cNvSpPr>
          <p:nvPr>
            <p:ph type="title" hasCustomPrompt="1"/>
            <p:custDataLst>
              <p:tags r:id="rId3"/>
            </p:custDataLst>
          </p:nvPr>
        </p:nvSpPr>
        <p:spPr>
          <a:xfrm>
            <a:off x="3401598" y="1850391"/>
            <a:ext cx="5388804" cy="1061720"/>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defRPr>
            </a:lvl1pPr>
          </a:lstStyle>
          <a:p>
            <a:fld id="{49AE70B2-8BF9-45C0-BB95-33D1B9D3A854}" type="slidenum">
              <a:rPr lang="zh-CN" altLang="en-US" smtClean="0"/>
              <a:t>‹#›</a:t>
            </a:fld>
            <a:endParaRPr lang="zh-CN" altLang="en-US"/>
          </a:p>
        </p:txBody>
      </p:sp>
      <p:sp>
        <p:nvSpPr>
          <p:cNvPr id="12" name="文本占位符 11"/>
          <p:cNvSpPr>
            <a:spLocks noGrp="1"/>
          </p:cNvSpPr>
          <p:nvPr>
            <p:ph type="body" sz="quarter" idx="13" hasCustomPrompt="1"/>
            <p:custDataLst>
              <p:tags r:id="rId7"/>
            </p:custDataLst>
          </p:nvPr>
        </p:nvSpPr>
        <p:spPr>
          <a:xfrm>
            <a:off x="3400950" y="2967671"/>
            <a:ext cx="5390100" cy="886780"/>
          </a:xfrm>
        </p:spPr>
        <p:txBody>
          <a:bodyPr lIns="90000" tIns="0" rIns="90000" bIns="46800">
            <a:normAutofit/>
          </a:bodyPr>
          <a:lstStyle>
            <a:lvl1pPr marL="0" indent="0" algn="ctr">
              <a:buNone/>
              <a:defRPr sz="4400" b="1" baseline="0">
                <a:latin typeface="Arial" panose="020B0604020202020204" pitchFamily="34" charset="0"/>
              </a:defRPr>
            </a:lvl1pPr>
          </a:lstStyle>
          <a:p>
            <a:pPr lvl="0"/>
            <a:r>
              <a:rPr lang="zh-CN" altLang="en-US" dirty="0"/>
              <a:t>编辑文本</a:t>
            </a:r>
          </a:p>
        </p:txBody>
      </p:sp>
      <p:sp>
        <p:nvSpPr>
          <p:cNvPr id="14" name="文本占位符 13"/>
          <p:cNvSpPr>
            <a:spLocks noGrp="1"/>
          </p:cNvSpPr>
          <p:nvPr>
            <p:ph type="body" sz="quarter" idx="14" hasCustomPrompt="1"/>
            <p:custDataLst>
              <p:tags r:id="rId8"/>
            </p:custDataLst>
          </p:nvPr>
        </p:nvSpPr>
        <p:spPr>
          <a:xfrm>
            <a:off x="3400425" y="3915729"/>
            <a:ext cx="5389563" cy="1168716"/>
          </a:xfrm>
        </p:spPr>
        <p:txBody>
          <a:bodyPr lIns="90000" tIns="46800" rIns="90000" bIns="46800">
            <a:normAutofit/>
          </a:bodyPr>
          <a:lstStyle>
            <a:lvl1pPr marL="0" indent="0" algn="ctr">
              <a:buNone/>
              <a:defRPr sz="2000" baseline="0">
                <a:latin typeface="Arial" panose="020B0604020202020204" pitchFamily="34" charset="0"/>
              </a:defRPr>
            </a:lvl1pPr>
          </a:lstStyle>
          <a:p>
            <a:pPr lvl="0"/>
            <a:r>
              <a:rPr lang="zh-CN" altLang="en-US" dirty="0"/>
              <a:t>单击此处编辑文本</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a:off x="10384643" y="5721355"/>
            <a:ext cx="1807357" cy="1151392"/>
            <a:chOff x="12844" y="7247"/>
            <a:chExt cx="4968" cy="3165"/>
          </a:xfrm>
        </p:grpSpPr>
        <p:cxnSp>
          <p:nvCxnSpPr>
            <p:cNvPr id="11" name="Straight Connector 10"/>
            <p:cNvCxnSpPr/>
            <p:nvPr userDrawn="1">
              <p:custDataLst>
                <p:tags r:id="rId6"/>
              </p:custDataLst>
            </p:nvPr>
          </p:nvCxnSpPr>
          <p:spPr>
            <a:xfrm flipH="1">
              <a:off x="12844" y="8036"/>
              <a:ext cx="2335" cy="2336"/>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2" name="Straight Connector 11"/>
            <p:cNvCxnSpPr/>
            <p:nvPr userDrawn="1">
              <p:custDataLst>
                <p:tags r:id="rId7"/>
              </p:custDataLst>
            </p:nvPr>
          </p:nvCxnSpPr>
          <p:spPr>
            <a:xfrm flipH="1">
              <a:off x="14059" y="7247"/>
              <a:ext cx="3194" cy="3165"/>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3" name="Straight Connector 12"/>
            <p:cNvCxnSpPr/>
            <p:nvPr userDrawn="1">
              <p:custDataLst>
                <p:tags r:id="rId8"/>
              </p:custDataLst>
            </p:nvPr>
          </p:nvCxnSpPr>
          <p:spPr>
            <a:xfrm flipH="1">
              <a:off x="16144" y="8691"/>
              <a:ext cx="1668" cy="1668"/>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grpSp>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endParaRPr>
          </a:p>
        </p:txBody>
      </p:sp>
      <p:grpSp>
        <p:nvGrpSpPr>
          <p:cNvPr id="10" name="组合 9"/>
          <p:cNvGrpSpPr/>
          <p:nvPr userDrawn="1">
            <p:custDataLst>
              <p:tags r:id="rId2"/>
            </p:custDataLst>
          </p:nvPr>
        </p:nvGrpSpPr>
        <p:grpSpPr>
          <a:xfrm>
            <a:off x="11120120" y="5330190"/>
            <a:ext cx="417195" cy="1096645"/>
            <a:chOff x="17512" y="8394"/>
            <a:chExt cx="657" cy="1727"/>
          </a:xfrm>
        </p:grpSpPr>
        <p:sp>
          <p:nvSpPr>
            <p:cNvPr id="9" name="箭头: V 形 11"/>
            <p:cNvSpPr/>
            <p:nvPr userDrawn="1">
              <p:custDataLst>
                <p:tags r:id="rId8"/>
              </p:custDataLst>
            </p:nvPr>
          </p:nvSpPr>
          <p:spPr>
            <a:xfrm rot="5400000" flipH="1">
              <a:off x="17513" y="8929"/>
              <a:ext cx="655" cy="656"/>
            </a:xfrm>
            <a:prstGeom prst="chevron">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4" name="箭头: V 形 11"/>
            <p:cNvSpPr/>
            <p:nvPr userDrawn="1">
              <p:custDataLst>
                <p:tags r:id="rId9"/>
              </p:custDataLst>
            </p:nvPr>
          </p:nvSpPr>
          <p:spPr>
            <a:xfrm rot="5400000" flipH="1">
              <a:off x="17513" y="8393"/>
              <a:ext cx="655" cy="656"/>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5" name="箭头: V 形 11"/>
            <p:cNvSpPr/>
            <p:nvPr userDrawn="1">
              <p:custDataLst>
                <p:tags r:id="rId10"/>
              </p:custDataLst>
            </p:nvPr>
          </p:nvSpPr>
          <p:spPr>
            <a:xfrm rot="5400000" flipH="1">
              <a:off x="17513" y="9465"/>
              <a:ext cx="656" cy="656"/>
            </a:xfrm>
            <a:prstGeom prst="chevron">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sp>
        <p:nvSpPr>
          <p:cNvPr id="2" name="标题 1"/>
          <p:cNvSpPr>
            <a:spLocks noGrp="1"/>
          </p:cNvSpPr>
          <p:nvPr>
            <p:ph type="title" hasCustomPrompt="1"/>
            <p:custDataLst>
              <p:tags r:id="rId3"/>
            </p:custDataLst>
          </p:nvPr>
        </p:nvSpPr>
        <p:spPr>
          <a:xfrm>
            <a:off x="1281600" y="1249200"/>
            <a:ext cx="9626400" cy="723600"/>
          </a:xfrm>
        </p:spPr>
        <p:txBody>
          <a:bodyPr anchor="ctr">
            <a:normAutofit/>
          </a:bodyPr>
          <a:lstStyle>
            <a:lvl1pP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7" name="内容占位符 6"/>
          <p:cNvSpPr>
            <a:spLocks noGrp="1"/>
          </p:cNvSpPr>
          <p:nvPr>
            <p:ph sz="quarter" idx="13"/>
            <p:custDataLst>
              <p:tags r:id="rId4"/>
            </p:custDataLst>
          </p:nvPr>
        </p:nvSpPr>
        <p:spPr>
          <a:xfrm>
            <a:off x="1281113" y="2163600"/>
            <a:ext cx="9626600" cy="3445200"/>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4" name="页脚占位符 3"/>
          <p:cNvSpPr>
            <a:spLocks noGrp="1"/>
          </p:cNvSpPr>
          <p:nvPr>
            <p:ph type="ftr" sz="quarter" idx="11"/>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sz="1800" baseline="0" dirty="0">
              <a:solidFill>
                <a:schemeClr val="tx1">
                  <a:lumMod val="85000"/>
                  <a:lumOff val="15000"/>
                </a:schemeClr>
              </a:solidFill>
              <a:latin typeface="Arial" panose="020B0604020202020204" pitchFamily="34" charset="0"/>
              <a:sym typeface="+mn-ea"/>
            </a:endParaRPr>
          </a:p>
        </p:txBody>
      </p:sp>
      <p:grpSp>
        <p:nvGrpSpPr>
          <p:cNvPr id="6" name="组合 5"/>
          <p:cNvGrpSpPr/>
          <p:nvPr userDrawn="1">
            <p:custDataLst>
              <p:tags r:id="rId2"/>
            </p:custDataLst>
          </p:nvPr>
        </p:nvGrpSpPr>
        <p:grpSpPr>
          <a:xfrm flipH="1">
            <a:off x="-20209" y="5442497"/>
            <a:ext cx="1882664" cy="1415867"/>
            <a:chOff x="12079" y="7245"/>
            <a:chExt cx="5175" cy="3892"/>
          </a:xfrm>
        </p:grpSpPr>
        <p:cxnSp>
          <p:nvCxnSpPr>
            <p:cNvPr id="11" name="Straight Connector 10"/>
            <p:cNvCxnSpPr/>
            <p:nvPr userDrawn="1">
              <p:custDataLst>
                <p:tags r:id="rId9"/>
              </p:custDataLst>
            </p:nvPr>
          </p:nvCxnSpPr>
          <p:spPr>
            <a:xfrm flipH="1">
              <a:off x="12079" y="8036"/>
              <a:ext cx="3101" cy="3101"/>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2" name="Straight Connector 11"/>
            <p:cNvCxnSpPr/>
            <p:nvPr userDrawn="1">
              <p:custDataLst>
                <p:tags r:id="rId10"/>
              </p:custDataLst>
            </p:nvPr>
          </p:nvCxnSpPr>
          <p:spPr>
            <a:xfrm flipH="1">
              <a:off x="13971" y="7245"/>
              <a:ext cx="3283" cy="3254"/>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3" name="Straight Connector 12"/>
            <p:cNvCxnSpPr/>
            <p:nvPr userDrawn="1">
              <p:custDataLst>
                <p:tags r:id="rId11"/>
              </p:custDataLst>
            </p:nvPr>
          </p:nvCxnSpPr>
          <p:spPr>
            <a:xfrm flipH="1">
              <a:off x="16144" y="9260"/>
              <a:ext cx="1098" cy="110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grpSp>
      <p:sp>
        <p:nvSpPr>
          <p:cNvPr id="2" name="标题 1"/>
          <p:cNvSpPr>
            <a:spLocks noGrp="1"/>
          </p:cNvSpPr>
          <p:nvPr>
            <p:ph type="title" hasCustomPrompt="1"/>
            <p:custDataLst>
              <p:tags r:id="rId3"/>
            </p:custDataLst>
          </p:nvPr>
        </p:nvSpPr>
        <p:spPr>
          <a:xfrm>
            <a:off x="583200" y="770400"/>
            <a:ext cx="3960000" cy="882000"/>
          </a:xfrm>
        </p:spPr>
        <p:txBody>
          <a:bodyPr wrap="square" anchor="ctr">
            <a:normAutofit/>
          </a:bodyPr>
          <a:lstStyle>
            <a:lvl1pP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单击编辑标题</a:t>
            </a:r>
          </a:p>
        </p:txBody>
      </p:sp>
      <p:sp>
        <p:nvSpPr>
          <p:cNvPr id="3" name="日期占位符 2"/>
          <p:cNvSpPr>
            <a:spLocks noGrp="1"/>
          </p:cNvSpPr>
          <p:nvPr>
            <p:ph type="dt" sz="half" idx="10"/>
            <p:custDataLst>
              <p:tags r:id="rId4"/>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4" name="页脚占位符 3"/>
          <p:cNvSpPr>
            <a:spLocks noGrp="1"/>
          </p:cNvSpPr>
          <p:nvPr>
            <p:ph type="ftr" sz="quarter" idx="11"/>
            <p:custDataLst>
              <p:tags r:id="rId5"/>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8"/>
            </p:custDataLst>
          </p:nvPr>
        </p:nvSpPr>
        <p:spPr>
          <a:xfrm>
            <a:off x="5101200" y="769938"/>
            <a:ext cx="6480000" cy="5087937"/>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sz="1800" baseline="0">
              <a:solidFill>
                <a:schemeClr val="tx1">
                  <a:lumMod val="85000"/>
                  <a:lumOff val="15000"/>
                </a:schemeClr>
              </a:solidFill>
              <a:latin typeface="Arial" panose="020B0604020202020204" pitchFamily="34" charset="0"/>
              <a:sym typeface="+mn-ea"/>
            </a:endParaRPr>
          </a:p>
        </p:txBody>
      </p:sp>
      <p:grpSp>
        <p:nvGrpSpPr>
          <p:cNvPr id="8" name="组合 7"/>
          <p:cNvGrpSpPr/>
          <p:nvPr userDrawn="1">
            <p:custDataLst>
              <p:tags r:id="rId2"/>
            </p:custDataLst>
          </p:nvPr>
        </p:nvGrpSpPr>
        <p:grpSpPr>
          <a:xfrm>
            <a:off x="10647045" y="895350"/>
            <a:ext cx="1047115" cy="398145"/>
            <a:chOff x="10647045" y="895350"/>
            <a:chExt cx="1047115" cy="398145"/>
          </a:xfrm>
        </p:grpSpPr>
        <p:sp>
          <p:nvSpPr>
            <p:cNvPr id="12" name="箭头: V 形 11"/>
            <p:cNvSpPr/>
            <p:nvPr userDrawn="1">
              <p:custDataLst>
                <p:tags r:id="rId13"/>
              </p:custDataLst>
            </p:nvPr>
          </p:nvSpPr>
          <p:spPr>
            <a:xfrm>
              <a:off x="10972165" y="895350"/>
              <a:ext cx="396875" cy="397510"/>
            </a:xfrm>
            <a:prstGeom prst="chevron">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3" name="箭头: V 形 11"/>
            <p:cNvSpPr/>
            <p:nvPr userDrawn="1">
              <p:custDataLst>
                <p:tags r:id="rId14"/>
              </p:custDataLst>
            </p:nvPr>
          </p:nvSpPr>
          <p:spPr>
            <a:xfrm>
              <a:off x="11297285" y="895350"/>
              <a:ext cx="396875" cy="39751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6" name="箭头: V 形 11"/>
            <p:cNvSpPr/>
            <p:nvPr userDrawn="1">
              <p:custDataLst>
                <p:tags r:id="rId15"/>
              </p:custDataLst>
            </p:nvPr>
          </p:nvSpPr>
          <p:spPr>
            <a:xfrm>
              <a:off x="10647045" y="895985"/>
              <a:ext cx="397510" cy="397510"/>
            </a:xfrm>
            <a:prstGeom prst="chevron">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grpSp>
        <p:nvGrpSpPr>
          <p:cNvPr id="6" name="组合 5"/>
          <p:cNvGrpSpPr/>
          <p:nvPr userDrawn="1">
            <p:custDataLst>
              <p:tags r:id="rId3"/>
            </p:custDataLst>
          </p:nvPr>
        </p:nvGrpSpPr>
        <p:grpSpPr>
          <a:xfrm>
            <a:off x="572135" y="946785"/>
            <a:ext cx="1047115" cy="398145"/>
            <a:chOff x="572135" y="946785"/>
            <a:chExt cx="1047115" cy="398145"/>
          </a:xfrm>
        </p:grpSpPr>
        <p:sp>
          <p:nvSpPr>
            <p:cNvPr id="18" name="箭头: V 形 11"/>
            <p:cNvSpPr/>
            <p:nvPr userDrawn="1">
              <p:custDataLst>
                <p:tags r:id="rId10"/>
              </p:custDataLst>
            </p:nvPr>
          </p:nvSpPr>
          <p:spPr>
            <a:xfrm flipH="1">
              <a:off x="897255" y="946785"/>
              <a:ext cx="396875" cy="397510"/>
            </a:xfrm>
            <a:prstGeom prst="chevron">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9" name="箭头: V 形 11"/>
            <p:cNvSpPr/>
            <p:nvPr userDrawn="1">
              <p:custDataLst>
                <p:tags r:id="rId11"/>
              </p:custDataLst>
            </p:nvPr>
          </p:nvSpPr>
          <p:spPr>
            <a:xfrm flipH="1">
              <a:off x="572135" y="946785"/>
              <a:ext cx="396875" cy="39751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20" name="箭头: V 形 11"/>
            <p:cNvSpPr/>
            <p:nvPr userDrawn="1">
              <p:custDataLst>
                <p:tags r:id="rId12"/>
              </p:custDataLst>
            </p:nvPr>
          </p:nvSpPr>
          <p:spPr>
            <a:xfrm flipH="1">
              <a:off x="1221740" y="947420"/>
              <a:ext cx="397510" cy="397510"/>
            </a:xfrm>
            <a:prstGeom prst="chevron">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sp>
        <p:nvSpPr>
          <p:cNvPr id="2" name="标题 1"/>
          <p:cNvSpPr>
            <a:spLocks noGrp="1"/>
          </p:cNvSpPr>
          <p:nvPr>
            <p:ph type="title"/>
            <p:custDataLst>
              <p:tags r:id="rId4"/>
            </p:custDataLst>
          </p:nvPr>
        </p:nvSpPr>
        <p:spPr>
          <a:xfrm>
            <a:off x="612000" y="781200"/>
            <a:ext cx="10976400" cy="626400"/>
          </a:xfrm>
        </p:spPr>
        <p:txBody>
          <a:bodyPr wrap="square" anchor="ctr">
            <a:normAutofit/>
          </a:bodyPr>
          <a:lstStyle>
            <a:lvl1pPr algn="ct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4" name="页脚占位符 3"/>
          <p:cNvSpPr>
            <a:spLocks noGrp="1"/>
          </p:cNvSpPr>
          <p:nvPr>
            <p:ph type="ftr" sz="quarter" idx="11"/>
            <p:custDataLst>
              <p:tags r:id="rId6"/>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8"/>
            </p:custDataLst>
          </p:nvPr>
        </p:nvSpPr>
        <p:spPr>
          <a:xfrm>
            <a:off x="612000" y="1659600"/>
            <a:ext cx="10975975" cy="828000"/>
          </a:xfrm>
        </p:spPr>
        <p:txBody>
          <a:bodyPr wrap="square">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9" name="内容占位符 8"/>
          <p:cNvSpPr>
            <a:spLocks noGrp="1"/>
          </p:cNvSpPr>
          <p:nvPr>
            <p:ph sz="quarter" idx="14"/>
            <p:custDataLst>
              <p:tags r:id="rId9"/>
            </p:custDataLst>
          </p:nvPr>
        </p:nvSpPr>
        <p:spPr>
          <a:xfrm>
            <a:off x="612775" y="2808000"/>
            <a:ext cx="10965600" cy="34308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sz="1800" baseline="0">
              <a:solidFill>
                <a:schemeClr val="tx1">
                  <a:lumMod val="85000"/>
                  <a:lumOff val="15000"/>
                </a:schemeClr>
              </a:solidFill>
              <a:latin typeface="Arial" panose="020B0604020202020204" pitchFamily="34" charset="0"/>
              <a:sym typeface="+mn-ea"/>
            </a:endParaRPr>
          </a:p>
        </p:txBody>
      </p:sp>
      <p:grpSp>
        <p:nvGrpSpPr>
          <p:cNvPr id="11" name="组合 10"/>
          <p:cNvGrpSpPr/>
          <p:nvPr userDrawn="1">
            <p:custDataLst>
              <p:tags r:id="rId2"/>
            </p:custDataLst>
          </p:nvPr>
        </p:nvGrpSpPr>
        <p:grpSpPr>
          <a:xfrm>
            <a:off x="11445875" y="5637530"/>
            <a:ext cx="269875" cy="708660"/>
            <a:chOff x="17603" y="8496"/>
            <a:chExt cx="658" cy="1727"/>
          </a:xfrm>
        </p:grpSpPr>
        <p:sp>
          <p:nvSpPr>
            <p:cNvPr id="10" name="箭头: V 形 11"/>
            <p:cNvSpPr/>
            <p:nvPr userDrawn="1">
              <p:custDataLst>
                <p:tags r:id="rId9"/>
              </p:custDataLst>
            </p:nvPr>
          </p:nvSpPr>
          <p:spPr>
            <a:xfrm rot="16200000" flipH="1">
              <a:off x="17604" y="9032"/>
              <a:ext cx="655" cy="656"/>
            </a:xfrm>
            <a:prstGeom prst="chevron">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77500" lnSpcReduction="20000"/>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4" name="箭头: V 形 11"/>
            <p:cNvSpPr/>
            <p:nvPr userDrawn="1">
              <p:custDataLst>
                <p:tags r:id="rId10"/>
              </p:custDataLst>
            </p:nvPr>
          </p:nvSpPr>
          <p:spPr>
            <a:xfrm rot="16200000" flipH="1">
              <a:off x="17604" y="9568"/>
              <a:ext cx="655" cy="656"/>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77500" lnSpcReduction="20000"/>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5" name="箭头: V 形 11"/>
            <p:cNvSpPr/>
            <p:nvPr userDrawn="1">
              <p:custDataLst>
                <p:tags r:id="rId11"/>
              </p:custDataLst>
            </p:nvPr>
          </p:nvSpPr>
          <p:spPr>
            <a:xfrm rot="16200000" flipH="1">
              <a:off x="17605" y="8496"/>
              <a:ext cx="656" cy="656"/>
            </a:xfrm>
            <a:prstGeom prst="chevron">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77500" lnSpcReduction="20000"/>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sp>
        <p:nvSpPr>
          <p:cNvPr id="2" name="标题 1"/>
          <p:cNvSpPr>
            <a:spLocks noGrp="1"/>
          </p:cNvSpPr>
          <p:nvPr>
            <p:ph type="title"/>
            <p:custDataLst>
              <p:tags r:id="rId3"/>
            </p:custDataLst>
          </p:nvPr>
        </p:nvSpPr>
        <p:spPr>
          <a:xfrm>
            <a:off x="604800" y="669600"/>
            <a:ext cx="10976400" cy="565200"/>
          </a:xfrm>
        </p:spPr>
        <p:txBody>
          <a:bodyPr wrap="square" anchor="ctr">
            <a:normAutofit/>
          </a:bodyPr>
          <a:lstStyle>
            <a:lvl1pPr algn="ct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4" name="页脚占位符 3"/>
          <p:cNvSpPr>
            <a:spLocks noGrp="1"/>
          </p:cNvSpPr>
          <p:nvPr>
            <p:ph type="ftr" sz="quarter" idx="11"/>
            <p:custDataLst>
              <p:tags r:id="rId5"/>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8"/>
            </p:custDataLst>
          </p:nvPr>
        </p:nvSpPr>
        <p:spPr>
          <a:xfrm>
            <a:off x="594000" y="5180400"/>
            <a:ext cx="11001600" cy="10116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609600" y="1600200"/>
            <a:ext cx="5376672" cy="4525963"/>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6205728" y="1600200"/>
            <a:ext cx="5376672" cy="4525963"/>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sz="1800" baseline="0">
              <a:solidFill>
                <a:schemeClr val="tx1">
                  <a:lumMod val="85000"/>
                  <a:lumOff val="15000"/>
                </a:schemeClr>
              </a:solidFill>
              <a:latin typeface="Arial" panose="020B0604020202020204" pitchFamily="34" charset="0"/>
              <a:sym typeface="+mn-ea"/>
            </a:endParaRPr>
          </a:p>
        </p:txBody>
      </p:sp>
      <p:grpSp>
        <p:nvGrpSpPr>
          <p:cNvPr id="6" name="组合 5"/>
          <p:cNvGrpSpPr/>
          <p:nvPr userDrawn="1">
            <p:custDataLst>
              <p:tags r:id="rId2"/>
            </p:custDataLst>
          </p:nvPr>
        </p:nvGrpSpPr>
        <p:grpSpPr>
          <a:xfrm>
            <a:off x="10763885" y="237490"/>
            <a:ext cx="1097280" cy="417195"/>
            <a:chOff x="10763885" y="237490"/>
            <a:chExt cx="1097280" cy="417195"/>
          </a:xfrm>
        </p:grpSpPr>
        <p:sp>
          <p:nvSpPr>
            <p:cNvPr id="8" name="箭头: V 形 11"/>
            <p:cNvSpPr/>
            <p:nvPr userDrawn="1">
              <p:custDataLst>
                <p:tags r:id="rId11"/>
              </p:custDataLst>
            </p:nvPr>
          </p:nvSpPr>
          <p:spPr>
            <a:xfrm flipH="1">
              <a:off x="11104245" y="237490"/>
              <a:ext cx="415925" cy="416560"/>
            </a:xfrm>
            <a:prstGeom prst="chevron">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4" name="箭头: V 形 11"/>
            <p:cNvSpPr/>
            <p:nvPr userDrawn="1">
              <p:custDataLst>
                <p:tags r:id="rId12"/>
              </p:custDataLst>
            </p:nvPr>
          </p:nvSpPr>
          <p:spPr>
            <a:xfrm flipH="1">
              <a:off x="10763885" y="237490"/>
              <a:ext cx="415925" cy="41656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5" name="箭头: V 形 11"/>
            <p:cNvSpPr/>
            <p:nvPr userDrawn="1">
              <p:custDataLst>
                <p:tags r:id="rId13"/>
              </p:custDataLst>
            </p:nvPr>
          </p:nvSpPr>
          <p:spPr>
            <a:xfrm flipH="1">
              <a:off x="11444605" y="238125"/>
              <a:ext cx="416560" cy="416560"/>
            </a:xfrm>
            <a:prstGeom prst="chevron">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sp>
        <p:nvSpPr>
          <p:cNvPr id="2" name="标题 1"/>
          <p:cNvSpPr>
            <a:spLocks noGrp="1"/>
          </p:cNvSpPr>
          <p:nvPr>
            <p:ph type="title"/>
            <p:custDataLst>
              <p:tags r:id="rId3"/>
            </p:custDataLst>
          </p:nvPr>
        </p:nvSpPr>
        <p:spPr>
          <a:xfrm>
            <a:off x="579600" y="237600"/>
            <a:ext cx="11037600" cy="441964"/>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4" name="页脚占位符 3"/>
          <p:cNvSpPr>
            <a:spLocks noGrp="1"/>
          </p:cNvSpPr>
          <p:nvPr>
            <p:ph type="ftr" sz="quarter" idx="11"/>
            <p:custDataLst>
              <p:tags r:id="rId5"/>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8"/>
            </p:custDataLst>
          </p:nvPr>
        </p:nvSpPr>
        <p:spPr>
          <a:xfrm>
            <a:off x="6242400" y="1663200"/>
            <a:ext cx="5367600" cy="28944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9"/>
            </p:custDataLst>
          </p:nvPr>
        </p:nvSpPr>
        <p:spPr>
          <a:xfrm>
            <a:off x="572400" y="4816800"/>
            <a:ext cx="5342400" cy="7812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10"/>
            </p:custDataLst>
          </p:nvPr>
        </p:nvSpPr>
        <p:spPr>
          <a:xfrm>
            <a:off x="6253200" y="4813200"/>
            <a:ext cx="5367600" cy="7812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sz="1800" baseline="0">
              <a:solidFill>
                <a:schemeClr val="tx1">
                  <a:lumMod val="85000"/>
                  <a:lumOff val="15000"/>
                </a:schemeClr>
              </a:solidFill>
              <a:latin typeface="Arial" panose="020B0604020202020204" pitchFamily="34" charset="0"/>
              <a:sym typeface="+mn-ea"/>
            </a:endParaRPr>
          </a:p>
        </p:txBody>
      </p:sp>
      <p:sp>
        <p:nvSpPr>
          <p:cNvPr id="2" name="标题 1"/>
          <p:cNvSpPr>
            <a:spLocks noGrp="1"/>
          </p:cNvSpPr>
          <p:nvPr>
            <p:ph type="title" hasCustomPrompt="1"/>
            <p:custDataLst>
              <p:tags r:id="rId2"/>
            </p:custDataLst>
          </p:nvPr>
        </p:nvSpPr>
        <p:spPr>
          <a:xfrm>
            <a:off x="1522800" y="1339200"/>
            <a:ext cx="9144000" cy="2386800"/>
          </a:xfrm>
        </p:spPr>
        <p:txBody>
          <a:bodyPr anchor="b">
            <a:normAutofit/>
          </a:bodyPr>
          <a:lstStyle>
            <a:lvl1pPr algn="ctr">
              <a:defRPr sz="60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3" name="日期占位符 2"/>
          <p:cNvSpPr>
            <a:spLocks noGrp="1"/>
          </p:cNvSpPr>
          <p:nvPr>
            <p:ph type="dt" sz="half" idx="10"/>
            <p:custDataLst>
              <p:tags r:id="rId3"/>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4" name="页脚占位符 3"/>
          <p:cNvSpPr>
            <a:spLocks noGrp="1"/>
          </p:cNvSpPr>
          <p:nvPr>
            <p:ph type="ftr" sz="quarter" idx="11"/>
            <p:custDataLst>
              <p:tags r:id="rId4"/>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1522413" y="3862800"/>
            <a:ext cx="9144000" cy="1656000"/>
          </a:xfrm>
        </p:spPr>
        <p:txBody>
          <a:bodyPr>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cxnSp>
        <p:nvCxnSpPr>
          <p:cNvPr id="6" name="Straight Connector 9"/>
          <p:cNvCxnSpPr/>
          <p:nvPr userDrawn="1">
            <p:custDataLst>
              <p:tags r:id="rId7"/>
            </p:custDataLst>
          </p:nvPr>
        </p:nvCxnSpPr>
        <p:spPr>
          <a:xfrm flipH="1">
            <a:off x="32385" y="-22860"/>
            <a:ext cx="1496695" cy="1496695"/>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1" name="Straight Connector 10"/>
          <p:cNvCxnSpPr/>
          <p:nvPr userDrawn="1">
            <p:custDataLst>
              <p:tags r:id="rId8"/>
            </p:custDataLst>
          </p:nvPr>
        </p:nvCxnSpPr>
        <p:spPr>
          <a:xfrm flipH="1">
            <a:off x="7884795" y="5102860"/>
            <a:ext cx="1754505" cy="175387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2" name="Straight Connector 11"/>
          <p:cNvCxnSpPr/>
          <p:nvPr userDrawn="1">
            <p:custDataLst>
              <p:tags r:id="rId9"/>
            </p:custDataLst>
          </p:nvPr>
        </p:nvCxnSpPr>
        <p:spPr>
          <a:xfrm flipH="1">
            <a:off x="8871585" y="3331845"/>
            <a:ext cx="3335020" cy="333502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3" name="Straight Connector 12"/>
          <p:cNvCxnSpPr/>
          <p:nvPr userDrawn="1">
            <p:custDataLst>
              <p:tags r:id="rId10"/>
            </p:custDataLst>
          </p:nvPr>
        </p:nvCxnSpPr>
        <p:spPr>
          <a:xfrm flipH="1">
            <a:off x="10251440" y="5518785"/>
            <a:ext cx="1059180" cy="105918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4" name="Straight Connector 13"/>
          <p:cNvCxnSpPr/>
          <p:nvPr userDrawn="1">
            <p:custDataLst>
              <p:tags r:id="rId11"/>
            </p:custDataLst>
          </p:nvPr>
        </p:nvCxnSpPr>
        <p:spPr>
          <a:xfrm flipH="1">
            <a:off x="1062355" y="12700"/>
            <a:ext cx="1030605" cy="103124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5" name="Straight Connector 14"/>
          <p:cNvCxnSpPr/>
          <p:nvPr userDrawn="1">
            <p:custDataLst>
              <p:tags r:id="rId12"/>
            </p:custDataLst>
          </p:nvPr>
        </p:nvCxnSpPr>
        <p:spPr>
          <a:xfrm flipH="1">
            <a:off x="559435" y="-8255"/>
            <a:ext cx="2223135" cy="222250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pPr fontAlgn="base"/>
            <a:r>
              <a:rPr lang="zh-CN" altLang="en-US" strike="noStrike" noProof="1"/>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tags" Target="../tags/tag11.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5" Type="http://schemas.openxmlformats.org/officeDocument/2006/relationships/tags" Target="../tags/tag15.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tags" Target="../tags/tag10.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tags" Target="../tags/tag1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tags" Target="../tags/tag13.xml"/><Relationship Id="rId10" Type="http://schemas.openxmlformats.org/officeDocument/2006/relationships/slideLayout" Target="../slideLayouts/slideLayout33.xml"/><Relationship Id="rId19" Type="http://schemas.openxmlformats.org/officeDocument/2006/relationships/theme" Target="../theme/theme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tags" Target="../tags/tag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609600" y="274638"/>
            <a:ext cx="10972800" cy="1143000"/>
          </a:xfrm>
          <a:prstGeom prst="rect">
            <a:avLst/>
          </a:prstGeom>
          <a:noFill/>
          <a:ln w="9525">
            <a:noFill/>
          </a:ln>
        </p:spPr>
        <p:txBody>
          <a:bodyPr anchor="ctr" anchorCtr="0"/>
          <a:lstStyle/>
          <a:p>
            <a:pPr lvl="0"/>
            <a:r>
              <a:rPr lang="zh-CN" altLang="en-US"/>
              <a:t>单击此处编辑母版标题样式</a:t>
            </a:r>
          </a:p>
        </p:txBody>
      </p:sp>
      <p:sp>
        <p:nvSpPr>
          <p:cNvPr id="1027" name="文本占位符 1026"/>
          <p:cNvSpPr>
            <a:spLocks noGrp="1"/>
          </p:cNvSpPr>
          <p:nvPr>
            <p:ph type="body"/>
          </p:nvPr>
        </p:nvSpPr>
        <p:spPr>
          <a:xfrm>
            <a:off x="609600" y="1600200"/>
            <a:ext cx="10972800" cy="4525963"/>
          </a:xfrm>
          <a:prstGeom prst="rect">
            <a:avLst/>
          </a:prstGeom>
          <a:noFill/>
          <a:ln w="9525">
            <a:noFill/>
          </a:ln>
        </p:spPr>
        <p:txBody>
          <a:bodyPr anchor="t" anchorCtr="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日期占位符 1027"/>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标题 1025"/>
          <p:cNvSpPr>
            <a:spLocks noGrp="1"/>
          </p:cNvSpPr>
          <p:nvPr>
            <p:ph type="title"/>
          </p:nvPr>
        </p:nvSpPr>
        <p:spPr>
          <a:xfrm>
            <a:off x="609600" y="274638"/>
            <a:ext cx="10972800" cy="1143000"/>
          </a:xfrm>
          <a:prstGeom prst="rect">
            <a:avLst/>
          </a:prstGeom>
          <a:noFill/>
          <a:ln w="9525">
            <a:noFill/>
          </a:ln>
        </p:spPr>
        <p:txBody>
          <a:bodyPr anchor="ctr" anchorCtr="0"/>
          <a:lstStyle/>
          <a:p>
            <a:pPr lvl="0"/>
            <a:r>
              <a:rPr lang="zh-CN" altLang="en-US"/>
              <a:t>单击此处编辑母版标题样式</a:t>
            </a:r>
          </a:p>
        </p:txBody>
      </p:sp>
      <p:sp>
        <p:nvSpPr>
          <p:cNvPr id="2051" name="文本占位符 1026"/>
          <p:cNvSpPr>
            <a:spLocks noGrp="1"/>
          </p:cNvSpPr>
          <p:nvPr>
            <p:ph type="body"/>
          </p:nvPr>
        </p:nvSpPr>
        <p:spPr>
          <a:xfrm>
            <a:off x="609600" y="1600200"/>
            <a:ext cx="10972800" cy="4525963"/>
          </a:xfrm>
          <a:prstGeom prst="rect">
            <a:avLst/>
          </a:prstGeom>
          <a:noFill/>
          <a:ln w="9525">
            <a:noFill/>
          </a:ln>
        </p:spPr>
        <p:txBody>
          <a:bodyPr anchor="t" anchorCtr="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日期占位符 1027"/>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2022/9/10</a:t>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85000"/>
                    <a:lumOff val="15000"/>
                  </a:schemeClr>
                </a:solidFill>
                <a:latin typeface="Arial" panose="020B0604020202020204" pitchFamily="34" charset="0"/>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tags" Target="../tags/tag170.xml"/><Relationship Id="rId5" Type="http://schemas.openxmlformats.org/officeDocument/2006/relationships/image" Target="../media/image4.jpeg"/><Relationship Id="rId4"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tags" Target="../tags/tag209.xml"/><Relationship Id="rId7" Type="http://schemas.openxmlformats.org/officeDocument/2006/relationships/slideLayout" Target="../slideLayouts/slideLayout1.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tags" Target="../tags/tag212.xml"/><Relationship Id="rId11" Type="http://schemas.openxmlformats.org/officeDocument/2006/relationships/image" Target="../media/image7.png"/><Relationship Id="rId5" Type="http://schemas.openxmlformats.org/officeDocument/2006/relationships/tags" Target="../tags/tag211.xml"/><Relationship Id="rId10" Type="http://schemas.openxmlformats.org/officeDocument/2006/relationships/hyperlink" Target="file:///G:\&#26426;&#26800;&#21046;&#22270;\&#24179;&#38754;&#27491;&#31561;&#27979;&#30340;&#30011;&#27861;-&#29305;&#24449;&#38754;&#30011;&#27861;&#21015;5\&#24179;&#38754;&#27491;&#31561;&#27979;&#30340;&#30011;&#27861;-&#29305;&#24449;&#38754;&#30011;&#27861;&#21015;5.exe" TargetMode="External"/><Relationship Id="rId4" Type="http://schemas.openxmlformats.org/officeDocument/2006/relationships/tags" Target="../tags/tag210.xml"/><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tags" Target="../tags/tag215.xml"/><Relationship Id="rId7" Type="http://schemas.openxmlformats.org/officeDocument/2006/relationships/slideLayout" Target="../slideLayouts/slideLayout1.xml"/><Relationship Id="rId2" Type="http://schemas.openxmlformats.org/officeDocument/2006/relationships/tags" Target="../tags/tag214.xml"/><Relationship Id="rId1" Type="http://schemas.openxmlformats.org/officeDocument/2006/relationships/tags" Target="../tags/tag213.xml"/><Relationship Id="rId6" Type="http://schemas.openxmlformats.org/officeDocument/2006/relationships/tags" Target="../tags/tag218.xml"/><Relationship Id="rId5" Type="http://schemas.openxmlformats.org/officeDocument/2006/relationships/tags" Target="../tags/tag217.xml"/><Relationship Id="rId4" Type="http://schemas.openxmlformats.org/officeDocument/2006/relationships/tags" Target="../tags/tag216.xml"/><Relationship Id="rId9" Type="http://schemas.openxmlformats.org/officeDocument/2006/relationships/image" Target="../media/image13.png"/></Relationships>
</file>

<file path=ppt/slides/_rels/slide12.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tags" Target="../tags/tag221.xml"/><Relationship Id="rId7" Type="http://schemas.openxmlformats.org/officeDocument/2006/relationships/slideLayout" Target="../slideLayouts/slideLayout1.xml"/><Relationship Id="rId2" Type="http://schemas.openxmlformats.org/officeDocument/2006/relationships/tags" Target="../tags/tag220.xml"/><Relationship Id="rId1" Type="http://schemas.openxmlformats.org/officeDocument/2006/relationships/tags" Target="../tags/tag219.xml"/><Relationship Id="rId6" Type="http://schemas.openxmlformats.org/officeDocument/2006/relationships/tags" Target="../tags/tag224.xml"/><Relationship Id="rId11" Type="http://schemas.openxmlformats.org/officeDocument/2006/relationships/image" Target="../media/image7.png"/><Relationship Id="rId5" Type="http://schemas.openxmlformats.org/officeDocument/2006/relationships/tags" Target="../tags/tag223.xml"/><Relationship Id="rId10" Type="http://schemas.openxmlformats.org/officeDocument/2006/relationships/hyperlink" Target="file:///G:\&#26426;&#26800;&#21046;&#22270;\&#24179;&#38754;&#27491;&#31561;&#27979;&#30340;&#30011;&#27861;-&#29305;&#24449;&#38754;&#30011;&#27861;&#21015;11\&#24179;&#38754;&#27491;&#31561;&#27979;&#30340;&#30011;&#27861;-&#29305;&#24449;&#38754;&#30011;&#27861;&#21015;11.exe" TargetMode="External"/><Relationship Id="rId4" Type="http://schemas.openxmlformats.org/officeDocument/2006/relationships/tags" Target="../tags/tag222.xml"/><Relationship Id="rId9" Type="http://schemas.openxmlformats.org/officeDocument/2006/relationships/image" Target="../media/image14.png"/></Relationships>
</file>

<file path=ppt/slides/_rels/slide1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tags" Target="../tags/tag227.xml"/><Relationship Id="rId7" Type="http://schemas.openxmlformats.org/officeDocument/2006/relationships/slideLayout" Target="../slideLayouts/slideLayout1.xml"/><Relationship Id="rId2" Type="http://schemas.openxmlformats.org/officeDocument/2006/relationships/tags" Target="../tags/tag226.xml"/><Relationship Id="rId1" Type="http://schemas.openxmlformats.org/officeDocument/2006/relationships/tags" Target="../tags/tag225.xml"/><Relationship Id="rId6" Type="http://schemas.openxmlformats.org/officeDocument/2006/relationships/tags" Target="../tags/tag230.xml"/><Relationship Id="rId11" Type="http://schemas.openxmlformats.org/officeDocument/2006/relationships/image" Target="../media/image7.png"/><Relationship Id="rId5" Type="http://schemas.openxmlformats.org/officeDocument/2006/relationships/tags" Target="../tags/tag229.xml"/><Relationship Id="rId10" Type="http://schemas.openxmlformats.org/officeDocument/2006/relationships/hyperlink" Target="file:///G:\&#26426;&#26800;&#21046;&#22270;\&#24179;&#38754;&#27491;&#31561;&#27979;&#30340;&#30011;&#27861;-&#21472;&#21152;&#27861;\&#24179;&#38754;&#27491;&#31561;&#27979;&#30340;&#30011;&#27861;-&#21472;&#21152;&#27861;.exe" TargetMode="External"/><Relationship Id="rId4" Type="http://schemas.openxmlformats.org/officeDocument/2006/relationships/tags" Target="../tags/tag228.xml"/><Relationship Id="rId9" Type="http://schemas.openxmlformats.org/officeDocument/2006/relationships/image" Target="../media/image15.png"/></Relationships>
</file>

<file path=ppt/slides/_rels/slide14.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tags" Target="../tags/tag233.xml"/><Relationship Id="rId7" Type="http://schemas.openxmlformats.org/officeDocument/2006/relationships/slideLayout" Target="../slideLayouts/slideLayout1.xml"/><Relationship Id="rId2" Type="http://schemas.openxmlformats.org/officeDocument/2006/relationships/tags" Target="../tags/tag232.xml"/><Relationship Id="rId1" Type="http://schemas.openxmlformats.org/officeDocument/2006/relationships/tags" Target="../tags/tag231.xml"/><Relationship Id="rId6" Type="http://schemas.openxmlformats.org/officeDocument/2006/relationships/tags" Target="../tags/tag236.xml"/><Relationship Id="rId11" Type="http://schemas.openxmlformats.org/officeDocument/2006/relationships/image" Target="../media/image7.png"/><Relationship Id="rId5" Type="http://schemas.openxmlformats.org/officeDocument/2006/relationships/tags" Target="../tags/tag235.xml"/><Relationship Id="rId10" Type="http://schemas.openxmlformats.org/officeDocument/2006/relationships/hyperlink" Target="file:///G:\&#26426;&#26800;&#21046;&#22270;\&#24179;&#38754;&#27491;&#31561;&#27979;&#30340;&#30011;&#27861;-&#20999;&#21106;&#27861;\&#24179;&#38754;&#27491;&#31561;&#27979;&#30340;&#30011;&#27861;-&#20999;&#21106;&#27861;.exe" TargetMode="External"/><Relationship Id="rId4" Type="http://schemas.openxmlformats.org/officeDocument/2006/relationships/tags" Target="../tags/tag234.xml"/><Relationship Id="rId9" Type="http://schemas.openxmlformats.org/officeDocument/2006/relationships/image" Target="../media/image16.png"/></Relationships>
</file>

<file path=ppt/slides/_rels/slide15.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tags" Target="../tags/tag239.xml"/><Relationship Id="rId7" Type="http://schemas.openxmlformats.org/officeDocument/2006/relationships/slideLayout" Target="../slideLayouts/slideLayout1.xml"/><Relationship Id="rId2" Type="http://schemas.openxmlformats.org/officeDocument/2006/relationships/tags" Target="../tags/tag238.xml"/><Relationship Id="rId1" Type="http://schemas.openxmlformats.org/officeDocument/2006/relationships/tags" Target="../tags/tag237.xml"/><Relationship Id="rId6" Type="http://schemas.openxmlformats.org/officeDocument/2006/relationships/tags" Target="../tags/tag242.xml"/><Relationship Id="rId11" Type="http://schemas.openxmlformats.org/officeDocument/2006/relationships/image" Target="../media/image7.png"/><Relationship Id="rId5" Type="http://schemas.openxmlformats.org/officeDocument/2006/relationships/tags" Target="../tags/tag241.xml"/><Relationship Id="rId10" Type="http://schemas.openxmlformats.org/officeDocument/2006/relationships/hyperlink" Target="file:///G:\&#26426;&#26800;&#21046;&#22270;\&#24179;&#38754;&#20307;&#26012;&#20108;&#27979;&#30340;&#30011;&#27861;--&#29305;&#24449;&#30011;&#27861;\&#24179;&#38754;&#20307;&#26012;&#20108;&#27979;&#30340;&#30011;&#27861;--&#29305;&#24449;&#30011;&#27861;.exe" TargetMode="External"/><Relationship Id="rId4" Type="http://schemas.openxmlformats.org/officeDocument/2006/relationships/tags" Target="../tags/tag240.xml"/><Relationship Id="rId9" Type="http://schemas.openxmlformats.org/officeDocument/2006/relationships/image" Target="../media/image17.png"/></Relationships>
</file>

<file path=ppt/slides/_rels/slide16.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tags" Target="../tags/tag245.xml"/><Relationship Id="rId7" Type="http://schemas.openxmlformats.org/officeDocument/2006/relationships/slideLayout" Target="../slideLayouts/slideLayout1.xml"/><Relationship Id="rId2" Type="http://schemas.openxmlformats.org/officeDocument/2006/relationships/tags" Target="../tags/tag244.xml"/><Relationship Id="rId1" Type="http://schemas.openxmlformats.org/officeDocument/2006/relationships/tags" Target="../tags/tag243.xml"/><Relationship Id="rId6" Type="http://schemas.openxmlformats.org/officeDocument/2006/relationships/tags" Target="../tags/tag248.xml"/><Relationship Id="rId5" Type="http://schemas.openxmlformats.org/officeDocument/2006/relationships/tags" Target="../tags/tag247.xml"/><Relationship Id="rId4" Type="http://schemas.openxmlformats.org/officeDocument/2006/relationships/tags" Target="../tags/tag246.xml"/><Relationship Id="rId9" Type="http://schemas.openxmlformats.org/officeDocument/2006/relationships/image" Target="../media/image18.png"/></Relationships>
</file>

<file path=ppt/slides/_rels/slide17.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tags" Target="../tags/tag251.xml"/><Relationship Id="rId7" Type="http://schemas.openxmlformats.org/officeDocument/2006/relationships/slideLayout" Target="../slideLayouts/slideLayout1.xml"/><Relationship Id="rId2" Type="http://schemas.openxmlformats.org/officeDocument/2006/relationships/tags" Target="../tags/tag250.xml"/><Relationship Id="rId1" Type="http://schemas.openxmlformats.org/officeDocument/2006/relationships/tags" Target="../tags/tag249.xml"/><Relationship Id="rId6" Type="http://schemas.openxmlformats.org/officeDocument/2006/relationships/tags" Target="../tags/tag254.xml"/><Relationship Id="rId5" Type="http://schemas.openxmlformats.org/officeDocument/2006/relationships/tags" Target="../tags/tag253.xml"/><Relationship Id="rId4" Type="http://schemas.openxmlformats.org/officeDocument/2006/relationships/tags" Target="../tags/tag252.xml"/><Relationship Id="rId9"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257.xml"/><Relationship Id="rId7" Type="http://schemas.openxmlformats.org/officeDocument/2006/relationships/tags" Target="../tags/tag261.xml"/><Relationship Id="rId12" Type="http://schemas.openxmlformats.org/officeDocument/2006/relationships/image" Target="../media/image7.png"/><Relationship Id="rId2" Type="http://schemas.openxmlformats.org/officeDocument/2006/relationships/tags" Target="../tags/tag256.xml"/><Relationship Id="rId1" Type="http://schemas.openxmlformats.org/officeDocument/2006/relationships/tags" Target="../tags/tag255.xml"/><Relationship Id="rId6" Type="http://schemas.openxmlformats.org/officeDocument/2006/relationships/tags" Target="../tags/tag260.xml"/><Relationship Id="rId11" Type="http://schemas.openxmlformats.org/officeDocument/2006/relationships/hyperlink" Target="file:///G:\&#26426;&#26800;&#21046;&#22270;\&#24179;&#38754;&#20307;&#26012;&#20108;&#27979;&#30340;&#30011;&#27861;--&#21472;&#21152;&#27861;\&#24179;&#38754;&#20307;&#26012;&#20108;&#27979;&#30340;&#30011;&#27861;--&#21472;&#21152;&#27861;.exe" TargetMode="External"/><Relationship Id="rId5" Type="http://schemas.openxmlformats.org/officeDocument/2006/relationships/tags" Target="../tags/tag259.xml"/><Relationship Id="rId10" Type="http://schemas.openxmlformats.org/officeDocument/2006/relationships/image" Target="../media/image20.png"/><Relationship Id="rId4" Type="http://schemas.openxmlformats.org/officeDocument/2006/relationships/tags" Target="../tags/tag258.xml"/><Relationship Id="rId9" Type="http://schemas.openxmlformats.org/officeDocument/2006/relationships/image" Target="../media/image4.jpeg"/></Relationships>
</file>

<file path=ppt/slides/_rels/slide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264.xml"/><Relationship Id="rId7" Type="http://schemas.openxmlformats.org/officeDocument/2006/relationships/hyperlink" Target="file:///G:\&#26426;&#26800;&#21046;&#22270;\&#24179;&#38754;&#20307;&#26012;&#20108;&#27979;&#30340;&#30011;&#27861;--&#20999;&#21106;&#27861;\&#24179;&#38754;&#20307;&#26012;&#20108;&#27979;&#30340;&#30011;&#27861;--&#20999;&#21106;&#27861;.exe" TargetMode="External"/><Relationship Id="rId2" Type="http://schemas.openxmlformats.org/officeDocument/2006/relationships/tags" Target="../tags/tag263.xml"/><Relationship Id="rId1" Type="http://schemas.openxmlformats.org/officeDocument/2006/relationships/tags" Target="../tags/tag262.xml"/><Relationship Id="rId6" Type="http://schemas.openxmlformats.org/officeDocument/2006/relationships/image" Target="../media/image21.png"/><Relationship Id="rId5" Type="http://schemas.openxmlformats.org/officeDocument/2006/relationships/image" Target="../media/image4.jpeg"/><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3.xml"/><Relationship Id="rId1" Type="http://schemas.openxmlformats.org/officeDocument/2006/relationships/tags" Target="../tags/tag173.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xml"/><Relationship Id="rId1" Type="http://schemas.openxmlformats.org/officeDocument/2006/relationships/tags" Target="../tags/tag265.xml"/></Relationships>
</file>

<file path=ppt/slides/_rels/slide2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268.xml"/><Relationship Id="rId7" Type="http://schemas.openxmlformats.org/officeDocument/2006/relationships/image" Target="../media/image4.jpeg"/><Relationship Id="rId2" Type="http://schemas.openxmlformats.org/officeDocument/2006/relationships/tags" Target="../tags/tag267.xml"/><Relationship Id="rId1" Type="http://schemas.openxmlformats.org/officeDocument/2006/relationships/tags" Target="../tags/tag266.xml"/><Relationship Id="rId6" Type="http://schemas.openxmlformats.org/officeDocument/2006/relationships/slideLayout" Target="../slideLayouts/slideLayout1.xml"/><Relationship Id="rId5" Type="http://schemas.openxmlformats.org/officeDocument/2006/relationships/tags" Target="../tags/tag270.xml"/><Relationship Id="rId4" Type="http://schemas.openxmlformats.org/officeDocument/2006/relationships/tags" Target="../tags/tag269.xml"/><Relationship Id="rId9"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tags" Target="../tags/tag273.xml"/><Relationship Id="rId7" Type="http://schemas.openxmlformats.org/officeDocument/2006/relationships/image" Target="../media/image24.png"/><Relationship Id="rId2" Type="http://schemas.openxmlformats.org/officeDocument/2006/relationships/tags" Target="../tags/tag272.xml"/><Relationship Id="rId1" Type="http://schemas.openxmlformats.org/officeDocument/2006/relationships/tags" Target="../tags/tag271.xml"/><Relationship Id="rId6" Type="http://schemas.openxmlformats.org/officeDocument/2006/relationships/image" Target="../media/image4.jpeg"/><Relationship Id="rId5" Type="http://schemas.openxmlformats.org/officeDocument/2006/relationships/slideLayout" Target="../slideLayouts/slideLayout1.xml"/><Relationship Id="rId4" Type="http://schemas.openxmlformats.org/officeDocument/2006/relationships/tags" Target="../tags/tag274.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xml"/><Relationship Id="rId1" Type="http://schemas.openxmlformats.org/officeDocument/2006/relationships/tags" Target="../tags/tag275.xml"/></Relationships>
</file>

<file path=ppt/slides/_rels/slide24.xml.rels><?xml version="1.0" encoding="UTF-8" standalone="yes"?>
<Relationships xmlns="http://schemas.openxmlformats.org/package/2006/relationships"><Relationship Id="rId8" Type="http://schemas.openxmlformats.org/officeDocument/2006/relationships/tags" Target="../tags/tag283.xml"/><Relationship Id="rId3" Type="http://schemas.openxmlformats.org/officeDocument/2006/relationships/tags" Target="../tags/tag278.xml"/><Relationship Id="rId7" Type="http://schemas.openxmlformats.org/officeDocument/2006/relationships/tags" Target="../tags/tag282.xml"/><Relationship Id="rId12" Type="http://schemas.openxmlformats.org/officeDocument/2006/relationships/image" Target="../media/image25.png"/><Relationship Id="rId2" Type="http://schemas.openxmlformats.org/officeDocument/2006/relationships/tags" Target="../tags/tag277.xml"/><Relationship Id="rId1" Type="http://schemas.openxmlformats.org/officeDocument/2006/relationships/tags" Target="../tags/tag276.xml"/><Relationship Id="rId6" Type="http://schemas.openxmlformats.org/officeDocument/2006/relationships/tags" Target="../tags/tag281.xml"/><Relationship Id="rId11" Type="http://schemas.openxmlformats.org/officeDocument/2006/relationships/image" Target="../media/image4.jpeg"/><Relationship Id="rId5" Type="http://schemas.openxmlformats.org/officeDocument/2006/relationships/tags" Target="../tags/tag280.xml"/><Relationship Id="rId10" Type="http://schemas.openxmlformats.org/officeDocument/2006/relationships/slideLayout" Target="../slideLayouts/slideLayout1.xml"/><Relationship Id="rId4" Type="http://schemas.openxmlformats.org/officeDocument/2006/relationships/tags" Target="../tags/tag279.xml"/><Relationship Id="rId9" Type="http://schemas.openxmlformats.org/officeDocument/2006/relationships/tags" Target="../tags/tag284.xml"/></Relationships>
</file>

<file path=ppt/slides/_rels/slide2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tags" Target="../tags/tag287.xml"/><Relationship Id="rId7" Type="http://schemas.openxmlformats.org/officeDocument/2006/relationships/hyperlink" Target="&#35270;&#39057;/&#12298;&#22823;&#22269;&#24037;&#21280;&#12299;&#38472;&#20806;&#28023;.mp4" TargetMode="External"/><Relationship Id="rId2" Type="http://schemas.openxmlformats.org/officeDocument/2006/relationships/tags" Target="../tags/tag286.xml"/><Relationship Id="rId1" Type="http://schemas.openxmlformats.org/officeDocument/2006/relationships/tags" Target="../tags/tag285.xml"/><Relationship Id="rId6" Type="http://schemas.openxmlformats.org/officeDocument/2006/relationships/image" Target="../media/image4.jpeg"/><Relationship Id="rId5" Type="http://schemas.openxmlformats.org/officeDocument/2006/relationships/slideLayout" Target="../slideLayouts/slideLayout1.xml"/><Relationship Id="rId4" Type="http://schemas.openxmlformats.org/officeDocument/2006/relationships/tags" Target="../tags/tag288.xml"/></Relationships>
</file>

<file path=ppt/slides/_rels/slide26.xml.rels><?xml version="1.0" encoding="UTF-8" standalone="yes"?>
<Relationships xmlns="http://schemas.openxmlformats.org/package/2006/relationships"><Relationship Id="rId3" Type="http://schemas.openxmlformats.org/officeDocument/2006/relationships/tags" Target="../tags/tag291.xml"/><Relationship Id="rId2" Type="http://schemas.openxmlformats.org/officeDocument/2006/relationships/tags" Target="../tags/tag290.xml"/><Relationship Id="rId1" Type="http://schemas.openxmlformats.org/officeDocument/2006/relationships/tags" Target="../tags/tag289.xml"/><Relationship Id="rId6" Type="http://schemas.openxmlformats.org/officeDocument/2006/relationships/image" Target="../media/image4.jpeg"/><Relationship Id="rId5" Type="http://schemas.openxmlformats.org/officeDocument/2006/relationships/slideLayout" Target="../slideLayouts/slideLayout12.xml"/><Relationship Id="rId4" Type="http://schemas.openxmlformats.org/officeDocument/2006/relationships/tags" Target="../tags/tag29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xml"/><Relationship Id="rId1" Type="http://schemas.openxmlformats.org/officeDocument/2006/relationships/tags" Target="../tags/tag174.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177.xml"/><Relationship Id="rId7" Type="http://schemas.openxmlformats.org/officeDocument/2006/relationships/tags" Target="../tags/tag181.xml"/><Relationship Id="rId12" Type="http://schemas.openxmlformats.org/officeDocument/2006/relationships/image" Target="../media/image7.png"/><Relationship Id="rId2" Type="http://schemas.openxmlformats.org/officeDocument/2006/relationships/tags" Target="../tags/tag176.xml"/><Relationship Id="rId1" Type="http://schemas.openxmlformats.org/officeDocument/2006/relationships/tags" Target="../tags/tag175.xml"/><Relationship Id="rId6" Type="http://schemas.openxmlformats.org/officeDocument/2006/relationships/tags" Target="../tags/tag180.xml"/><Relationship Id="rId11" Type="http://schemas.openxmlformats.org/officeDocument/2006/relationships/hyperlink" Target="file:///G:\&#26426;&#26800;&#21046;&#22270;\&#36724;&#27979;&#22270;&#30340;&#24418;&#25104;\&#36724;&#27979;&#22270;&#30340;&#24418;&#25104;.exe" TargetMode="External"/><Relationship Id="rId5" Type="http://schemas.openxmlformats.org/officeDocument/2006/relationships/tags" Target="../tags/tag179.xml"/><Relationship Id="rId10" Type="http://schemas.openxmlformats.org/officeDocument/2006/relationships/image" Target="../media/image6.png"/><Relationship Id="rId4" Type="http://schemas.openxmlformats.org/officeDocument/2006/relationships/tags" Target="../tags/tag178.xml"/><Relationship Id="rId9" Type="http://schemas.openxmlformats.org/officeDocument/2006/relationships/image" Target="../media/image4.jpeg"/></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184.xml"/><Relationship Id="rId7" Type="http://schemas.openxmlformats.org/officeDocument/2006/relationships/tags" Target="../tags/tag188.xml"/><Relationship Id="rId2" Type="http://schemas.openxmlformats.org/officeDocument/2006/relationships/tags" Target="../tags/tag183.xml"/><Relationship Id="rId1" Type="http://schemas.openxmlformats.org/officeDocument/2006/relationships/tags" Target="../tags/tag182.xml"/><Relationship Id="rId6" Type="http://schemas.openxmlformats.org/officeDocument/2006/relationships/tags" Target="../tags/tag187.xml"/><Relationship Id="rId5" Type="http://schemas.openxmlformats.org/officeDocument/2006/relationships/tags" Target="../tags/tag186.xml"/><Relationship Id="rId10" Type="http://schemas.openxmlformats.org/officeDocument/2006/relationships/image" Target="../media/image8.png"/><Relationship Id="rId4" Type="http://schemas.openxmlformats.org/officeDocument/2006/relationships/tags" Target="../tags/tag185.xml"/><Relationship Id="rId9" Type="http://schemas.openxmlformats.org/officeDocument/2006/relationships/image" Target="../media/image4.jpeg"/></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191.xml"/><Relationship Id="rId7" Type="http://schemas.openxmlformats.org/officeDocument/2006/relationships/image" Target="../media/image4.jpeg"/><Relationship Id="rId2" Type="http://schemas.openxmlformats.org/officeDocument/2006/relationships/tags" Target="../tags/tag190.xml"/><Relationship Id="rId1" Type="http://schemas.openxmlformats.org/officeDocument/2006/relationships/tags" Target="../tags/tag189.xml"/><Relationship Id="rId6" Type="http://schemas.openxmlformats.org/officeDocument/2006/relationships/slideLayout" Target="../slideLayouts/slideLayout1.xml"/><Relationship Id="rId5" Type="http://schemas.openxmlformats.org/officeDocument/2006/relationships/tags" Target="../tags/tag193.xml"/><Relationship Id="rId10" Type="http://schemas.openxmlformats.org/officeDocument/2006/relationships/image" Target="../media/image7.png"/><Relationship Id="rId4" Type="http://schemas.openxmlformats.org/officeDocument/2006/relationships/tags" Target="../tags/tag192.xml"/><Relationship Id="rId9" Type="http://schemas.openxmlformats.org/officeDocument/2006/relationships/hyperlink" Target="file:///G:\&#26426;&#26800;&#21046;&#22270;\&#36724;&#27979;&#22270;&#30340;&#20998;&#31867;\&#36724;&#27979;&#22270;&#30340;&#20998;&#31867;.exe"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tags" Target="../tags/tag196.xml"/><Relationship Id="rId7" Type="http://schemas.openxmlformats.org/officeDocument/2006/relationships/slideLayout" Target="../slideLayouts/slideLayout1.xml"/><Relationship Id="rId2" Type="http://schemas.openxmlformats.org/officeDocument/2006/relationships/tags" Target="../tags/tag195.xml"/><Relationship Id="rId1" Type="http://schemas.openxmlformats.org/officeDocument/2006/relationships/tags" Target="../tags/tag194.xml"/><Relationship Id="rId6" Type="http://schemas.openxmlformats.org/officeDocument/2006/relationships/tags" Target="../tags/tag199.xml"/><Relationship Id="rId5" Type="http://schemas.openxmlformats.org/officeDocument/2006/relationships/tags" Target="../tags/tag198.xml"/><Relationship Id="rId4" Type="http://schemas.openxmlformats.org/officeDocument/2006/relationships/tags" Target="../tags/tag197.xml"/><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xml"/><Relationship Id="rId1" Type="http://schemas.openxmlformats.org/officeDocument/2006/relationships/tags" Target="../tags/tag200.xml"/></Relationships>
</file>

<file path=ppt/slides/_rels/slide9.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tags" Target="../tags/tag203.xml"/><Relationship Id="rId7" Type="http://schemas.openxmlformats.org/officeDocument/2006/relationships/slideLayout" Target="../slideLayouts/slideLayout1.xml"/><Relationship Id="rId2" Type="http://schemas.openxmlformats.org/officeDocument/2006/relationships/tags" Target="../tags/tag202.xml"/><Relationship Id="rId1" Type="http://schemas.openxmlformats.org/officeDocument/2006/relationships/tags" Target="../tags/tag201.xml"/><Relationship Id="rId6" Type="http://schemas.openxmlformats.org/officeDocument/2006/relationships/tags" Target="../tags/tag206.xml"/><Relationship Id="rId5" Type="http://schemas.openxmlformats.org/officeDocument/2006/relationships/tags" Target="../tags/tag205.xml"/><Relationship Id="rId4" Type="http://schemas.openxmlformats.org/officeDocument/2006/relationships/tags" Target="../tags/tag204.xml"/><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cstate="email"/>
          <a:srcRect/>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2306955" y="2137410"/>
            <a:ext cx="7533640" cy="2587625"/>
          </a:xfrm>
          <a:prstGeom prst="rect">
            <a:avLst/>
          </a:prstGeom>
          <a:solidFill>
            <a:srgbClr val="3998F4"/>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63750" y="1917065"/>
            <a:ext cx="8064500" cy="3023870"/>
          </a:xfrm>
          <a:prstGeom prst="rect">
            <a:avLst/>
          </a:prstGeom>
          <a:noFill/>
          <a:ln w="50800" cmpd="sng">
            <a:solidFill>
              <a:schemeClr val="accent3">
                <a:lumMod val="40000"/>
                <a:lumOff val="60000"/>
              </a:scheme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副标题 6"/>
          <p:cNvSpPr>
            <a:spLocks noGrp="1"/>
          </p:cNvSpPr>
          <p:nvPr>
            <p:ph type="subTitle" idx="1"/>
            <p:custDataLst>
              <p:tags r:id="rId2"/>
            </p:custDataLst>
          </p:nvPr>
        </p:nvSpPr>
        <p:spPr>
          <a:xfrm>
            <a:off x="3236595" y="3305810"/>
            <a:ext cx="5455285" cy="337185"/>
          </a:xfrm>
        </p:spPr>
        <p:txBody>
          <a:bodyPr>
            <a:normAutofit fontScale="60000"/>
          </a:bodyPr>
          <a:lstStyle/>
          <a:p>
            <a:pPr marL="0" indent="0" algn="dist">
              <a:lnSpc>
                <a:spcPct val="100000"/>
              </a:lnSpc>
              <a:spcBef>
                <a:spcPts val="0"/>
              </a:spcBef>
              <a:spcAft>
                <a:spcPts val="0"/>
              </a:spcAft>
              <a:buSzPct val="100000"/>
              <a:buNone/>
            </a:pPr>
            <a:r>
              <a:rPr lang="zh-CN" altLang="en-US" spc="80">
                <a:solidFill>
                  <a:schemeClr val="bg1"/>
                </a:solidFill>
              </a:rPr>
              <a:t>广西水利电力职业技术学院</a:t>
            </a:r>
          </a:p>
        </p:txBody>
      </p:sp>
      <p:sp>
        <p:nvSpPr>
          <p:cNvPr id="8" name="标题 7"/>
          <p:cNvSpPr>
            <a:spLocks noGrp="1"/>
          </p:cNvSpPr>
          <p:nvPr>
            <p:ph type="ctrTitle"/>
            <p:custDataLst>
              <p:tags r:id="rId3"/>
            </p:custDataLst>
          </p:nvPr>
        </p:nvSpPr>
        <p:spPr>
          <a:xfrm>
            <a:off x="3236595" y="2137409"/>
            <a:ext cx="5854700" cy="1106805"/>
          </a:xfrm>
        </p:spPr>
        <p:txBody>
          <a:bodyPr>
            <a:normAutofit/>
          </a:bodyPr>
          <a:lstStyle/>
          <a:p>
            <a:pPr marL="0" indent="0" algn="dist">
              <a:lnSpc>
                <a:spcPct val="100000"/>
              </a:lnSpc>
              <a:spcBef>
                <a:spcPts val="0"/>
              </a:spcBef>
              <a:spcAft>
                <a:spcPts val="0"/>
              </a:spcAft>
              <a:buSzPct val="100000"/>
              <a:buNone/>
            </a:pPr>
            <a:r>
              <a:rPr lang="en-US" altLang="zh-CN" sz="3600" spc="200" dirty="0">
                <a:solidFill>
                  <a:schemeClr val="bg1"/>
                </a:solidFill>
              </a:rPr>
              <a:t>机械制图与识图（3D版）</a:t>
            </a:r>
          </a:p>
        </p:txBody>
      </p:sp>
      <p:sp>
        <p:nvSpPr>
          <p:cNvPr id="3" name="文本占位符 2">
            <a:extLst>
              <a:ext uri="{FF2B5EF4-FFF2-40B4-BE49-F238E27FC236}">
                <a16:creationId xmlns:a16="http://schemas.microsoft.com/office/drawing/2014/main" id="{B2479710-F4E9-4F3E-8553-E564ECD1382E}"/>
              </a:ext>
            </a:extLst>
          </p:cNvPr>
          <p:cNvSpPr>
            <a:spLocks noGrp="1"/>
          </p:cNvSpPr>
          <p:nvPr>
            <p:ph type="body" sz="quarter" idx="13"/>
          </p:nvPr>
        </p:nvSpPr>
        <p:spPr/>
        <p:txBody>
          <a:bodyPr/>
          <a:lstStyle/>
          <a:p>
            <a:endParaRPr lang="zh-CN" alt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p:tgtEl>
                                          <p:spTgt spid="7">
                                            <p:txEl>
                                              <p:pRg st="0" end="0"/>
                                            </p:txEl>
                                          </p:spTgt>
                                        </p:tgtEl>
                                        <p:attrNameLst>
                                          <p:attrName>ppt_y</p:attrName>
                                        </p:attrNameLst>
                                      </p:cBhvr>
                                      <p:tavLst>
                                        <p:tav tm="0">
                                          <p:val>
                                            <p:strVal val="#ppt_y+#ppt_h*1.125000"/>
                                          </p:val>
                                        </p:tav>
                                        <p:tav tm="100000">
                                          <p:val>
                                            <p:strVal val="#ppt_y"/>
                                          </p:val>
                                        </p:tav>
                                      </p:tavLst>
                                    </p:anim>
                                    <p:animEffect transition="in" filter="wipe(up)">
                                      <p:cBhvr>
                                        <p:cTn id="12" dur="500"/>
                                        <p:tgtEl>
                                          <p:spTgt spid="7">
                                            <p:txEl>
                                              <p:pRg st="0" end="0"/>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p:tgtEl>
                                          <p:spTgt spid="10"/>
                                        </p:tgtEl>
                                        <p:attrNameLst>
                                          <p:attrName>ppt_y</p:attrName>
                                        </p:attrNameLst>
                                      </p:cBhvr>
                                      <p:tavLst>
                                        <p:tav tm="0">
                                          <p:val>
                                            <p:strVal val="#ppt_y+#ppt_h*1.125000"/>
                                          </p:val>
                                        </p:tav>
                                        <p:tav tm="100000">
                                          <p:val>
                                            <p:strVal val="#ppt_y"/>
                                          </p:val>
                                        </p:tav>
                                      </p:tavLst>
                                    </p:anim>
                                    <p:animEffect transition="in" filter="wipe(up)">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P spid="7" grpId="0" build="p"/>
      <p:bldP spid="7" grpId="1" build="p"/>
      <p:bldP spid="8" grpId="0"/>
      <p:bldP spid="8" grpId="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8"/>
          <a:stretch>
            <a:fillRect/>
          </a:stretch>
        </a:blipFill>
        <a:effectLst/>
      </p:bgPr>
    </p:bg>
    <p:spTree>
      <p:nvGrpSpPr>
        <p:cNvPr id="1" name=""/>
        <p:cNvGrpSpPr/>
        <p:nvPr/>
      </p:nvGrpSpPr>
      <p:grpSpPr>
        <a:xfrm>
          <a:off x="0" y="0"/>
          <a:ext cx="0" cy="0"/>
          <a:chOff x="0" y="0"/>
          <a:chExt cx="0" cy="0"/>
        </a:xfrm>
      </p:grpSpPr>
      <p:sp>
        <p:nvSpPr>
          <p:cNvPr id="3" name="PA-矩形 0"/>
          <p:cNvSpPr/>
          <p:nvPr>
            <p:custDataLst>
              <p:tags r:id="rId2"/>
            </p:custDataLst>
          </p:nvPr>
        </p:nvSpPr>
        <p:spPr>
          <a:xfrm>
            <a:off x="609600" y="2061845"/>
            <a:ext cx="10972800" cy="2752090"/>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2" name="PA-矩形 00"/>
          <p:cNvSpPr/>
          <p:nvPr>
            <p:custDataLst>
              <p:tags r:id="rId3"/>
            </p:custDataLst>
          </p:nvPr>
        </p:nvSpPr>
        <p:spPr>
          <a:xfrm>
            <a:off x="1731645" y="833755"/>
            <a:ext cx="3505200" cy="53625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4" name="PA-矩形 00"/>
          <p:cNvSpPr/>
          <p:nvPr>
            <p:custDataLst>
              <p:tags r:id="rId4"/>
            </p:custDataLst>
          </p:nvPr>
        </p:nvSpPr>
        <p:spPr>
          <a:xfrm>
            <a:off x="1676400" y="764540"/>
            <a:ext cx="3505200" cy="53765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5" name="PA-直接连接符 6"/>
          <p:cNvCxnSpPr/>
          <p:nvPr>
            <p:custDataLst>
              <p:tags r:id="rId5"/>
            </p:custDataLst>
          </p:nvPr>
        </p:nvCxnSpPr>
        <p:spPr>
          <a:xfrm>
            <a:off x="2783205" y="1848732"/>
            <a:ext cx="13163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custDataLst>
              <p:tags r:id="rId6"/>
            </p:custDataLst>
          </p:nvPr>
        </p:nvSpPr>
        <p:spPr>
          <a:xfrm>
            <a:off x="1981835" y="846455"/>
            <a:ext cx="2867025" cy="886460"/>
          </a:xfrm>
          <a:prstGeom prst="rect">
            <a:avLst/>
          </a:prstGeom>
          <a:noFill/>
        </p:spPr>
        <p:txBody>
          <a:bodyPr wrap="square" lIns="63500" tIns="25400" rIns="63500" bIns="25400" rtlCol="0" anchor="ctr" anchorCtr="0">
            <a:normAutofit fontScale="40000"/>
          </a:bodyPr>
          <a:lstStyle/>
          <a:p>
            <a:pPr marL="0" indent="0" algn="ctr">
              <a:lnSpc>
                <a:spcPct val="100000"/>
              </a:lnSpc>
              <a:spcBef>
                <a:spcPts val="0"/>
              </a:spcBef>
              <a:spcAft>
                <a:spcPts val="0"/>
              </a:spcAft>
              <a:buSzPct val="100000"/>
              <a:buNone/>
            </a:pPr>
            <a:r>
              <a:rPr lang="zh-CN" altLang="en-US" sz="6000" b="1" spc="440" dirty="0">
                <a:solidFill>
                  <a:schemeClr val="dk1">
                    <a:lumMod val="85000"/>
                    <a:lumOff val="15000"/>
                  </a:schemeClr>
                </a:solidFill>
                <a:latin typeface="微软雅黑" panose="020B0503020204020204" charset="-122"/>
                <a:ea typeface="微软雅黑" panose="020B0503020204020204" charset="-122"/>
                <a:sym typeface="+mn-ea"/>
              </a:rPr>
              <a:t>平面体轴测图的画法</a:t>
            </a:r>
            <a:endParaRPr lang="zh-CN" altLang="en-US" sz="6000" b="1" spc="44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9" name="圆角矩形 8"/>
          <p:cNvSpPr/>
          <p:nvPr/>
        </p:nvSpPr>
        <p:spPr>
          <a:xfrm>
            <a:off x="6096000" y="1715770"/>
            <a:ext cx="4538980" cy="3444875"/>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770380" y="1913890"/>
            <a:ext cx="3390265" cy="4246245"/>
          </a:xfrm>
          <a:prstGeom prst="rect">
            <a:avLst/>
          </a:prstGeom>
          <a:noFill/>
        </p:spPr>
        <p:txBody>
          <a:bodyPr wrap="square" rtlCol="0" anchor="t">
            <a:spAutoFit/>
            <a:scene3d>
              <a:camera prst="orthographicFront"/>
              <a:lightRig rig="threePt" dir="t"/>
            </a:scene3d>
          </a:bodyPr>
          <a:lstStyle/>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一</a:t>
            </a:r>
            <a:r>
              <a:rPr lang="en-US" altLang="zh-CN" sz="1400" spc="120">
                <a:solidFill>
                  <a:schemeClr val="dk1">
                    <a:lumMod val="85000"/>
                    <a:lumOff val="15000"/>
                  </a:schemeClr>
                </a:solidFill>
                <a:ea typeface="微软雅黑" panose="020B0503020204020204" charset="-122"/>
                <a:sym typeface="+mn-ea"/>
              </a:rPr>
              <a:t>.</a:t>
            </a:r>
            <a:r>
              <a:rPr lang="zh-CN" altLang="en-US" sz="1400" b="1" spc="180" dirty="0">
                <a:solidFill>
                  <a:schemeClr val="dk1">
                    <a:lumMod val="85000"/>
                    <a:lumOff val="15000"/>
                  </a:schemeClr>
                </a:solidFill>
                <a:ea typeface="微软雅黑" panose="020B0503020204020204" charset="-122"/>
                <a:sym typeface="+mn-ea"/>
              </a:rPr>
              <a:t>平面体正等测的画法</a:t>
            </a:r>
          </a:p>
          <a:p>
            <a:pPr marL="355600" lvl="0" algn="l" fontAlgn="ctr">
              <a:lnSpc>
                <a:spcPct val="150000"/>
              </a:lnSpc>
              <a:spcBef>
                <a:spcPts val="0"/>
              </a:spcBef>
              <a:spcAft>
                <a:spcPts val="800"/>
              </a:spcAft>
              <a:buSzPct val="100000"/>
              <a:buFont typeface="+mn-ea"/>
            </a:pPr>
            <a:r>
              <a:rPr lang="en-US" altLang="zh-CN" sz="1400" b="1" spc="180" dirty="0">
                <a:solidFill>
                  <a:schemeClr val="dk1">
                    <a:lumMod val="85000"/>
                    <a:lumOff val="15000"/>
                  </a:schemeClr>
                </a:solidFill>
                <a:ea typeface="微软雅黑" panose="020B0503020204020204" charset="-122"/>
                <a:sym typeface="+mn-ea"/>
              </a:rPr>
              <a:t>1.</a:t>
            </a:r>
            <a:r>
              <a:rPr lang="zh-CN" altLang="en-US" sz="1400" spc="120">
                <a:solidFill>
                  <a:schemeClr val="dk1">
                    <a:lumMod val="85000"/>
                    <a:lumOff val="15000"/>
                  </a:schemeClr>
                </a:solidFill>
                <a:ea typeface="微软雅黑" panose="020B0503020204020204" charset="-122"/>
                <a:sym typeface="+mn-ea"/>
              </a:rPr>
              <a:t>特征面法（用于画基本体）</a:t>
            </a:r>
          </a:p>
          <a:p>
            <a:pPr marL="355600" lvl="0" algn="l" fontAlgn="ctr">
              <a:lnSpc>
                <a:spcPct val="150000"/>
              </a:lnSpc>
              <a:spcBef>
                <a:spcPts val="0"/>
              </a:spcBef>
              <a:spcAft>
                <a:spcPts val="800"/>
              </a:spcAft>
              <a:buSzPct val="100000"/>
              <a:buFont typeface="+mn-ea"/>
            </a:pPr>
            <a:r>
              <a:rPr lang="en-US" sz="1400" spc="120">
                <a:solidFill>
                  <a:schemeClr val="dk1">
                    <a:lumMod val="85000"/>
                    <a:lumOff val="15000"/>
                  </a:schemeClr>
                </a:solidFill>
                <a:ea typeface="微软雅黑" panose="020B0503020204020204" charset="-122"/>
                <a:sym typeface="+mn-ea"/>
              </a:rPr>
              <a:t>1.2.</a:t>
            </a:r>
            <a:r>
              <a:rPr lang="zh-CN" altLang="en-US" sz="1400" spc="120">
                <a:solidFill>
                  <a:schemeClr val="dk1">
                    <a:lumMod val="85000"/>
                    <a:lumOff val="15000"/>
                  </a:schemeClr>
                </a:solidFill>
                <a:ea typeface="微软雅黑" panose="020B0503020204020204" charset="-122"/>
                <a:sym typeface="+mn-ea"/>
              </a:rPr>
              <a:t>水平底面直棱柱的正等测</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1</a:t>
            </a:r>
            <a:r>
              <a:rPr lang="zh-CN" altLang="en-US" sz="1400" spc="120">
                <a:solidFill>
                  <a:schemeClr val="dk1">
                    <a:lumMod val="85000"/>
                    <a:lumOff val="15000"/>
                  </a:schemeClr>
                </a:solidFill>
                <a:ea typeface="微软雅黑" panose="020B0503020204020204" charset="-122"/>
                <a:sym typeface="+mn-ea"/>
              </a:rPr>
              <a:t>）画参照轴</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2</a:t>
            </a:r>
            <a:r>
              <a:rPr lang="zh-CN" altLang="en-US" sz="1400" spc="120">
                <a:solidFill>
                  <a:schemeClr val="dk1">
                    <a:lumMod val="85000"/>
                    <a:lumOff val="15000"/>
                  </a:schemeClr>
                </a:solidFill>
                <a:ea typeface="微软雅黑" panose="020B0503020204020204" charset="-122"/>
                <a:sym typeface="+mn-ea"/>
              </a:rPr>
              <a:t>）定起画点</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3</a:t>
            </a:r>
            <a:r>
              <a:rPr lang="zh-CN" altLang="en-US" sz="1400" spc="120">
                <a:solidFill>
                  <a:schemeClr val="dk1">
                    <a:lumMod val="85000"/>
                    <a:lumOff val="15000"/>
                  </a:schemeClr>
                </a:solidFill>
                <a:ea typeface="微软雅黑" panose="020B0503020204020204" charset="-122"/>
                <a:sym typeface="+mn-ea"/>
              </a:rPr>
              <a:t>）画可见底面</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4</a:t>
            </a:r>
            <a:r>
              <a:rPr lang="zh-CN" altLang="en-US" sz="1400" spc="120">
                <a:solidFill>
                  <a:schemeClr val="dk1">
                    <a:lumMod val="85000"/>
                    <a:lumOff val="15000"/>
                  </a:schemeClr>
                </a:solidFill>
                <a:ea typeface="微软雅黑" panose="020B0503020204020204" charset="-122"/>
                <a:sym typeface="+mn-ea"/>
              </a:rPr>
              <a:t>）画可见侧棱</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5</a:t>
            </a:r>
            <a:r>
              <a:rPr lang="zh-CN" altLang="en-US" sz="1400" spc="120">
                <a:solidFill>
                  <a:schemeClr val="dk1">
                    <a:lumMod val="85000"/>
                    <a:lumOff val="15000"/>
                  </a:schemeClr>
                </a:solidFill>
                <a:ea typeface="微软雅黑" panose="020B0503020204020204" charset="-122"/>
                <a:sym typeface="+mn-ea"/>
              </a:rPr>
              <a:t>）画不可见底面</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6</a:t>
            </a:r>
            <a:r>
              <a:rPr lang="zh-CN" altLang="en-US" sz="1400" spc="120">
                <a:solidFill>
                  <a:schemeClr val="dk1">
                    <a:lumMod val="85000"/>
                    <a:lumOff val="15000"/>
                  </a:schemeClr>
                </a:solidFill>
                <a:ea typeface="微软雅黑" panose="020B0503020204020204" charset="-122"/>
                <a:sym typeface="+mn-ea"/>
              </a:rPr>
              <a:t>）完成作图</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endPar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endParaRPr>
          </a:p>
        </p:txBody>
      </p:sp>
      <p:pic>
        <p:nvPicPr>
          <p:cNvPr id="11" name="图片 10"/>
          <p:cNvPicPr>
            <a:picLocks noChangeAspect="1"/>
          </p:cNvPicPr>
          <p:nvPr/>
        </p:nvPicPr>
        <p:blipFill>
          <a:blip r:embed="rId9"/>
          <a:srcRect l="5405" t="4066"/>
          <a:stretch>
            <a:fillRect/>
          </a:stretch>
        </p:blipFill>
        <p:spPr>
          <a:xfrm>
            <a:off x="6221730" y="2083435"/>
            <a:ext cx="4287520" cy="2709545"/>
          </a:xfrm>
          <a:prstGeom prst="roundRect">
            <a:avLst/>
          </a:prstGeom>
        </p:spPr>
      </p:pic>
      <p:pic>
        <p:nvPicPr>
          <p:cNvPr id="6" name="图片 5" descr="2">
            <a:hlinkClick r:id="rId10" action="ppaction://hlinkfile"/>
          </p:cNvPr>
          <p:cNvPicPr>
            <a:picLocks noChangeAspect="1"/>
          </p:cNvPicPr>
          <p:nvPr/>
        </p:nvPicPr>
        <p:blipFill>
          <a:blip r:embed="rId11"/>
          <a:stretch>
            <a:fillRect/>
          </a:stretch>
        </p:blipFill>
        <p:spPr>
          <a:xfrm>
            <a:off x="8184515" y="846455"/>
            <a:ext cx="601345" cy="62865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p:tgtEl>
                                          <p:spTgt spid="9"/>
                                        </p:tgtEl>
                                        <p:attrNameLst>
                                          <p:attrName>ppt_y</p:attrName>
                                        </p:attrNameLst>
                                      </p:cBhvr>
                                      <p:tavLst>
                                        <p:tav tm="0">
                                          <p:val>
                                            <p:strVal val="#ppt_y+#ppt_h*1.125000"/>
                                          </p:val>
                                        </p:tav>
                                        <p:tav tm="100000">
                                          <p:val>
                                            <p:strVal val="#ppt_y"/>
                                          </p:val>
                                        </p:tav>
                                      </p:tavLst>
                                    </p:anim>
                                    <p:animEffect transition="in" filter="wipe(up)">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p:tgtEl>
                                          <p:spTgt spid="11"/>
                                        </p:tgtEl>
                                        <p:attrNameLst>
                                          <p:attrName>ppt_y</p:attrName>
                                        </p:attrNameLst>
                                      </p:cBhvr>
                                      <p:tavLst>
                                        <p:tav tm="0">
                                          <p:val>
                                            <p:strVal val="#ppt_y+#ppt_h*1.125000"/>
                                          </p:val>
                                        </p:tav>
                                        <p:tav tm="100000">
                                          <p:val>
                                            <p:strVal val="#ppt_y"/>
                                          </p:val>
                                        </p:tav>
                                      </p:tavLst>
                                    </p:anim>
                                    <p:animEffect transition="in" filter="wipe(up)">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additive="base">
                                        <p:cTn id="47" dur="500"/>
                                        <p:tgtEl>
                                          <p:spTgt spid="6"/>
                                        </p:tgtEl>
                                        <p:attrNameLst>
                                          <p:attrName>ppt_y</p:attrName>
                                        </p:attrNameLst>
                                      </p:cBhvr>
                                      <p:tavLst>
                                        <p:tav tm="0">
                                          <p:val>
                                            <p:strVal val="#ppt_y+#ppt_h*1.125000"/>
                                          </p:val>
                                        </p:tav>
                                        <p:tav tm="100000">
                                          <p:val>
                                            <p:strVal val="#ppt_y"/>
                                          </p:val>
                                        </p:tav>
                                      </p:tavLst>
                                    </p:anim>
                                    <p:animEffect transition="in" filter="wipe(up)">
                                      <p:cBhvr>
                                        <p:cTn id="4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P spid="2" grpId="0" bldLvl="0" animBg="1"/>
      <p:bldP spid="2" grpId="1" animBg="1"/>
      <p:bldP spid="4" grpId="0" bldLvl="0" animBg="1"/>
      <p:bldP spid="4" grpId="1" animBg="1"/>
      <p:bldP spid="8" grpId="0"/>
      <p:bldP spid="8" grpId="1"/>
      <p:bldP spid="9" grpId="0" bldLvl="0" animBg="1"/>
      <p:bldP spid="9" grpId="1" animBg="1"/>
      <p:bldP spid="7" grpId="0"/>
      <p:bldP spid="7"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8"/>
          <a:stretch>
            <a:fillRect/>
          </a:stretch>
        </a:blipFill>
        <a:effectLst/>
      </p:bgPr>
    </p:bg>
    <p:spTree>
      <p:nvGrpSpPr>
        <p:cNvPr id="1" name=""/>
        <p:cNvGrpSpPr/>
        <p:nvPr/>
      </p:nvGrpSpPr>
      <p:grpSpPr>
        <a:xfrm>
          <a:off x="0" y="0"/>
          <a:ext cx="0" cy="0"/>
          <a:chOff x="0" y="0"/>
          <a:chExt cx="0" cy="0"/>
        </a:xfrm>
      </p:grpSpPr>
      <p:sp>
        <p:nvSpPr>
          <p:cNvPr id="3" name="PA-矩形 0"/>
          <p:cNvSpPr/>
          <p:nvPr>
            <p:custDataLst>
              <p:tags r:id="rId2"/>
            </p:custDataLst>
          </p:nvPr>
        </p:nvSpPr>
        <p:spPr>
          <a:xfrm>
            <a:off x="609600" y="2061845"/>
            <a:ext cx="10972800" cy="2752090"/>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2" name="PA-矩形 00"/>
          <p:cNvSpPr/>
          <p:nvPr>
            <p:custDataLst>
              <p:tags r:id="rId3"/>
            </p:custDataLst>
          </p:nvPr>
        </p:nvSpPr>
        <p:spPr>
          <a:xfrm>
            <a:off x="1731645" y="833755"/>
            <a:ext cx="3505200" cy="53625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4" name="PA-矩形 00"/>
          <p:cNvSpPr/>
          <p:nvPr>
            <p:custDataLst>
              <p:tags r:id="rId4"/>
            </p:custDataLst>
          </p:nvPr>
        </p:nvSpPr>
        <p:spPr>
          <a:xfrm>
            <a:off x="1676400" y="764540"/>
            <a:ext cx="3505200" cy="53765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5" name="PA-直接连接符 6"/>
          <p:cNvCxnSpPr/>
          <p:nvPr>
            <p:custDataLst>
              <p:tags r:id="rId5"/>
            </p:custDataLst>
          </p:nvPr>
        </p:nvCxnSpPr>
        <p:spPr>
          <a:xfrm>
            <a:off x="2783205" y="1848732"/>
            <a:ext cx="13163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custDataLst>
              <p:tags r:id="rId6"/>
            </p:custDataLst>
          </p:nvPr>
        </p:nvSpPr>
        <p:spPr>
          <a:xfrm>
            <a:off x="1981835" y="846455"/>
            <a:ext cx="2867025" cy="886460"/>
          </a:xfrm>
          <a:prstGeom prst="rect">
            <a:avLst/>
          </a:prstGeom>
          <a:noFill/>
        </p:spPr>
        <p:txBody>
          <a:bodyPr wrap="square" lIns="63500" tIns="25400" rIns="63500" bIns="25400" rtlCol="0" anchor="ctr" anchorCtr="0">
            <a:normAutofit fontScale="40000"/>
          </a:bodyPr>
          <a:lstStyle/>
          <a:p>
            <a:pPr marL="0" indent="0" algn="ctr">
              <a:lnSpc>
                <a:spcPct val="100000"/>
              </a:lnSpc>
              <a:spcBef>
                <a:spcPts val="0"/>
              </a:spcBef>
              <a:spcAft>
                <a:spcPts val="0"/>
              </a:spcAft>
              <a:buSzPct val="100000"/>
              <a:buNone/>
            </a:pPr>
            <a:r>
              <a:rPr lang="zh-CN" altLang="en-US" sz="6000" b="1" spc="440" dirty="0">
                <a:solidFill>
                  <a:schemeClr val="dk1">
                    <a:lumMod val="85000"/>
                    <a:lumOff val="15000"/>
                  </a:schemeClr>
                </a:solidFill>
                <a:latin typeface="微软雅黑" panose="020B0503020204020204" charset="-122"/>
                <a:ea typeface="微软雅黑" panose="020B0503020204020204" charset="-122"/>
                <a:sym typeface="+mn-ea"/>
              </a:rPr>
              <a:t>平面体轴测图的画法</a:t>
            </a:r>
            <a:endParaRPr lang="zh-CN" altLang="en-US" sz="6000" b="1" spc="44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9" name="圆角矩形 8"/>
          <p:cNvSpPr/>
          <p:nvPr/>
        </p:nvSpPr>
        <p:spPr>
          <a:xfrm>
            <a:off x="6096000" y="1715770"/>
            <a:ext cx="4538980" cy="3444875"/>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770380" y="1913890"/>
            <a:ext cx="3390265" cy="3820160"/>
          </a:xfrm>
          <a:prstGeom prst="rect">
            <a:avLst/>
          </a:prstGeom>
          <a:noFill/>
        </p:spPr>
        <p:txBody>
          <a:bodyPr wrap="square" rtlCol="0" anchor="t">
            <a:spAutoFit/>
            <a:scene3d>
              <a:camera prst="orthographicFront"/>
              <a:lightRig rig="threePt" dir="t"/>
            </a:scene3d>
          </a:bodyPr>
          <a:lstStyle/>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一</a:t>
            </a:r>
            <a:r>
              <a:rPr lang="en-US" altLang="zh-CN" sz="1400" spc="120">
                <a:solidFill>
                  <a:schemeClr val="dk1">
                    <a:lumMod val="85000"/>
                    <a:lumOff val="15000"/>
                  </a:schemeClr>
                </a:solidFill>
                <a:ea typeface="微软雅黑" panose="020B0503020204020204" charset="-122"/>
                <a:sym typeface="+mn-ea"/>
              </a:rPr>
              <a:t>.</a:t>
            </a:r>
            <a:r>
              <a:rPr lang="zh-CN" altLang="en-US" sz="1400" b="1" spc="180" dirty="0">
                <a:solidFill>
                  <a:schemeClr val="dk1">
                    <a:lumMod val="85000"/>
                    <a:lumOff val="15000"/>
                  </a:schemeClr>
                </a:solidFill>
                <a:ea typeface="微软雅黑" panose="020B0503020204020204" charset="-122"/>
                <a:sym typeface="+mn-ea"/>
              </a:rPr>
              <a:t>平面体正等测的画法</a:t>
            </a:r>
          </a:p>
          <a:p>
            <a:pPr marL="355600" lvl="0" algn="l" fontAlgn="ctr">
              <a:lnSpc>
                <a:spcPct val="150000"/>
              </a:lnSpc>
              <a:spcBef>
                <a:spcPts val="0"/>
              </a:spcBef>
              <a:spcAft>
                <a:spcPts val="800"/>
              </a:spcAft>
              <a:buSzPct val="100000"/>
              <a:buFont typeface="+mn-ea"/>
            </a:pPr>
            <a:r>
              <a:rPr lang="en-US" altLang="zh-CN" sz="1400" b="1" spc="180" dirty="0">
                <a:solidFill>
                  <a:schemeClr val="dk1">
                    <a:lumMod val="85000"/>
                    <a:lumOff val="15000"/>
                  </a:schemeClr>
                </a:solidFill>
                <a:ea typeface="微软雅黑" panose="020B0503020204020204" charset="-122"/>
                <a:sym typeface="+mn-ea"/>
              </a:rPr>
              <a:t>1.</a:t>
            </a:r>
            <a:r>
              <a:rPr lang="zh-CN" altLang="en-US" sz="1400" spc="120">
                <a:solidFill>
                  <a:schemeClr val="dk1">
                    <a:lumMod val="85000"/>
                    <a:lumOff val="15000"/>
                  </a:schemeClr>
                </a:solidFill>
                <a:ea typeface="微软雅黑" panose="020B0503020204020204" charset="-122"/>
                <a:sym typeface="+mn-ea"/>
              </a:rPr>
              <a:t>特征面法（用于画基本体）</a:t>
            </a:r>
          </a:p>
          <a:p>
            <a:pPr marL="355600" lvl="0" algn="l" fontAlgn="ctr">
              <a:lnSpc>
                <a:spcPct val="150000"/>
              </a:lnSpc>
              <a:spcBef>
                <a:spcPts val="0"/>
              </a:spcBef>
              <a:spcAft>
                <a:spcPts val="800"/>
              </a:spcAft>
              <a:buSzPct val="100000"/>
              <a:buFont typeface="+mn-ea"/>
            </a:pPr>
            <a:r>
              <a:rPr lang="en-US" sz="1400" spc="120">
                <a:solidFill>
                  <a:schemeClr val="dk1">
                    <a:lumMod val="85000"/>
                    <a:lumOff val="15000"/>
                  </a:schemeClr>
                </a:solidFill>
                <a:ea typeface="微软雅黑" panose="020B0503020204020204" charset="-122"/>
                <a:sym typeface="+mn-ea"/>
              </a:rPr>
              <a:t>1.3.</a:t>
            </a:r>
            <a:r>
              <a:rPr lang="zh-CN" altLang="en-US" sz="1400" spc="120">
                <a:solidFill>
                  <a:schemeClr val="dk1">
                    <a:lumMod val="85000"/>
                    <a:lumOff val="15000"/>
                  </a:schemeClr>
                </a:solidFill>
                <a:ea typeface="微软雅黑" panose="020B0503020204020204" charset="-122"/>
                <a:sym typeface="+mn-ea"/>
              </a:rPr>
              <a:t>侧平底面直棱柱的正等测</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1</a:t>
            </a:r>
            <a:r>
              <a:rPr lang="zh-CN" altLang="en-US" sz="1400" spc="120">
                <a:solidFill>
                  <a:schemeClr val="dk1">
                    <a:lumMod val="85000"/>
                    <a:lumOff val="15000"/>
                  </a:schemeClr>
                </a:solidFill>
                <a:ea typeface="微软雅黑" panose="020B0503020204020204" charset="-122"/>
                <a:sym typeface="+mn-ea"/>
              </a:rPr>
              <a:t>）画参照轴</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2</a:t>
            </a:r>
            <a:r>
              <a:rPr lang="zh-CN" altLang="en-US" sz="1400" spc="120">
                <a:solidFill>
                  <a:schemeClr val="dk1">
                    <a:lumMod val="85000"/>
                    <a:lumOff val="15000"/>
                  </a:schemeClr>
                </a:solidFill>
                <a:ea typeface="微软雅黑" panose="020B0503020204020204" charset="-122"/>
                <a:sym typeface="+mn-ea"/>
              </a:rPr>
              <a:t>）定起画点</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3</a:t>
            </a:r>
            <a:r>
              <a:rPr lang="zh-CN" altLang="en-US" sz="1400" spc="120">
                <a:solidFill>
                  <a:schemeClr val="dk1">
                    <a:lumMod val="85000"/>
                    <a:lumOff val="15000"/>
                  </a:schemeClr>
                </a:solidFill>
                <a:ea typeface="微软雅黑" panose="020B0503020204020204" charset="-122"/>
                <a:sym typeface="+mn-ea"/>
              </a:rPr>
              <a:t>）画可见底面</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4</a:t>
            </a:r>
            <a:r>
              <a:rPr lang="zh-CN" altLang="en-US" sz="1400" spc="120">
                <a:solidFill>
                  <a:schemeClr val="dk1">
                    <a:lumMod val="85000"/>
                    <a:lumOff val="15000"/>
                  </a:schemeClr>
                </a:solidFill>
                <a:ea typeface="微软雅黑" panose="020B0503020204020204" charset="-122"/>
                <a:sym typeface="+mn-ea"/>
              </a:rPr>
              <a:t>）画可见侧棱</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5</a:t>
            </a:r>
            <a:r>
              <a:rPr lang="zh-CN" altLang="en-US" sz="1400" spc="120">
                <a:solidFill>
                  <a:schemeClr val="dk1">
                    <a:lumMod val="85000"/>
                    <a:lumOff val="15000"/>
                  </a:schemeClr>
                </a:solidFill>
                <a:ea typeface="微软雅黑" panose="020B0503020204020204" charset="-122"/>
                <a:sym typeface="+mn-ea"/>
              </a:rPr>
              <a:t>）画不可见底面</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6</a:t>
            </a:r>
            <a:r>
              <a:rPr lang="zh-CN" altLang="en-US" sz="1400" spc="120">
                <a:solidFill>
                  <a:schemeClr val="dk1">
                    <a:lumMod val="85000"/>
                    <a:lumOff val="15000"/>
                  </a:schemeClr>
                </a:solidFill>
                <a:ea typeface="微软雅黑" panose="020B0503020204020204" charset="-122"/>
                <a:sym typeface="+mn-ea"/>
              </a:rPr>
              <a:t>）完成作图</a:t>
            </a:r>
            <a:endPar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endParaRPr>
          </a:p>
        </p:txBody>
      </p:sp>
      <p:pic>
        <p:nvPicPr>
          <p:cNvPr id="10" name="图片 9"/>
          <p:cNvPicPr>
            <a:picLocks noChangeAspect="1"/>
          </p:cNvPicPr>
          <p:nvPr/>
        </p:nvPicPr>
        <p:blipFill>
          <a:blip r:embed="rId9"/>
          <a:srcRect l="9495" t="8756" r="2417" b="2047"/>
          <a:stretch>
            <a:fillRect/>
          </a:stretch>
        </p:blipFill>
        <p:spPr>
          <a:xfrm>
            <a:off x="6230938" y="2076133"/>
            <a:ext cx="4269105" cy="2724150"/>
          </a:xfrm>
          <a:prstGeom prst="round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p:tgtEl>
                                          <p:spTgt spid="9"/>
                                        </p:tgtEl>
                                        <p:attrNameLst>
                                          <p:attrName>ppt_y</p:attrName>
                                        </p:attrNameLst>
                                      </p:cBhvr>
                                      <p:tavLst>
                                        <p:tav tm="0">
                                          <p:val>
                                            <p:strVal val="#ppt_y+#ppt_h*1.125000"/>
                                          </p:val>
                                        </p:tav>
                                        <p:tav tm="100000">
                                          <p:val>
                                            <p:strVal val="#ppt_y"/>
                                          </p:val>
                                        </p:tav>
                                      </p:tavLst>
                                    </p:anim>
                                    <p:animEffect transition="in" filter="wipe(up)">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p:tgtEl>
                                          <p:spTgt spid="10"/>
                                        </p:tgtEl>
                                        <p:attrNameLst>
                                          <p:attrName>ppt_y</p:attrName>
                                        </p:attrNameLst>
                                      </p:cBhvr>
                                      <p:tavLst>
                                        <p:tav tm="0">
                                          <p:val>
                                            <p:strVal val="#ppt_y+#ppt_h*1.125000"/>
                                          </p:val>
                                        </p:tav>
                                        <p:tav tm="100000">
                                          <p:val>
                                            <p:strVal val="#ppt_y"/>
                                          </p:val>
                                        </p:tav>
                                      </p:tavLst>
                                    </p:anim>
                                    <p:animEffect transition="in" filter="wipe(up)">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P spid="2" grpId="0" bldLvl="0" animBg="1"/>
      <p:bldP spid="2" grpId="1" animBg="1"/>
      <p:bldP spid="4" grpId="0" bldLvl="0" animBg="1"/>
      <p:bldP spid="4" grpId="1" animBg="1"/>
      <p:bldP spid="8" grpId="0"/>
      <p:bldP spid="8" grpId="1"/>
      <p:bldP spid="9" grpId="0" bldLvl="0" animBg="1"/>
      <p:bldP spid="9" grpId="1" animBg="1"/>
      <p:bldP spid="7" grpId="0"/>
      <p:bldP spid="7"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8"/>
          <a:stretch>
            <a:fillRect/>
          </a:stretch>
        </a:blipFill>
        <a:effectLst/>
      </p:bgPr>
    </p:bg>
    <p:spTree>
      <p:nvGrpSpPr>
        <p:cNvPr id="1" name=""/>
        <p:cNvGrpSpPr/>
        <p:nvPr/>
      </p:nvGrpSpPr>
      <p:grpSpPr>
        <a:xfrm>
          <a:off x="0" y="0"/>
          <a:ext cx="0" cy="0"/>
          <a:chOff x="0" y="0"/>
          <a:chExt cx="0" cy="0"/>
        </a:xfrm>
      </p:grpSpPr>
      <p:sp>
        <p:nvSpPr>
          <p:cNvPr id="3" name="PA-矩形 0"/>
          <p:cNvSpPr/>
          <p:nvPr>
            <p:custDataLst>
              <p:tags r:id="rId2"/>
            </p:custDataLst>
          </p:nvPr>
        </p:nvSpPr>
        <p:spPr>
          <a:xfrm>
            <a:off x="609600" y="2061845"/>
            <a:ext cx="10972800" cy="2752090"/>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2" name="PA-矩形 00"/>
          <p:cNvSpPr/>
          <p:nvPr>
            <p:custDataLst>
              <p:tags r:id="rId3"/>
            </p:custDataLst>
          </p:nvPr>
        </p:nvSpPr>
        <p:spPr>
          <a:xfrm>
            <a:off x="1731645" y="833755"/>
            <a:ext cx="3505200" cy="53625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4" name="PA-矩形 00"/>
          <p:cNvSpPr/>
          <p:nvPr>
            <p:custDataLst>
              <p:tags r:id="rId4"/>
            </p:custDataLst>
          </p:nvPr>
        </p:nvSpPr>
        <p:spPr>
          <a:xfrm>
            <a:off x="1676400" y="764540"/>
            <a:ext cx="3505200" cy="53765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5" name="PA-直接连接符 6"/>
          <p:cNvCxnSpPr/>
          <p:nvPr>
            <p:custDataLst>
              <p:tags r:id="rId5"/>
            </p:custDataLst>
          </p:nvPr>
        </p:nvCxnSpPr>
        <p:spPr>
          <a:xfrm>
            <a:off x="2783205" y="1848732"/>
            <a:ext cx="13163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custDataLst>
              <p:tags r:id="rId6"/>
            </p:custDataLst>
          </p:nvPr>
        </p:nvSpPr>
        <p:spPr>
          <a:xfrm>
            <a:off x="1981835" y="846455"/>
            <a:ext cx="2867025" cy="886460"/>
          </a:xfrm>
          <a:prstGeom prst="rect">
            <a:avLst/>
          </a:prstGeom>
          <a:noFill/>
        </p:spPr>
        <p:txBody>
          <a:bodyPr wrap="square" lIns="63500" tIns="25400" rIns="63500" bIns="25400" rtlCol="0" anchor="ctr" anchorCtr="0">
            <a:normAutofit fontScale="40000"/>
          </a:bodyPr>
          <a:lstStyle/>
          <a:p>
            <a:pPr marL="0" indent="0" algn="ctr">
              <a:lnSpc>
                <a:spcPct val="100000"/>
              </a:lnSpc>
              <a:spcBef>
                <a:spcPts val="0"/>
              </a:spcBef>
              <a:spcAft>
                <a:spcPts val="0"/>
              </a:spcAft>
              <a:buSzPct val="100000"/>
              <a:buNone/>
            </a:pPr>
            <a:r>
              <a:rPr lang="zh-CN" altLang="en-US" sz="6000" b="1" spc="440" dirty="0">
                <a:solidFill>
                  <a:schemeClr val="dk1">
                    <a:lumMod val="85000"/>
                    <a:lumOff val="15000"/>
                  </a:schemeClr>
                </a:solidFill>
                <a:latin typeface="微软雅黑" panose="020B0503020204020204" charset="-122"/>
                <a:ea typeface="微软雅黑" panose="020B0503020204020204" charset="-122"/>
                <a:sym typeface="+mn-ea"/>
              </a:rPr>
              <a:t>平面体轴测图的画法</a:t>
            </a:r>
            <a:endParaRPr lang="zh-CN" altLang="en-US" sz="6000" b="1" spc="44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9" name="圆角矩形 8"/>
          <p:cNvSpPr/>
          <p:nvPr/>
        </p:nvSpPr>
        <p:spPr>
          <a:xfrm>
            <a:off x="6096000" y="1715770"/>
            <a:ext cx="4538980" cy="3444875"/>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770380" y="1913890"/>
            <a:ext cx="3390265" cy="4246245"/>
          </a:xfrm>
          <a:prstGeom prst="rect">
            <a:avLst/>
          </a:prstGeom>
          <a:noFill/>
        </p:spPr>
        <p:txBody>
          <a:bodyPr wrap="square" rtlCol="0" anchor="t">
            <a:spAutoFit/>
            <a:scene3d>
              <a:camera prst="orthographicFront"/>
              <a:lightRig rig="threePt" dir="t"/>
            </a:scene3d>
          </a:bodyPr>
          <a:lstStyle/>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一</a:t>
            </a:r>
            <a:r>
              <a:rPr lang="en-US" altLang="zh-CN" sz="1400" spc="120">
                <a:solidFill>
                  <a:schemeClr val="dk1">
                    <a:lumMod val="85000"/>
                    <a:lumOff val="15000"/>
                  </a:schemeClr>
                </a:solidFill>
                <a:ea typeface="微软雅黑" panose="020B0503020204020204" charset="-122"/>
                <a:sym typeface="+mn-ea"/>
              </a:rPr>
              <a:t>.</a:t>
            </a:r>
            <a:r>
              <a:rPr lang="zh-CN" altLang="en-US" sz="1400" b="1" spc="180" dirty="0">
                <a:solidFill>
                  <a:schemeClr val="dk1">
                    <a:lumMod val="85000"/>
                    <a:lumOff val="15000"/>
                  </a:schemeClr>
                </a:solidFill>
                <a:ea typeface="微软雅黑" panose="020B0503020204020204" charset="-122"/>
                <a:sym typeface="+mn-ea"/>
              </a:rPr>
              <a:t>平面体正等测的画法</a:t>
            </a:r>
          </a:p>
          <a:p>
            <a:pPr marL="355600" lvl="0" algn="l" fontAlgn="ctr">
              <a:lnSpc>
                <a:spcPct val="150000"/>
              </a:lnSpc>
              <a:spcBef>
                <a:spcPts val="0"/>
              </a:spcBef>
              <a:spcAft>
                <a:spcPts val="800"/>
              </a:spcAft>
              <a:buSzPct val="100000"/>
              <a:buFont typeface="+mn-ea"/>
            </a:pPr>
            <a:r>
              <a:rPr lang="en-US" altLang="zh-CN" sz="1400" b="1" spc="180" dirty="0">
                <a:solidFill>
                  <a:schemeClr val="dk1">
                    <a:lumMod val="85000"/>
                    <a:lumOff val="15000"/>
                  </a:schemeClr>
                </a:solidFill>
                <a:ea typeface="微软雅黑" panose="020B0503020204020204" charset="-122"/>
                <a:sym typeface="+mn-ea"/>
              </a:rPr>
              <a:t>1.</a:t>
            </a:r>
            <a:r>
              <a:rPr lang="zh-CN" altLang="en-US" sz="1400" spc="120">
                <a:solidFill>
                  <a:schemeClr val="dk1">
                    <a:lumMod val="85000"/>
                    <a:lumOff val="15000"/>
                  </a:schemeClr>
                </a:solidFill>
                <a:ea typeface="微软雅黑" panose="020B0503020204020204" charset="-122"/>
                <a:sym typeface="+mn-ea"/>
              </a:rPr>
              <a:t>特征面法（用于画基本体）</a:t>
            </a:r>
          </a:p>
          <a:p>
            <a:pPr marL="355600" lvl="0" algn="l" fontAlgn="ctr">
              <a:lnSpc>
                <a:spcPct val="150000"/>
              </a:lnSpc>
              <a:spcBef>
                <a:spcPts val="0"/>
              </a:spcBef>
              <a:spcAft>
                <a:spcPts val="800"/>
              </a:spcAft>
              <a:buSzPct val="100000"/>
              <a:buFont typeface="+mn-ea"/>
            </a:pPr>
            <a:r>
              <a:rPr lang="en-US" sz="1400" spc="120">
                <a:solidFill>
                  <a:schemeClr val="dk1">
                    <a:lumMod val="85000"/>
                    <a:lumOff val="15000"/>
                  </a:schemeClr>
                </a:solidFill>
                <a:ea typeface="微软雅黑" panose="020B0503020204020204" charset="-122"/>
                <a:sym typeface="+mn-ea"/>
              </a:rPr>
              <a:t>1.4.</a:t>
            </a:r>
            <a:r>
              <a:rPr lang="zh-CN" altLang="en-US" sz="1400" spc="120">
                <a:solidFill>
                  <a:schemeClr val="dk1">
                    <a:lumMod val="85000"/>
                    <a:lumOff val="15000"/>
                  </a:schemeClr>
                </a:solidFill>
                <a:ea typeface="微软雅黑" panose="020B0503020204020204" charset="-122"/>
                <a:sym typeface="+mn-ea"/>
              </a:rPr>
              <a:t>棱台的正等测</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1</a:t>
            </a:r>
            <a:r>
              <a:rPr lang="zh-CN" altLang="en-US" sz="1400" spc="120">
                <a:solidFill>
                  <a:schemeClr val="dk1">
                    <a:lumMod val="85000"/>
                    <a:lumOff val="15000"/>
                  </a:schemeClr>
                </a:solidFill>
                <a:ea typeface="微软雅黑" panose="020B0503020204020204" charset="-122"/>
                <a:sym typeface="+mn-ea"/>
              </a:rPr>
              <a:t>）画参照轴</a:t>
            </a: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2</a:t>
            </a:r>
            <a:r>
              <a:rPr lang="zh-CN" altLang="en-US" sz="1400" spc="120">
                <a:solidFill>
                  <a:schemeClr val="dk1">
                    <a:lumMod val="85000"/>
                    <a:lumOff val="15000"/>
                  </a:schemeClr>
                </a:solidFill>
                <a:ea typeface="微软雅黑" panose="020B0503020204020204" charset="-122"/>
                <a:sym typeface="+mn-ea"/>
              </a:rPr>
              <a:t>）定起画点</a:t>
            </a: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3</a:t>
            </a:r>
            <a:r>
              <a:rPr lang="zh-CN" altLang="en-US" sz="1400" spc="120">
                <a:solidFill>
                  <a:schemeClr val="dk1">
                    <a:lumMod val="85000"/>
                    <a:lumOff val="15000"/>
                  </a:schemeClr>
                </a:solidFill>
                <a:ea typeface="微软雅黑" panose="020B0503020204020204" charset="-122"/>
                <a:sym typeface="+mn-ea"/>
              </a:rPr>
              <a:t>）画下底面</a:t>
            </a: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4</a:t>
            </a:r>
            <a:r>
              <a:rPr lang="zh-CN" altLang="en-US" sz="1400" spc="120">
                <a:solidFill>
                  <a:schemeClr val="dk1">
                    <a:lumMod val="85000"/>
                    <a:lumOff val="15000"/>
                  </a:schemeClr>
                </a:solidFill>
                <a:ea typeface="微软雅黑" panose="020B0503020204020204" charset="-122"/>
                <a:sym typeface="+mn-ea"/>
              </a:rPr>
              <a:t>）定位上底面</a:t>
            </a: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5</a:t>
            </a:r>
            <a:r>
              <a:rPr lang="zh-CN" altLang="en-US" sz="1400" spc="120">
                <a:solidFill>
                  <a:schemeClr val="dk1">
                    <a:lumMod val="85000"/>
                    <a:lumOff val="15000"/>
                  </a:schemeClr>
                </a:solidFill>
                <a:ea typeface="微软雅黑" panose="020B0503020204020204" charset="-122"/>
                <a:sym typeface="+mn-ea"/>
              </a:rPr>
              <a:t>）画上底面</a:t>
            </a: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6</a:t>
            </a:r>
            <a:r>
              <a:rPr lang="zh-CN" altLang="en-US" sz="1400" spc="120">
                <a:solidFill>
                  <a:schemeClr val="dk1">
                    <a:lumMod val="85000"/>
                    <a:lumOff val="15000"/>
                  </a:schemeClr>
                </a:solidFill>
                <a:ea typeface="微软雅黑" panose="020B0503020204020204" charset="-122"/>
                <a:sym typeface="+mn-ea"/>
              </a:rPr>
              <a:t>）连可见侧棱</a:t>
            </a: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7</a:t>
            </a:r>
            <a:r>
              <a:rPr lang="zh-CN" altLang="en-US" sz="1400" spc="120">
                <a:solidFill>
                  <a:schemeClr val="dk1">
                    <a:lumMod val="85000"/>
                    <a:lumOff val="15000"/>
                  </a:schemeClr>
                </a:solidFill>
                <a:ea typeface="微软雅黑" panose="020B0503020204020204" charset="-122"/>
                <a:sym typeface="+mn-ea"/>
              </a:rPr>
              <a:t>）完成作图</a:t>
            </a:r>
            <a:endPar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endParaRPr>
          </a:p>
        </p:txBody>
      </p:sp>
      <p:pic>
        <p:nvPicPr>
          <p:cNvPr id="6" name="图片 5"/>
          <p:cNvPicPr>
            <a:picLocks noChangeAspect="1"/>
          </p:cNvPicPr>
          <p:nvPr/>
        </p:nvPicPr>
        <p:blipFill>
          <a:blip r:embed="rId9"/>
          <a:srcRect t="3841" b="1384"/>
          <a:stretch>
            <a:fillRect/>
          </a:stretch>
        </p:blipFill>
        <p:spPr>
          <a:xfrm>
            <a:off x="6212205" y="2035493"/>
            <a:ext cx="4306570" cy="2805430"/>
          </a:xfrm>
          <a:prstGeom prst="roundRect">
            <a:avLst/>
          </a:prstGeom>
        </p:spPr>
      </p:pic>
      <p:pic>
        <p:nvPicPr>
          <p:cNvPr id="10" name="图片 9" descr="2">
            <a:hlinkClick r:id="rId10" action="ppaction://hlinkfile"/>
          </p:cNvPr>
          <p:cNvPicPr>
            <a:picLocks noChangeAspect="1"/>
          </p:cNvPicPr>
          <p:nvPr/>
        </p:nvPicPr>
        <p:blipFill>
          <a:blip r:embed="rId11"/>
          <a:stretch>
            <a:fillRect/>
          </a:stretch>
        </p:blipFill>
        <p:spPr>
          <a:xfrm>
            <a:off x="7967980" y="833755"/>
            <a:ext cx="601345" cy="62865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p:tgtEl>
                                          <p:spTgt spid="9"/>
                                        </p:tgtEl>
                                        <p:attrNameLst>
                                          <p:attrName>ppt_y</p:attrName>
                                        </p:attrNameLst>
                                      </p:cBhvr>
                                      <p:tavLst>
                                        <p:tav tm="0">
                                          <p:val>
                                            <p:strVal val="#ppt_y+#ppt_h*1.125000"/>
                                          </p:val>
                                        </p:tav>
                                        <p:tav tm="100000">
                                          <p:val>
                                            <p:strVal val="#ppt_y"/>
                                          </p:val>
                                        </p:tav>
                                      </p:tavLst>
                                    </p:anim>
                                    <p:animEffect transition="in" filter="wipe(up)">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p:tgtEl>
                                          <p:spTgt spid="6"/>
                                        </p:tgtEl>
                                        <p:attrNameLst>
                                          <p:attrName>ppt_y</p:attrName>
                                        </p:attrNameLst>
                                      </p:cBhvr>
                                      <p:tavLst>
                                        <p:tav tm="0">
                                          <p:val>
                                            <p:strVal val="#ppt_y+#ppt_h*1.125000"/>
                                          </p:val>
                                        </p:tav>
                                        <p:tav tm="100000">
                                          <p:val>
                                            <p:strVal val="#ppt_y"/>
                                          </p:val>
                                        </p:tav>
                                      </p:tavLst>
                                    </p:anim>
                                    <p:animEffect transition="in" filter="wipe(up)">
                                      <p:cBhvr>
                                        <p:cTn id="42" dur="5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p:tgtEl>
                                          <p:spTgt spid="10"/>
                                        </p:tgtEl>
                                        <p:attrNameLst>
                                          <p:attrName>ppt_y</p:attrName>
                                        </p:attrNameLst>
                                      </p:cBhvr>
                                      <p:tavLst>
                                        <p:tav tm="0">
                                          <p:val>
                                            <p:strVal val="#ppt_y+#ppt_h*1.125000"/>
                                          </p:val>
                                        </p:tav>
                                        <p:tav tm="100000">
                                          <p:val>
                                            <p:strVal val="#ppt_y"/>
                                          </p:val>
                                        </p:tav>
                                      </p:tavLst>
                                    </p:anim>
                                    <p:animEffect transition="in" filter="wipe(up)">
                                      <p:cBhvr>
                                        <p:cTn id="4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P spid="2" grpId="0" bldLvl="0" animBg="1"/>
      <p:bldP spid="2" grpId="1" animBg="1"/>
      <p:bldP spid="4" grpId="0" bldLvl="0" animBg="1"/>
      <p:bldP spid="4" grpId="1" animBg="1"/>
      <p:bldP spid="8" grpId="0"/>
      <p:bldP spid="8" grpId="1"/>
      <p:bldP spid="9" grpId="0" bldLvl="0" animBg="1"/>
      <p:bldP spid="9" grpId="1" animBg="1"/>
      <p:bldP spid="7" grpId="0"/>
      <p:bldP spid="7"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8"/>
          <a:stretch>
            <a:fillRect/>
          </a:stretch>
        </a:blipFill>
        <a:effectLst/>
      </p:bgPr>
    </p:bg>
    <p:spTree>
      <p:nvGrpSpPr>
        <p:cNvPr id="1" name=""/>
        <p:cNvGrpSpPr/>
        <p:nvPr/>
      </p:nvGrpSpPr>
      <p:grpSpPr>
        <a:xfrm>
          <a:off x="0" y="0"/>
          <a:ext cx="0" cy="0"/>
          <a:chOff x="0" y="0"/>
          <a:chExt cx="0" cy="0"/>
        </a:xfrm>
      </p:grpSpPr>
      <p:sp>
        <p:nvSpPr>
          <p:cNvPr id="3" name="PA-矩形 0"/>
          <p:cNvSpPr/>
          <p:nvPr>
            <p:custDataLst>
              <p:tags r:id="rId2"/>
            </p:custDataLst>
          </p:nvPr>
        </p:nvSpPr>
        <p:spPr>
          <a:xfrm>
            <a:off x="609600" y="2061845"/>
            <a:ext cx="10972800" cy="2752090"/>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2" name="PA-矩形 00"/>
          <p:cNvSpPr/>
          <p:nvPr>
            <p:custDataLst>
              <p:tags r:id="rId3"/>
            </p:custDataLst>
          </p:nvPr>
        </p:nvSpPr>
        <p:spPr>
          <a:xfrm>
            <a:off x="1731645" y="833755"/>
            <a:ext cx="3505200" cy="53625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4" name="PA-矩形 00"/>
          <p:cNvSpPr/>
          <p:nvPr>
            <p:custDataLst>
              <p:tags r:id="rId4"/>
            </p:custDataLst>
          </p:nvPr>
        </p:nvSpPr>
        <p:spPr>
          <a:xfrm>
            <a:off x="1676400" y="764540"/>
            <a:ext cx="3505200" cy="53765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5" name="PA-直接连接符 6"/>
          <p:cNvCxnSpPr/>
          <p:nvPr>
            <p:custDataLst>
              <p:tags r:id="rId5"/>
            </p:custDataLst>
          </p:nvPr>
        </p:nvCxnSpPr>
        <p:spPr>
          <a:xfrm>
            <a:off x="2783205" y="1776977"/>
            <a:ext cx="13163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custDataLst>
              <p:tags r:id="rId6"/>
            </p:custDataLst>
          </p:nvPr>
        </p:nvSpPr>
        <p:spPr>
          <a:xfrm>
            <a:off x="1981835" y="846455"/>
            <a:ext cx="2867025" cy="886460"/>
          </a:xfrm>
          <a:prstGeom prst="rect">
            <a:avLst/>
          </a:prstGeom>
          <a:noFill/>
        </p:spPr>
        <p:txBody>
          <a:bodyPr wrap="square" lIns="63500" tIns="25400" rIns="63500" bIns="25400" rtlCol="0" anchor="ctr" anchorCtr="0">
            <a:normAutofit fontScale="40000"/>
          </a:bodyPr>
          <a:lstStyle/>
          <a:p>
            <a:pPr marL="0" indent="0" algn="ctr">
              <a:lnSpc>
                <a:spcPct val="100000"/>
              </a:lnSpc>
              <a:spcBef>
                <a:spcPts val="0"/>
              </a:spcBef>
              <a:spcAft>
                <a:spcPts val="0"/>
              </a:spcAft>
              <a:buSzPct val="100000"/>
              <a:buNone/>
            </a:pPr>
            <a:r>
              <a:rPr lang="zh-CN" altLang="en-US" sz="6000" b="1" spc="440" dirty="0">
                <a:solidFill>
                  <a:schemeClr val="dk1">
                    <a:lumMod val="85000"/>
                    <a:lumOff val="15000"/>
                  </a:schemeClr>
                </a:solidFill>
                <a:latin typeface="微软雅黑" panose="020B0503020204020204" charset="-122"/>
                <a:ea typeface="微软雅黑" panose="020B0503020204020204" charset="-122"/>
                <a:sym typeface="+mn-ea"/>
              </a:rPr>
              <a:t>平面体轴测图的画法</a:t>
            </a:r>
            <a:endParaRPr lang="zh-CN" altLang="en-US" sz="6000" b="1" spc="44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9" name="圆角矩形 8"/>
          <p:cNvSpPr/>
          <p:nvPr/>
        </p:nvSpPr>
        <p:spPr>
          <a:xfrm>
            <a:off x="6096000" y="1715770"/>
            <a:ext cx="4538980" cy="3444875"/>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770380" y="1842135"/>
            <a:ext cx="3390265" cy="4220845"/>
          </a:xfrm>
          <a:prstGeom prst="rect">
            <a:avLst/>
          </a:prstGeom>
          <a:noFill/>
        </p:spPr>
        <p:txBody>
          <a:bodyPr wrap="square" rtlCol="0" anchor="t">
            <a:spAutoFit/>
            <a:scene3d>
              <a:camera prst="orthographicFront"/>
              <a:lightRig rig="threePt" dir="t"/>
            </a:scene3d>
          </a:bodyPr>
          <a:lstStyle/>
          <a:p>
            <a:pPr marL="355600" lvl="0" algn="l" fontAlgn="ctr">
              <a:lnSpc>
                <a:spcPts val="22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一</a:t>
            </a:r>
            <a:r>
              <a:rPr lang="en-US" altLang="zh-CN" sz="1400" spc="120">
                <a:solidFill>
                  <a:schemeClr val="dk1">
                    <a:lumMod val="85000"/>
                    <a:lumOff val="15000"/>
                  </a:schemeClr>
                </a:solidFill>
                <a:ea typeface="微软雅黑" panose="020B0503020204020204" charset="-122"/>
                <a:sym typeface="+mn-ea"/>
              </a:rPr>
              <a:t>.</a:t>
            </a:r>
            <a:r>
              <a:rPr lang="zh-CN" altLang="en-US" sz="1400" b="1" spc="180" dirty="0">
                <a:solidFill>
                  <a:schemeClr val="dk1">
                    <a:lumMod val="85000"/>
                    <a:lumOff val="15000"/>
                  </a:schemeClr>
                </a:solidFill>
                <a:ea typeface="微软雅黑" panose="020B0503020204020204" charset="-122"/>
                <a:sym typeface="+mn-ea"/>
              </a:rPr>
              <a:t>平面体正等测的画法</a:t>
            </a:r>
          </a:p>
          <a:p>
            <a:pPr marL="355600" lvl="0" algn="l" fontAlgn="ctr">
              <a:lnSpc>
                <a:spcPts val="2200"/>
              </a:lnSpc>
              <a:spcBef>
                <a:spcPts val="0"/>
              </a:spcBef>
              <a:spcAft>
                <a:spcPts val="800"/>
              </a:spcAft>
              <a:buSzPct val="100000"/>
              <a:buFont typeface="+mn-ea"/>
            </a:pPr>
            <a:r>
              <a:rPr lang="en-US" altLang="zh-CN" sz="1400" b="1" spc="180" dirty="0">
                <a:solidFill>
                  <a:schemeClr val="dk1">
                    <a:lumMod val="85000"/>
                    <a:lumOff val="15000"/>
                  </a:schemeClr>
                </a:solidFill>
                <a:ea typeface="微软雅黑" panose="020B0503020204020204" charset="-122"/>
                <a:sym typeface="+mn-ea"/>
              </a:rPr>
              <a:t>2.</a:t>
            </a:r>
            <a:r>
              <a:rPr lang="zh-CN" altLang="en-US" sz="1400" spc="120">
                <a:solidFill>
                  <a:schemeClr val="dk1">
                    <a:lumMod val="85000"/>
                    <a:lumOff val="15000"/>
                  </a:schemeClr>
                </a:solidFill>
                <a:ea typeface="微软雅黑" panose="020B0503020204020204" charset="-122"/>
                <a:sym typeface="+mn-ea"/>
              </a:rPr>
              <a:t>叠加法（用于画叠加体）</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ts val="22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1</a:t>
            </a: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画参照轴</a:t>
            </a:r>
            <a:endParaRPr lang="en-US" altLang="zh-CN"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ts val="22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2</a:t>
            </a: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定起画点</a:t>
            </a:r>
            <a:endParaRPr lang="en-US" altLang="zh-CN"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ts val="22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3</a:t>
            </a: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画直八棱柱</a:t>
            </a:r>
            <a:endParaRPr lang="en-US" altLang="zh-CN"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ts val="22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4</a:t>
            </a: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定起画点</a:t>
            </a:r>
            <a:endParaRPr lang="en-US" altLang="zh-CN"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ts val="22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5</a:t>
            </a: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画前三棱柱</a:t>
            </a:r>
            <a:endParaRPr lang="en-US" altLang="zh-CN"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ts val="22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6</a:t>
            </a: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定起画点</a:t>
            </a:r>
            <a:endParaRPr lang="en-US" altLang="zh-CN"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ts val="22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7</a:t>
            </a: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画后三棱柱</a:t>
            </a:r>
            <a:endParaRPr lang="en-US" altLang="zh-CN"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ts val="22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8</a:t>
            </a: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擦不可见线</a:t>
            </a:r>
            <a:endParaRPr lang="en-US" altLang="zh-CN"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ts val="22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9</a:t>
            </a: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完成作图</a:t>
            </a:r>
            <a:endPar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endParaRPr>
          </a:p>
        </p:txBody>
      </p:sp>
      <p:pic>
        <p:nvPicPr>
          <p:cNvPr id="16" name="图片 15"/>
          <p:cNvPicPr>
            <a:picLocks noChangeAspect="1"/>
          </p:cNvPicPr>
          <p:nvPr/>
        </p:nvPicPr>
        <p:blipFill>
          <a:blip r:embed="rId9"/>
          <a:stretch>
            <a:fillRect/>
          </a:stretch>
        </p:blipFill>
        <p:spPr>
          <a:xfrm>
            <a:off x="6267133" y="2041208"/>
            <a:ext cx="4196715" cy="2794000"/>
          </a:xfrm>
          <a:prstGeom prst="roundRect">
            <a:avLst/>
          </a:prstGeom>
        </p:spPr>
      </p:pic>
      <p:pic>
        <p:nvPicPr>
          <p:cNvPr id="10" name="图片 9" descr="2">
            <a:hlinkClick r:id="rId10" action="ppaction://hlinkfile"/>
          </p:cNvPr>
          <p:cNvPicPr>
            <a:picLocks noChangeAspect="1"/>
          </p:cNvPicPr>
          <p:nvPr/>
        </p:nvPicPr>
        <p:blipFill>
          <a:blip r:embed="rId11"/>
          <a:stretch>
            <a:fillRect/>
          </a:stretch>
        </p:blipFill>
        <p:spPr>
          <a:xfrm>
            <a:off x="7967980" y="4869180"/>
            <a:ext cx="601345" cy="62865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p:tgtEl>
                                          <p:spTgt spid="9"/>
                                        </p:tgtEl>
                                        <p:attrNameLst>
                                          <p:attrName>ppt_y</p:attrName>
                                        </p:attrNameLst>
                                      </p:cBhvr>
                                      <p:tavLst>
                                        <p:tav tm="0">
                                          <p:val>
                                            <p:strVal val="#ppt_y+#ppt_h*1.125000"/>
                                          </p:val>
                                        </p:tav>
                                        <p:tav tm="100000">
                                          <p:val>
                                            <p:strVal val="#ppt_y"/>
                                          </p:val>
                                        </p:tav>
                                      </p:tavLst>
                                    </p:anim>
                                    <p:animEffect transition="in" filter="wipe(up)">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p:tgtEl>
                                          <p:spTgt spid="16"/>
                                        </p:tgtEl>
                                        <p:attrNameLst>
                                          <p:attrName>ppt_y</p:attrName>
                                        </p:attrNameLst>
                                      </p:cBhvr>
                                      <p:tavLst>
                                        <p:tav tm="0">
                                          <p:val>
                                            <p:strVal val="#ppt_y+#ppt_h*1.125000"/>
                                          </p:val>
                                        </p:tav>
                                        <p:tav tm="100000">
                                          <p:val>
                                            <p:strVal val="#ppt_y"/>
                                          </p:val>
                                        </p:tav>
                                      </p:tavLst>
                                    </p:anim>
                                    <p:animEffect transition="in" filter="wipe(up)">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p:tgtEl>
                                          <p:spTgt spid="10"/>
                                        </p:tgtEl>
                                        <p:attrNameLst>
                                          <p:attrName>ppt_y</p:attrName>
                                        </p:attrNameLst>
                                      </p:cBhvr>
                                      <p:tavLst>
                                        <p:tav tm="0">
                                          <p:val>
                                            <p:strVal val="#ppt_y+#ppt_h*1.125000"/>
                                          </p:val>
                                        </p:tav>
                                        <p:tav tm="100000">
                                          <p:val>
                                            <p:strVal val="#ppt_y"/>
                                          </p:val>
                                        </p:tav>
                                      </p:tavLst>
                                    </p:anim>
                                    <p:animEffect transition="in" filter="wipe(up)">
                                      <p:cBhvr>
                                        <p:cTn id="4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P spid="2" grpId="0" bldLvl="0" animBg="1"/>
      <p:bldP spid="2" grpId="1" animBg="1"/>
      <p:bldP spid="4" grpId="0" bldLvl="0" animBg="1"/>
      <p:bldP spid="4" grpId="1" animBg="1"/>
      <p:bldP spid="8" grpId="0"/>
      <p:bldP spid="8" grpId="1"/>
      <p:bldP spid="9" grpId="0" bldLvl="0" animBg="1"/>
      <p:bldP spid="9" grpId="1" animBg="1"/>
      <p:bldP spid="7" grpId="0"/>
      <p:bldP spid="7"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8"/>
          <a:stretch>
            <a:fillRect/>
          </a:stretch>
        </a:blipFill>
        <a:effectLst/>
      </p:bgPr>
    </p:bg>
    <p:spTree>
      <p:nvGrpSpPr>
        <p:cNvPr id="1" name=""/>
        <p:cNvGrpSpPr/>
        <p:nvPr/>
      </p:nvGrpSpPr>
      <p:grpSpPr>
        <a:xfrm>
          <a:off x="0" y="0"/>
          <a:ext cx="0" cy="0"/>
          <a:chOff x="0" y="0"/>
          <a:chExt cx="0" cy="0"/>
        </a:xfrm>
      </p:grpSpPr>
      <p:sp>
        <p:nvSpPr>
          <p:cNvPr id="3" name="PA-矩形 0"/>
          <p:cNvSpPr/>
          <p:nvPr>
            <p:custDataLst>
              <p:tags r:id="rId2"/>
            </p:custDataLst>
          </p:nvPr>
        </p:nvSpPr>
        <p:spPr>
          <a:xfrm>
            <a:off x="609600" y="2061845"/>
            <a:ext cx="10972800" cy="2752090"/>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2" name="PA-矩形 00"/>
          <p:cNvSpPr/>
          <p:nvPr>
            <p:custDataLst>
              <p:tags r:id="rId3"/>
            </p:custDataLst>
          </p:nvPr>
        </p:nvSpPr>
        <p:spPr>
          <a:xfrm>
            <a:off x="1731645" y="833755"/>
            <a:ext cx="3505200" cy="53625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4" name="PA-矩形 00"/>
          <p:cNvSpPr/>
          <p:nvPr>
            <p:custDataLst>
              <p:tags r:id="rId4"/>
            </p:custDataLst>
          </p:nvPr>
        </p:nvSpPr>
        <p:spPr>
          <a:xfrm>
            <a:off x="1676400" y="764540"/>
            <a:ext cx="3505200" cy="53765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5" name="PA-直接连接符 6"/>
          <p:cNvCxnSpPr/>
          <p:nvPr>
            <p:custDataLst>
              <p:tags r:id="rId5"/>
            </p:custDataLst>
          </p:nvPr>
        </p:nvCxnSpPr>
        <p:spPr>
          <a:xfrm>
            <a:off x="2783205" y="1920487"/>
            <a:ext cx="13163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custDataLst>
              <p:tags r:id="rId6"/>
            </p:custDataLst>
          </p:nvPr>
        </p:nvSpPr>
        <p:spPr>
          <a:xfrm>
            <a:off x="1981835" y="918210"/>
            <a:ext cx="2867025" cy="886460"/>
          </a:xfrm>
          <a:prstGeom prst="rect">
            <a:avLst/>
          </a:prstGeom>
          <a:noFill/>
        </p:spPr>
        <p:txBody>
          <a:bodyPr wrap="square" lIns="63500" tIns="25400" rIns="63500" bIns="25400" rtlCol="0" anchor="ctr" anchorCtr="0">
            <a:normAutofit fontScale="40000"/>
          </a:bodyPr>
          <a:lstStyle/>
          <a:p>
            <a:pPr marL="0" indent="0" algn="ctr">
              <a:lnSpc>
                <a:spcPct val="100000"/>
              </a:lnSpc>
              <a:spcBef>
                <a:spcPts val="0"/>
              </a:spcBef>
              <a:spcAft>
                <a:spcPts val="0"/>
              </a:spcAft>
              <a:buSzPct val="100000"/>
              <a:buNone/>
            </a:pPr>
            <a:r>
              <a:rPr lang="zh-CN" altLang="en-US" sz="6000" b="1" spc="440" dirty="0">
                <a:solidFill>
                  <a:schemeClr val="dk1">
                    <a:lumMod val="85000"/>
                    <a:lumOff val="15000"/>
                  </a:schemeClr>
                </a:solidFill>
                <a:latin typeface="微软雅黑" panose="020B0503020204020204" charset="-122"/>
                <a:ea typeface="微软雅黑" panose="020B0503020204020204" charset="-122"/>
                <a:sym typeface="+mn-ea"/>
              </a:rPr>
              <a:t>平面体轴测图的画法</a:t>
            </a:r>
            <a:endParaRPr lang="zh-CN" altLang="en-US" sz="6000" b="1" spc="44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9" name="圆角矩形 8"/>
          <p:cNvSpPr/>
          <p:nvPr/>
        </p:nvSpPr>
        <p:spPr>
          <a:xfrm>
            <a:off x="6096000" y="1715770"/>
            <a:ext cx="4538980" cy="3444875"/>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770380" y="2129155"/>
            <a:ext cx="3390265" cy="3394710"/>
          </a:xfrm>
          <a:prstGeom prst="rect">
            <a:avLst/>
          </a:prstGeom>
          <a:noFill/>
        </p:spPr>
        <p:txBody>
          <a:bodyPr wrap="square" rtlCol="0" anchor="t">
            <a:spAutoFit/>
            <a:scene3d>
              <a:camera prst="orthographicFront"/>
              <a:lightRig rig="threePt" dir="t"/>
            </a:scene3d>
          </a:bodyPr>
          <a:lstStyle/>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一</a:t>
            </a:r>
            <a:r>
              <a:rPr lang="en-US" altLang="zh-CN" sz="1400" spc="120">
                <a:solidFill>
                  <a:schemeClr val="dk1">
                    <a:lumMod val="85000"/>
                    <a:lumOff val="15000"/>
                  </a:schemeClr>
                </a:solidFill>
                <a:ea typeface="微软雅黑" panose="020B0503020204020204" charset="-122"/>
                <a:sym typeface="+mn-ea"/>
              </a:rPr>
              <a:t>.</a:t>
            </a:r>
            <a:r>
              <a:rPr lang="zh-CN" altLang="en-US" sz="1400" b="1" spc="180" dirty="0">
                <a:solidFill>
                  <a:schemeClr val="dk1">
                    <a:lumMod val="85000"/>
                    <a:lumOff val="15000"/>
                  </a:schemeClr>
                </a:solidFill>
                <a:ea typeface="微软雅黑" panose="020B0503020204020204" charset="-122"/>
                <a:sym typeface="+mn-ea"/>
              </a:rPr>
              <a:t>平面体正等测的画法</a:t>
            </a:r>
          </a:p>
          <a:p>
            <a:pPr marL="355600" lvl="0" algn="l" fontAlgn="ctr">
              <a:lnSpc>
                <a:spcPct val="150000"/>
              </a:lnSpc>
              <a:spcBef>
                <a:spcPts val="0"/>
              </a:spcBef>
              <a:spcAft>
                <a:spcPts val="800"/>
              </a:spcAft>
              <a:buSzPct val="100000"/>
              <a:buFont typeface="+mn-ea"/>
            </a:pPr>
            <a:r>
              <a:rPr lang="en-US" altLang="zh-CN" sz="1400" b="1" spc="180" dirty="0">
                <a:solidFill>
                  <a:schemeClr val="dk1">
                    <a:lumMod val="85000"/>
                    <a:lumOff val="15000"/>
                  </a:schemeClr>
                </a:solidFill>
                <a:ea typeface="微软雅黑" panose="020B0503020204020204" charset="-122"/>
                <a:sym typeface="+mn-ea"/>
              </a:rPr>
              <a:t>3.</a:t>
            </a:r>
            <a:r>
              <a:rPr lang="zh-CN" altLang="en-US" sz="1400" spc="120">
                <a:solidFill>
                  <a:schemeClr val="dk1">
                    <a:lumMod val="85000"/>
                    <a:lumOff val="15000"/>
                  </a:schemeClr>
                </a:solidFill>
                <a:ea typeface="微软雅黑" panose="020B0503020204020204" charset="-122"/>
                <a:sym typeface="+mn-ea"/>
              </a:rPr>
              <a:t>切割法</a:t>
            </a: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1</a:t>
            </a:r>
            <a:r>
              <a:rPr lang="zh-CN" altLang="en-US" sz="1400" spc="120">
                <a:solidFill>
                  <a:schemeClr val="dk1">
                    <a:lumMod val="85000"/>
                    <a:lumOff val="15000"/>
                  </a:schemeClr>
                </a:solidFill>
                <a:ea typeface="微软雅黑" panose="020B0503020204020204" charset="-122"/>
                <a:sym typeface="+mn-ea"/>
              </a:rPr>
              <a:t>）画参照轴</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2</a:t>
            </a:r>
            <a:r>
              <a:rPr lang="zh-CN" altLang="en-US" sz="1400" spc="120">
                <a:solidFill>
                  <a:schemeClr val="dk1">
                    <a:lumMod val="85000"/>
                    <a:lumOff val="15000"/>
                  </a:schemeClr>
                </a:solidFill>
                <a:ea typeface="微软雅黑" panose="020B0503020204020204" charset="-122"/>
                <a:sym typeface="+mn-ea"/>
              </a:rPr>
              <a:t>）画原体</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3</a:t>
            </a:r>
            <a:r>
              <a:rPr lang="zh-CN" altLang="en-US" sz="1400" spc="120">
                <a:solidFill>
                  <a:schemeClr val="dk1">
                    <a:lumMod val="85000"/>
                    <a:lumOff val="15000"/>
                  </a:schemeClr>
                </a:solidFill>
                <a:ea typeface="微软雅黑" panose="020B0503020204020204" charset="-122"/>
                <a:sym typeface="+mn-ea"/>
              </a:rPr>
              <a:t>）画切割处</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4</a:t>
            </a:r>
            <a:r>
              <a:rPr lang="zh-CN" altLang="en-US" sz="1400" spc="120">
                <a:solidFill>
                  <a:schemeClr val="dk1">
                    <a:lumMod val="85000"/>
                    <a:lumOff val="15000"/>
                  </a:schemeClr>
                </a:solidFill>
                <a:ea typeface="微软雅黑" panose="020B0503020204020204" charset="-122"/>
                <a:sym typeface="+mn-ea"/>
              </a:rPr>
              <a:t>）画切割2处</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5</a:t>
            </a:r>
            <a:r>
              <a:rPr lang="zh-CN" altLang="en-US" sz="1400" spc="120">
                <a:solidFill>
                  <a:schemeClr val="dk1">
                    <a:lumMod val="85000"/>
                    <a:lumOff val="15000"/>
                  </a:schemeClr>
                </a:solidFill>
                <a:ea typeface="微软雅黑" panose="020B0503020204020204" charset="-122"/>
                <a:sym typeface="+mn-ea"/>
              </a:rPr>
              <a:t>）画切割3处</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6</a:t>
            </a:r>
            <a:r>
              <a:rPr lang="zh-CN" altLang="en-US" sz="1400" spc="120">
                <a:solidFill>
                  <a:schemeClr val="dk1">
                    <a:lumMod val="85000"/>
                    <a:lumOff val="15000"/>
                  </a:schemeClr>
                </a:solidFill>
                <a:ea typeface="微软雅黑" panose="020B0503020204020204" charset="-122"/>
                <a:sym typeface="+mn-ea"/>
              </a:rPr>
              <a:t>）完成作图</a:t>
            </a:r>
            <a:endPar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endParaRPr>
          </a:p>
        </p:txBody>
      </p:sp>
      <p:pic>
        <p:nvPicPr>
          <p:cNvPr id="13" name="图片 12"/>
          <p:cNvPicPr>
            <a:picLocks noChangeAspect="1"/>
          </p:cNvPicPr>
          <p:nvPr/>
        </p:nvPicPr>
        <p:blipFill>
          <a:blip r:embed="rId9"/>
          <a:stretch>
            <a:fillRect/>
          </a:stretch>
        </p:blipFill>
        <p:spPr>
          <a:xfrm>
            <a:off x="6241733" y="2346325"/>
            <a:ext cx="4247515" cy="2183765"/>
          </a:xfrm>
          <a:prstGeom prst="roundRect">
            <a:avLst/>
          </a:prstGeom>
        </p:spPr>
      </p:pic>
      <p:pic>
        <p:nvPicPr>
          <p:cNvPr id="10" name="图片 9" descr="2">
            <a:hlinkClick r:id="rId10" action="ppaction://hlinkfile"/>
          </p:cNvPr>
          <p:cNvPicPr>
            <a:picLocks noChangeAspect="1"/>
          </p:cNvPicPr>
          <p:nvPr/>
        </p:nvPicPr>
        <p:blipFill>
          <a:blip r:embed="rId11"/>
          <a:stretch>
            <a:fillRect/>
          </a:stretch>
        </p:blipFill>
        <p:spPr>
          <a:xfrm>
            <a:off x="7967980" y="4869180"/>
            <a:ext cx="601345" cy="62865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p:tgtEl>
                                          <p:spTgt spid="9"/>
                                        </p:tgtEl>
                                        <p:attrNameLst>
                                          <p:attrName>ppt_y</p:attrName>
                                        </p:attrNameLst>
                                      </p:cBhvr>
                                      <p:tavLst>
                                        <p:tav tm="0">
                                          <p:val>
                                            <p:strVal val="#ppt_y+#ppt_h*1.125000"/>
                                          </p:val>
                                        </p:tav>
                                        <p:tav tm="100000">
                                          <p:val>
                                            <p:strVal val="#ppt_y"/>
                                          </p:val>
                                        </p:tav>
                                      </p:tavLst>
                                    </p:anim>
                                    <p:animEffect transition="in" filter="wipe(up)">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p:tgtEl>
                                          <p:spTgt spid="13"/>
                                        </p:tgtEl>
                                        <p:attrNameLst>
                                          <p:attrName>ppt_y</p:attrName>
                                        </p:attrNameLst>
                                      </p:cBhvr>
                                      <p:tavLst>
                                        <p:tav tm="0">
                                          <p:val>
                                            <p:strVal val="#ppt_y+#ppt_h*1.125000"/>
                                          </p:val>
                                        </p:tav>
                                        <p:tav tm="100000">
                                          <p:val>
                                            <p:strVal val="#ppt_y"/>
                                          </p:val>
                                        </p:tav>
                                      </p:tavLst>
                                    </p:anim>
                                    <p:animEffect transition="in" filter="wipe(up)">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p:tgtEl>
                                          <p:spTgt spid="10"/>
                                        </p:tgtEl>
                                        <p:attrNameLst>
                                          <p:attrName>ppt_y</p:attrName>
                                        </p:attrNameLst>
                                      </p:cBhvr>
                                      <p:tavLst>
                                        <p:tav tm="0">
                                          <p:val>
                                            <p:strVal val="#ppt_y+#ppt_h*1.125000"/>
                                          </p:val>
                                        </p:tav>
                                        <p:tav tm="100000">
                                          <p:val>
                                            <p:strVal val="#ppt_y"/>
                                          </p:val>
                                        </p:tav>
                                      </p:tavLst>
                                    </p:anim>
                                    <p:animEffect transition="in" filter="wipe(up)">
                                      <p:cBhvr>
                                        <p:cTn id="4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P spid="2" grpId="0" bldLvl="0" animBg="1"/>
      <p:bldP spid="2" grpId="1" animBg="1"/>
      <p:bldP spid="4" grpId="0" bldLvl="0" animBg="1"/>
      <p:bldP spid="4" grpId="1" animBg="1"/>
      <p:bldP spid="8" grpId="0"/>
      <p:bldP spid="8" grpId="1"/>
      <p:bldP spid="9" grpId="0" bldLvl="0" animBg="1"/>
      <p:bldP spid="9" grpId="1" animBg="1"/>
      <p:bldP spid="7" grpId="0"/>
      <p:bldP spid="7"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8"/>
          <a:stretch>
            <a:fillRect/>
          </a:stretch>
        </a:blipFill>
        <a:effectLst/>
      </p:bgPr>
    </p:bg>
    <p:spTree>
      <p:nvGrpSpPr>
        <p:cNvPr id="1" name=""/>
        <p:cNvGrpSpPr/>
        <p:nvPr/>
      </p:nvGrpSpPr>
      <p:grpSpPr>
        <a:xfrm>
          <a:off x="0" y="0"/>
          <a:ext cx="0" cy="0"/>
          <a:chOff x="0" y="0"/>
          <a:chExt cx="0" cy="0"/>
        </a:xfrm>
      </p:grpSpPr>
      <p:sp>
        <p:nvSpPr>
          <p:cNvPr id="3" name="PA-矩形 0"/>
          <p:cNvSpPr/>
          <p:nvPr>
            <p:custDataLst>
              <p:tags r:id="rId2"/>
            </p:custDataLst>
          </p:nvPr>
        </p:nvSpPr>
        <p:spPr>
          <a:xfrm>
            <a:off x="609600" y="2061845"/>
            <a:ext cx="10972800" cy="2752090"/>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2" name="PA-矩形 00"/>
          <p:cNvSpPr/>
          <p:nvPr>
            <p:custDataLst>
              <p:tags r:id="rId3"/>
            </p:custDataLst>
          </p:nvPr>
        </p:nvSpPr>
        <p:spPr>
          <a:xfrm>
            <a:off x="1731645" y="833755"/>
            <a:ext cx="3505200" cy="53625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4" name="PA-矩形 00"/>
          <p:cNvSpPr/>
          <p:nvPr>
            <p:custDataLst>
              <p:tags r:id="rId4"/>
            </p:custDataLst>
          </p:nvPr>
        </p:nvSpPr>
        <p:spPr>
          <a:xfrm>
            <a:off x="1676400" y="764540"/>
            <a:ext cx="3505200" cy="53765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5" name="PA-直接连接符 6"/>
          <p:cNvCxnSpPr/>
          <p:nvPr>
            <p:custDataLst>
              <p:tags r:id="rId5"/>
            </p:custDataLst>
          </p:nvPr>
        </p:nvCxnSpPr>
        <p:spPr>
          <a:xfrm>
            <a:off x="2783205" y="1920487"/>
            <a:ext cx="13163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custDataLst>
              <p:tags r:id="rId6"/>
            </p:custDataLst>
          </p:nvPr>
        </p:nvSpPr>
        <p:spPr>
          <a:xfrm>
            <a:off x="1981835" y="918210"/>
            <a:ext cx="2867025" cy="886460"/>
          </a:xfrm>
          <a:prstGeom prst="rect">
            <a:avLst/>
          </a:prstGeom>
          <a:noFill/>
        </p:spPr>
        <p:txBody>
          <a:bodyPr wrap="square" lIns="63500" tIns="25400" rIns="63500" bIns="25400" rtlCol="0" anchor="ctr" anchorCtr="0">
            <a:normAutofit fontScale="40000"/>
          </a:bodyPr>
          <a:lstStyle/>
          <a:p>
            <a:pPr marL="0" indent="0" algn="ctr">
              <a:lnSpc>
                <a:spcPct val="100000"/>
              </a:lnSpc>
              <a:spcBef>
                <a:spcPts val="0"/>
              </a:spcBef>
              <a:spcAft>
                <a:spcPts val="0"/>
              </a:spcAft>
              <a:buSzPct val="100000"/>
              <a:buNone/>
            </a:pPr>
            <a:r>
              <a:rPr lang="zh-CN" altLang="en-US" sz="6000" b="1" spc="440" dirty="0">
                <a:solidFill>
                  <a:schemeClr val="dk1">
                    <a:lumMod val="85000"/>
                    <a:lumOff val="15000"/>
                  </a:schemeClr>
                </a:solidFill>
                <a:latin typeface="微软雅黑" panose="020B0503020204020204" charset="-122"/>
                <a:ea typeface="微软雅黑" panose="020B0503020204020204" charset="-122"/>
                <a:sym typeface="+mn-ea"/>
              </a:rPr>
              <a:t>平面体轴测图的画法</a:t>
            </a:r>
            <a:endParaRPr lang="zh-CN" altLang="en-US" sz="6000" b="1" spc="44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9" name="圆角矩形 8"/>
          <p:cNvSpPr/>
          <p:nvPr/>
        </p:nvSpPr>
        <p:spPr>
          <a:xfrm>
            <a:off x="6096000" y="1715770"/>
            <a:ext cx="4538980" cy="3444875"/>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770380" y="2129155"/>
            <a:ext cx="3390265" cy="3820160"/>
          </a:xfrm>
          <a:prstGeom prst="rect">
            <a:avLst/>
          </a:prstGeom>
          <a:noFill/>
        </p:spPr>
        <p:txBody>
          <a:bodyPr wrap="square" rtlCol="0" anchor="t">
            <a:spAutoFit/>
            <a:scene3d>
              <a:camera prst="orthographicFront"/>
              <a:lightRig rig="threePt" dir="t"/>
            </a:scene3d>
          </a:bodyPr>
          <a:lstStyle/>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二</a:t>
            </a:r>
            <a:r>
              <a:rPr lang="en-US" altLang="zh-CN" sz="1400" spc="120">
                <a:solidFill>
                  <a:schemeClr val="dk1">
                    <a:lumMod val="85000"/>
                    <a:lumOff val="15000"/>
                  </a:schemeClr>
                </a:solidFill>
                <a:ea typeface="微软雅黑" panose="020B0503020204020204" charset="-122"/>
                <a:sym typeface="+mn-ea"/>
              </a:rPr>
              <a:t>.</a:t>
            </a:r>
            <a:r>
              <a:rPr lang="zh-CN" altLang="en-US" sz="1400" b="1" spc="180" dirty="0">
                <a:solidFill>
                  <a:schemeClr val="dk1">
                    <a:lumMod val="85000"/>
                    <a:lumOff val="15000"/>
                  </a:schemeClr>
                </a:solidFill>
                <a:ea typeface="微软雅黑" panose="020B0503020204020204" charset="-122"/>
                <a:sym typeface="+mn-ea"/>
              </a:rPr>
              <a:t>平面体斜二测的画法</a:t>
            </a:r>
            <a:endParaRPr lang="en-US" altLang="zh-CN"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en-US" altLang="zh-CN" sz="1400" spc="120">
                <a:solidFill>
                  <a:schemeClr val="dk1">
                    <a:lumMod val="85000"/>
                    <a:lumOff val="15000"/>
                  </a:schemeClr>
                </a:solidFill>
                <a:ea typeface="微软雅黑" panose="020B0503020204020204" charset="-122"/>
                <a:sym typeface="+mn-ea"/>
              </a:rPr>
              <a:t>1.</a:t>
            </a:r>
            <a:r>
              <a:rPr lang="zh-CN" altLang="en-US" sz="1400" spc="120">
                <a:solidFill>
                  <a:schemeClr val="dk1">
                    <a:lumMod val="85000"/>
                    <a:lumOff val="15000"/>
                  </a:schemeClr>
                </a:solidFill>
                <a:ea typeface="微软雅黑" panose="020B0503020204020204" charset="-122"/>
                <a:sym typeface="+mn-ea"/>
              </a:rPr>
              <a:t>特征面法</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en-US" altLang="zh-CN" sz="1400" spc="120">
                <a:solidFill>
                  <a:schemeClr val="dk1">
                    <a:lumMod val="85000"/>
                    <a:lumOff val="15000"/>
                  </a:schemeClr>
                </a:solidFill>
                <a:ea typeface="微软雅黑" panose="020B0503020204020204" charset="-122"/>
                <a:sym typeface="+mn-ea"/>
              </a:rPr>
              <a:t>1.1.</a:t>
            </a:r>
            <a:r>
              <a:rPr lang="zh-CN" altLang="en-US" sz="1400" spc="120">
                <a:solidFill>
                  <a:schemeClr val="dk1">
                    <a:lumMod val="85000"/>
                    <a:lumOff val="15000"/>
                  </a:schemeClr>
                </a:solidFill>
                <a:ea typeface="微软雅黑" panose="020B0503020204020204" charset="-122"/>
                <a:sym typeface="+mn-ea"/>
              </a:rPr>
              <a:t>底面为正平面柱画法举例 </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1</a:t>
            </a:r>
            <a:r>
              <a:rPr lang="zh-CN" altLang="en-US" sz="1400" spc="120">
                <a:solidFill>
                  <a:schemeClr val="dk1">
                    <a:lumMod val="85000"/>
                    <a:lumOff val="15000"/>
                  </a:schemeClr>
                </a:solidFill>
                <a:ea typeface="微软雅黑" panose="020B0503020204020204" charset="-122"/>
                <a:sym typeface="+mn-ea"/>
              </a:rPr>
              <a:t>）画参照轴</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2</a:t>
            </a:r>
            <a:r>
              <a:rPr lang="zh-CN" altLang="en-US" sz="1400" spc="120">
                <a:solidFill>
                  <a:schemeClr val="dk1">
                    <a:lumMod val="85000"/>
                    <a:lumOff val="15000"/>
                  </a:schemeClr>
                </a:solidFill>
                <a:ea typeface="微软雅黑" panose="020B0503020204020204" charset="-122"/>
                <a:sym typeface="+mn-ea"/>
              </a:rPr>
              <a:t>）定起画点</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3</a:t>
            </a:r>
            <a:r>
              <a:rPr lang="zh-CN" altLang="en-US" sz="1400" spc="120">
                <a:solidFill>
                  <a:schemeClr val="dk1">
                    <a:lumMod val="85000"/>
                    <a:lumOff val="15000"/>
                  </a:schemeClr>
                </a:solidFill>
                <a:ea typeface="微软雅黑" panose="020B0503020204020204" charset="-122"/>
                <a:sym typeface="+mn-ea"/>
              </a:rPr>
              <a:t>）画可见底面</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4</a:t>
            </a:r>
            <a:r>
              <a:rPr lang="zh-CN" altLang="en-US" sz="1400" spc="120">
                <a:solidFill>
                  <a:schemeClr val="dk1">
                    <a:lumMod val="85000"/>
                    <a:lumOff val="15000"/>
                  </a:schemeClr>
                </a:solidFill>
                <a:ea typeface="微软雅黑" panose="020B0503020204020204" charset="-122"/>
                <a:sym typeface="+mn-ea"/>
              </a:rPr>
              <a:t>）画可见侧棱</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5</a:t>
            </a:r>
            <a:r>
              <a:rPr lang="zh-CN" altLang="en-US" sz="1400" spc="120">
                <a:solidFill>
                  <a:schemeClr val="dk1">
                    <a:lumMod val="85000"/>
                    <a:lumOff val="15000"/>
                  </a:schemeClr>
                </a:solidFill>
                <a:ea typeface="微软雅黑" panose="020B0503020204020204" charset="-122"/>
                <a:sym typeface="+mn-ea"/>
              </a:rPr>
              <a:t>）画不可见底面</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6</a:t>
            </a:r>
            <a:r>
              <a:rPr lang="zh-CN" altLang="en-US" sz="1400" spc="120">
                <a:solidFill>
                  <a:schemeClr val="dk1">
                    <a:lumMod val="85000"/>
                    <a:lumOff val="15000"/>
                  </a:schemeClr>
                </a:solidFill>
                <a:ea typeface="微软雅黑" panose="020B0503020204020204" charset="-122"/>
                <a:sym typeface="+mn-ea"/>
              </a:rPr>
              <a:t>）完成作图</a:t>
            </a:r>
            <a:endPar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endParaRPr>
          </a:p>
        </p:txBody>
      </p:sp>
      <p:pic>
        <p:nvPicPr>
          <p:cNvPr id="11" name="图片 10"/>
          <p:cNvPicPr>
            <a:picLocks noChangeAspect="1"/>
          </p:cNvPicPr>
          <p:nvPr/>
        </p:nvPicPr>
        <p:blipFill>
          <a:blip r:embed="rId9"/>
          <a:stretch>
            <a:fillRect/>
          </a:stretch>
        </p:blipFill>
        <p:spPr>
          <a:xfrm>
            <a:off x="6223318" y="2300605"/>
            <a:ext cx="4284345" cy="2275205"/>
          </a:xfrm>
          <a:prstGeom prst="roundRect">
            <a:avLst/>
          </a:prstGeom>
        </p:spPr>
      </p:pic>
      <p:pic>
        <p:nvPicPr>
          <p:cNvPr id="10" name="图片 9" descr="2">
            <a:hlinkClick r:id="rId10" action="ppaction://hlinkfile"/>
          </p:cNvPr>
          <p:cNvPicPr>
            <a:picLocks noChangeAspect="1"/>
          </p:cNvPicPr>
          <p:nvPr/>
        </p:nvPicPr>
        <p:blipFill>
          <a:blip r:embed="rId11"/>
          <a:stretch>
            <a:fillRect/>
          </a:stretch>
        </p:blipFill>
        <p:spPr>
          <a:xfrm>
            <a:off x="7967980" y="4869180"/>
            <a:ext cx="601345" cy="62865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p:tgtEl>
                                          <p:spTgt spid="9"/>
                                        </p:tgtEl>
                                        <p:attrNameLst>
                                          <p:attrName>ppt_y</p:attrName>
                                        </p:attrNameLst>
                                      </p:cBhvr>
                                      <p:tavLst>
                                        <p:tav tm="0">
                                          <p:val>
                                            <p:strVal val="#ppt_y+#ppt_h*1.125000"/>
                                          </p:val>
                                        </p:tav>
                                        <p:tav tm="100000">
                                          <p:val>
                                            <p:strVal val="#ppt_y"/>
                                          </p:val>
                                        </p:tav>
                                      </p:tavLst>
                                    </p:anim>
                                    <p:animEffect transition="in" filter="wipe(up)">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p:tgtEl>
                                          <p:spTgt spid="11"/>
                                        </p:tgtEl>
                                        <p:attrNameLst>
                                          <p:attrName>ppt_y</p:attrName>
                                        </p:attrNameLst>
                                      </p:cBhvr>
                                      <p:tavLst>
                                        <p:tav tm="0">
                                          <p:val>
                                            <p:strVal val="#ppt_y+#ppt_h*1.125000"/>
                                          </p:val>
                                        </p:tav>
                                        <p:tav tm="100000">
                                          <p:val>
                                            <p:strVal val="#ppt_y"/>
                                          </p:val>
                                        </p:tav>
                                      </p:tavLst>
                                    </p:anim>
                                    <p:animEffect transition="in" filter="wipe(up)">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p:tgtEl>
                                          <p:spTgt spid="10"/>
                                        </p:tgtEl>
                                        <p:attrNameLst>
                                          <p:attrName>ppt_y</p:attrName>
                                        </p:attrNameLst>
                                      </p:cBhvr>
                                      <p:tavLst>
                                        <p:tav tm="0">
                                          <p:val>
                                            <p:strVal val="#ppt_y+#ppt_h*1.125000"/>
                                          </p:val>
                                        </p:tav>
                                        <p:tav tm="100000">
                                          <p:val>
                                            <p:strVal val="#ppt_y"/>
                                          </p:val>
                                        </p:tav>
                                      </p:tavLst>
                                    </p:anim>
                                    <p:animEffect transition="in" filter="wipe(up)">
                                      <p:cBhvr>
                                        <p:cTn id="4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P spid="2" grpId="0" bldLvl="0" animBg="1"/>
      <p:bldP spid="2" grpId="1" animBg="1"/>
      <p:bldP spid="4" grpId="0" bldLvl="0" animBg="1"/>
      <p:bldP spid="4" grpId="1" animBg="1"/>
      <p:bldP spid="8" grpId="0"/>
      <p:bldP spid="8" grpId="1"/>
      <p:bldP spid="9" grpId="0" bldLvl="0" animBg="1"/>
      <p:bldP spid="9" grpId="1" animBg="1"/>
      <p:bldP spid="7" grpId="0"/>
      <p:bldP spid="7"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8"/>
          <a:stretch>
            <a:fillRect/>
          </a:stretch>
        </a:blipFill>
        <a:effectLst/>
      </p:bgPr>
    </p:bg>
    <p:spTree>
      <p:nvGrpSpPr>
        <p:cNvPr id="1" name=""/>
        <p:cNvGrpSpPr/>
        <p:nvPr/>
      </p:nvGrpSpPr>
      <p:grpSpPr>
        <a:xfrm>
          <a:off x="0" y="0"/>
          <a:ext cx="0" cy="0"/>
          <a:chOff x="0" y="0"/>
          <a:chExt cx="0" cy="0"/>
        </a:xfrm>
      </p:grpSpPr>
      <p:sp>
        <p:nvSpPr>
          <p:cNvPr id="3" name="PA-矩形 0"/>
          <p:cNvSpPr/>
          <p:nvPr>
            <p:custDataLst>
              <p:tags r:id="rId2"/>
            </p:custDataLst>
          </p:nvPr>
        </p:nvSpPr>
        <p:spPr>
          <a:xfrm>
            <a:off x="609600" y="2061845"/>
            <a:ext cx="10972800" cy="2752090"/>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2" name="PA-矩形 00"/>
          <p:cNvSpPr/>
          <p:nvPr>
            <p:custDataLst>
              <p:tags r:id="rId3"/>
            </p:custDataLst>
          </p:nvPr>
        </p:nvSpPr>
        <p:spPr>
          <a:xfrm>
            <a:off x="1731645" y="833755"/>
            <a:ext cx="3505200" cy="53625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4" name="PA-矩形 00"/>
          <p:cNvSpPr/>
          <p:nvPr>
            <p:custDataLst>
              <p:tags r:id="rId4"/>
            </p:custDataLst>
          </p:nvPr>
        </p:nvSpPr>
        <p:spPr>
          <a:xfrm>
            <a:off x="1676400" y="764540"/>
            <a:ext cx="3505200" cy="53765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5" name="PA-直接连接符 6"/>
          <p:cNvCxnSpPr/>
          <p:nvPr>
            <p:custDataLst>
              <p:tags r:id="rId5"/>
            </p:custDataLst>
          </p:nvPr>
        </p:nvCxnSpPr>
        <p:spPr>
          <a:xfrm>
            <a:off x="2783205" y="1920487"/>
            <a:ext cx="13163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custDataLst>
              <p:tags r:id="rId6"/>
            </p:custDataLst>
          </p:nvPr>
        </p:nvSpPr>
        <p:spPr>
          <a:xfrm>
            <a:off x="1981835" y="918210"/>
            <a:ext cx="2867025" cy="886460"/>
          </a:xfrm>
          <a:prstGeom prst="rect">
            <a:avLst/>
          </a:prstGeom>
          <a:noFill/>
        </p:spPr>
        <p:txBody>
          <a:bodyPr wrap="square" lIns="63500" tIns="25400" rIns="63500" bIns="25400" rtlCol="0" anchor="ctr" anchorCtr="0">
            <a:normAutofit fontScale="40000"/>
          </a:bodyPr>
          <a:lstStyle/>
          <a:p>
            <a:pPr marL="0" indent="0" algn="ctr">
              <a:lnSpc>
                <a:spcPct val="100000"/>
              </a:lnSpc>
              <a:spcBef>
                <a:spcPts val="0"/>
              </a:spcBef>
              <a:spcAft>
                <a:spcPts val="0"/>
              </a:spcAft>
              <a:buSzPct val="100000"/>
              <a:buNone/>
            </a:pPr>
            <a:r>
              <a:rPr lang="zh-CN" altLang="en-US" sz="6000" b="1" spc="440" dirty="0">
                <a:solidFill>
                  <a:schemeClr val="dk1">
                    <a:lumMod val="85000"/>
                    <a:lumOff val="15000"/>
                  </a:schemeClr>
                </a:solidFill>
                <a:latin typeface="微软雅黑" panose="020B0503020204020204" charset="-122"/>
                <a:ea typeface="微软雅黑" panose="020B0503020204020204" charset="-122"/>
                <a:sym typeface="+mn-ea"/>
              </a:rPr>
              <a:t>平面体轴测图的画法</a:t>
            </a:r>
            <a:endParaRPr lang="zh-CN" altLang="en-US" sz="6000" b="1" spc="44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9" name="圆角矩形 8"/>
          <p:cNvSpPr/>
          <p:nvPr/>
        </p:nvSpPr>
        <p:spPr>
          <a:xfrm>
            <a:off x="6096000" y="1715770"/>
            <a:ext cx="4538980" cy="3444875"/>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770380" y="2129155"/>
            <a:ext cx="3390265" cy="3820160"/>
          </a:xfrm>
          <a:prstGeom prst="rect">
            <a:avLst/>
          </a:prstGeom>
          <a:noFill/>
        </p:spPr>
        <p:txBody>
          <a:bodyPr wrap="square" rtlCol="0" anchor="t">
            <a:spAutoFit/>
            <a:scene3d>
              <a:camera prst="orthographicFront"/>
              <a:lightRig rig="threePt" dir="t"/>
            </a:scene3d>
          </a:bodyPr>
          <a:lstStyle/>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二</a:t>
            </a:r>
            <a:r>
              <a:rPr lang="en-US" altLang="zh-CN" sz="1400" spc="120">
                <a:solidFill>
                  <a:schemeClr val="dk1">
                    <a:lumMod val="85000"/>
                    <a:lumOff val="15000"/>
                  </a:schemeClr>
                </a:solidFill>
                <a:ea typeface="微软雅黑" panose="020B0503020204020204" charset="-122"/>
                <a:sym typeface="+mn-ea"/>
              </a:rPr>
              <a:t>.</a:t>
            </a:r>
            <a:r>
              <a:rPr lang="zh-CN" altLang="en-US" sz="1400" b="1" spc="180" dirty="0">
                <a:solidFill>
                  <a:schemeClr val="dk1">
                    <a:lumMod val="85000"/>
                    <a:lumOff val="15000"/>
                  </a:schemeClr>
                </a:solidFill>
                <a:ea typeface="微软雅黑" panose="020B0503020204020204" charset="-122"/>
                <a:sym typeface="+mn-ea"/>
              </a:rPr>
              <a:t>平面体斜二测的画法</a:t>
            </a:r>
            <a:endParaRPr lang="en-US" altLang="zh-CN"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en-US" altLang="zh-CN" sz="1400" spc="120">
                <a:solidFill>
                  <a:schemeClr val="dk1">
                    <a:lumMod val="85000"/>
                    <a:lumOff val="15000"/>
                  </a:schemeClr>
                </a:solidFill>
                <a:ea typeface="微软雅黑" panose="020B0503020204020204" charset="-122"/>
                <a:sym typeface="+mn-ea"/>
              </a:rPr>
              <a:t>1.</a:t>
            </a:r>
            <a:r>
              <a:rPr lang="zh-CN" altLang="en-US" sz="1400" spc="120">
                <a:solidFill>
                  <a:schemeClr val="dk1">
                    <a:lumMod val="85000"/>
                    <a:lumOff val="15000"/>
                  </a:schemeClr>
                </a:solidFill>
                <a:ea typeface="微软雅黑" panose="020B0503020204020204" charset="-122"/>
                <a:sym typeface="+mn-ea"/>
              </a:rPr>
              <a:t>特征面法 </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en-US" altLang="zh-CN" sz="1400" spc="120">
                <a:solidFill>
                  <a:schemeClr val="dk1">
                    <a:lumMod val="85000"/>
                    <a:lumOff val="15000"/>
                  </a:schemeClr>
                </a:solidFill>
                <a:ea typeface="微软雅黑" panose="020B0503020204020204" charset="-122"/>
                <a:sym typeface="+mn-ea"/>
              </a:rPr>
              <a:t>1.2.</a:t>
            </a:r>
            <a:r>
              <a:rPr lang="zh-CN" altLang="en-US" sz="1400" spc="120">
                <a:solidFill>
                  <a:schemeClr val="dk1">
                    <a:lumMod val="85000"/>
                    <a:lumOff val="15000"/>
                  </a:schemeClr>
                </a:solidFill>
                <a:ea typeface="微软雅黑" panose="020B0503020204020204" charset="-122"/>
                <a:sym typeface="+mn-ea"/>
              </a:rPr>
              <a:t>底面为水平面柱画法举例 </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1</a:t>
            </a:r>
            <a:r>
              <a:rPr lang="zh-CN" altLang="en-US" sz="1400" spc="120">
                <a:solidFill>
                  <a:schemeClr val="dk1">
                    <a:lumMod val="85000"/>
                    <a:lumOff val="15000"/>
                  </a:schemeClr>
                </a:solidFill>
                <a:ea typeface="微软雅黑" panose="020B0503020204020204" charset="-122"/>
                <a:sym typeface="+mn-ea"/>
              </a:rPr>
              <a:t>）画参照轴</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2</a:t>
            </a:r>
            <a:r>
              <a:rPr lang="zh-CN" altLang="en-US" sz="1400" spc="120">
                <a:solidFill>
                  <a:schemeClr val="dk1">
                    <a:lumMod val="85000"/>
                    <a:lumOff val="15000"/>
                  </a:schemeClr>
                </a:solidFill>
                <a:ea typeface="微软雅黑" panose="020B0503020204020204" charset="-122"/>
                <a:sym typeface="+mn-ea"/>
              </a:rPr>
              <a:t>）定起画点</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3</a:t>
            </a:r>
            <a:r>
              <a:rPr lang="zh-CN" altLang="en-US" sz="1400" spc="120">
                <a:solidFill>
                  <a:schemeClr val="dk1">
                    <a:lumMod val="85000"/>
                    <a:lumOff val="15000"/>
                  </a:schemeClr>
                </a:solidFill>
                <a:ea typeface="微软雅黑" panose="020B0503020204020204" charset="-122"/>
                <a:sym typeface="+mn-ea"/>
              </a:rPr>
              <a:t>）画可见底面</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4</a:t>
            </a:r>
            <a:r>
              <a:rPr lang="zh-CN" altLang="en-US" sz="1400" spc="120">
                <a:solidFill>
                  <a:schemeClr val="dk1">
                    <a:lumMod val="85000"/>
                    <a:lumOff val="15000"/>
                  </a:schemeClr>
                </a:solidFill>
                <a:ea typeface="微软雅黑" panose="020B0503020204020204" charset="-122"/>
                <a:sym typeface="+mn-ea"/>
              </a:rPr>
              <a:t>）画可见侧棱</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5</a:t>
            </a:r>
            <a:r>
              <a:rPr lang="zh-CN" altLang="en-US" sz="1400" spc="120">
                <a:solidFill>
                  <a:schemeClr val="dk1">
                    <a:lumMod val="85000"/>
                    <a:lumOff val="15000"/>
                  </a:schemeClr>
                </a:solidFill>
                <a:ea typeface="微软雅黑" panose="020B0503020204020204" charset="-122"/>
                <a:sym typeface="+mn-ea"/>
              </a:rPr>
              <a:t>）画不可见底面</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6</a:t>
            </a:r>
            <a:r>
              <a:rPr lang="zh-CN" altLang="en-US" sz="1400" spc="120">
                <a:solidFill>
                  <a:schemeClr val="dk1">
                    <a:lumMod val="85000"/>
                    <a:lumOff val="15000"/>
                  </a:schemeClr>
                </a:solidFill>
                <a:ea typeface="微软雅黑" panose="020B0503020204020204" charset="-122"/>
                <a:sym typeface="+mn-ea"/>
              </a:rPr>
              <a:t>）完成作图</a:t>
            </a:r>
            <a:endPar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endParaRPr>
          </a:p>
        </p:txBody>
      </p:sp>
      <p:pic>
        <p:nvPicPr>
          <p:cNvPr id="10" name="图片 9"/>
          <p:cNvPicPr>
            <a:picLocks noChangeAspect="1"/>
          </p:cNvPicPr>
          <p:nvPr/>
        </p:nvPicPr>
        <p:blipFill>
          <a:blip r:embed="rId9"/>
          <a:stretch>
            <a:fillRect/>
          </a:stretch>
        </p:blipFill>
        <p:spPr>
          <a:xfrm>
            <a:off x="6216968" y="2252980"/>
            <a:ext cx="4297045" cy="2370455"/>
          </a:xfrm>
          <a:prstGeom prst="round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p:tgtEl>
                                          <p:spTgt spid="10"/>
                                        </p:tgtEl>
                                        <p:attrNameLst>
                                          <p:attrName>ppt_y</p:attrName>
                                        </p:attrNameLst>
                                      </p:cBhvr>
                                      <p:tavLst>
                                        <p:tav tm="0">
                                          <p:val>
                                            <p:strVal val="#ppt_y+#ppt_h*1.125000"/>
                                          </p:val>
                                        </p:tav>
                                        <p:tav tm="100000">
                                          <p:val>
                                            <p:strVal val="#ppt_y"/>
                                          </p:val>
                                        </p:tav>
                                      </p:tavLst>
                                    </p:anim>
                                    <p:animEffect transition="in" filter="wipe(up)">
                                      <p:cBhvr>
                                        <p:cTn id="38" dur="500"/>
                                        <p:tgtEl>
                                          <p:spTgt spid="10"/>
                                        </p:tgtEl>
                                      </p:cBhvr>
                                    </p:animEffect>
                                  </p:childTnLst>
                                </p:cTn>
                              </p:par>
                              <p:par>
                                <p:cTn id="39" presetID="1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p:tgtEl>
                                          <p:spTgt spid="9"/>
                                        </p:tgtEl>
                                        <p:attrNameLst>
                                          <p:attrName>ppt_y</p:attrName>
                                        </p:attrNameLst>
                                      </p:cBhvr>
                                      <p:tavLst>
                                        <p:tav tm="0">
                                          <p:val>
                                            <p:strVal val="#ppt_y+#ppt_h*1.125000"/>
                                          </p:val>
                                        </p:tav>
                                        <p:tav tm="100000">
                                          <p:val>
                                            <p:strVal val="#ppt_y"/>
                                          </p:val>
                                        </p:tav>
                                      </p:tavLst>
                                    </p:anim>
                                    <p:animEffect transition="in" filter="wipe(up)">
                                      <p:cBhvr>
                                        <p:cTn id="4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P spid="2" grpId="0" bldLvl="0" animBg="1"/>
      <p:bldP spid="2" grpId="1" animBg="1"/>
      <p:bldP spid="4" grpId="0" bldLvl="0" animBg="1"/>
      <p:bldP spid="4" grpId="1" animBg="1"/>
      <p:bldP spid="8" grpId="0"/>
      <p:bldP spid="8" grpId="1"/>
      <p:bldP spid="9" grpId="0" bldLvl="0" animBg="1"/>
      <p:bldP spid="9" grpId="1" animBg="1"/>
      <p:bldP spid="7" grpId="0"/>
      <p:bldP spid="7" grpId="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8"/>
          <a:stretch>
            <a:fillRect/>
          </a:stretch>
        </a:blipFill>
        <a:effectLst/>
      </p:bgPr>
    </p:bg>
    <p:spTree>
      <p:nvGrpSpPr>
        <p:cNvPr id="1" name=""/>
        <p:cNvGrpSpPr/>
        <p:nvPr/>
      </p:nvGrpSpPr>
      <p:grpSpPr>
        <a:xfrm>
          <a:off x="0" y="0"/>
          <a:ext cx="0" cy="0"/>
          <a:chOff x="0" y="0"/>
          <a:chExt cx="0" cy="0"/>
        </a:xfrm>
      </p:grpSpPr>
      <p:sp>
        <p:nvSpPr>
          <p:cNvPr id="3" name="PA-矩形 0"/>
          <p:cNvSpPr/>
          <p:nvPr>
            <p:custDataLst>
              <p:tags r:id="rId2"/>
            </p:custDataLst>
          </p:nvPr>
        </p:nvSpPr>
        <p:spPr>
          <a:xfrm>
            <a:off x="609600" y="2061845"/>
            <a:ext cx="10972800" cy="2752090"/>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2" name="PA-矩形 00"/>
          <p:cNvSpPr/>
          <p:nvPr>
            <p:custDataLst>
              <p:tags r:id="rId3"/>
            </p:custDataLst>
          </p:nvPr>
        </p:nvSpPr>
        <p:spPr>
          <a:xfrm>
            <a:off x="1731645" y="833755"/>
            <a:ext cx="3505200" cy="53625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4" name="PA-矩形 00"/>
          <p:cNvSpPr/>
          <p:nvPr>
            <p:custDataLst>
              <p:tags r:id="rId4"/>
            </p:custDataLst>
          </p:nvPr>
        </p:nvSpPr>
        <p:spPr>
          <a:xfrm>
            <a:off x="1676400" y="764540"/>
            <a:ext cx="3505200" cy="53765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5" name="PA-直接连接符 6"/>
          <p:cNvCxnSpPr/>
          <p:nvPr>
            <p:custDataLst>
              <p:tags r:id="rId5"/>
            </p:custDataLst>
          </p:nvPr>
        </p:nvCxnSpPr>
        <p:spPr>
          <a:xfrm>
            <a:off x="2783205" y="1920487"/>
            <a:ext cx="13163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custDataLst>
              <p:tags r:id="rId6"/>
            </p:custDataLst>
          </p:nvPr>
        </p:nvSpPr>
        <p:spPr>
          <a:xfrm>
            <a:off x="1981835" y="918210"/>
            <a:ext cx="2867025" cy="886460"/>
          </a:xfrm>
          <a:prstGeom prst="rect">
            <a:avLst/>
          </a:prstGeom>
          <a:noFill/>
        </p:spPr>
        <p:txBody>
          <a:bodyPr wrap="square" lIns="63500" tIns="25400" rIns="63500" bIns="25400" rtlCol="0" anchor="ctr" anchorCtr="0">
            <a:normAutofit fontScale="40000"/>
          </a:bodyPr>
          <a:lstStyle/>
          <a:p>
            <a:pPr marL="0" indent="0" algn="ctr">
              <a:lnSpc>
                <a:spcPct val="100000"/>
              </a:lnSpc>
              <a:spcBef>
                <a:spcPts val="0"/>
              </a:spcBef>
              <a:spcAft>
                <a:spcPts val="0"/>
              </a:spcAft>
              <a:buSzPct val="100000"/>
              <a:buNone/>
            </a:pPr>
            <a:r>
              <a:rPr lang="zh-CN" altLang="en-US" sz="6000" b="1" spc="440" dirty="0">
                <a:solidFill>
                  <a:schemeClr val="dk1">
                    <a:lumMod val="85000"/>
                    <a:lumOff val="15000"/>
                  </a:schemeClr>
                </a:solidFill>
                <a:latin typeface="微软雅黑" panose="020B0503020204020204" charset="-122"/>
                <a:ea typeface="微软雅黑" panose="020B0503020204020204" charset="-122"/>
                <a:sym typeface="+mn-ea"/>
              </a:rPr>
              <a:t>平面体轴测图的画法</a:t>
            </a:r>
            <a:endParaRPr lang="zh-CN" altLang="en-US" sz="6000" b="1" spc="44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9" name="圆角矩形 8"/>
          <p:cNvSpPr/>
          <p:nvPr/>
        </p:nvSpPr>
        <p:spPr>
          <a:xfrm>
            <a:off x="6096000" y="1715770"/>
            <a:ext cx="4538980" cy="3444875"/>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770380" y="2129155"/>
            <a:ext cx="3390265" cy="3820160"/>
          </a:xfrm>
          <a:prstGeom prst="rect">
            <a:avLst/>
          </a:prstGeom>
          <a:noFill/>
        </p:spPr>
        <p:txBody>
          <a:bodyPr wrap="square" rtlCol="0" anchor="t">
            <a:spAutoFit/>
            <a:scene3d>
              <a:camera prst="orthographicFront"/>
              <a:lightRig rig="threePt" dir="t"/>
            </a:scene3d>
          </a:bodyPr>
          <a:lstStyle/>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二</a:t>
            </a:r>
            <a:r>
              <a:rPr lang="en-US" altLang="zh-CN" sz="1400" spc="120">
                <a:solidFill>
                  <a:schemeClr val="dk1">
                    <a:lumMod val="85000"/>
                    <a:lumOff val="15000"/>
                  </a:schemeClr>
                </a:solidFill>
                <a:ea typeface="微软雅黑" panose="020B0503020204020204" charset="-122"/>
                <a:sym typeface="+mn-ea"/>
              </a:rPr>
              <a:t>.</a:t>
            </a:r>
            <a:r>
              <a:rPr lang="zh-CN" altLang="en-US" sz="1400" b="1" spc="180" dirty="0">
                <a:solidFill>
                  <a:schemeClr val="dk1">
                    <a:lumMod val="85000"/>
                    <a:lumOff val="15000"/>
                  </a:schemeClr>
                </a:solidFill>
                <a:ea typeface="微软雅黑" panose="020B0503020204020204" charset="-122"/>
                <a:sym typeface="+mn-ea"/>
              </a:rPr>
              <a:t>平面体斜二测的画法</a:t>
            </a:r>
            <a:endParaRPr lang="en-US" altLang="zh-CN"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en-US" altLang="zh-CN" sz="1400" spc="120">
                <a:solidFill>
                  <a:schemeClr val="dk1">
                    <a:lumMod val="85000"/>
                    <a:lumOff val="15000"/>
                  </a:schemeClr>
                </a:solidFill>
                <a:ea typeface="微软雅黑" panose="020B0503020204020204" charset="-122"/>
                <a:sym typeface="+mn-ea"/>
              </a:rPr>
              <a:t>1.</a:t>
            </a:r>
            <a:r>
              <a:rPr lang="zh-CN" altLang="en-US" sz="1400" spc="120">
                <a:solidFill>
                  <a:schemeClr val="dk1">
                    <a:lumMod val="85000"/>
                    <a:lumOff val="15000"/>
                  </a:schemeClr>
                </a:solidFill>
                <a:ea typeface="微软雅黑" panose="020B0503020204020204" charset="-122"/>
                <a:sym typeface="+mn-ea"/>
              </a:rPr>
              <a:t>特征面法</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en-US" altLang="zh-CN" sz="1400" spc="120">
                <a:solidFill>
                  <a:schemeClr val="dk1">
                    <a:lumMod val="85000"/>
                    <a:lumOff val="15000"/>
                  </a:schemeClr>
                </a:solidFill>
                <a:ea typeface="微软雅黑" panose="020B0503020204020204" charset="-122"/>
                <a:sym typeface="+mn-ea"/>
              </a:rPr>
              <a:t>1.3.</a:t>
            </a:r>
            <a:r>
              <a:rPr lang="zh-CN" altLang="en-US" sz="1400" spc="120">
                <a:solidFill>
                  <a:schemeClr val="dk1">
                    <a:lumMod val="85000"/>
                    <a:lumOff val="15000"/>
                  </a:schemeClr>
                </a:solidFill>
                <a:ea typeface="微软雅黑" panose="020B0503020204020204" charset="-122"/>
                <a:sym typeface="+mn-ea"/>
              </a:rPr>
              <a:t>底面为侧平面柱画法举例</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1</a:t>
            </a:r>
            <a:r>
              <a:rPr lang="zh-CN" altLang="en-US" sz="1400" spc="120">
                <a:solidFill>
                  <a:schemeClr val="dk1">
                    <a:lumMod val="85000"/>
                    <a:lumOff val="15000"/>
                  </a:schemeClr>
                </a:solidFill>
                <a:ea typeface="微软雅黑" panose="020B0503020204020204" charset="-122"/>
                <a:sym typeface="+mn-ea"/>
              </a:rPr>
              <a:t>）画参照轴</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2</a:t>
            </a:r>
            <a:r>
              <a:rPr lang="zh-CN" altLang="en-US" sz="1400" spc="120">
                <a:solidFill>
                  <a:schemeClr val="dk1">
                    <a:lumMod val="85000"/>
                    <a:lumOff val="15000"/>
                  </a:schemeClr>
                </a:solidFill>
                <a:ea typeface="微软雅黑" panose="020B0503020204020204" charset="-122"/>
                <a:sym typeface="+mn-ea"/>
              </a:rPr>
              <a:t>）定起画点</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3</a:t>
            </a:r>
            <a:r>
              <a:rPr lang="zh-CN" altLang="en-US" sz="1400" spc="120">
                <a:solidFill>
                  <a:schemeClr val="dk1">
                    <a:lumMod val="85000"/>
                    <a:lumOff val="15000"/>
                  </a:schemeClr>
                </a:solidFill>
                <a:ea typeface="微软雅黑" panose="020B0503020204020204" charset="-122"/>
                <a:sym typeface="+mn-ea"/>
              </a:rPr>
              <a:t>）画可见底面</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4</a:t>
            </a:r>
            <a:r>
              <a:rPr lang="zh-CN" altLang="en-US" sz="1400" spc="120">
                <a:solidFill>
                  <a:schemeClr val="dk1">
                    <a:lumMod val="85000"/>
                    <a:lumOff val="15000"/>
                  </a:schemeClr>
                </a:solidFill>
                <a:ea typeface="微软雅黑" panose="020B0503020204020204" charset="-122"/>
                <a:sym typeface="+mn-ea"/>
              </a:rPr>
              <a:t>）画可见侧棱</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5</a:t>
            </a:r>
            <a:r>
              <a:rPr lang="zh-CN" altLang="en-US" sz="1400" spc="120">
                <a:solidFill>
                  <a:schemeClr val="dk1">
                    <a:lumMod val="85000"/>
                    <a:lumOff val="15000"/>
                  </a:schemeClr>
                </a:solidFill>
                <a:ea typeface="微软雅黑" panose="020B0503020204020204" charset="-122"/>
                <a:sym typeface="+mn-ea"/>
              </a:rPr>
              <a:t>）画不可见底面</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6</a:t>
            </a:r>
            <a:r>
              <a:rPr lang="zh-CN" altLang="en-US" sz="1400" spc="120">
                <a:solidFill>
                  <a:schemeClr val="dk1">
                    <a:lumMod val="85000"/>
                    <a:lumOff val="15000"/>
                  </a:schemeClr>
                </a:solidFill>
                <a:ea typeface="微软雅黑" panose="020B0503020204020204" charset="-122"/>
                <a:sym typeface="+mn-ea"/>
              </a:rPr>
              <a:t>）完成作图</a:t>
            </a:r>
            <a:endPar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endParaRPr>
          </a:p>
        </p:txBody>
      </p:sp>
      <p:pic>
        <p:nvPicPr>
          <p:cNvPr id="6" name="图片 5"/>
          <p:cNvPicPr>
            <a:picLocks noChangeAspect="1"/>
          </p:cNvPicPr>
          <p:nvPr/>
        </p:nvPicPr>
        <p:blipFill>
          <a:blip r:embed="rId9"/>
          <a:stretch>
            <a:fillRect/>
          </a:stretch>
        </p:blipFill>
        <p:spPr>
          <a:xfrm>
            <a:off x="6248083" y="2358390"/>
            <a:ext cx="4234815" cy="2159635"/>
          </a:xfrm>
          <a:prstGeom prst="round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p:tgtEl>
                                          <p:spTgt spid="6"/>
                                        </p:tgtEl>
                                        <p:attrNameLst>
                                          <p:attrName>ppt_y</p:attrName>
                                        </p:attrNameLst>
                                      </p:cBhvr>
                                      <p:tavLst>
                                        <p:tav tm="0">
                                          <p:val>
                                            <p:strVal val="#ppt_y+#ppt_h*1.125000"/>
                                          </p:val>
                                        </p:tav>
                                        <p:tav tm="100000">
                                          <p:val>
                                            <p:strVal val="#ppt_y"/>
                                          </p:val>
                                        </p:tav>
                                      </p:tavLst>
                                    </p:anim>
                                    <p:animEffect transition="in" filter="wipe(up)">
                                      <p:cBhvr>
                                        <p:cTn id="38" dur="500"/>
                                        <p:tgtEl>
                                          <p:spTgt spid="6"/>
                                        </p:tgtEl>
                                      </p:cBhvr>
                                    </p:animEffect>
                                  </p:childTnLst>
                                </p:cTn>
                              </p:par>
                              <p:par>
                                <p:cTn id="39" presetID="1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p:tgtEl>
                                          <p:spTgt spid="9"/>
                                        </p:tgtEl>
                                        <p:attrNameLst>
                                          <p:attrName>ppt_y</p:attrName>
                                        </p:attrNameLst>
                                      </p:cBhvr>
                                      <p:tavLst>
                                        <p:tav tm="0">
                                          <p:val>
                                            <p:strVal val="#ppt_y+#ppt_h*1.125000"/>
                                          </p:val>
                                        </p:tav>
                                        <p:tav tm="100000">
                                          <p:val>
                                            <p:strVal val="#ppt_y"/>
                                          </p:val>
                                        </p:tav>
                                      </p:tavLst>
                                    </p:anim>
                                    <p:animEffect transition="in" filter="wipe(up)">
                                      <p:cBhvr>
                                        <p:cTn id="4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P spid="2" grpId="0" bldLvl="0" animBg="1"/>
      <p:bldP spid="2" grpId="1" animBg="1"/>
      <p:bldP spid="4" grpId="0" bldLvl="0" animBg="1"/>
      <p:bldP spid="4" grpId="1" animBg="1"/>
      <p:bldP spid="8" grpId="0"/>
      <p:bldP spid="8" grpId="1"/>
      <p:bldP spid="9" grpId="0" bldLvl="0" animBg="1"/>
      <p:bldP spid="9" grpId="1" animBg="1"/>
      <p:bldP spid="7" grpId="0"/>
      <p:bldP spid="7" grpId="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9"/>
          <a:stretch>
            <a:fillRect/>
          </a:stretch>
        </a:blipFill>
        <a:effectLst/>
      </p:bgPr>
    </p:bg>
    <p:spTree>
      <p:nvGrpSpPr>
        <p:cNvPr id="1" name=""/>
        <p:cNvGrpSpPr/>
        <p:nvPr/>
      </p:nvGrpSpPr>
      <p:grpSpPr>
        <a:xfrm>
          <a:off x="0" y="0"/>
          <a:ext cx="0" cy="0"/>
          <a:chOff x="0" y="0"/>
          <a:chExt cx="0" cy="0"/>
        </a:xfrm>
      </p:grpSpPr>
      <p:sp>
        <p:nvSpPr>
          <p:cNvPr id="3" name="PA-矩形 0"/>
          <p:cNvSpPr/>
          <p:nvPr>
            <p:custDataLst>
              <p:tags r:id="rId2"/>
            </p:custDataLst>
          </p:nvPr>
        </p:nvSpPr>
        <p:spPr>
          <a:xfrm>
            <a:off x="609600" y="2061845"/>
            <a:ext cx="10972800" cy="2752090"/>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2" name="PA-矩形 00"/>
          <p:cNvSpPr/>
          <p:nvPr>
            <p:custDataLst>
              <p:tags r:id="rId3"/>
            </p:custDataLst>
          </p:nvPr>
        </p:nvSpPr>
        <p:spPr>
          <a:xfrm>
            <a:off x="1731645" y="833755"/>
            <a:ext cx="3505200" cy="53625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4" name="PA-矩形 00"/>
          <p:cNvSpPr/>
          <p:nvPr>
            <p:custDataLst>
              <p:tags r:id="rId4"/>
            </p:custDataLst>
          </p:nvPr>
        </p:nvSpPr>
        <p:spPr>
          <a:xfrm>
            <a:off x="1676400" y="764540"/>
            <a:ext cx="3505200" cy="53765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5" name="PA-直接连接符 6"/>
          <p:cNvCxnSpPr/>
          <p:nvPr>
            <p:custDataLst>
              <p:tags r:id="rId5"/>
            </p:custDataLst>
          </p:nvPr>
        </p:nvCxnSpPr>
        <p:spPr>
          <a:xfrm>
            <a:off x="2783205" y="1920487"/>
            <a:ext cx="13163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custDataLst>
              <p:tags r:id="rId6"/>
            </p:custDataLst>
          </p:nvPr>
        </p:nvSpPr>
        <p:spPr>
          <a:xfrm>
            <a:off x="1981835" y="918210"/>
            <a:ext cx="2867025" cy="886460"/>
          </a:xfrm>
          <a:prstGeom prst="rect">
            <a:avLst/>
          </a:prstGeom>
          <a:noFill/>
        </p:spPr>
        <p:txBody>
          <a:bodyPr wrap="square" lIns="63500" tIns="25400" rIns="63500" bIns="25400" rtlCol="0" anchor="ctr" anchorCtr="0">
            <a:normAutofit fontScale="40000"/>
          </a:bodyPr>
          <a:lstStyle/>
          <a:p>
            <a:pPr marL="0" indent="0" algn="ctr">
              <a:lnSpc>
                <a:spcPct val="100000"/>
              </a:lnSpc>
              <a:spcBef>
                <a:spcPts val="0"/>
              </a:spcBef>
              <a:spcAft>
                <a:spcPts val="0"/>
              </a:spcAft>
              <a:buSzPct val="100000"/>
              <a:buNone/>
            </a:pPr>
            <a:r>
              <a:rPr lang="zh-CN" altLang="en-US" sz="6000" b="1" spc="440" dirty="0">
                <a:solidFill>
                  <a:schemeClr val="dk1">
                    <a:lumMod val="85000"/>
                    <a:lumOff val="15000"/>
                  </a:schemeClr>
                </a:solidFill>
                <a:latin typeface="微软雅黑" panose="020B0503020204020204" charset="-122"/>
                <a:ea typeface="微软雅黑" panose="020B0503020204020204" charset="-122"/>
                <a:sym typeface="+mn-ea"/>
              </a:rPr>
              <a:t>平面体轴测图的画法</a:t>
            </a:r>
            <a:endParaRPr lang="zh-CN" altLang="en-US" sz="6000" b="1" spc="44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9" name="圆角矩形 8"/>
          <p:cNvSpPr/>
          <p:nvPr/>
        </p:nvSpPr>
        <p:spPr>
          <a:xfrm>
            <a:off x="6096000" y="1715770"/>
            <a:ext cx="4538980" cy="3444875"/>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770380" y="1985645"/>
            <a:ext cx="3390265" cy="4071620"/>
          </a:xfrm>
          <a:prstGeom prst="rect">
            <a:avLst/>
          </a:prstGeom>
          <a:noFill/>
        </p:spPr>
        <p:txBody>
          <a:bodyPr wrap="square" rtlCol="0" anchor="t">
            <a:spAutoFit/>
            <a:scene3d>
              <a:camera prst="orthographicFront"/>
              <a:lightRig rig="threePt" dir="t"/>
            </a:scene3d>
          </a:bodyPr>
          <a:lstStyle/>
          <a:p>
            <a:pPr marL="355600" lvl="0" algn="l" fontAlgn="ctr">
              <a:lnSpc>
                <a:spcPct val="150000"/>
              </a:lnSpc>
              <a:spcBef>
                <a:spcPts val="0"/>
              </a:spcBef>
              <a:spcAft>
                <a:spcPts val="800"/>
              </a:spcAft>
              <a:buSzPct val="100000"/>
              <a:buFont typeface="+mn-ea"/>
            </a:pP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二</a:t>
            </a:r>
            <a:r>
              <a:rPr lang="en-US" altLang="zh-CN"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a:t>
            </a:r>
            <a:r>
              <a:rPr lang="zh-CN" altLang="en-US" sz="1600" b="1" spc="180" dirty="0">
                <a:solidFill>
                  <a:schemeClr val="tx1"/>
                </a:solidFill>
                <a:effectLst>
                  <a:outerShdw blurRad="38100" dist="19050" dir="2700000" algn="tl" rotWithShape="0">
                    <a:schemeClr val="dk1">
                      <a:alpha val="40000"/>
                    </a:schemeClr>
                  </a:outerShdw>
                </a:effectLst>
                <a:ea typeface="微软雅黑" panose="020B0503020204020204" charset="-122"/>
                <a:sym typeface="+mn-ea"/>
              </a:rPr>
              <a:t>平面体斜二测的画法</a:t>
            </a:r>
            <a:endParaRPr lang="en-US" altLang="zh-CN"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en-US" altLang="zh-CN"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2.</a:t>
            </a: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叠加法</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00000"/>
              </a:lnSpc>
              <a:spcBef>
                <a:spcPts val="0"/>
              </a:spcBef>
              <a:spcAft>
                <a:spcPts val="800"/>
              </a:spcAft>
              <a:buSzPct val="100000"/>
              <a:buFont typeface="+mn-ea"/>
            </a:pPr>
            <a:r>
              <a:rPr lang="en-US" altLang="zh-CN"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(1)</a:t>
            </a: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画参照轴</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00000"/>
              </a:lnSpc>
              <a:spcBef>
                <a:spcPts val="0"/>
              </a:spcBef>
              <a:spcAft>
                <a:spcPts val="800"/>
              </a:spcAft>
              <a:buSzPct val="100000"/>
              <a:buFont typeface="+mn-ea"/>
            </a:pPr>
            <a:r>
              <a:rPr lang="en-US" altLang="zh-CN"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(2)</a:t>
            </a: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定起画点</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00000"/>
              </a:lnSpc>
              <a:spcBef>
                <a:spcPts val="0"/>
              </a:spcBef>
              <a:spcAft>
                <a:spcPts val="800"/>
              </a:spcAft>
              <a:buSzPct val="100000"/>
              <a:buFont typeface="+mn-ea"/>
            </a:pPr>
            <a:r>
              <a:rPr lang="en-US" altLang="zh-CN"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(3)</a:t>
            </a: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画直八棱柱</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00000"/>
              </a:lnSpc>
              <a:spcBef>
                <a:spcPts val="0"/>
              </a:spcBef>
              <a:spcAft>
                <a:spcPts val="800"/>
              </a:spcAft>
              <a:buSzPct val="100000"/>
              <a:buFont typeface="+mn-ea"/>
            </a:pPr>
            <a:r>
              <a:rPr lang="en-US" altLang="zh-CN"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(4)</a:t>
            </a: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定起画点</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00000"/>
              </a:lnSpc>
              <a:spcBef>
                <a:spcPts val="0"/>
              </a:spcBef>
              <a:spcAft>
                <a:spcPts val="800"/>
              </a:spcAft>
              <a:buSzPct val="100000"/>
              <a:buFont typeface="+mn-ea"/>
            </a:pPr>
            <a:r>
              <a:rPr lang="en-US" altLang="zh-CN"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(5)</a:t>
            </a: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画前三棱柱</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00000"/>
              </a:lnSpc>
              <a:spcBef>
                <a:spcPts val="0"/>
              </a:spcBef>
              <a:spcAft>
                <a:spcPts val="800"/>
              </a:spcAft>
              <a:buSzPct val="100000"/>
              <a:buFont typeface="+mn-ea"/>
            </a:pPr>
            <a:r>
              <a:rPr lang="en-US" altLang="zh-CN"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(6)</a:t>
            </a: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定起画点</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00000"/>
              </a:lnSpc>
              <a:spcBef>
                <a:spcPts val="0"/>
              </a:spcBef>
              <a:spcAft>
                <a:spcPts val="800"/>
              </a:spcAft>
              <a:buSzPct val="100000"/>
              <a:buFont typeface="+mn-ea"/>
            </a:pPr>
            <a:r>
              <a:rPr lang="en-US" altLang="zh-CN"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(7)</a:t>
            </a: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画后三棱柱</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00000"/>
              </a:lnSpc>
              <a:spcBef>
                <a:spcPts val="0"/>
              </a:spcBef>
              <a:spcAft>
                <a:spcPts val="800"/>
              </a:spcAft>
              <a:buSzPct val="100000"/>
              <a:buFont typeface="+mn-ea"/>
            </a:pPr>
            <a:r>
              <a:rPr lang="en-US" altLang="zh-CN"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(8)</a:t>
            </a: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擦不可见线</a:t>
            </a:r>
            <a:endParaRPr lang="zh-CN" altLang="en-US" sz="1600" spc="12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00000"/>
              </a:lnSpc>
              <a:spcBef>
                <a:spcPts val="0"/>
              </a:spcBef>
              <a:spcAft>
                <a:spcPts val="800"/>
              </a:spcAft>
              <a:buSzPct val="100000"/>
              <a:buFont typeface="+mn-ea"/>
            </a:pPr>
            <a:r>
              <a:rPr lang="en-US" altLang="zh-CN"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(9)</a:t>
            </a:r>
            <a:r>
              <a:rPr lang="zh-CN" altLang="en-US" sz="1600" spc="120">
                <a:solidFill>
                  <a:schemeClr val="tx1"/>
                </a:solidFill>
                <a:effectLst>
                  <a:outerShdw blurRad="38100" dist="19050" dir="2700000" algn="tl" rotWithShape="0">
                    <a:schemeClr val="dk1">
                      <a:alpha val="40000"/>
                    </a:schemeClr>
                  </a:outerShdw>
                </a:effectLst>
                <a:ea typeface="微软雅黑" panose="020B0503020204020204" charset="-122"/>
                <a:sym typeface="+mn-ea"/>
              </a:rPr>
              <a:t>完成作图</a:t>
            </a:r>
          </a:p>
        </p:txBody>
      </p:sp>
      <p:pic>
        <p:nvPicPr>
          <p:cNvPr id="12" name="图片 11"/>
          <p:cNvPicPr>
            <a:picLocks noChangeAspect="1"/>
          </p:cNvPicPr>
          <p:nvPr>
            <p:custDataLst>
              <p:tags r:id="rId7"/>
            </p:custDataLst>
          </p:nvPr>
        </p:nvPicPr>
        <p:blipFill>
          <a:blip r:embed="rId10"/>
          <a:stretch>
            <a:fillRect/>
          </a:stretch>
        </p:blipFill>
        <p:spPr>
          <a:xfrm>
            <a:off x="6203633" y="2029460"/>
            <a:ext cx="4323715" cy="2817495"/>
          </a:xfrm>
          <a:prstGeom prst="roundRect">
            <a:avLst/>
          </a:prstGeom>
        </p:spPr>
      </p:pic>
      <p:pic>
        <p:nvPicPr>
          <p:cNvPr id="10" name="图片 9" descr="2">
            <a:hlinkClick r:id="rId11" action="ppaction://hlinkfile"/>
          </p:cNvPr>
          <p:cNvPicPr>
            <a:picLocks noChangeAspect="1"/>
          </p:cNvPicPr>
          <p:nvPr/>
        </p:nvPicPr>
        <p:blipFill>
          <a:blip r:embed="rId12"/>
          <a:stretch>
            <a:fillRect/>
          </a:stretch>
        </p:blipFill>
        <p:spPr>
          <a:xfrm>
            <a:off x="7967980" y="4869180"/>
            <a:ext cx="601345" cy="62865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p:tgtEl>
                                          <p:spTgt spid="12"/>
                                        </p:tgtEl>
                                        <p:attrNameLst>
                                          <p:attrName>ppt_y</p:attrName>
                                        </p:attrNameLst>
                                      </p:cBhvr>
                                      <p:tavLst>
                                        <p:tav tm="0">
                                          <p:val>
                                            <p:strVal val="#ppt_y+#ppt_h*1.125000"/>
                                          </p:val>
                                        </p:tav>
                                        <p:tav tm="100000">
                                          <p:val>
                                            <p:strVal val="#ppt_y"/>
                                          </p:val>
                                        </p:tav>
                                      </p:tavLst>
                                    </p:anim>
                                    <p:animEffect transition="in" filter="wipe(up)">
                                      <p:cBhvr>
                                        <p:cTn id="38" dur="500"/>
                                        <p:tgtEl>
                                          <p:spTgt spid="12"/>
                                        </p:tgtEl>
                                      </p:cBhvr>
                                    </p:animEffect>
                                  </p:childTnLst>
                                </p:cTn>
                              </p:par>
                              <p:par>
                                <p:cTn id="39" presetID="1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p:tgtEl>
                                          <p:spTgt spid="9"/>
                                        </p:tgtEl>
                                        <p:attrNameLst>
                                          <p:attrName>ppt_y</p:attrName>
                                        </p:attrNameLst>
                                      </p:cBhvr>
                                      <p:tavLst>
                                        <p:tav tm="0">
                                          <p:val>
                                            <p:strVal val="#ppt_y+#ppt_h*1.125000"/>
                                          </p:val>
                                        </p:tav>
                                        <p:tav tm="100000">
                                          <p:val>
                                            <p:strVal val="#ppt_y"/>
                                          </p:val>
                                        </p:tav>
                                      </p:tavLst>
                                    </p:anim>
                                    <p:animEffect transition="in" filter="wipe(up)">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p:tgtEl>
                                          <p:spTgt spid="10"/>
                                        </p:tgtEl>
                                        <p:attrNameLst>
                                          <p:attrName>ppt_y</p:attrName>
                                        </p:attrNameLst>
                                      </p:cBhvr>
                                      <p:tavLst>
                                        <p:tav tm="0">
                                          <p:val>
                                            <p:strVal val="#ppt_y+#ppt_h*1.125000"/>
                                          </p:val>
                                        </p:tav>
                                        <p:tav tm="100000">
                                          <p:val>
                                            <p:strVal val="#ppt_y"/>
                                          </p:val>
                                        </p:tav>
                                      </p:tavLst>
                                    </p:anim>
                                    <p:animEffect transition="in" filter="wipe(up)">
                                      <p:cBhvr>
                                        <p:cTn id="4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P spid="2" grpId="0" bldLvl="0" animBg="1"/>
      <p:bldP spid="2" grpId="1" animBg="1"/>
      <p:bldP spid="4" grpId="0" bldLvl="0" animBg="1"/>
      <p:bldP spid="4" grpId="1" animBg="1"/>
      <p:bldP spid="8" grpId="0"/>
      <p:bldP spid="8" grpId="1"/>
      <p:bldP spid="9" grpId="0" animBg="1"/>
      <p:bldP spid="9" grpId="1" animBg="1"/>
      <p:bldP spid="7" grpId="0"/>
      <p:bldP spid="7"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1181100" y="1323975"/>
            <a:ext cx="4464685" cy="4536440"/>
          </a:xfrm>
          <a:prstGeom prst="rect">
            <a:avLst/>
          </a:prstGeom>
          <a:solidFill>
            <a:srgbClr val="1F7DEE"/>
          </a:solidFill>
          <a:ln w="38100">
            <a:solidFill>
              <a:srgbClr val="1F7D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custDataLst>
              <p:tags r:id="rId2"/>
            </p:custDataLst>
          </p:nvPr>
        </p:nvSpPr>
        <p:spPr>
          <a:xfrm>
            <a:off x="1341120" y="1556385"/>
            <a:ext cx="4105275" cy="645160"/>
          </a:xfrm>
          <a:prstGeom prst="rect">
            <a:avLst/>
          </a:prstGeom>
          <a:noFill/>
        </p:spPr>
        <p:txBody>
          <a:bodyPr wrap="square" rtlCol="0">
            <a:normAutofit/>
            <a:scene3d>
              <a:camera prst="orthographicFront"/>
              <a:lightRig rig="threePt" dir="t"/>
            </a:scene3d>
          </a:bodyPr>
          <a:lstStyle/>
          <a:p>
            <a:pPr marL="0" indent="0" algn="l">
              <a:lnSpc>
                <a:spcPct val="100000"/>
              </a:lnSpc>
              <a:spcBef>
                <a:spcPts val="0"/>
              </a:spcBef>
              <a:spcAft>
                <a:spcPts val="0"/>
              </a:spcAft>
              <a:buSzPct val="100000"/>
              <a:buNone/>
            </a:pPr>
            <a:r>
              <a:rPr lang="zh-CN" altLang="en-US" sz="3400" b="1">
                <a:solidFill>
                  <a:schemeClr val="bg1"/>
                </a:solidFill>
                <a:effectLst>
                  <a:outerShdw blurRad="38100" dist="19050" dir="2700000" algn="tl" rotWithShape="0">
                    <a:schemeClr val="dk1">
                      <a:alpha val="40000"/>
                    </a:schemeClr>
                  </a:outerShdw>
                </a:effectLst>
                <a:sym typeface="+mn-ea"/>
              </a:rPr>
              <a:t>平面体轴测图的画法</a:t>
            </a:r>
            <a:endParaRPr lang="zh-CN" altLang="en-US" sz="3400" b="1" spc="180" dirty="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endParaRPr>
          </a:p>
        </p:txBody>
      </p:sp>
      <p:sp>
        <p:nvSpPr>
          <p:cNvPr id="13" name="文本框 12"/>
          <p:cNvSpPr txBox="1"/>
          <p:nvPr>
            <p:custDataLst>
              <p:tags r:id="rId3"/>
            </p:custDataLst>
          </p:nvPr>
        </p:nvSpPr>
        <p:spPr>
          <a:xfrm>
            <a:off x="1024255" y="2066925"/>
            <a:ext cx="4248785" cy="3580765"/>
          </a:xfrm>
          <a:prstGeom prst="rect">
            <a:avLst/>
          </a:prstGeom>
          <a:noFill/>
        </p:spPr>
        <p:txBody>
          <a:bodyPr wrap="square" rtlCol="0">
            <a:noAutofit/>
            <a:scene3d>
              <a:camera prst="orthographicFront"/>
              <a:lightRig rig="threePt" dir="t"/>
            </a:scene3d>
          </a:bodyPr>
          <a:lstStyle/>
          <a:p>
            <a:pPr marL="355600" lvl="0" algn="l" fontAlgn="ctr">
              <a:lnSpc>
                <a:spcPct val="150000"/>
              </a:lnSpc>
              <a:spcBef>
                <a:spcPts val="0"/>
              </a:spcBef>
              <a:spcAft>
                <a:spcPts val="800"/>
              </a:spcAft>
              <a:buSzPct val="100000"/>
              <a:buFont typeface="+mn-ea"/>
            </a:pPr>
            <a:r>
              <a:rPr lang="zh-CN" altLang="en-US" sz="2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二</a:t>
            </a:r>
            <a:r>
              <a:rPr lang="en-US" altLang="zh-CN" sz="2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a:t>
            </a:r>
            <a:r>
              <a:rPr lang="zh-CN" altLang="en-US" sz="2400" b="1" spc="180" dirty="0">
                <a:solidFill>
                  <a:schemeClr val="bg1"/>
                </a:solidFill>
                <a:effectLst>
                  <a:outerShdw blurRad="38100" dist="19050" dir="2700000" algn="tl" rotWithShape="0">
                    <a:schemeClr val="dk1">
                      <a:alpha val="40000"/>
                    </a:schemeClr>
                  </a:outerShdw>
                </a:effectLst>
                <a:ea typeface="微软雅黑" panose="020B0503020204020204" charset="-122"/>
                <a:sym typeface="+mn-ea"/>
              </a:rPr>
              <a:t>平面体斜二测的画法</a:t>
            </a:r>
            <a:endParaRPr lang="en-US" altLang="zh-CN" sz="2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3.</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切割法</a:t>
            </a:r>
          </a:p>
          <a:p>
            <a:pPr marL="355600" lvl="0" algn="l" fontAlgn="ctr">
              <a:lnSpc>
                <a:spcPct val="150000"/>
              </a:lnSpc>
              <a:spcBef>
                <a:spcPts val="0"/>
              </a:spcBef>
              <a:spcAft>
                <a:spcPts val="800"/>
              </a:spcAft>
              <a:buSzPct val="100000"/>
              <a:buFont typeface="+mn-ea"/>
            </a:pP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(1)</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画参照轴</a:t>
            </a:r>
          </a:p>
          <a:p>
            <a:pPr marL="355600" lvl="0" algn="l" fontAlgn="ctr">
              <a:lnSpc>
                <a:spcPct val="150000"/>
              </a:lnSpc>
              <a:spcBef>
                <a:spcPts val="0"/>
              </a:spcBef>
              <a:spcAft>
                <a:spcPts val="800"/>
              </a:spcAft>
              <a:buSzPct val="100000"/>
              <a:buFont typeface="+mn-ea"/>
            </a:pP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(2)</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画原体</a:t>
            </a:r>
          </a:p>
          <a:p>
            <a:pPr marL="355600" lvl="0" algn="l" fontAlgn="ctr">
              <a:lnSpc>
                <a:spcPct val="150000"/>
              </a:lnSpc>
              <a:spcBef>
                <a:spcPts val="0"/>
              </a:spcBef>
              <a:spcAft>
                <a:spcPts val="800"/>
              </a:spcAft>
              <a:buSzPct val="100000"/>
              <a:buFont typeface="+mn-ea"/>
            </a:pP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(3)</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画切割</a:t>
            </a: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1</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处</a:t>
            </a:r>
          </a:p>
          <a:p>
            <a:pPr marL="355600" lvl="0" algn="l" fontAlgn="ctr">
              <a:lnSpc>
                <a:spcPct val="150000"/>
              </a:lnSpc>
              <a:spcBef>
                <a:spcPts val="0"/>
              </a:spcBef>
              <a:spcAft>
                <a:spcPts val="800"/>
              </a:spcAft>
              <a:buSzPct val="100000"/>
              <a:buFont typeface="+mn-ea"/>
            </a:pP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(4)</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画切割2处</a:t>
            </a:r>
          </a:p>
          <a:p>
            <a:pPr marL="355600" lvl="0" algn="l" fontAlgn="ctr">
              <a:lnSpc>
                <a:spcPct val="150000"/>
              </a:lnSpc>
              <a:spcBef>
                <a:spcPts val="0"/>
              </a:spcBef>
              <a:spcAft>
                <a:spcPts val="800"/>
              </a:spcAft>
              <a:buSzPct val="100000"/>
              <a:buFont typeface="+mn-ea"/>
            </a:pP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(5)</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完成作图</a:t>
            </a:r>
          </a:p>
        </p:txBody>
      </p:sp>
      <p:grpSp>
        <p:nvGrpSpPr>
          <p:cNvPr id="6" name="组合 5"/>
          <p:cNvGrpSpPr/>
          <p:nvPr/>
        </p:nvGrpSpPr>
        <p:grpSpPr>
          <a:xfrm>
            <a:off x="5734685" y="2131060"/>
            <a:ext cx="5458460" cy="3026410"/>
            <a:chOff x="8466" y="3356"/>
            <a:chExt cx="8596" cy="4766"/>
          </a:xfrm>
        </p:grpSpPr>
        <p:sp>
          <p:nvSpPr>
            <p:cNvPr id="5" name="圆角矩形 4"/>
            <p:cNvSpPr/>
            <p:nvPr/>
          </p:nvSpPr>
          <p:spPr>
            <a:xfrm>
              <a:off x="8466" y="3356"/>
              <a:ext cx="8596" cy="4766"/>
            </a:xfrm>
            <a:prstGeom prst="roundRect">
              <a:avLst/>
            </a:prstGeom>
            <a:solidFill>
              <a:srgbClr val="1F7DE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6"/>
            <a:stretch>
              <a:fillRect/>
            </a:stretch>
          </p:blipFill>
          <p:spPr>
            <a:xfrm>
              <a:off x="8611" y="3530"/>
              <a:ext cx="8307" cy="4418"/>
            </a:xfrm>
            <a:prstGeom prst="roundRect">
              <a:avLst/>
            </a:prstGeom>
          </p:spPr>
        </p:pic>
      </p:grpSp>
      <p:sp>
        <p:nvSpPr>
          <p:cNvPr id="3" name="矩形 2"/>
          <p:cNvSpPr/>
          <p:nvPr/>
        </p:nvSpPr>
        <p:spPr>
          <a:xfrm>
            <a:off x="1054100" y="1196975"/>
            <a:ext cx="4464685" cy="4536440"/>
          </a:xfrm>
          <a:prstGeom prst="rect">
            <a:avLst/>
          </a:prstGeom>
          <a:noFill/>
          <a:ln w="38100">
            <a:solidFill>
              <a:srgbClr val="1F7DE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descr="2">
            <a:hlinkClick r:id="rId7" action="ppaction://hlinkfile"/>
          </p:cNvPr>
          <p:cNvPicPr>
            <a:picLocks noChangeAspect="1"/>
          </p:cNvPicPr>
          <p:nvPr/>
        </p:nvPicPr>
        <p:blipFill>
          <a:blip r:embed="rId8"/>
          <a:stretch>
            <a:fillRect/>
          </a:stretch>
        </p:blipFill>
        <p:spPr>
          <a:xfrm>
            <a:off x="7967980" y="4869180"/>
            <a:ext cx="601345" cy="62865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ppt_y</p:attrName>
                                        </p:attrNameLst>
                                      </p:cBhvr>
                                      <p:tavLst>
                                        <p:tav tm="0">
                                          <p:val>
                                            <p:strVal val="#ppt_y+#ppt_h*1.125000"/>
                                          </p:val>
                                        </p:tav>
                                        <p:tav tm="100000">
                                          <p:val>
                                            <p:strVal val="#ppt_y"/>
                                          </p:val>
                                        </p:tav>
                                      </p:tavLst>
                                    </p:anim>
                                    <p:animEffect transition="in" filter="wipe(up)">
                                      <p:cBhvr>
                                        <p:cTn id="12" dur="500"/>
                                        <p:tgtEl>
                                          <p:spTgt spid="3"/>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p:tgtEl>
                                          <p:spTgt spid="11"/>
                                        </p:tgtEl>
                                        <p:attrNameLst>
                                          <p:attrName>ppt_y</p:attrName>
                                        </p:attrNameLst>
                                      </p:cBhvr>
                                      <p:tavLst>
                                        <p:tav tm="0">
                                          <p:val>
                                            <p:strVal val="#ppt_y+#ppt_h*1.125000"/>
                                          </p:val>
                                        </p:tav>
                                        <p:tav tm="100000">
                                          <p:val>
                                            <p:strVal val="#ppt_y"/>
                                          </p:val>
                                        </p:tav>
                                      </p:tavLst>
                                    </p:anim>
                                    <p:animEffect transition="in" filter="wipe(up)">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p:tgtEl>
                                          <p:spTgt spid="10"/>
                                        </p:tgtEl>
                                        <p:attrNameLst>
                                          <p:attrName>ppt_y</p:attrName>
                                        </p:attrNameLst>
                                      </p:cBhvr>
                                      <p:tavLst>
                                        <p:tav tm="0">
                                          <p:val>
                                            <p:strVal val="#ppt_y+#ppt_h*1.125000"/>
                                          </p:val>
                                        </p:tav>
                                        <p:tav tm="100000">
                                          <p:val>
                                            <p:strVal val="#ppt_y"/>
                                          </p:val>
                                        </p:tav>
                                      </p:tavLst>
                                    </p:anim>
                                    <p:animEffect transition="in" filter="wipe(up)">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animBg="1"/>
      <p:bldP spid="11" grpId="0"/>
      <p:bldP spid="11" grpId="1"/>
      <p:bldP spid="13" grpId="0"/>
      <p:bldP spid="13" grpId="1"/>
      <p:bldP spid="3" grpId="0" bldLvl="0" animBg="1"/>
      <p:bldP spid="3"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pic>
        <p:nvPicPr>
          <p:cNvPr id="5123" name="图片 13" descr="5a0abd27673b4_1024"/>
          <p:cNvPicPr>
            <a:picLocks noChangeAspect="1"/>
          </p:cNvPicPr>
          <p:nvPr/>
        </p:nvPicPr>
        <p:blipFill>
          <a:blip r:embed="rId4"/>
          <a:srcRect l="6052" t="423" r="3368" b="130"/>
          <a:stretch>
            <a:fillRect/>
          </a:stretch>
        </p:blipFill>
        <p:spPr>
          <a:xfrm>
            <a:off x="765175" y="833438"/>
            <a:ext cx="4321175" cy="5400675"/>
          </a:xfrm>
          <a:prstGeom prst="rect">
            <a:avLst/>
          </a:prstGeom>
          <a:noFill/>
          <a:ln w="9525">
            <a:noFill/>
          </a:ln>
        </p:spPr>
      </p:pic>
      <p:sp useBgFill="1">
        <p:nvSpPr>
          <p:cNvPr id="5124" name="矩形 31"/>
          <p:cNvSpPr/>
          <p:nvPr/>
        </p:nvSpPr>
        <p:spPr>
          <a:xfrm>
            <a:off x="765175" y="833438"/>
            <a:ext cx="4321175" cy="5399087"/>
          </a:xfrm>
          <a:prstGeom prst="rect">
            <a:avLst/>
          </a:prstGeom>
          <a:ln w="9525">
            <a:noFill/>
          </a:ln>
        </p:spPr>
        <p:txBody>
          <a:bodyPr wrap="square" anchor="ctr" anchorCtr="0">
            <a:spAutoFit/>
          </a:bodyPr>
          <a:lstStyle/>
          <a:p>
            <a:pPr algn="ctr"/>
            <a:endParaRPr lang="zh-CN" altLang="en-US" sz="2000">
              <a:solidFill>
                <a:srgbClr val="222B33"/>
              </a:solidFill>
              <a:latin typeface="微软雅黑" panose="020B0503020204020204" charset="-122"/>
              <a:ea typeface="微软雅黑" panose="020B0503020204020204" charset="-122"/>
            </a:endParaRPr>
          </a:p>
        </p:txBody>
      </p:sp>
      <p:grpSp>
        <p:nvGrpSpPr>
          <p:cNvPr id="21" name="组合 20"/>
          <p:cNvGrpSpPr/>
          <p:nvPr/>
        </p:nvGrpSpPr>
        <p:grpSpPr>
          <a:xfrm>
            <a:off x="6036945" y="1792605"/>
            <a:ext cx="3618865" cy="619125"/>
            <a:chOff x="9507" y="1927"/>
            <a:chExt cx="5699" cy="975"/>
          </a:xfrm>
        </p:grpSpPr>
        <p:sp>
          <p:nvSpPr>
            <p:cNvPr id="19" name="椭圆 18"/>
            <p:cNvSpPr/>
            <p:nvPr/>
          </p:nvSpPr>
          <p:spPr>
            <a:xfrm>
              <a:off x="9507" y="1927"/>
              <a:ext cx="983" cy="975"/>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solidFill>
                  <a:prstClr val="white"/>
                </a:solidFill>
                <a:latin typeface="微软雅黑" panose="020B0503020204020204" charset="-122"/>
                <a:ea typeface="微软雅黑" panose="020B0503020204020204" charset="-122"/>
              </a:endParaRPr>
            </a:p>
          </p:txBody>
        </p:sp>
        <p:sp>
          <p:nvSpPr>
            <p:cNvPr id="58" name="文本框 57"/>
            <p:cNvSpPr txBox="1"/>
            <p:nvPr/>
          </p:nvSpPr>
          <p:spPr>
            <a:xfrm>
              <a:off x="10734" y="1979"/>
              <a:ext cx="4472" cy="774"/>
            </a:xfrm>
            <a:prstGeom prst="rect">
              <a:avLst/>
            </a:prstGeom>
            <a:noFill/>
          </p:spPr>
          <p:txBody>
            <a:bodyPr wrap="none" rtlCol="0">
              <a:spAutoFit/>
              <a:scene3d>
                <a:camera prst="orthographicFront"/>
                <a:lightRig rig="threePt" dir="t"/>
              </a:scene3d>
              <a:sp3d contourW="12700"/>
            </a:bodyPr>
            <a:lstStyle/>
            <a:p>
              <a:pPr algn="l" fontAlgn="base"/>
              <a:r>
                <a:rPr lang="zh-CN" altLang="en-US" sz="2600" b="1" dirty="0">
                  <a:latin typeface="微软雅黑" panose="020B0503020204020204" charset="-122"/>
                  <a:cs typeface="微软雅黑" panose="020B0503020204020204" charset="-122"/>
                  <a:sym typeface="+mn-ea"/>
                </a:rPr>
                <a:t>轴测投影基本知识</a:t>
              </a:r>
              <a:endParaRPr lang="zh-CN" altLang="en-US" sz="2600" b="1" strike="noStrike" noProof="1">
                <a:solidFill>
                  <a:schemeClr val="tx1"/>
                </a:solidFill>
                <a:latin typeface="Franklin Gothic Medium" panose="020B0603020102020204" pitchFamily="34" charset="0"/>
                <a:ea typeface="宋体" panose="02010600030101010101" pitchFamily="2" charset="-122"/>
                <a:cs typeface="+mn-cs"/>
                <a:sym typeface="+mn-ea"/>
              </a:endParaRPr>
            </a:p>
          </p:txBody>
        </p:sp>
        <p:sp>
          <p:nvSpPr>
            <p:cNvPr id="63" name="文本框 62"/>
            <p:cNvSpPr txBox="1"/>
            <p:nvPr/>
          </p:nvSpPr>
          <p:spPr>
            <a:xfrm>
              <a:off x="9707" y="2053"/>
              <a:ext cx="584" cy="725"/>
            </a:xfrm>
            <a:prstGeom prst="rect">
              <a:avLst/>
            </a:prstGeom>
            <a:noFill/>
          </p:spPr>
          <p:txBody>
            <a:bodyPr wrap="none" rtlCol="0">
              <a:spAutoFit/>
              <a:scene3d>
                <a:camera prst="orthographicFront"/>
                <a:lightRig rig="threePt" dir="t"/>
              </a:scene3d>
              <a:sp3d contourW="12700"/>
            </a:bodyPr>
            <a:lstStyle/>
            <a:p>
              <a:pPr algn="ctr" fontAlgn="base"/>
              <a:r>
                <a:rPr lang="en-US" altLang="zh-CN" sz="2400" b="1" strike="noStrike" noProof="1">
                  <a:solidFill>
                    <a:schemeClr val="tx1"/>
                  </a:solidFill>
                  <a:latin typeface="微软雅黑" panose="020B0503020204020204" charset="-122"/>
                  <a:ea typeface="宋体" panose="02010600030101010101" pitchFamily="2" charset="-122"/>
                  <a:cs typeface="+mn-cs"/>
                </a:rPr>
                <a:t>1</a:t>
              </a:r>
              <a:endParaRPr lang="en-US" altLang="zh-CN" sz="2400" b="1" strike="noStrike" noProof="1">
                <a:solidFill>
                  <a:schemeClr val="tx1"/>
                </a:solidFill>
                <a:latin typeface="微软雅黑" panose="020B0503020204020204" charset="-122"/>
              </a:endParaRPr>
            </a:p>
          </p:txBody>
        </p:sp>
      </p:grpSp>
      <p:grpSp>
        <p:nvGrpSpPr>
          <p:cNvPr id="22" name="组合 21"/>
          <p:cNvGrpSpPr/>
          <p:nvPr/>
        </p:nvGrpSpPr>
        <p:grpSpPr>
          <a:xfrm>
            <a:off x="6036945" y="2814955"/>
            <a:ext cx="2954020" cy="619125"/>
            <a:chOff x="9507" y="3537"/>
            <a:chExt cx="4652" cy="975"/>
          </a:xfrm>
        </p:grpSpPr>
        <p:sp>
          <p:nvSpPr>
            <p:cNvPr id="15" name="椭圆 14"/>
            <p:cNvSpPr/>
            <p:nvPr/>
          </p:nvSpPr>
          <p:spPr>
            <a:xfrm>
              <a:off x="9507" y="3537"/>
              <a:ext cx="983" cy="975"/>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solidFill>
                  <a:prstClr val="white"/>
                </a:solidFill>
                <a:latin typeface="微软雅黑" panose="020B0503020204020204" charset="-122"/>
                <a:ea typeface="微软雅黑" panose="020B0503020204020204" charset="-122"/>
              </a:endParaRPr>
            </a:p>
          </p:txBody>
        </p:sp>
        <p:sp>
          <p:nvSpPr>
            <p:cNvPr id="79" name="文本框 78"/>
            <p:cNvSpPr txBox="1"/>
            <p:nvPr/>
          </p:nvSpPr>
          <p:spPr>
            <a:xfrm>
              <a:off x="10733" y="3594"/>
              <a:ext cx="3426" cy="774"/>
            </a:xfrm>
            <a:prstGeom prst="rect">
              <a:avLst/>
            </a:prstGeom>
            <a:noFill/>
          </p:spPr>
          <p:txBody>
            <a:bodyPr wrap="none" rtlCol="0">
              <a:spAutoFit/>
              <a:scene3d>
                <a:camera prst="orthographicFront"/>
                <a:lightRig rig="threePt" dir="t"/>
              </a:scene3d>
              <a:sp3d contourW="12700"/>
            </a:bodyPr>
            <a:lstStyle/>
            <a:p>
              <a:pPr algn="l" fontAlgn="base"/>
              <a:r>
                <a:rPr lang="zh-CN" altLang="en-US" sz="2600" b="1" strike="noStrike" noProof="1">
                  <a:solidFill>
                    <a:schemeClr val="tx1"/>
                  </a:solidFill>
                  <a:latin typeface="Century Gothic" pitchFamily="34" charset="0"/>
                  <a:ea typeface="宋体" panose="02010600030101010101" pitchFamily="2" charset="-122"/>
                  <a:cs typeface="+mn-cs"/>
                </a:rPr>
                <a:t>平面图轴测图</a:t>
              </a:r>
            </a:p>
          </p:txBody>
        </p:sp>
        <p:sp>
          <p:nvSpPr>
            <p:cNvPr id="81" name="文本框 80"/>
            <p:cNvSpPr txBox="1"/>
            <p:nvPr/>
          </p:nvSpPr>
          <p:spPr>
            <a:xfrm>
              <a:off x="9707" y="3662"/>
              <a:ext cx="584" cy="725"/>
            </a:xfrm>
            <a:prstGeom prst="rect">
              <a:avLst/>
            </a:prstGeom>
            <a:noFill/>
          </p:spPr>
          <p:txBody>
            <a:bodyPr wrap="none" rtlCol="0">
              <a:spAutoFit/>
              <a:scene3d>
                <a:camera prst="orthographicFront"/>
                <a:lightRig rig="threePt" dir="t"/>
              </a:scene3d>
              <a:sp3d contourW="12700"/>
            </a:bodyPr>
            <a:lstStyle/>
            <a:p>
              <a:pPr algn="ctr" fontAlgn="base"/>
              <a:r>
                <a:rPr lang="en-US" altLang="zh-CN" sz="2400" b="1" strike="noStrike" noProof="1">
                  <a:solidFill>
                    <a:schemeClr val="tx1"/>
                  </a:solidFill>
                  <a:latin typeface="微软雅黑" panose="020B0503020204020204" charset="-122"/>
                  <a:ea typeface="宋体" panose="02010600030101010101" pitchFamily="2" charset="-122"/>
                  <a:cs typeface="+mn-cs"/>
                </a:rPr>
                <a:t>2</a:t>
              </a:r>
              <a:endParaRPr lang="en-US" altLang="zh-CN" sz="2400" b="1" strike="noStrike" noProof="1">
                <a:solidFill>
                  <a:schemeClr val="tx1"/>
                </a:solidFill>
                <a:latin typeface="微软雅黑" panose="020B0503020204020204" charset="-122"/>
              </a:endParaRPr>
            </a:p>
          </p:txBody>
        </p:sp>
      </p:grpSp>
      <p:grpSp>
        <p:nvGrpSpPr>
          <p:cNvPr id="23" name="组合 22"/>
          <p:cNvGrpSpPr/>
          <p:nvPr/>
        </p:nvGrpSpPr>
        <p:grpSpPr>
          <a:xfrm>
            <a:off x="6036945" y="3801745"/>
            <a:ext cx="2943860" cy="619125"/>
            <a:chOff x="9507" y="5091"/>
            <a:chExt cx="4636" cy="975"/>
          </a:xfrm>
        </p:grpSpPr>
        <p:sp>
          <p:nvSpPr>
            <p:cNvPr id="17" name="椭圆 16"/>
            <p:cNvSpPr/>
            <p:nvPr/>
          </p:nvSpPr>
          <p:spPr>
            <a:xfrm>
              <a:off x="9507" y="5091"/>
              <a:ext cx="983" cy="975"/>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solidFill>
                  <a:prstClr val="white"/>
                </a:solidFill>
                <a:latin typeface="微软雅黑" panose="020B0503020204020204" charset="-122"/>
                <a:ea typeface="微软雅黑" panose="020B0503020204020204" charset="-122"/>
              </a:endParaRPr>
            </a:p>
          </p:txBody>
        </p:sp>
        <p:sp>
          <p:nvSpPr>
            <p:cNvPr id="84" name="文本框 83"/>
            <p:cNvSpPr txBox="1"/>
            <p:nvPr/>
          </p:nvSpPr>
          <p:spPr>
            <a:xfrm>
              <a:off x="10454" y="5205"/>
              <a:ext cx="3689" cy="774"/>
            </a:xfrm>
            <a:prstGeom prst="rect">
              <a:avLst/>
            </a:prstGeom>
            <a:noFill/>
          </p:spPr>
          <p:txBody>
            <a:bodyPr wrap="none" rtlCol="0">
              <a:spAutoFit/>
              <a:scene3d>
                <a:camera prst="orthographicFront"/>
                <a:lightRig rig="threePt" dir="t"/>
              </a:scene3d>
              <a:sp3d contourW="12700"/>
            </a:bodyPr>
            <a:lstStyle/>
            <a:p>
              <a:pPr algn="l" fontAlgn="base"/>
              <a:r>
                <a:rPr lang="en-US" altLang="zh-CN" sz="2600" b="1" strike="noStrike" noProof="1">
                  <a:solidFill>
                    <a:schemeClr val="tx1"/>
                  </a:solidFill>
                  <a:latin typeface="Century Gothic" pitchFamily="34" charset="0"/>
                  <a:ea typeface="宋体" panose="02010600030101010101" pitchFamily="2" charset="-122"/>
                  <a:cs typeface="+mn-cs"/>
                </a:rPr>
                <a:t> </a:t>
              </a:r>
              <a:r>
                <a:rPr lang="zh-CN" altLang="en-US" sz="2600" b="1" strike="noStrike" noProof="1">
                  <a:solidFill>
                    <a:schemeClr val="tx1"/>
                  </a:solidFill>
                  <a:latin typeface="Century Gothic" pitchFamily="34" charset="0"/>
                  <a:ea typeface="宋体" panose="02010600030101010101" pitchFamily="2" charset="-122"/>
                  <a:cs typeface="+mn-cs"/>
                </a:rPr>
                <a:t>曲面体轴测图</a:t>
              </a:r>
            </a:p>
          </p:txBody>
        </p:sp>
        <p:sp>
          <p:nvSpPr>
            <p:cNvPr id="86" name="文本框 85"/>
            <p:cNvSpPr txBox="1"/>
            <p:nvPr/>
          </p:nvSpPr>
          <p:spPr>
            <a:xfrm>
              <a:off x="9707" y="5216"/>
              <a:ext cx="584" cy="725"/>
            </a:xfrm>
            <a:prstGeom prst="rect">
              <a:avLst/>
            </a:prstGeom>
            <a:noFill/>
          </p:spPr>
          <p:txBody>
            <a:bodyPr wrap="none" rtlCol="0">
              <a:spAutoFit/>
              <a:scene3d>
                <a:camera prst="orthographicFront"/>
                <a:lightRig rig="threePt" dir="t"/>
              </a:scene3d>
              <a:sp3d contourW="12700"/>
            </a:bodyPr>
            <a:lstStyle/>
            <a:p>
              <a:pPr algn="ctr" fontAlgn="base"/>
              <a:r>
                <a:rPr lang="en-US" altLang="zh-CN" sz="2400" b="1" strike="noStrike" noProof="1">
                  <a:solidFill>
                    <a:schemeClr val="tx1"/>
                  </a:solidFill>
                  <a:latin typeface="微软雅黑" panose="020B0503020204020204" charset="-122"/>
                  <a:ea typeface="宋体" panose="02010600030101010101" pitchFamily="2" charset="-122"/>
                  <a:cs typeface="+mn-cs"/>
                </a:rPr>
                <a:t>3</a:t>
              </a:r>
              <a:endParaRPr lang="en-US" altLang="zh-CN" sz="2400" b="1" strike="noStrike" noProof="1">
                <a:solidFill>
                  <a:schemeClr val="tx1"/>
                </a:solidFill>
                <a:latin typeface="微软雅黑" panose="020B0503020204020204" charset="-122"/>
              </a:endParaRPr>
            </a:p>
          </p:txBody>
        </p:sp>
      </p:grpSp>
      <p:grpSp>
        <p:nvGrpSpPr>
          <p:cNvPr id="24" name="组合 23"/>
          <p:cNvGrpSpPr/>
          <p:nvPr/>
        </p:nvGrpSpPr>
        <p:grpSpPr>
          <a:xfrm>
            <a:off x="6036945" y="4818380"/>
            <a:ext cx="2973705" cy="619125"/>
            <a:chOff x="9507" y="6692"/>
            <a:chExt cx="4683" cy="975"/>
          </a:xfrm>
        </p:grpSpPr>
        <p:sp>
          <p:nvSpPr>
            <p:cNvPr id="28" name="椭圆 27"/>
            <p:cNvSpPr/>
            <p:nvPr/>
          </p:nvSpPr>
          <p:spPr>
            <a:xfrm>
              <a:off x="9507" y="6692"/>
              <a:ext cx="983" cy="975"/>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solidFill>
                  <a:prstClr val="white"/>
                </a:solidFill>
                <a:latin typeface="微软雅黑" panose="020B0503020204020204" charset="-122"/>
                <a:ea typeface="微软雅黑" panose="020B0503020204020204" charset="-122"/>
              </a:endParaRPr>
            </a:p>
          </p:txBody>
        </p:sp>
        <p:sp>
          <p:nvSpPr>
            <p:cNvPr id="89" name="文本框 88"/>
            <p:cNvSpPr txBox="1"/>
            <p:nvPr/>
          </p:nvSpPr>
          <p:spPr>
            <a:xfrm>
              <a:off x="10454" y="6806"/>
              <a:ext cx="3736" cy="774"/>
            </a:xfrm>
            <a:prstGeom prst="rect">
              <a:avLst/>
            </a:prstGeom>
            <a:noFill/>
          </p:spPr>
          <p:txBody>
            <a:bodyPr wrap="none" rtlCol="0">
              <a:spAutoFit/>
              <a:scene3d>
                <a:camera prst="orthographicFront"/>
                <a:lightRig rig="threePt" dir="t"/>
              </a:scene3d>
              <a:sp3d contourW="12700"/>
            </a:bodyPr>
            <a:lstStyle/>
            <a:p>
              <a:pPr algn="l" fontAlgn="base"/>
              <a:r>
                <a:rPr lang="en-US" altLang="zh-CN" sz="2600" b="1" strike="noStrike" noProof="1">
                  <a:solidFill>
                    <a:schemeClr val="tx1"/>
                  </a:solidFill>
                  <a:latin typeface="微软雅黑" panose="020B0503020204020204" charset="-122"/>
                  <a:ea typeface="宋体" panose="02010600030101010101" pitchFamily="2" charset="-122"/>
                  <a:cs typeface="微软雅黑" panose="020B0503020204020204" charset="-122"/>
                </a:rPr>
                <a:t>  </a:t>
              </a:r>
              <a:r>
                <a:rPr lang="zh-CN" altLang="en-US" sz="2600" b="1" dirty="0">
                  <a:latin typeface="Franklin Gothic Medium" panose="020B0603020102020204" pitchFamily="34" charset="0"/>
                  <a:sym typeface="+mn-ea"/>
                </a:rPr>
                <a:t>轴测图的选择</a:t>
              </a:r>
              <a:endParaRPr lang="zh-CN" altLang="en-US" sz="2600" b="1" strike="noStrike" noProof="1">
                <a:solidFill>
                  <a:schemeClr val="tx1"/>
                </a:solidFill>
                <a:latin typeface="微软雅黑" panose="020B0503020204020204" charset="-122"/>
                <a:ea typeface="宋体" panose="02010600030101010101" pitchFamily="2" charset="-122"/>
                <a:cs typeface="微软雅黑" panose="020B0503020204020204" charset="-122"/>
              </a:endParaRPr>
            </a:p>
          </p:txBody>
        </p:sp>
        <p:sp>
          <p:nvSpPr>
            <p:cNvPr id="91" name="文本框 90"/>
            <p:cNvSpPr txBox="1"/>
            <p:nvPr/>
          </p:nvSpPr>
          <p:spPr>
            <a:xfrm>
              <a:off x="9707" y="6817"/>
              <a:ext cx="584" cy="725"/>
            </a:xfrm>
            <a:prstGeom prst="rect">
              <a:avLst/>
            </a:prstGeom>
            <a:noFill/>
          </p:spPr>
          <p:txBody>
            <a:bodyPr wrap="none" rtlCol="0">
              <a:spAutoFit/>
              <a:scene3d>
                <a:camera prst="orthographicFront"/>
                <a:lightRig rig="threePt" dir="t"/>
              </a:scene3d>
              <a:sp3d contourW="12700"/>
            </a:bodyPr>
            <a:lstStyle/>
            <a:p>
              <a:pPr algn="ctr" fontAlgn="base"/>
              <a:r>
                <a:rPr lang="en-US" altLang="zh-CN" sz="2400" b="1" strike="noStrike" noProof="1">
                  <a:solidFill>
                    <a:schemeClr val="tx1"/>
                  </a:solidFill>
                  <a:latin typeface="微软雅黑" panose="020B0503020204020204" charset="-122"/>
                  <a:ea typeface="宋体" panose="02010600030101010101" pitchFamily="2" charset="-122"/>
                  <a:cs typeface="+mn-cs"/>
                </a:rPr>
                <a:t>4</a:t>
              </a:r>
              <a:endParaRPr lang="en-US" altLang="zh-CN" sz="2400" b="1" strike="noStrike" noProof="1">
                <a:solidFill>
                  <a:schemeClr val="tx1"/>
                </a:solidFill>
                <a:latin typeface="微软雅黑" panose="020B0503020204020204" charset="-122"/>
              </a:endParaRPr>
            </a:p>
          </p:txBody>
        </p:sp>
      </p:grpSp>
      <p:sp>
        <p:nvSpPr>
          <p:cNvPr id="69" name="文本框 68"/>
          <p:cNvSpPr txBox="1"/>
          <p:nvPr/>
        </p:nvSpPr>
        <p:spPr>
          <a:xfrm>
            <a:off x="1612440" y="3453969"/>
            <a:ext cx="2458085" cy="583564"/>
          </a:xfrm>
          <a:prstGeom prst="rect">
            <a:avLst/>
          </a:prstGeom>
          <a:noFill/>
        </p:spPr>
        <p:txBody>
          <a:bodyPr wrap="none" rtlCol="0">
            <a:spAutoFit/>
            <a:scene3d>
              <a:camera prst="orthographicFront"/>
              <a:lightRig rig="threePt" dir="t"/>
            </a:scene3d>
            <a:sp3d contourW="12700"/>
          </a:bodyPr>
          <a:lstStyle/>
          <a:p>
            <a:r>
              <a:rPr lang="en-US" altLang="zh-CN" sz="3200" b="1" i="1" noProof="1">
                <a:solidFill>
                  <a:schemeClr val="tx1"/>
                </a:solidFill>
                <a:latin typeface="微软雅黑" panose="020B0503020204020204" charset="-122"/>
                <a:ea typeface="宋体" panose="02010600030101010101" pitchFamily="2" charset="-122"/>
                <a:cs typeface="+mn-cs"/>
              </a:rPr>
              <a:t>CONTENTS</a:t>
            </a:r>
          </a:p>
        </p:txBody>
      </p:sp>
      <p:sp>
        <p:nvSpPr>
          <p:cNvPr id="31" name="文本框 20"/>
          <p:cNvSpPr txBox="1"/>
          <p:nvPr/>
        </p:nvSpPr>
        <p:spPr>
          <a:xfrm>
            <a:off x="1771650" y="2503488"/>
            <a:ext cx="2138363" cy="1014412"/>
          </a:xfrm>
          <a:prstGeom prst="rect">
            <a:avLst/>
          </a:prstGeom>
          <a:noFill/>
          <a:ln w="9525">
            <a:noFill/>
          </a:ln>
        </p:spPr>
        <p:txBody>
          <a:bodyPr wrap="square" anchor="t" anchorCtr="0">
            <a:spAutoFit/>
          </a:bodyPr>
          <a:lstStyle/>
          <a:p>
            <a:pPr algn="ctr">
              <a:buFont typeface="Arial" panose="020B0604020202020204" pitchFamily="34" charset="0"/>
            </a:pPr>
            <a:r>
              <a:rPr lang="zh-CN" altLang="en-US" sz="6000" b="1">
                <a:solidFill>
                  <a:schemeClr val="tx1"/>
                </a:solidFill>
                <a:latin typeface="微软雅黑" panose="020B0503020204020204" charset="-122"/>
                <a:ea typeface="微软雅黑" panose="020B0503020204020204" charset="-122"/>
              </a:rPr>
              <a:t>目录</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500" fill="hold"/>
                                        <p:tgtEl>
                                          <p:spTgt spid="69"/>
                                        </p:tgtEl>
                                        <p:attrNameLst>
                                          <p:attrName>ppt_w</p:attrName>
                                        </p:attrNameLst>
                                      </p:cBhvr>
                                      <p:tavLst>
                                        <p:tav tm="0">
                                          <p:val>
                                            <p:fltVal val="0"/>
                                          </p:val>
                                        </p:tav>
                                        <p:tav tm="100000">
                                          <p:val>
                                            <p:strVal val="#ppt_w"/>
                                          </p:val>
                                        </p:tav>
                                      </p:tavLst>
                                    </p:anim>
                                    <p:anim calcmode="lin" valueType="num">
                                      <p:cBhvr>
                                        <p:cTn id="8" dur="500" fill="hold"/>
                                        <p:tgtEl>
                                          <p:spTgt spid="69"/>
                                        </p:tgtEl>
                                        <p:attrNameLst>
                                          <p:attrName>ppt_h</p:attrName>
                                        </p:attrNameLst>
                                      </p:cBhvr>
                                      <p:tavLst>
                                        <p:tav tm="0">
                                          <p:val>
                                            <p:fltVal val="0"/>
                                          </p:val>
                                        </p:tav>
                                        <p:tav tm="100000">
                                          <p:val>
                                            <p:strVal val="#ppt_h"/>
                                          </p:val>
                                        </p:tav>
                                      </p:tavLst>
                                    </p:anim>
                                    <p:animEffect transition="in" filter="fade">
                                      <p:cBhvr>
                                        <p:cTn id="9" dur="500"/>
                                        <p:tgtEl>
                                          <p:spTgt spid="6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childTnLst>
                          </p:cTn>
                        </p:par>
                        <p:par>
                          <p:cTn id="15" fill="hold">
                            <p:stCondLst>
                              <p:cond delay="500"/>
                            </p:stCondLst>
                            <p:childTnLst>
                              <p:par>
                                <p:cTn id="16" presetID="12" presetClass="entr" presetSubtype="8"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p:tgtEl>
                                          <p:spTgt spid="21"/>
                                        </p:tgtEl>
                                        <p:attrNameLst>
                                          <p:attrName>ppt_x</p:attrName>
                                        </p:attrNameLst>
                                      </p:cBhvr>
                                      <p:tavLst>
                                        <p:tav tm="0">
                                          <p:val>
                                            <p:strVal val="#ppt_x-#ppt_w*1.125000"/>
                                          </p:val>
                                        </p:tav>
                                        <p:tav tm="100000">
                                          <p:val>
                                            <p:strVal val="#ppt_x"/>
                                          </p:val>
                                        </p:tav>
                                      </p:tavLst>
                                    </p:anim>
                                    <p:animEffect transition="in" filter="wipe(right)">
                                      <p:cBhvr>
                                        <p:cTn id="19" dur="500"/>
                                        <p:tgtEl>
                                          <p:spTgt spid="21"/>
                                        </p:tgtEl>
                                      </p:cBhvr>
                                    </p:animEffect>
                                  </p:childTnLst>
                                </p:cTn>
                              </p:par>
                            </p:childTnLst>
                          </p:cTn>
                        </p:par>
                        <p:par>
                          <p:cTn id="20" fill="hold">
                            <p:stCondLst>
                              <p:cond delay="1000"/>
                            </p:stCondLst>
                            <p:childTnLst>
                              <p:par>
                                <p:cTn id="21" presetID="12" presetClass="entr" presetSubtype="8"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p:tgtEl>
                                          <p:spTgt spid="22"/>
                                        </p:tgtEl>
                                        <p:attrNameLst>
                                          <p:attrName>ppt_x</p:attrName>
                                        </p:attrNameLst>
                                      </p:cBhvr>
                                      <p:tavLst>
                                        <p:tav tm="0">
                                          <p:val>
                                            <p:strVal val="#ppt_x-#ppt_w*1.125000"/>
                                          </p:val>
                                        </p:tav>
                                        <p:tav tm="100000">
                                          <p:val>
                                            <p:strVal val="#ppt_x"/>
                                          </p:val>
                                        </p:tav>
                                      </p:tavLst>
                                    </p:anim>
                                    <p:animEffect transition="in" filter="wipe(right)">
                                      <p:cBhvr>
                                        <p:cTn id="24" dur="500"/>
                                        <p:tgtEl>
                                          <p:spTgt spid="22"/>
                                        </p:tgtEl>
                                      </p:cBhvr>
                                    </p:animEffect>
                                  </p:childTnLst>
                                </p:cTn>
                              </p:par>
                            </p:childTnLst>
                          </p:cTn>
                        </p:par>
                        <p:par>
                          <p:cTn id="25" fill="hold">
                            <p:stCondLst>
                              <p:cond delay="1500"/>
                            </p:stCondLst>
                            <p:childTnLst>
                              <p:par>
                                <p:cTn id="26" presetID="12" presetClass="entr" presetSubtype="8"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p:tgtEl>
                                          <p:spTgt spid="23"/>
                                        </p:tgtEl>
                                        <p:attrNameLst>
                                          <p:attrName>ppt_x</p:attrName>
                                        </p:attrNameLst>
                                      </p:cBhvr>
                                      <p:tavLst>
                                        <p:tav tm="0">
                                          <p:val>
                                            <p:strVal val="#ppt_x-#ppt_w*1.125000"/>
                                          </p:val>
                                        </p:tav>
                                        <p:tav tm="100000">
                                          <p:val>
                                            <p:strVal val="#ppt_x"/>
                                          </p:val>
                                        </p:tav>
                                      </p:tavLst>
                                    </p:anim>
                                    <p:animEffect transition="in" filter="wipe(right)">
                                      <p:cBhvr>
                                        <p:cTn id="29" dur="500"/>
                                        <p:tgtEl>
                                          <p:spTgt spid="23"/>
                                        </p:tgtEl>
                                      </p:cBhvr>
                                    </p:animEffect>
                                  </p:childTnLst>
                                </p:cTn>
                              </p:par>
                            </p:childTnLst>
                          </p:cTn>
                        </p:par>
                        <p:par>
                          <p:cTn id="30" fill="hold">
                            <p:stCondLst>
                              <p:cond delay="2000"/>
                            </p:stCondLst>
                            <p:childTnLst>
                              <p:par>
                                <p:cTn id="31" presetID="12" presetClass="entr" presetSubtype="8"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p:tgtEl>
                                          <p:spTgt spid="24"/>
                                        </p:tgtEl>
                                        <p:attrNameLst>
                                          <p:attrName>ppt_x</p:attrName>
                                        </p:attrNameLst>
                                      </p:cBhvr>
                                      <p:tavLst>
                                        <p:tav tm="0">
                                          <p:val>
                                            <p:strVal val="#ppt_x-#ppt_w*1.125000"/>
                                          </p:val>
                                        </p:tav>
                                        <p:tav tm="100000">
                                          <p:val>
                                            <p:strVal val="#ppt_x"/>
                                          </p:val>
                                        </p:tav>
                                      </p:tavLst>
                                    </p:anim>
                                    <p:animEffect transition="in" filter="wipe(right)">
                                      <p:cBhvr>
                                        <p:cTn id="3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1249363" y="1974850"/>
            <a:ext cx="9693275" cy="2749550"/>
            <a:chOff x="1249688" y="1640089"/>
            <a:chExt cx="9692625" cy="3320231"/>
          </a:xfrm>
        </p:grpSpPr>
        <p:sp>
          <p:nvSpPr>
            <p:cNvPr id="10" name="矩形 9"/>
            <p:cNvSpPr/>
            <p:nvPr/>
          </p:nvSpPr>
          <p:spPr>
            <a:xfrm>
              <a:off x="1315909" y="1652789"/>
              <a:ext cx="9626404" cy="3289491"/>
            </a:xfrm>
            <a:prstGeom prst="rect">
              <a:avLst/>
            </a:prstGeom>
            <a:solidFill>
              <a:schemeClr val="bg1"/>
            </a:solidFill>
            <a:ln>
              <a:noFill/>
            </a:ln>
            <a:effectLst>
              <a:outerShdw blurRad="139700" dist="63500" dir="39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US" altLang="zh-CN" sz="4000" b="1" strike="noStrike" spc="300" noProof="1">
                <a:solidFill>
                  <a:srgbClr val="0070C0"/>
                </a:solidFill>
                <a:latin typeface="微软雅黑" panose="020B0503020204020204" charset="-122"/>
                <a:ea typeface="微软雅黑" panose="020B0503020204020204" charset="-122"/>
                <a:cs typeface="PT Sans" pitchFamily="34" charset="0"/>
              </a:endParaRPr>
            </a:p>
          </p:txBody>
        </p:sp>
        <p:sp>
          <p:nvSpPr>
            <p:cNvPr id="11" name="矩形 5"/>
            <p:cNvSpPr/>
            <p:nvPr/>
          </p:nvSpPr>
          <p:spPr>
            <a:xfrm flipH="1">
              <a:off x="1249688" y="1640089"/>
              <a:ext cx="2478556" cy="3320231"/>
            </a:xfrm>
            <a:custGeom>
              <a:avLst/>
              <a:gdLst>
                <a:gd name="connsiteX0" fmla="*/ 0 w 2487561"/>
                <a:gd name="connsiteY0" fmla="*/ 0 h 6858000"/>
                <a:gd name="connsiteX1" fmla="*/ 2487561 w 2487561"/>
                <a:gd name="connsiteY1" fmla="*/ 0 h 6858000"/>
                <a:gd name="connsiteX2" fmla="*/ 2487561 w 2487561"/>
                <a:gd name="connsiteY2" fmla="*/ 6858000 h 6858000"/>
                <a:gd name="connsiteX3" fmla="*/ 0 w 2487561"/>
                <a:gd name="connsiteY3" fmla="*/ 6858000 h 6858000"/>
                <a:gd name="connsiteX4" fmla="*/ 0 w 2487561"/>
                <a:gd name="connsiteY4" fmla="*/ 0 h 6858000"/>
                <a:gd name="connsiteX0-1" fmla="*/ 1238865 w 3726426"/>
                <a:gd name="connsiteY0-2" fmla="*/ 0 h 6858000"/>
                <a:gd name="connsiteX1-3" fmla="*/ 3726426 w 3726426"/>
                <a:gd name="connsiteY1-4" fmla="*/ 0 h 6858000"/>
                <a:gd name="connsiteX2-5" fmla="*/ 3726426 w 3726426"/>
                <a:gd name="connsiteY2-6" fmla="*/ 6858000 h 6858000"/>
                <a:gd name="connsiteX3-7" fmla="*/ 0 w 3726426"/>
                <a:gd name="connsiteY3-8" fmla="*/ 6740013 h 6858000"/>
                <a:gd name="connsiteX4-9" fmla="*/ 1238865 w 3726426"/>
                <a:gd name="connsiteY4-10" fmla="*/ 0 h 6858000"/>
                <a:gd name="connsiteX0-11" fmla="*/ 1238865 w 3726426"/>
                <a:gd name="connsiteY0-12" fmla="*/ 0 h 6799943"/>
                <a:gd name="connsiteX1-13" fmla="*/ 3726426 w 3726426"/>
                <a:gd name="connsiteY1-14" fmla="*/ 0 h 6799943"/>
                <a:gd name="connsiteX2-15" fmla="*/ 3653855 w 3726426"/>
                <a:gd name="connsiteY2-16" fmla="*/ 6799943 h 6799943"/>
                <a:gd name="connsiteX3-17" fmla="*/ 0 w 3726426"/>
                <a:gd name="connsiteY3-18" fmla="*/ 6740013 h 6799943"/>
                <a:gd name="connsiteX4-19" fmla="*/ 1238865 w 3726426"/>
                <a:gd name="connsiteY4-20" fmla="*/ 0 h 6799943"/>
                <a:gd name="connsiteX0-21" fmla="*/ 2701643 w 3726426"/>
                <a:gd name="connsiteY0-22" fmla="*/ 907762 h 6799943"/>
                <a:gd name="connsiteX1-23" fmla="*/ 3726426 w 3726426"/>
                <a:gd name="connsiteY1-24" fmla="*/ 0 h 6799943"/>
                <a:gd name="connsiteX2-25" fmla="*/ 3653855 w 3726426"/>
                <a:gd name="connsiteY2-26" fmla="*/ 6799943 h 6799943"/>
                <a:gd name="connsiteX3-27" fmla="*/ 0 w 3726426"/>
                <a:gd name="connsiteY3-28" fmla="*/ 6740013 h 6799943"/>
                <a:gd name="connsiteX4-29" fmla="*/ 2701643 w 3726426"/>
                <a:gd name="connsiteY4-30" fmla="*/ 907762 h 6799943"/>
                <a:gd name="connsiteX0-31" fmla="*/ 1096651 w 3726426"/>
                <a:gd name="connsiteY0-32" fmla="*/ 78936 h 6799943"/>
                <a:gd name="connsiteX1-33" fmla="*/ 3726426 w 3726426"/>
                <a:gd name="connsiteY1-34" fmla="*/ 0 h 6799943"/>
                <a:gd name="connsiteX2-35" fmla="*/ 3653855 w 3726426"/>
                <a:gd name="connsiteY2-36" fmla="*/ 6799943 h 6799943"/>
                <a:gd name="connsiteX3-37" fmla="*/ 0 w 3726426"/>
                <a:gd name="connsiteY3-38" fmla="*/ 6740013 h 6799943"/>
                <a:gd name="connsiteX4-39" fmla="*/ 1096651 w 3726426"/>
                <a:gd name="connsiteY4-40" fmla="*/ 78936 h 6799943"/>
                <a:gd name="connsiteX0-41" fmla="*/ 0 w 2629775"/>
                <a:gd name="connsiteY0-42" fmla="*/ 78936 h 6897886"/>
                <a:gd name="connsiteX1-43" fmla="*/ 2629775 w 2629775"/>
                <a:gd name="connsiteY1-44" fmla="*/ 0 h 6897886"/>
                <a:gd name="connsiteX2-45" fmla="*/ 2557204 w 2629775"/>
                <a:gd name="connsiteY2-46" fmla="*/ 6799943 h 6897886"/>
                <a:gd name="connsiteX3-47" fmla="*/ 934985 w 2629775"/>
                <a:gd name="connsiteY3-48" fmla="*/ 6897886 h 6897886"/>
                <a:gd name="connsiteX4-49" fmla="*/ 0 w 2629775"/>
                <a:gd name="connsiteY4-50" fmla="*/ 78936 h 6897886"/>
                <a:gd name="connsiteX0-51" fmla="*/ 0 w 2623003"/>
                <a:gd name="connsiteY0-52" fmla="*/ 13156 h 6832106"/>
                <a:gd name="connsiteX1-53" fmla="*/ 2623003 w 2623003"/>
                <a:gd name="connsiteY1-54" fmla="*/ 0 h 6832106"/>
                <a:gd name="connsiteX2-55" fmla="*/ 2557204 w 2623003"/>
                <a:gd name="connsiteY2-56" fmla="*/ 6734163 h 6832106"/>
                <a:gd name="connsiteX3-57" fmla="*/ 934985 w 2623003"/>
                <a:gd name="connsiteY3-58" fmla="*/ 6832106 h 6832106"/>
                <a:gd name="connsiteX4-59" fmla="*/ 0 w 2623003"/>
                <a:gd name="connsiteY4-60" fmla="*/ 13156 h 6832106"/>
                <a:gd name="connsiteX0-61" fmla="*/ 0 w 2643319"/>
                <a:gd name="connsiteY0-62" fmla="*/ 0 h 6845262"/>
                <a:gd name="connsiteX1-63" fmla="*/ 2643319 w 2643319"/>
                <a:gd name="connsiteY1-64" fmla="*/ 13156 h 6845262"/>
                <a:gd name="connsiteX2-65" fmla="*/ 2577520 w 2643319"/>
                <a:gd name="connsiteY2-66" fmla="*/ 6747319 h 6845262"/>
                <a:gd name="connsiteX3-67" fmla="*/ 955301 w 2643319"/>
                <a:gd name="connsiteY3-68" fmla="*/ 6845262 h 6845262"/>
                <a:gd name="connsiteX4-69" fmla="*/ 0 w 2643319"/>
                <a:gd name="connsiteY4-70" fmla="*/ 0 h 6845262"/>
                <a:gd name="connsiteX0-71" fmla="*/ 0 w 2643319"/>
                <a:gd name="connsiteY0-72" fmla="*/ 0 h 6878879"/>
                <a:gd name="connsiteX1-73" fmla="*/ 2643319 w 2643319"/>
                <a:gd name="connsiteY1-74" fmla="*/ 13156 h 6878879"/>
                <a:gd name="connsiteX2-75" fmla="*/ 2591064 w 2643319"/>
                <a:gd name="connsiteY2-76" fmla="*/ 6878879 h 6878879"/>
                <a:gd name="connsiteX3-77" fmla="*/ 955301 w 2643319"/>
                <a:gd name="connsiteY3-78" fmla="*/ 6845262 h 6878879"/>
                <a:gd name="connsiteX4-79" fmla="*/ 0 w 2643319"/>
                <a:gd name="connsiteY4-80" fmla="*/ 0 h 68788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43319" h="6878879">
                  <a:moveTo>
                    <a:pt x="0" y="0"/>
                  </a:moveTo>
                  <a:lnTo>
                    <a:pt x="2643319" y="13156"/>
                  </a:lnTo>
                  <a:lnTo>
                    <a:pt x="2591064" y="6878879"/>
                  </a:lnTo>
                  <a:lnTo>
                    <a:pt x="955301" y="6845262"/>
                  </a:lnTo>
                  <a:lnTo>
                    <a:pt x="0" y="0"/>
                  </a:lnTo>
                  <a:close/>
                </a:path>
              </a:pathLst>
            </a:custGeom>
            <a:solidFill>
              <a:srgbClr val="1F7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grpSp>
      <p:sp>
        <p:nvSpPr>
          <p:cNvPr id="12" name="文本框 11"/>
          <p:cNvSpPr txBox="1"/>
          <p:nvPr/>
        </p:nvSpPr>
        <p:spPr>
          <a:xfrm>
            <a:off x="1508125" y="2471738"/>
            <a:ext cx="1689735" cy="1630045"/>
          </a:xfrm>
          <a:prstGeom prst="rect">
            <a:avLst/>
          </a:prstGeom>
          <a:noFill/>
        </p:spPr>
        <p:txBody>
          <a:bodyPr wrap="none" rtlCol="0">
            <a:spAutoFit/>
          </a:bodyPr>
          <a:lstStyle/>
          <a:p>
            <a:r>
              <a:rPr lang="en-US" altLang="zh-CN" sz="10000" spc="600" noProof="1">
                <a:solidFill>
                  <a:schemeClr val="bg1"/>
                </a:solidFill>
                <a:latin typeface="Impact" panose="020B0806030902050204" pitchFamily="34" charset="0"/>
                <a:ea typeface="宋体" panose="02010600030101010101" pitchFamily="2" charset="-122"/>
                <a:cs typeface="+mn-cs"/>
              </a:rPr>
              <a:t>03</a:t>
            </a:r>
          </a:p>
        </p:txBody>
      </p:sp>
      <p:sp>
        <p:nvSpPr>
          <p:cNvPr id="4103" name="文本框 1"/>
          <p:cNvSpPr txBox="1"/>
          <p:nvPr/>
        </p:nvSpPr>
        <p:spPr>
          <a:xfrm>
            <a:off x="4509770" y="2933700"/>
            <a:ext cx="5247640" cy="768350"/>
          </a:xfrm>
          <a:prstGeom prst="rect">
            <a:avLst/>
          </a:prstGeom>
          <a:noFill/>
          <a:ln w="9525">
            <a:noFill/>
          </a:ln>
        </p:spPr>
        <p:txBody>
          <a:bodyPr wrap="square" anchor="t" anchorCtr="0">
            <a:spAutoFit/>
          </a:bodyPr>
          <a:lstStyle/>
          <a:p>
            <a:r>
              <a:rPr lang="zh-CN" altLang="en-US" sz="4400">
                <a:latin typeface="Arial" panose="020B0604020202020204" pitchFamily="34" charset="0"/>
                <a:ea typeface="宋体" panose="02010600030101010101" pitchFamily="2" charset="-122"/>
              </a:rPr>
              <a:t>曲面体轴测图的画法</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wipe(left)">
                                      <p:cBhvr>
                                        <p:cTn id="1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7"/>
          <a:stretch>
            <a:fillRect/>
          </a:stretch>
        </a:blipFill>
        <a:effectLst/>
      </p:bgPr>
    </p:bg>
    <p:spTree>
      <p:nvGrpSpPr>
        <p:cNvPr id="1" name=""/>
        <p:cNvGrpSpPr/>
        <p:nvPr/>
      </p:nvGrpSpPr>
      <p:grpSpPr>
        <a:xfrm>
          <a:off x="0" y="0"/>
          <a:ext cx="0" cy="0"/>
          <a:chOff x="0" y="0"/>
          <a:chExt cx="0" cy="0"/>
        </a:xfrm>
      </p:grpSpPr>
      <p:sp>
        <p:nvSpPr>
          <p:cNvPr id="7" name="剪去单角的矩形 6"/>
          <p:cNvSpPr/>
          <p:nvPr/>
        </p:nvSpPr>
        <p:spPr>
          <a:xfrm>
            <a:off x="1170305" y="748665"/>
            <a:ext cx="5113020" cy="5400675"/>
          </a:xfrm>
          <a:prstGeom prst="snip1Rect">
            <a:avLst/>
          </a:prstGeom>
          <a:solidFill>
            <a:srgbClr val="1F7DEE">
              <a:alpha val="3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剪去单角的矩形 5"/>
          <p:cNvSpPr/>
          <p:nvPr/>
        </p:nvSpPr>
        <p:spPr>
          <a:xfrm>
            <a:off x="1043305" y="836930"/>
            <a:ext cx="5113020" cy="5400675"/>
          </a:xfrm>
          <a:prstGeom prst="snip1Rect">
            <a:avLst/>
          </a:prstGeom>
          <a:solidFill>
            <a:srgbClr val="1F7DE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线形标注 1(带强调线) 3"/>
          <p:cNvSpPr/>
          <p:nvPr/>
        </p:nvSpPr>
        <p:spPr>
          <a:xfrm>
            <a:off x="6950075" y="901700"/>
            <a:ext cx="4284980" cy="5114290"/>
          </a:xfrm>
          <a:prstGeom prst="accentCallout1">
            <a:avLst>
              <a:gd name="adj1" fmla="val 19307"/>
              <a:gd name="adj2" fmla="val -3882"/>
              <a:gd name="adj3" fmla="val 98721"/>
              <a:gd name="adj4" fmla="val -18775"/>
            </a:avLst>
          </a:prstGeom>
          <a:solidFill>
            <a:srgbClr val="1F7DE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custDataLst>
              <p:tags r:id="rId2"/>
            </p:custDataLst>
          </p:nvPr>
        </p:nvSpPr>
        <p:spPr>
          <a:xfrm>
            <a:off x="1277300" y="981606"/>
            <a:ext cx="4644767" cy="645160"/>
          </a:xfrm>
          <a:prstGeom prst="rect">
            <a:avLst/>
          </a:prstGeom>
          <a:noFill/>
        </p:spPr>
        <p:txBody>
          <a:bodyPr wrap="square" rtlCol="0">
            <a:normAutofit/>
            <a:scene3d>
              <a:camera prst="orthographicFront"/>
              <a:lightRig rig="threePt" dir="t"/>
            </a:scene3d>
          </a:bodyPr>
          <a:lstStyle/>
          <a:p>
            <a:pPr marL="0" indent="0" algn="l">
              <a:lnSpc>
                <a:spcPct val="100000"/>
              </a:lnSpc>
              <a:spcBef>
                <a:spcPts val="0"/>
              </a:spcBef>
              <a:spcAft>
                <a:spcPts val="0"/>
              </a:spcAft>
              <a:buSzPct val="100000"/>
              <a:buNone/>
            </a:pPr>
            <a:r>
              <a:rPr lang="zh-CN" altLang="en-US" sz="3400">
                <a:ln w="9525">
                  <a:solidFill>
                    <a:schemeClr val="bg1"/>
                  </a:solidFill>
                  <a:prstDash val="solid"/>
                </a:ln>
                <a:solidFill>
                  <a:schemeClr val="bg1"/>
                </a:solidFill>
                <a:effectLst>
                  <a:outerShdw blurRad="12700" dist="38100" dir="2700000" algn="tl" rotWithShape="0">
                    <a:schemeClr val="bg1">
                      <a:lumMod val="50000"/>
                    </a:schemeClr>
                  </a:outerShdw>
                </a:effectLst>
                <a:sym typeface="+mn-ea"/>
              </a:rPr>
              <a:t>曲面体轴测图的画法</a:t>
            </a:r>
            <a:endParaRPr lang="zh-CN" altLang="en-US" sz="3400" b="1" spc="180" dirty="0">
              <a:ln w="9525">
                <a:solidFill>
                  <a:schemeClr val="bg1"/>
                </a:solidFill>
                <a:prstDash val="solid"/>
              </a:ln>
              <a:solidFill>
                <a:schemeClr val="bg1"/>
              </a:solidFill>
              <a:effectLst>
                <a:outerShdw blurRad="12700" dist="38100" dir="2700000" algn="tl" rotWithShape="0">
                  <a:schemeClr val="bg1">
                    <a:lumMod val="50000"/>
                  </a:schemeClr>
                </a:outerShdw>
              </a:effectLst>
              <a:latin typeface="Arial" panose="020B0604020202020204" pitchFamily="34" charset="0"/>
              <a:ea typeface="微软雅黑" panose="020B0503020204020204" charset="-122"/>
              <a:sym typeface="+mn-ea"/>
            </a:endParaRPr>
          </a:p>
        </p:txBody>
      </p:sp>
      <p:sp>
        <p:nvSpPr>
          <p:cNvPr id="13" name="文本框 12"/>
          <p:cNvSpPr txBox="1"/>
          <p:nvPr>
            <p:custDataLst>
              <p:tags r:id="rId3"/>
            </p:custDataLst>
          </p:nvPr>
        </p:nvSpPr>
        <p:spPr>
          <a:xfrm>
            <a:off x="983615" y="1558290"/>
            <a:ext cx="5045075" cy="4262755"/>
          </a:xfrm>
          <a:prstGeom prst="rect">
            <a:avLst/>
          </a:prstGeom>
          <a:noFill/>
        </p:spPr>
        <p:txBody>
          <a:bodyPr wrap="square" rtlCol="0">
            <a:noAutofit/>
          </a:bodyPr>
          <a:lstStyle/>
          <a:p>
            <a:pPr marL="355600" lvl="0" algn="l" fontAlgn="ctr">
              <a:lnSpc>
                <a:spcPct val="150000"/>
              </a:lnSpc>
              <a:spcBef>
                <a:spcPts val="0"/>
              </a:spcBef>
              <a:spcAft>
                <a:spcPts val="800"/>
              </a:spcAft>
              <a:buSzPct val="100000"/>
              <a:buFont typeface="+mn-ea"/>
            </a:pPr>
            <a:r>
              <a:rPr lang="zh-CN" altLang="en-US" sz="1600" spc="120">
                <a:ln w="9525">
                  <a:solidFill>
                    <a:schemeClr val="bg1"/>
                  </a:solidFill>
                  <a:prstDash val="solid"/>
                </a:ln>
                <a:solidFill>
                  <a:schemeClr val="bg1"/>
                </a:solidFill>
                <a:effectLst>
                  <a:outerShdw blurRad="12700" dist="38100" dir="2700000" algn="tl" rotWithShape="0">
                    <a:schemeClr val="bg1">
                      <a:lumMod val="50000"/>
                    </a:schemeClr>
                  </a:outerShdw>
                </a:effectLst>
                <a:latin typeface="Arial" panose="020B0604020202020204" pitchFamily="34" charset="0"/>
                <a:ea typeface="微软雅黑" panose="020B0503020204020204" charset="-122"/>
              </a:rPr>
              <a:t>一</a:t>
            </a:r>
            <a:r>
              <a:rPr lang="en-US" altLang="zh-CN" sz="1600" spc="120">
                <a:ln w="9525">
                  <a:solidFill>
                    <a:schemeClr val="bg1"/>
                  </a:solidFill>
                  <a:prstDash val="solid"/>
                </a:ln>
                <a:solidFill>
                  <a:schemeClr val="bg1"/>
                </a:solidFill>
                <a:effectLst>
                  <a:outerShdw blurRad="12700" dist="38100" dir="2700000" algn="tl" rotWithShape="0">
                    <a:schemeClr val="bg1">
                      <a:lumMod val="50000"/>
                    </a:schemeClr>
                  </a:outerShdw>
                </a:effectLst>
                <a:latin typeface="Arial" panose="020B0604020202020204" pitchFamily="34" charset="0"/>
                <a:ea typeface="微软雅黑" panose="020B0503020204020204" charset="-122"/>
              </a:rPr>
              <a:t>.</a:t>
            </a:r>
            <a:r>
              <a:rPr lang="zh-CN" altLang="en-US" sz="1600" spc="120">
                <a:ln w="9525">
                  <a:solidFill>
                    <a:schemeClr val="bg1"/>
                  </a:solidFill>
                  <a:prstDash val="solid"/>
                </a:ln>
                <a:solidFill>
                  <a:schemeClr val="bg1"/>
                </a:solidFill>
                <a:effectLst>
                  <a:outerShdw blurRad="12700" dist="38100" dir="2700000" algn="tl" rotWithShape="0">
                    <a:schemeClr val="bg1">
                      <a:lumMod val="50000"/>
                    </a:schemeClr>
                  </a:outerShdw>
                </a:effectLst>
                <a:latin typeface="Arial" panose="020B0604020202020204" pitchFamily="34" charset="0"/>
                <a:ea typeface="微软雅黑" panose="020B0503020204020204" charset="-122"/>
              </a:rPr>
              <a:t>曲面体正等测的画法</a:t>
            </a:r>
          </a:p>
          <a:p>
            <a:pPr marL="355600" lvl="0" algn="l" fontAlgn="ctr">
              <a:lnSpc>
                <a:spcPct val="150000"/>
              </a:lnSpc>
              <a:spcBef>
                <a:spcPts val="0"/>
              </a:spcBef>
              <a:spcAft>
                <a:spcPts val="800"/>
              </a:spcAft>
              <a:buSzPct val="100000"/>
              <a:buFont typeface="+mn-ea"/>
            </a:pP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曲面体轴测图的画法与平面体相同，画曲面体轴测图的关键是掌握物体上圆的画法。</a:t>
            </a:r>
          </a:p>
          <a:p>
            <a:pPr marL="355600" lvl="0" algn="l" fontAlgn="ctr">
              <a:lnSpc>
                <a:spcPct val="150000"/>
              </a:lnSpc>
              <a:spcBef>
                <a:spcPts val="0"/>
              </a:spcBef>
              <a:spcAft>
                <a:spcPts val="800"/>
              </a:spcAft>
              <a:buSzPct val="100000"/>
              <a:buFont typeface="+mn-ea"/>
            </a:pP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1.</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水平圆柱</a:t>
            </a:r>
          </a:p>
          <a:p>
            <a:pPr marL="355600" lvl="0" algn="l" fontAlgn="ctr">
              <a:lnSpc>
                <a:spcPct val="150000"/>
              </a:lnSpc>
              <a:spcBef>
                <a:spcPts val="0"/>
              </a:spcBef>
              <a:spcAft>
                <a:spcPts val="800"/>
              </a:spcAft>
              <a:buSzPct val="100000"/>
              <a:buFont typeface="+mn-ea"/>
            </a:pP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a:t>
            </a: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1</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a:t>
            </a: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画参照轴</a:t>
            </a:r>
          </a:p>
          <a:p>
            <a:pPr marL="355600" lvl="0" algn="l" fontAlgn="ctr">
              <a:lnSpc>
                <a:spcPct val="150000"/>
              </a:lnSpc>
              <a:spcBef>
                <a:spcPts val="0"/>
              </a:spcBef>
              <a:spcAft>
                <a:spcPts val="800"/>
              </a:spcAft>
              <a:buSzPct val="100000"/>
              <a:buFont typeface="+mn-ea"/>
            </a:pP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a:t>
            </a: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2</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a:t>
            </a: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定起画点</a:t>
            </a:r>
          </a:p>
          <a:p>
            <a:pPr marL="355600" lvl="0" algn="l" fontAlgn="ctr">
              <a:lnSpc>
                <a:spcPct val="150000"/>
              </a:lnSpc>
              <a:spcBef>
                <a:spcPts val="0"/>
              </a:spcBef>
              <a:spcAft>
                <a:spcPts val="800"/>
              </a:spcAft>
              <a:buSzPct val="100000"/>
              <a:buFont typeface="+mn-ea"/>
            </a:pP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a:t>
            </a: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3</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a:t>
            </a: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画上底面</a:t>
            </a:r>
          </a:p>
          <a:p>
            <a:pPr marL="355600" lvl="0" algn="l" fontAlgn="ctr">
              <a:lnSpc>
                <a:spcPct val="150000"/>
              </a:lnSpc>
              <a:spcBef>
                <a:spcPts val="0"/>
              </a:spcBef>
              <a:spcAft>
                <a:spcPts val="800"/>
              </a:spcAft>
              <a:buSzPct val="100000"/>
              <a:buFont typeface="+mn-ea"/>
            </a:pP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a:t>
            </a: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4</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a:t>
            </a: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画下底面</a:t>
            </a:r>
          </a:p>
          <a:p>
            <a:pPr marL="355600" lvl="0" algn="l" fontAlgn="ctr">
              <a:lnSpc>
                <a:spcPct val="150000"/>
              </a:lnSpc>
              <a:spcBef>
                <a:spcPts val="0"/>
              </a:spcBef>
              <a:spcAft>
                <a:spcPts val="800"/>
              </a:spcAft>
              <a:buSzPct val="100000"/>
              <a:buFont typeface="+mn-ea"/>
            </a:pP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a:t>
            </a: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5</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a:t>
            </a: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画公切线</a:t>
            </a:r>
          </a:p>
          <a:p>
            <a:pPr marL="355600" lvl="0" algn="l" fontAlgn="ctr">
              <a:lnSpc>
                <a:spcPct val="150000"/>
              </a:lnSpc>
              <a:spcBef>
                <a:spcPts val="0"/>
              </a:spcBef>
              <a:spcAft>
                <a:spcPts val="800"/>
              </a:spcAft>
              <a:buSzPct val="100000"/>
              <a:buFont typeface="+mn-ea"/>
            </a:pP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a:t>
            </a: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6</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a:t>
            </a:r>
            <a:r>
              <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完成作图</a:t>
            </a:r>
          </a:p>
          <a:p>
            <a:pPr marL="355600" lvl="0" algn="l" fontAlgn="ctr">
              <a:lnSpc>
                <a:spcPct val="150000"/>
              </a:lnSpc>
              <a:spcBef>
                <a:spcPts val="0"/>
              </a:spcBef>
              <a:spcAft>
                <a:spcPts val="800"/>
              </a:spcAft>
              <a:buSzPct val="100000"/>
              <a:buFont typeface="+mn-ea"/>
            </a:pPr>
            <a:endParaRPr lang="en-US"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p:txBody>
      </p:sp>
      <p:pic>
        <p:nvPicPr>
          <p:cNvPr id="2" name="图片 1"/>
          <p:cNvPicPr>
            <a:picLocks noChangeAspect="1"/>
          </p:cNvPicPr>
          <p:nvPr>
            <p:custDataLst>
              <p:tags r:id="rId4"/>
            </p:custDataLst>
          </p:nvPr>
        </p:nvPicPr>
        <p:blipFill>
          <a:blip r:embed="rId8"/>
          <a:stretch>
            <a:fillRect/>
          </a:stretch>
        </p:blipFill>
        <p:spPr>
          <a:xfrm>
            <a:off x="7099300" y="1053465"/>
            <a:ext cx="4003040" cy="2078355"/>
          </a:xfrm>
          <a:prstGeom prst="roundRect">
            <a:avLst/>
          </a:prstGeom>
        </p:spPr>
      </p:pic>
      <p:pic>
        <p:nvPicPr>
          <p:cNvPr id="3" name="图片 2"/>
          <p:cNvPicPr>
            <a:picLocks noChangeAspect="1"/>
          </p:cNvPicPr>
          <p:nvPr>
            <p:custDataLst>
              <p:tags r:id="rId5"/>
            </p:custDataLst>
          </p:nvPr>
        </p:nvPicPr>
        <p:blipFill>
          <a:blip r:embed="rId9"/>
          <a:stretch>
            <a:fillRect/>
          </a:stretch>
        </p:blipFill>
        <p:spPr>
          <a:xfrm>
            <a:off x="7139940" y="3285490"/>
            <a:ext cx="3962400" cy="2560320"/>
          </a:xfrm>
          <a:prstGeom prst="round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up)">
                                      <p:cBhvr>
                                        <p:cTn id="8" dur="500"/>
                                        <p:tgtEl>
                                          <p:spTgt spid="11"/>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ppt_y</p:attrName>
                                        </p:attrNameLst>
                                      </p:cBhvr>
                                      <p:tavLst>
                                        <p:tav tm="0">
                                          <p:val>
                                            <p:strVal val="#ppt_y+#ppt_h*1.125000"/>
                                          </p:val>
                                        </p:tav>
                                        <p:tav tm="100000">
                                          <p:val>
                                            <p:strVal val="#ppt_y"/>
                                          </p:val>
                                        </p:tav>
                                      </p:tavLst>
                                    </p:anim>
                                    <p:animEffect transition="in" filter="wipe(up)">
                                      <p:cBhvr>
                                        <p:cTn id="12" dur="500"/>
                                        <p:tgtEl>
                                          <p:spTgt spid="6"/>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ppt_y</p:attrName>
                                        </p:attrNameLst>
                                      </p:cBhvr>
                                      <p:tavLst>
                                        <p:tav tm="0">
                                          <p:val>
                                            <p:strVal val="#ppt_y+#ppt_h*1.125000"/>
                                          </p:val>
                                        </p:tav>
                                        <p:tav tm="100000">
                                          <p:val>
                                            <p:strVal val="#ppt_y"/>
                                          </p:val>
                                        </p:tav>
                                      </p:tavLst>
                                    </p:anim>
                                    <p:animEffect transition="in" filter="wipe(up)">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ppt_y</p:attrName>
                                        </p:attrNameLst>
                                      </p:cBhvr>
                                      <p:tavLst>
                                        <p:tav tm="0">
                                          <p:val>
                                            <p:strVal val="#ppt_y+#ppt_h*1.125000"/>
                                          </p:val>
                                        </p:tav>
                                        <p:tav tm="100000">
                                          <p:val>
                                            <p:strVal val="#ppt_y"/>
                                          </p:val>
                                        </p:tav>
                                      </p:tavLst>
                                    </p:anim>
                                    <p:animEffect transition="in" filter="wipe(up)">
                                      <p:cBhvr>
                                        <p:cTn id="28" dur="500"/>
                                        <p:tgtEl>
                                          <p:spTgt spid="4"/>
                                        </p:tgtEl>
                                      </p:cBhvr>
                                    </p:animEffect>
                                  </p:childTnLst>
                                </p:cTn>
                              </p:par>
                              <p:par>
                                <p:cTn id="29" presetID="12" presetClass="entr" presetSubtype="4"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p:tgtEl>
                                          <p:spTgt spid="2"/>
                                        </p:tgtEl>
                                        <p:attrNameLst>
                                          <p:attrName>ppt_y</p:attrName>
                                        </p:attrNameLst>
                                      </p:cBhvr>
                                      <p:tavLst>
                                        <p:tav tm="0">
                                          <p:val>
                                            <p:strVal val="#ppt_y+#ppt_h*1.125000"/>
                                          </p:val>
                                        </p:tav>
                                        <p:tav tm="100000">
                                          <p:val>
                                            <p:strVal val="#ppt_y"/>
                                          </p:val>
                                        </p:tav>
                                      </p:tavLst>
                                    </p:anim>
                                    <p:animEffect transition="in" filter="wipe(up)">
                                      <p:cBhvr>
                                        <p:cTn id="32" dur="500"/>
                                        <p:tgtEl>
                                          <p:spTgt spid="2"/>
                                        </p:tgtEl>
                                      </p:cBhvr>
                                    </p:animEffect>
                                  </p:childTnLst>
                                </p:cTn>
                              </p:par>
                              <p:par>
                                <p:cTn id="33" presetID="12" presetClass="entr" presetSubtype="4" fill="hold" nodeType="with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p:tgtEl>
                                          <p:spTgt spid="3"/>
                                        </p:tgtEl>
                                        <p:attrNameLst>
                                          <p:attrName>ppt_y</p:attrName>
                                        </p:attrNameLst>
                                      </p:cBhvr>
                                      <p:tavLst>
                                        <p:tav tm="0">
                                          <p:val>
                                            <p:strVal val="#ppt_y+#ppt_h*1.125000"/>
                                          </p:val>
                                        </p:tav>
                                        <p:tav tm="100000">
                                          <p:val>
                                            <p:strVal val="#ppt_y"/>
                                          </p:val>
                                        </p:tav>
                                      </p:tavLst>
                                    </p:anim>
                                    <p:animEffect transition="in" filter="wipe(up)">
                                      <p:cBhvr>
                                        <p:cTn id="3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7" grpId="1" animBg="1"/>
      <p:bldP spid="6" grpId="0" bldLvl="0" animBg="1"/>
      <p:bldP spid="6" grpId="1" animBg="1"/>
      <p:bldP spid="4" grpId="0" bldLvl="0" animBg="1"/>
      <p:bldP spid="4" grpId="1" animBg="1"/>
      <p:bldP spid="11" grpId="0"/>
      <p:bldP spid="11" grpId="1"/>
      <p:bldP spid="13" grpId="0"/>
      <p:bldP spid="13" grpId="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grpSp>
        <p:nvGrpSpPr>
          <p:cNvPr id="15" name="组合 14"/>
          <p:cNvGrpSpPr/>
          <p:nvPr/>
        </p:nvGrpSpPr>
        <p:grpSpPr>
          <a:xfrm>
            <a:off x="263525" y="981075"/>
            <a:ext cx="11648440" cy="2016125"/>
            <a:chOff x="415" y="1545"/>
            <a:chExt cx="18344" cy="3175"/>
          </a:xfrm>
        </p:grpSpPr>
        <p:sp>
          <p:nvSpPr>
            <p:cNvPr id="14" name="平行四边形 13"/>
            <p:cNvSpPr/>
            <p:nvPr/>
          </p:nvSpPr>
          <p:spPr>
            <a:xfrm>
              <a:off x="659" y="1545"/>
              <a:ext cx="18100" cy="3062"/>
            </a:xfrm>
            <a:prstGeom prst="parallelogram">
              <a:avLst>
                <a:gd name="adj" fmla="val 50163"/>
              </a:avLst>
            </a:prstGeom>
            <a:solidFill>
              <a:srgbClr val="1F7DEE">
                <a:alpha val="7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415" y="1658"/>
              <a:ext cx="18100" cy="3062"/>
            </a:xfrm>
            <a:prstGeom prst="parallelogram">
              <a:avLst>
                <a:gd name="adj" fmla="val 50163"/>
              </a:avLst>
            </a:prstGeom>
            <a:solidFill>
              <a:srgbClr val="1F7DEE">
                <a:alpha val="8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3275933" y="3135630"/>
            <a:ext cx="6037580" cy="2952750"/>
            <a:chOff x="4365" y="5051"/>
            <a:chExt cx="9508" cy="4650"/>
          </a:xfrm>
        </p:grpSpPr>
        <p:sp>
          <p:nvSpPr>
            <p:cNvPr id="9" name="圆角矩形 8"/>
            <p:cNvSpPr/>
            <p:nvPr/>
          </p:nvSpPr>
          <p:spPr>
            <a:xfrm>
              <a:off x="4365" y="5051"/>
              <a:ext cx="9508" cy="4650"/>
            </a:xfrm>
            <a:prstGeom prst="roundRect">
              <a:avLst/>
            </a:prstGeom>
            <a:solidFill>
              <a:srgbClr val="1F7DE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custDataLst>
                <p:tags r:id="rId4"/>
              </p:custDataLst>
            </p:nvPr>
          </p:nvPicPr>
          <p:blipFill rotWithShape="1">
            <a:blip r:embed="rId7"/>
            <a:srcRect/>
            <a:stretch>
              <a:fillRect/>
            </a:stretch>
          </p:blipFill>
          <p:spPr>
            <a:xfrm>
              <a:off x="4497" y="5173"/>
              <a:ext cx="9243" cy="4405"/>
            </a:xfrm>
            <a:prstGeom prst="roundRect">
              <a:avLst/>
            </a:prstGeom>
          </p:spPr>
        </p:pic>
      </p:grpSp>
      <p:sp>
        <p:nvSpPr>
          <p:cNvPr id="3" name="文本框 2"/>
          <p:cNvSpPr txBox="1"/>
          <p:nvPr>
            <p:custDataLst>
              <p:tags r:id="rId2"/>
            </p:custDataLst>
          </p:nvPr>
        </p:nvSpPr>
        <p:spPr>
          <a:xfrm>
            <a:off x="1609693" y="1214155"/>
            <a:ext cx="9144064" cy="609600"/>
          </a:xfrm>
          <a:prstGeom prst="rect">
            <a:avLst/>
          </a:prstGeom>
          <a:noFill/>
        </p:spPr>
        <p:txBody>
          <a:bodyPr wrap="square" lIns="63500" tIns="25400" rIns="63500" bIns="25400" rtlCol="0" anchor="b" anchorCtr="0">
            <a:normAutofit/>
            <a:scene3d>
              <a:camera prst="orthographicFront"/>
              <a:lightRig rig="threePt" dir="t"/>
            </a:scene3d>
          </a:bodyPr>
          <a:lstStyle/>
          <a:p>
            <a:pPr marL="0" indent="0" algn="l">
              <a:lnSpc>
                <a:spcPct val="100000"/>
              </a:lnSpc>
              <a:spcBef>
                <a:spcPts val="0"/>
              </a:spcBef>
              <a:spcAft>
                <a:spcPts val="0"/>
              </a:spcAft>
              <a:buSzPct val="100000"/>
              <a:buNone/>
            </a:pPr>
            <a:r>
              <a:rPr lang="zh-CN" altLang="en-US" sz="3400" b="1" spc="180">
                <a:ln w="9525">
                  <a:solidFill>
                    <a:schemeClr val="bg1"/>
                  </a:solidFill>
                  <a:prstDash val="solid"/>
                </a:ln>
                <a:solidFill>
                  <a:schemeClr val="bg1"/>
                </a:solidFill>
                <a:effectLst>
                  <a:outerShdw blurRad="12700" dist="38100" dir="2700000" algn="tl" rotWithShape="0">
                    <a:schemeClr val="bg1">
                      <a:lumMod val="50000"/>
                    </a:schemeClr>
                  </a:outerShdw>
                </a:effectLst>
                <a:latin typeface="微软雅黑" panose="020B0503020204020204" charset="-122"/>
                <a:ea typeface="微软雅黑" panose="020B0503020204020204" charset="-122"/>
                <a:sym typeface="+mn-ea"/>
              </a:rPr>
              <a:t>曲面体轴测图的画法</a:t>
            </a:r>
          </a:p>
        </p:txBody>
      </p:sp>
      <p:sp>
        <p:nvSpPr>
          <p:cNvPr id="4" name="Title 6"/>
          <p:cNvSpPr txBox="1"/>
          <p:nvPr>
            <p:custDataLst>
              <p:tags r:id="rId3"/>
            </p:custDataLst>
          </p:nvPr>
        </p:nvSpPr>
        <p:spPr>
          <a:xfrm>
            <a:off x="1609693" y="1973714"/>
            <a:ext cx="9144064" cy="764400"/>
          </a:xfrm>
          <a:prstGeom prst="rect">
            <a:avLst/>
          </a:prstGeom>
          <a:noFill/>
          <a:ln w="3175">
            <a:noFill/>
            <a:prstDash val="dash"/>
          </a:ln>
        </p:spPr>
        <p:txBody>
          <a:bodyPr wrap="square" lIns="63500" tIns="25400" rIns="63500" bIns="25400" anchor="t" anchorCtr="0">
            <a:normAutofit/>
            <a:scene3d>
              <a:camera prst="orthographicFront"/>
              <a:lightRig rig="threePt" dir="t"/>
            </a:scene3d>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04800" lvl="0" indent="-304800" algn="l" fontAlgn="ctr">
              <a:lnSpc>
                <a:spcPct val="120000"/>
              </a:lnSpc>
              <a:spcBef>
                <a:spcPts val="0"/>
              </a:spcBef>
              <a:spcAft>
                <a:spcPts val="800"/>
              </a:spcAft>
              <a:buSzPct val="100000"/>
              <a:buFont typeface="+mn-ea"/>
              <a:buAutoNum type="ea1JpnChsDbPeriod" startAt="2"/>
            </a:pPr>
            <a:r>
              <a:rPr lang="zh-CN" altLang="en-US" sz="1600" spc="180">
                <a:solidFill>
                  <a:schemeClr val="bg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曲面体斜二测的画法</a:t>
            </a:r>
          </a:p>
          <a:p>
            <a:pPr marL="304800" lvl="1" indent="0" algn="l" fontAlgn="auto">
              <a:lnSpc>
                <a:spcPct val="120000"/>
              </a:lnSpc>
              <a:spcBef>
                <a:spcPts val="0"/>
              </a:spcBef>
              <a:spcAft>
                <a:spcPts val="800"/>
              </a:spcAft>
              <a:buSzPct val="100000"/>
              <a:buFont typeface="+mn-ea"/>
              <a:buNone/>
            </a:pPr>
            <a:r>
              <a:rPr lang="en-US" altLang="zh-CN" sz="1400" spc="160">
                <a:solidFill>
                  <a:schemeClr val="bg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正平圆的斜二测反映实形，可直接画出:水平圆与侧平圆为椭圆，需运用坐标法画出。</a:t>
            </a:r>
          </a:p>
        </p:txBody>
      </p:sp>
      <p:sp>
        <p:nvSpPr>
          <p:cNvPr id="16" name="十字形 15"/>
          <p:cNvSpPr/>
          <p:nvPr/>
        </p:nvSpPr>
        <p:spPr>
          <a:xfrm>
            <a:off x="9984105" y="1557020"/>
            <a:ext cx="594360" cy="541020"/>
          </a:xfrm>
          <a:prstGeom prst="plus">
            <a:avLst>
              <a:gd name="adj" fmla="val 4100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bodyPr>
          <a:lstStyle/>
          <a:p>
            <a:pPr algn="ctr"/>
            <a:endParaRPr lang="zh-CN" altLang="en-US">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12" presetClass="entr" presetSubtype="4"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ppt_y</p:attrName>
                                        </p:attrNameLst>
                                      </p:cBhvr>
                                      <p:tavLst>
                                        <p:tav tm="0">
                                          <p:val>
                                            <p:strVal val="#ppt_y+#ppt_h*1.125000"/>
                                          </p:val>
                                        </p:tav>
                                        <p:tav tm="100000">
                                          <p:val>
                                            <p:strVal val="#ppt_y"/>
                                          </p:val>
                                        </p:tav>
                                      </p:tavLst>
                                    </p:anim>
                                    <p:animEffect transition="in" filter="wipe(up)">
                                      <p:cBhvr>
                                        <p:cTn id="12" dur="500"/>
                                        <p:tgtEl>
                                          <p:spTgt spid="15"/>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p:tgtEl>
                                          <p:spTgt spid="16"/>
                                        </p:tgtEl>
                                        <p:attrNameLst>
                                          <p:attrName>ppt_y</p:attrName>
                                        </p:attrNameLst>
                                      </p:cBhvr>
                                      <p:tavLst>
                                        <p:tav tm="0">
                                          <p:val>
                                            <p:strVal val="#ppt_y+#ppt_h*1.125000"/>
                                          </p:val>
                                        </p:tav>
                                        <p:tav tm="100000">
                                          <p:val>
                                            <p:strVal val="#ppt_y"/>
                                          </p:val>
                                        </p:tav>
                                      </p:tavLst>
                                    </p:anim>
                                    <p:animEffect transition="in" filter="wipe(up)">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p:tgtEl>
                                          <p:spTgt spid="4"/>
                                        </p:tgtEl>
                                        <p:attrNameLst>
                                          <p:attrName>ppt_y</p:attrName>
                                        </p:attrNameLst>
                                      </p:cBhvr>
                                      <p:tavLst>
                                        <p:tav tm="0">
                                          <p:val>
                                            <p:strVal val="#ppt_y+#ppt_h*1.125000"/>
                                          </p:val>
                                        </p:tav>
                                        <p:tav tm="100000">
                                          <p:val>
                                            <p:strVal val="#ppt_y"/>
                                          </p:val>
                                        </p:tav>
                                      </p:tavLst>
                                    </p:anim>
                                    <p:animEffect transition="in" filter="wipe(up)">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p:tgtEl>
                                          <p:spTgt spid="10"/>
                                        </p:tgtEl>
                                        <p:attrNameLst>
                                          <p:attrName>ppt_y</p:attrName>
                                        </p:attrNameLst>
                                      </p:cBhvr>
                                      <p:tavLst>
                                        <p:tav tm="0">
                                          <p:val>
                                            <p:strVal val="#ppt_y+#ppt_h*1.125000"/>
                                          </p:val>
                                        </p:tav>
                                        <p:tav tm="100000">
                                          <p:val>
                                            <p:strVal val="#ppt_y"/>
                                          </p:val>
                                        </p:tav>
                                      </p:tavLst>
                                    </p:anim>
                                    <p:animEffect transition="in" filter="wipe(up)">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16" grpId="0" animBg="1"/>
      <p:bldP spid="16"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1249363" y="1974850"/>
            <a:ext cx="9693275" cy="2749550"/>
            <a:chOff x="1249688" y="1640089"/>
            <a:chExt cx="9692625" cy="3320231"/>
          </a:xfrm>
        </p:grpSpPr>
        <p:sp>
          <p:nvSpPr>
            <p:cNvPr id="10" name="矩形 9"/>
            <p:cNvSpPr/>
            <p:nvPr/>
          </p:nvSpPr>
          <p:spPr>
            <a:xfrm>
              <a:off x="1315909" y="1652789"/>
              <a:ext cx="9626404" cy="3289491"/>
            </a:xfrm>
            <a:prstGeom prst="rect">
              <a:avLst/>
            </a:prstGeom>
            <a:solidFill>
              <a:schemeClr val="bg1"/>
            </a:solidFill>
            <a:ln>
              <a:noFill/>
            </a:ln>
            <a:effectLst>
              <a:outerShdw blurRad="139700" dist="63500" dir="39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US" altLang="zh-CN" sz="4000" b="1" strike="noStrike" spc="300" noProof="1">
                <a:solidFill>
                  <a:srgbClr val="0070C0"/>
                </a:solidFill>
                <a:latin typeface="微软雅黑" panose="020B0503020204020204" charset="-122"/>
                <a:ea typeface="微软雅黑" panose="020B0503020204020204" charset="-122"/>
                <a:cs typeface="PT Sans" pitchFamily="34" charset="0"/>
              </a:endParaRPr>
            </a:p>
          </p:txBody>
        </p:sp>
        <p:sp>
          <p:nvSpPr>
            <p:cNvPr id="11" name="矩形 5"/>
            <p:cNvSpPr/>
            <p:nvPr/>
          </p:nvSpPr>
          <p:spPr>
            <a:xfrm flipH="1">
              <a:off x="1249688" y="1640089"/>
              <a:ext cx="2478556" cy="3320231"/>
            </a:xfrm>
            <a:custGeom>
              <a:avLst/>
              <a:gdLst>
                <a:gd name="connsiteX0" fmla="*/ 0 w 2487561"/>
                <a:gd name="connsiteY0" fmla="*/ 0 h 6858000"/>
                <a:gd name="connsiteX1" fmla="*/ 2487561 w 2487561"/>
                <a:gd name="connsiteY1" fmla="*/ 0 h 6858000"/>
                <a:gd name="connsiteX2" fmla="*/ 2487561 w 2487561"/>
                <a:gd name="connsiteY2" fmla="*/ 6858000 h 6858000"/>
                <a:gd name="connsiteX3" fmla="*/ 0 w 2487561"/>
                <a:gd name="connsiteY3" fmla="*/ 6858000 h 6858000"/>
                <a:gd name="connsiteX4" fmla="*/ 0 w 2487561"/>
                <a:gd name="connsiteY4" fmla="*/ 0 h 6858000"/>
                <a:gd name="connsiteX0-1" fmla="*/ 1238865 w 3726426"/>
                <a:gd name="connsiteY0-2" fmla="*/ 0 h 6858000"/>
                <a:gd name="connsiteX1-3" fmla="*/ 3726426 w 3726426"/>
                <a:gd name="connsiteY1-4" fmla="*/ 0 h 6858000"/>
                <a:gd name="connsiteX2-5" fmla="*/ 3726426 w 3726426"/>
                <a:gd name="connsiteY2-6" fmla="*/ 6858000 h 6858000"/>
                <a:gd name="connsiteX3-7" fmla="*/ 0 w 3726426"/>
                <a:gd name="connsiteY3-8" fmla="*/ 6740013 h 6858000"/>
                <a:gd name="connsiteX4-9" fmla="*/ 1238865 w 3726426"/>
                <a:gd name="connsiteY4-10" fmla="*/ 0 h 6858000"/>
                <a:gd name="connsiteX0-11" fmla="*/ 1238865 w 3726426"/>
                <a:gd name="connsiteY0-12" fmla="*/ 0 h 6799943"/>
                <a:gd name="connsiteX1-13" fmla="*/ 3726426 w 3726426"/>
                <a:gd name="connsiteY1-14" fmla="*/ 0 h 6799943"/>
                <a:gd name="connsiteX2-15" fmla="*/ 3653855 w 3726426"/>
                <a:gd name="connsiteY2-16" fmla="*/ 6799943 h 6799943"/>
                <a:gd name="connsiteX3-17" fmla="*/ 0 w 3726426"/>
                <a:gd name="connsiteY3-18" fmla="*/ 6740013 h 6799943"/>
                <a:gd name="connsiteX4-19" fmla="*/ 1238865 w 3726426"/>
                <a:gd name="connsiteY4-20" fmla="*/ 0 h 6799943"/>
                <a:gd name="connsiteX0-21" fmla="*/ 2701643 w 3726426"/>
                <a:gd name="connsiteY0-22" fmla="*/ 907762 h 6799943"/>
                <a:gd name="connsiteX1-23" fmla="*/ 3726426 w 3726426"/>
                <a:gd name="connsiteY1-24" fmla="*/ 0 h 6799943"/>
                <a:gd name="connsiteX2-25" fmla="*/ 3653855 w 3726426"/>
                <a:gd name="connsiteY2-26" fmla="*/ 6799943 h 6799943"/>
                <a:gd name="connsiteX3-27" fmla="*/ 0 w 3726426"/>
                <a:gd name="connsiteY3-28" fmla="*/ 6740013 h 6799943"/>
                <a:gd name="connsiteX4-29" fmla="*/ 2701643 w 3726426"/>
                <a:gd name="connsiteY4-30" fmla="*/ 907762 h 6799943"/>
                <a:gd name="connsiteX0-31" fmla="*/ 1096651 w 3726426"/>
                <a:gd name="connsiteY0-32" fmla="*/ 78936 h 6799943"/>
                <a:gd name="connsiteX1-33" fmla="*/ 3726426 w 3726426"/>
                <a:gd name="connsiteY1-34" fmla="*/ 0 h 6799943"/>
                <a:gd name="connsiteX2-35" fmla="*/ 3653855 w 3726426"/>
                <a:gd name="connsiteY2-36" fmla="*/ 6799943 h 6799943"/>
                <a:gd name="connsiteX3-37" fmla="*/ 0 w 3726426"/>
                <a:gd name="connsiteY3-38" fmla="*/ 6740013 h 6799943"/>
                <a:gd name="connsiteX4-39" fmla="*/ 1096651 w 3726426"/>
                <a:gd name="connsiteY4-40" fmla="*/ 78936 h 6799943"/>
                <a:gd name="connsiteX0-41" fmla="*/ 0 w 2629775"/>
                <a:gd name="connsiteY0-42" fmla="*/ 78936 h 6897886"/>
                <a:gd name="connsiteX1-43" fmla="*/ 2629775 w 2629775"/>
                <a:gd name="connsiteY1-44" fmla="*/ 0 h 6897886"/>
                <a:gd name="connsiteX2-45" fmla="*/ 2557204 w 2629775"/>
                <a:gd name="connsiteY2-46" fmla="*/ 6799943 h 6897886"/>
                <a:gd name="connsiteX3-47" fmla="*/ 934985 w 2629775"/>
                <a:gd name="connsiteY3-48" fmla="*/ 6897886 h 6897886"/>
                <a:gd name="connsiteX4-49" fmla="*/ 0 w 2629775"/>
                <a:gd name="connsiteY4-50" fmla="*/ 78936 h 6897886"/>
                <a:gd name="connsiteX0-51" fmla="*/ 0 w 2623003"/>
                <a:gd name="connsiteY0-52" fmla="*/ 13156 h 6832106"/>
                <a:gd name="connsiteX1-53" fmla="*/ 2623003 w 2623003"/>
                <a:gd name="connsiteY1-54" fmla="*/ 0 h 6832106"/>
                <a:gd name="connsiteX2-55" fmla="*/ 2557204 w 2623003"/>
                <a:gd name="connsiteY2-56" fmla="*/ 6734163 h 6832106"/>
                <a:gd name="connsiteX3-57" fmla="*/ 934985 w 2623003"/>
                <a:gd name="connsiteY3-58" fmla="*/ 6832106 h 6832106"/>
                <a:gd name="connsiteX4-59" fmla="*/ 0 w 2623003"/>
                <a:gd name="connsiteY4-60" fmla="*/ 13156 h 6832106"/>
                <a:gd name="connsiteX0-61" fmla="*/ 0 w 2643319"/>
                <a:gd name="connsiteY0-62" fmla="*/ 0 h 6845262"/>
                <a:gd name="connsiteX1-63" fmla="*/ 2643319 w 2643319"/>
                <a:gd name="connsiteY1-64" fmla="*/ 13156 h 6845262"/>
                <a:gd name="connsiteX2-65" fmla="*/ 2577520 w 2643319"/>
                <a:gd name="connsiteY2-66" fmla="*/ 6747319 h 6845262"/>
                <a:gd name="connsiteX3-67" fmla="*/ 955301 w 2643319"/>
                <a:gd name="connsiteY3-68" fmla="*/ 6845262 h 6845262"/>
                <a:gd name="connsiteX4-69" fmla="*/ 0 w 2643319"/>
                <a:gd name="connsiteY4-70" fmla="*/ 0 h 6845262"/>
                <a:gd name="connsiteX0-71" fmla="*/ 0 w 2643319"/>
                <a:gd name="connsiteY0-72" fmla="*/ 0 h 6878879"/>
                <a:gd name="connsiteX1-73" fmla="*/ 2643319 w 2643319"/>
                <a:gd name="connsiteY1-74" fmla="*/ 13156 h 6878879"/>
                <a:gd name="connsiteX2-75" fmla="*/ 2591064 w 2643319"/>
                <a:gd name="connsiteY2-76" fmla="*/ 6878879 h 6878879"/>
                <a:gd name="connsiteX3-77" fmla="*/ 955301 w 2643319"/>
                <a:gd name="connsiteY3-78" fmla="*/ 6845262 h 6878879"/>
                <a:gd name="connsiteX4-79" fmla="*/ 0 w 2643319"/>
                <a:gd name="connsiteY4-80" fmla="*/ 0 h 68788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43319" h="6878879">
                  <a:moveTo>
                    <a:pt x="0" y="0"/>
                  </a:moveTo>
                  <a:lnTo>
                    <a:pt x="2643319" y="13156"/>
                  </a:lnTo>
                  <a:lnTo>
                    <a:pt x="2591064" y="6878879"/>
                  </a:lnTo>
                  <a:lnTo>
                    <a:pt x="955301" y="6845262"/>
                  </a:lnTo>
                  <a:lnTo>
                    <a:pt x="0" y="0"/>
                  </a:lnTo>
                  <a:close/>
                </a:path>
              </a:pathLst>
            </a:custGeom>
            <a:solidFill>
              <a:srgbClr val="1F7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grpSp>
      <p:sp>
        <p:nvSpPr>
          <p:cNvPr id="12" name="文本框 11"/>
          <p:cNvSpPr txBox="1"/>
          <p:nvPr/>
        </p:nvSpPr>
        <p:spPr>
          <a:xfrm>
            <a:off x="1508125" y="2471738"/>
            <a:ext cx="1650365" cy="1630045"/>
          </a:xfrm>
          <a:prstGeom prst="rect">
            <a:avLst/>
          </a:prstGeom>
          <a:noFill/>
        </p:spPr>
        <p:txBody>
          <a:bodyPr wrap="none" rtlCol="0">
            <a:spAutoFit/>
          </a:bodyPr>
          <a:lstStyle/>
          <a:p>
            <a:r>
              <a:rPr lang="en-US" altLang="zh-CN" sz="10000" spc="600" noProof="1">
                <a:solidFill>
                  <a:schemeClr val="bg1"/>
                </a:solidFill>
                <a:latin typeface="Impact" panose="020B0806030902050204" pitchFamily="34" charset="0"/>
                <a:ea typeface="宋体" panose="02010600030101010101" pitchFamily="2" charset="-122"/>
                <a:cs typeface="+mn-cs"/>
              </a:rPr>
              <a:t>04</a:t>
            </a:r>
          </a:p>
        </p:txBody>
      </p:sp>
      <p:sp>
        <p:nvSpPr>
          <p:cNvPr id="4103" name="文本框 1"/>
          <p:cNvSpPr txBox="1"/>
          <p:nvPr/>
        </p:nvSpPr>
        <p:spPr>
          <a:xfrm>
            <a:off x="5012055" y="2933700"/>
            <a:ext cx="3583940" cy="768350"/>
          </a:xfrm>
          <a:prstGeom prst="rect">
            <a:avLst/>
          </a:prstGeom>
          <a:noFill/>
          <a:ln w="9525">
            <a:noFill/>
          </a:ln>
        </p:spPr>
        <p:txBody>
          <a:bodyPr wrap="square" anchor="t" anchorCtr="0">
            <a:spAutoFit/>
          </a:bodyPr>
          <a:lstStyle/>
          <a:p>
            <a:r>
              <a:rPr lang="zh-CN" altLang="en-US" sz="4400">
                <a:latin typeface="Arial" panose="020B0604020202020204" pitchFamily="34" charset="0"/>
                <a:ea typeface="宋体" panose="02010600030101010101" pitchFamily="2" charset="-122"/>
              </a:rPr>
              <a:t>轴测图的选择</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wipe(left)">
                                      <p:cBhvr>
                                        <p:cTn id="1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1"/>
          <a:stretch>
            <a:fillRect/>
          </a:stretch>
        </a:blipFill>
        <a:effectLst/>
      </p:bgPr>
    </p:bg>
    <p:spTree>
      <p:nvGrpSpPr>
        <p:cNvPr id="1" name=""/>
        <p:cNvGrpSpPr/>
        <p:nvPr/>
      </p:nvGrpSpPr>
      <p:grpSpPr>
        <a:xfrm>
          <a:off x="0" y="0"/>
          <a:ext cx="0" cy="0"/>
          <a:chOff x="0" y="0"/>
          <a:chExt cx="0" cy="0"/>
        </a:xfrm>
      </p:grpSpPr>
      <p:sp>
        <p:nvSpPr>
          <p:cNvPr id="31" name="矩形 30"/>
          <p:cNvSpPr/>
          <p:nvPr>
            <p:custDataLst>
              <p:tags r:id="rId2"/>
            </p:custDataLst>
          </p:nvPr>
        </p:nvSpPr>
        <p:spPr>
          <a:xfrm>
            <a:off x="0" y="760730"/>
            <a:ext cx="5359400" cy="5481320"/>
          </a:xfrm>
          <a:prstGeom prst="rect">
            <a:avLst/>
          </a:prstGeom>
          <a:solidFill>
            <a:srgbClr val="1F7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ea typeface="微软雅黑" panose="020B0503020204020204" charset="-122"/>
              <a:sym typeface="Arial" panose="020B0604020202020204" pitchFamily="34" charset="0"/>
            </a:endParaRPr>
          </a:p>
        </p:txBody>
      </p:sp>
      <p:pic>
        <p:nvPicPr>
          <p:cNvPr id="6" name="图片 5"/>
          <p:cNvPicPr>
            <a:picLocks noChangeAspect="1"/>
          </p:cNvPicPr>
          <p:nvPr>
            <p:custDataLst>
              <p:tags r:id="rId3"/>
            </p:custDataLst>
          </p:nvPr>
        </p:nvPicPr>
        <p:blipFill rotWithShape="1">
          <a:blip r:embed="rId12"/>
          <a:srcRect/>
          <a:stretch>
            <a:fillRect/>
          </a:stretch>
        </p:blipFill>
        <p:spPr>
          <a:xfrm>
            <a:off x="5375911" y="1209357"/>
            <a:ext cx="6832599" cy="4439285"/>
          </a:xfrm>
          <a:prstGeom prst="roundRect">
            <a:avLst/>
          </a:prstGeom>
        </p:spPr>
      </p:pic>
      <p:grpSp>
        <p:nvGrpSpPr>
          <p:cNvPr id="2" name="组合 1"/>
          <p:cNvGrpSpPr/>
          <p:nvPr/>
        </p:nvGrpSpPr>
        <p:grpSpPr>
          <a:xfrm>
            <a:off x="104775" y="862330"/>
            <a:ext cx="1950720" cy="1950720"/>
            <a:chOff x="301" y="280"/>
            <a:chExt cx="3072" cy="3072"/>
          </a:xfrm>
        </p:grpSpPr>
        <p:sp>
          <p:nvSpPr>
            <p:cNvPr id="57" name="椭圆 56"/>
            <p:cNvSpPr/>
            <p:nvPr>
              <p:custDataLst>
                <p:tags r:id="rId8"/>
              </p:custDataLst>
            </p:nvPr>
          </p:nvSpPr>
          <p:spPr>
            <a:xfrm flipH="1">
              <a:off x="438" y="387"/>
              <a:ext cx="802" cy="80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ea typeface="微软雅黑" panose="020B0503020204020204" charset="-122"/>
                <a:sym typeface="Arial" panose="020B0604020202020204" pitchFamily="34" charset="0"/>
              </a:endParaRPr>
            </a:p>
          </p:txBody>
        </p:sp>
        <p:sp>
          <p:nvSpPr>
            <p:cNvPr id="33" name="弧形 32"/>
            <p:cNvSpPr/>
            <p:nvPr>
              <p:custDataLst>
                <p:tags r:id="rId9"/>
              </p:custDataLst>
            </p:nvPr>
          </p:nvSpPr>
          <p:spPr>
            <a:xfrm flipH="1">
              <a:off x="301" y="280"/>
              <a:ext cx="3072" cy="3072"/>
            </a:xfrm>
            <a:prstGeom prst="arc">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latin typeface="Arial" panose="020B0604020202020204" pitchFamily="34" charset="0"/>
                <a:ea typeface="微软雅黑" panose="020B0503020204020204" charset="-122"/>
                <a:sym typeface="Arial" panose="020B0604020202020204" pitchFamily="34" charset="0"/>
              </a:endParaRPr>
            </a:p>
          </p:txBody>
        </p:sp>
      </p:grpSp>
      <p:grpSp>
        <p:nvGrpSpPr>
          <p:cNvPr id="3" name="组合 2"/>
          <p:cNvGrpSpPr/>
          <p:nvPr/>
        </p:nvGrpSpPr>
        <p:grpSpPr>
          <a:xfrm>
            <a:off x="4079875" y="5013325"/>
            <a:ext cx="1176020" cy="1176020"/>
            <a:chOff x="6286" y="8666"/>
            <a:chExt cx="1852" cy="1852"/>
          </a:xfrm>
        </p:grpSpPr>
        <p:sp>
          <p:nvSpPr>
            <p:cNvPr id="37" name="椭圆 36"/>
            <p:cNvSpPr/>
            <p:nvPr>
              <p:custDataLst>
                <p:tags r:id="rId6"/>
              </p:custDataLst>
            </p:nvPr>
          </p:nvSpPr>
          <p:spPr>
            <a:xfrm flipH="1">
              <a:off x="7660" y="10000"/>
              <a:ext cx="432" cy="43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ea typeface="微软雅黑" panose="020B0503020204020204" charset="-122"/>
                <a:sym typeface="Arial" panose="020B0604020202020204" pitchFamily="34" charset="0"/>
              </a:endParaRPr>
            </a:p>
          </p:txBody>
        </p:sp>
        <p:sp>
          <p:nvSpPr>
            <p:cNvPr id="51" name="弧形 50"/>
            <p:cNvSpPr/>
            <p:nvPr>
              <p:custDataLst>
                <p:tags r:id="rId7"/>
              </p:custDataLst>
            </p:nvPr>
          </p:nvSpPr>
          <p:spPr>
            <a:xfrm flipV="1">
              <a:off x="6286" y="8666"/>
              <a:ext cx="1853" cy="1853"/>
            </a:xfrm>
            <a:prstGeom prst="arc">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latin typeface="Arial" panose="020B0604020202020204" pitchFamily="34" charset="0"/>
                <a:ea typeface="微软雅黑" panose="020B0503020204020204" charset="-122"/>
                <a:sym typeface="Arial" panose="020B0604020202020204" pitchFamily="34" charset="0"/>
              </a:endParaRPr>
            </a:p>
          </p:txBody>
        </p:sp>
      </p:grpSp>
      <p:sp>
        <p:nvSpPr>
          <p:cNvPr id="20" name="文本框 19"/>
          <p:cNvSpPr txBox="1"/>
          <p:nvPr>
            <p:custDataLst>
              <p:tags r:id="rId4"/>
            </p:custDataLst>
          </p:nvPr>
        </p:nvSpPr>
        <p:spPr>
          <a:xfrm>
            <a:off x="478790" y="2360930"/>
            <a:ext cx="4679315" cy="3470910"/>
          </a:xfrm>
          <a:prstGeom prst="rect">
            <a:avLst/>
          </a:prstGeom>
          <a:noFill/>
        </p:spPr>
        <p:txBody>
          <a:bodyPr wrap="square" lIns="90000" tIns="46800" rIns="90000" bIns="46800" rtlCol="0">
            <a:normAutofit/>
            <a:scene3d>
              <a:camera prst="orthographicFront"/>
              <a:lightRig rig="threePt" dir="t"/>
            </a:scene3d>
          </a:bodyPr>
          <a:lstStyle>
            <a:defPPr>
              <a:defRPr lang="zh-CN"/>
            </a:defPPr>
            <a:lvl1pPr fontAlgn="auto">
              <a:lnSpc>
                <a:spcPct val="130000"/>
              </a:lnSpc>
              <a:spcAft>
                <a:spcPts val="1000"/>
              </a:spcAft>
              <a:defRPr sz="1600" spc="150"/>
            </a:lvl1pPr>
          </a:lstStyle>
          <a:p>
            <a:pPr marL="355600" lvl="0" indent="-355600" algn="just" fontAlgn="ctr">
              <a:lnSpc>
                <a:spcPct val="120000"/>
              </a:lnSpc>
              <a:spcBef>
                <a:spcPts val="0"/>
              </a:spcBef>
              <a:spcAft>
                <a:spcPts val="800"/>
              </a:spcAft>
              <a:buSzPct val="100000"/>
              <a:buFont typeface="+mn-ea"/>
              <a:buAutoNum type="ea1JpnChsDbPeriod"/>
            </a:pPr>
            <a:r>
              <a:rPr lang="zh-CN" altLang="en-US"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轴测图的选择</a:t>
            </a:r>
          </a:p>
          <a:p>
            <a:pPr marL="685800" lvl="1" indent="-330200" algn="just" fontAlgn="ctr">
              <a:lnSpc>
                <a:spcPct val="120000"/>
              </a:lnSpc>
              <a:spcBef>
                <a:spcPts val="0"/>
              </a:spcBef>
              <a:spcAft>
                <a:spcPts val="800"/>
              </a:spcAft>
              <a:buSzPct val="100000"/>
              <a:buFont typeface="Arial" panose="020B0604020202020204" pitchFamily="34" charset="0"/>
              <a:buChar char="○"/>
            </a:pPr>
            <a:r>
              <a:rPr lang="en-US" altLang="zh-CN" sz="1400" spc="20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不同的轴测图或同一种轴测图，选择的投影方向不同，所画出的轴测图表达效果也不同。选择轴测图时，一般从两个方面来考虑:</a:t>
            </a:r>
          </a:p>
          <a:p>
            <a:pPr marL="990600" lvl="2" indent="-304800" algn="just" fontAlgn="ctr">
              <a:lnSpc>
                <a:spcPct val="120000"/>
              </a:lnSpc>
              <a:spcBef>
                <a:spcPts val="0"/>
              </a:spcBef>
              <a:spcAft>
                <a:spcPts val="800"/>
              </a:spcAft>
              <a:buSzPct val="100000"/>
              <a:buFont typeface="+mn-ea"/>
              <a:buAutoNum type="circleNumDbPlain"/>
            </a:pPr>
            <a:r>
              <a:rPr lang="en-US" altLang="zh-CN" sz="1400" spc="18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作图简便</a:t>
            </a:r>
          </a:p>
          <a:p>
            <a:pPr marL="685800" lvl="1" indent="-330200" algn="just" fontAlgn="ctr">
              <a:lnSpc>
                <a:spcPct val="120000"/>
              </a:lnSpc>
              <a:spcBef>
                <a:spcPts val="0"/>
              </a:spcBef>
              <a:spcAft>
                <a:spcPts val="800"/>
              </a:spcAft>
              <a:buSzPct val="100000"/>
              <a:buFont typeface="Arial" panose="020B0604020202020204" pitchFamily="34" charset="0"/>
              <a:buChar char="○"/>
            </a:pPr>
            <a:r>
              <a:rPr lang="zh-CN" altLang="en-US" sz="1400" spc="20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当物体单一方面具有圆或圆弧及其它复杂形状时，选择斜二测作图比较简便:当物体多个坐标面上有圆或圆弧时，用正等测作图简便。</a:t>
            </a:r>
          </a:p>
          <a:p>
            <a:pPr marL="990600" lvl="2" indent="-304800" algn="just" fontAlgn="ctr">
              <a:lnSpc>
                <a:spcPct val="120000"/>
              </a:lnSpc>
              <a:spcBef>
                <a:spcPts val="0"/>
              </a:spcBef>
              <a:spcAft>
                <a:spcPts val="800"/>
              </a:spcAft>
              <a:buSzPct val="100000"/>
              <a:buFont typeface="+mn-ea"/>
              <a:buAutoNum type="circleNumDbPlain" startAt="2"/>
            </a:pPr>
            <a:r>
              <a:rPr lang="en-US" altLang="zh-CN" sz="1400" spc="18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直观性好</a:t>
            </a:r>
          </a:p>
        </p:txBody>
      </p:sp>
      <p:sp>
        <p:nvSpPr>
          <p:cNvPr id="21" name="文本框 20"/>
          <p:cNvSpPr txBox="1"/>
          <p:nvPr>
            <p:custDataLst>
              <p:tags r:id="rId5"/>
            </p:custDataLst>
          </p:nvPr>
        </p:nvSpPr>
        <p:spPr>
          <a:xfrm>
            <a:off x="479067" y="1432433"/>
            <a:ext cx="4679454" cy="859500"/>
          </a:xfrm>
          <a:prstGeom prst="rect">
            <a:avLst/>
          </a:prstGeom>
          <a:noFill/>
        </p:spPr>
        <p:txBody>
          <a:bodyPr wrap="square" lIns="90000" tIns="46800" rIns="90000" bIns="46800" rtlCol="0" anchor="b">
            <a:normAutofit/>
            <a:scene3d>
              <a:camera prst="orthographicFront"/>
              <a:lightRig rig="threePt" dir="t"/>
            </a:scene3d>
          </a:bodyPr>
          <a:lstStyle/>
          <a:p>
            <a:pPr marL="0" indent="0" algn="l">
              <a:lnSpc>
                <a:spcPct val="100000"/>
              </a:lnSpc>
              <a:spcBef>
                <a:spcPts val="0"/>
              </a:spcBef>
              <a:spcAft>
                <a:spcPts val="0"/>
              </a:spcAft>
              <a:buSzPct val="100000"/>
              <a:buNone/>
            </a:pPr>
            <a:r>
              <a:rPr lang="zh-CN" altLang="en-US" sz="4600" b="1" spc="300" dirty="0">
                <a:ln w="9525">
                  <a:solidFill>
                    <a:schemeClr val="bg1"/>
                  </a:solidFill>
                  <a:prstDash val="solid"/>
                </a:ln>
                <a:solidFill>
                  <a:schemeClr val="bg1"/>
                </a:solidFill>
                <a:effectLst>
                  <a:outerShdw blurRad="12700" dist="38100" dir="2700000" algn="tl" rotWithShape="0">
                    <a:schemeClr val="bg1">
                      <a:lumMod val="50000"/>
                    </a:schemeClr>
                  </a:outerShdw>
                </a:effectLst>
                <a:latin typeface="Arial" panose="020B0604020202020204" pitchFamily="34" charset="0"/>
                <a:ea typeface="微软雅黑" panose="020B0503020204020204" charset="-122"/>
                <a:sym typeface="+mn-ea"/>
              </a:rPr>
              <a:t>轴测图的选择</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up)">
                                      <p:cBhvr>
                                        <p:cTn id="8" dur="500"/>
                                        <p:tgtEl>
                                          <p:spTgt spid="21"/>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p:tgtEl>
                                          <p:spTgt spid="31"/>
                                        </p:tgtEl>
                                        <p:attrNameLst>
                                          <p:attrName>ppt_y</p:attrName>
                                        </p:attrNameLst>
                                      </p:cBhvr>
                                      <p:tavLst>
                                        <p:tav tm="0">
                                          <p:val>
                                            <p:strVal val="#ppt_y+#ppt_h*1.125000"/>
                                          </p:val>
                                        </p:tav>
                                        <p:tav tm="100000">
                                          <p:val>
                                            <p:strVal val="#ppt_y"/>
                                          </p:val>
                                        </p:tav>
                                      </p:tavLst>
                                    </p:anim>
                                    <p:animEffect transition="in" filter="wipe(up)">
                                      <p:cBhvr>
                                        <p:cTn id="12" dur="500"/>
                                        <p:tgtEl>
                                          <p:spTgt spid="31"/>
                                        </p:tgtEl>
                                      </p:cBhvr>
                                    </p:animEffect>
                                  </p:childTnLst>
                                </p:cTn>
                              </p:par>
                              <p:par>
                                <p:cTn id="13" presetID="1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p:tgtEl>
                                          <p:spTgt spid="2"/>
                                        </p:tgtEl>
                                        <p:attrNameLst>
                                          <p:attrName>ppt_y</p:attrName>
                                        </p:attrNameLst>
                                      </p:cBhvr>
                                      <p:tavLst>
                                        <p:tav tm="0">
                                          <p:val>
                                            <p:strVal val="#ppt_y+#ppt_h*1.125000"/>
                                          </p:val>
                                        </p:tav>
                                        <p:tav tm="100000">
                                          <p:val>
                                            <p:strVal val="#ppt_y"/>
                                          </p:val>
                                        </p:tav>
                                      </p:tavLst>
                                    </p:anim>
                                    <p:animEffect transition="in" filter="wipe(up)">
                                      <p:cBhvr>
                                        <p:cTn id="16" dur="500"/>
                                        <p:tgtEl>
                                          <p:spTgt spid="2"/>
                                        </p:tgtEl>
                                      </p:cBhvr>
                                    </p:animEffect>
                                  </p:childTnLst>
                                </p:cTn>
                              </p:par>
                              <p:par>
                                <p:cTn id="17" presetID="12" presetClass="entr" presetSubtype="4"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20" grpId="0"/>
      <p:bldP spid="20" grpId="1"/>
      <p:bldP spid="21" grpId="0"/>
      <p:bldP spid="21" grpId="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15" name="矩形 14"/>
          <p:cNvSpPr/>
          <p:nvPr>
            <p:custDataLst>
              <p:tags r:id="rId2"/>
            </p:custDataLst>
          </p:nvPr>
        </p:nvSpPr>
        <p:spPr>
          <a:xfrm>
            <a:off x="5333994" y="1772920"/>
            <a:ext cx="1524012" cy="25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16" name="文本框 15"/>
          <p:cNvSpPr txBox="1"/>
          <p:nvPr>
            <p:custDataLst>
              <p:tags r:id="rId3"/>
            </p:custDataLst>
          </p:nvPr>
        </p:nvSpPr>
        <p:spPr>
          <a:xfrm>
            <a:off x="1676368" y="914407"/>
            <a:ext cx="8839264" cy="762000"/>
          </a:xfrm>
          <a:prstGeom prst="rect">
            <a:avLst/>
          </a:prstGeom>
          <a:noFill/>
        </p:spPr>
        <p:txBody>
          <a:bodyPr wrap="square" lIns="63500" tIns="25400" rIns="63500" bIns="25400" rtlCol="0" anchor="ctr" anchorCtr="0">
            <a:normAutofit/>
          </a:bodyPr>
          <a:lstStyle/>
          <a:p>
            <a:pPr marL="0" indent="0" algn="ctr">
              <a:lnSpc>
                <a:spcPct val="100000"/>
              </a:lnSpc>
              <a:spcBef>
                <a:spcPts val="0"/>
              </a:spcBef>
              <a:spcAft>
                <a:spcPts val="0"/>
              </a:spcAft>
              <a:buSzPct val="100000"/>
              <a:buNone/>
            </a:pPr>
            <a:r>
              <a:rPr lang="zh-CN" altLang="en-US" sz="3600" b="1" spc="280" dirty="0">
                <a:solidFill>
                  <a:schemeClr val="dk1">
                    <a:lumMod val="85000"/>
                    <a:lumOff val="15000"/>
                  </a:schemeClr>
                </a:solidFill>
                <a:latin typeface="微软雅黑" panose="020B0503020204020204" charset="-122"/>
                <a:ea typeface="微软雅黑" panose="020B0503020204020204" charset="-122"/>
                <a:sym typeface="+mn-ea"/>
              </a:rPr>
              <a:t>大国工匠</a:t>
            </a:r>
          </a:p>
        </p:txBody>
      </p:sp>
      <p:sp>
        <p:nvSpPr>
          <p:cNvPr id="3" name="文本框 2"/>
          <p:cNvSpPr txBox="1"/>
          <p:nvPr>
            <p:custDataLst>
              <p:tags r:id="rId4"/>
            </p:custDataLst>
          </p:nvPr>
        </p:nvSpPr>
        <p:spPr>
          <a:xfrm>
            <a:off x="1676400" y="1851025"/>
            <a:ext cx="8839200" cy="650240"/>
          </a:xfrm>
          <a:prstGeom prst="rect">
            <a:avLst/>
          </a:prstGeom>
          <a:noFill/>
        </p:spPr>
        <p:txBody>
          <a:bodyPr wrap="square" lIns="63500" tIns="25400" rIns="63500" bIns="25400" rtlCol="0" anchor="ctr" anchorCtr="0">
            <a:normAutofit/>
          </a:bodyPr>
          <a:lstStyle/>
          <a:p>
            <a:pPr marL="0" indent="0" algn="ctr">
              <a:lnSpc>
                <a:spcPct val="100000"/>
              </a:lnSpc>
              <a:spcBef>
                <a:spcPts val="0"/>
              </a:spcBef>
              <a:spcAft>
                <a:spcPts val="0"/>
              </a:spcAft>
              <a:buSzPct val="100000"/>
              <a:buNone/>
            </a:pPr>
            <a:r>
              <a:rPr lang="zh-CN" altLang="en-US" sz="3600" b="1" spc="280" dirty="0">
                <a:solidFill>
                  <a:schemeClr val="dk1">
                    <a:lumMod val="85000"/>
                    <a:lumOff val="15000"/>
                  </a:schemeClr>
                </a:solidFill>
                <a:latin typeface="微软雅黑" panose="020B0503020204020204" charset="-122"/>
                <a:ea typeface="微软雅黑" panose="020B0503020204020204" charset="-122"/>
                <a:sym typeface="+mn-ea"/>
              </a:rPr>
              <a:t>陈兆海</a:t>
            </a:r>
          </a:p>
        </p:txBody>
      </p:sp>
      <p:pic>
        <p:nvPicPr>
          <p:cNvPr id="2" name="图片 1">
            <a:hlinkClick r:id="rId7" action="ppaction://hlinkfile"/>
          </p:cNvPr>
          <p:cNvPicPr>
            <a:picLocks noChangeAspect="1"/>
          </p:cNvPicPr>
          <p:nvPr/>
        </p:nvPicPr>
        <p:blipFill>
          <a:blip r:embed="rId8"/>
          <a:stretch>
            <a:fillRect/>
          </a:stretch>
        </p:blipFill>
        <p:spPr>
          <a:xfrm>
            <a:off x="2693035" y="2708910"/>
            <a:ext cx="6805930" cy="3368040"/>
          </a:xfrm>
          <a:prstGeom prst="roundRect">
            <a:avLst/>
          </a:prstGeom>
          <a:effectLst>
            <a:outerShdw blurRad="50800" dist="38100" dir="2700000" algn="tl" rotWithShape="0">
              <a:prstClr val="black">
                <a:alpha val="40000"/>
              </a:prstClr>
            </a:outerShdw>
          </a:effectLst>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ppt_y</p:attrName>
                                        </p:attrNameLst>
                                      </p:cBhvr>
                                      <p:tavLst>
                                        <p:tav tm="0">
                                          <p:val>
                                            <p:strVal val="#ppt_y+#ppt_h*1.125000"/>
                                          </p:val>
                                        </p:tav>
                                        <p:tav tm="100000">
                                          <p:val>
                                            <p:strVal val="#ppt_y"/>
                                          </p:val>
                                        </p:tav>
                                      </p:tavLst>
                                    </p:anim>
                                    <p:animEffect transition="in" filter="wipe(up)">
                                      <p:cBhvr>
                                        <p:cTn id="12" dur="500"/>
                                        <p:tgtEl>
                                          <p:spTgt spid="16"/>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p:tgtEl>
                                          <p:spTgt spid="3"/>
                                        </p:tgtEl>
                                        <p:attrNameLst>
                                          <p:attrName>ppt_y</p:attrName>
                                        </p:attrNameLst>
                                      </p:cBhvr>
                                      <p:tavLst>
                                        <p:tav tm="0">
                                          <p:val>
                                            <p:strVal val="#ppt_y+#ppt_h*1.125000"/>
                                          </p:val>
                                        </p:tav>
                                        <p:tav tm="100000">
                                          <p:val>
                                            <p:strVal val="#ppt_y"/>
                                          </p:val>
                                        </p:tav>
                                      </p:tavLst>
                                    </p:anim>
                                    <p:animEffect transition="in" filter="wipe(up)">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p:tgtEl>
                                          <p:spTgt spid="2"/>
                                        </p:tgtEl>
                                        <p:attrNameLst>
                                          <p:attrName>ppt_y</p:attrName>
                                        </p:attrNameLst>
                                      </p:cBhvr>
                                      <p:tavLst>
                                        <p:tav tm="0">
                                          <p:val>
                                            <p:strVal val="#ppt_y+#ppt_h*1.125000"/>
                                          </p:val>
                                        </p:tav>
                                        <p:tav tm="100000">
                                          <p:val>
                                            <p:strVal val="#ppt_y"/>
                                          </p:val>
                                        </p:tav>
                                      </p:tavLst>
                                    </p:anim>
                                    <p:animEffect transition="in" filter="wipe(up)">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5" grpId="1" animBg="1"/>
      <p:bldP spid="16" grpId="0"/>
      <p:bldP spid="16" grpId="1"/>
      <p:bldP spid="3" grpId="0"/>
      <p:bldP spid="3" grpId="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6" cstate="email"/>
          <a:srcRect/>
          <a:stretch>
            <a:fillRect/>
          </a:stretch>
        </a:blipFill>
        <a:effectLst/>
      </p:bgPr>
    </p:bg>
    <p:spTree>
      <p:nvGrpSpPr>
        <p:cNvPr id="1" name=""/>
        <p:cNvGrpSpPr/>
        <p:nvPr/>
      </p:nvGrpSpPr>
      <p:grpSpPr>
        <a:xfrm>
          <a:off x="0" y="0"/>
          <a:ext cx="0" cy="0"/>
          <a:chOff x="0" y="0"/>
          <a:chExt cx="0" cy="0"/>
        </a:xfrm>
      </p:grpSpPr>
      <p:sp>
        <p:nvSpPr>
          <p:cNvPr id="9" name="标题 8"/>
          <p:cNvSpPr>
            <a:spLocks noGrp="1"/>
          </p:cNvSpPr>
          <p:nvPr>
            <p:ph type="title"/>
            <p:custDataLst>
              <p:tags r:id="rId2"/>
            </p:custDataLst>
          </p:nvPr>
        </p:nvSpPr>
        <p:spPr>
          <a:xfrm>
            <a:off x="3401598" y="2137411"/>
            <a:ext cx="5388804" cy="1061720"/>
          </a:xfrm>
        </p:spPr>
        <p:txBody>
          <a:bodyPr>
            <a:normAutofit/>
          </a:bodyPr>
          <a:lstStyle/>
          <a:p>
            <a:pPr marL="0">
              <a:lnSpc>
                <a:spcPct val="100000"/>
              </a:lnSpc>
              <a:spcBef>
                <a:spcPts val="0"/>
              </a:spcBef>
              <a:spcAft>
                <a:spcPts val="0"/>
              </a:spcAft>
            </a:pPr>
            <a:r>
              <a:rPr lang="en-US" altLang="zh-CN" sz="5200" spc="360" dirty="0"/>
              <a:t>Thanks</a:t>
            </a:r>
            <a:endParaRPr lang="zh-CN" altLang="en-US" sz="5200" spc="360" dirty="0"/>
          </a:p>
        </p:txBody>
      </p:sp>
      <p:sp>
        <p:nvSpPr>
          <p:cNvPr id="15" name="文本占位符 14"/>
          <p:cNvSpPr>
            <a:spLocks noGrp="1"/>
          </p:cNvSpPr>
          <p:nvPr>
            <p:ph type="body" sz="quarter" idx="13"/>
            <p:custDataLst>
              <p:tags r:id="rId3"/>
            </p:custDataLst>
          </p:nvPr>
        </p:nvSpPr>
        <p:spPr>
          <a:xfrm>
            <a:off x="3400950" y="3398201"/>
            <a:ext cx="5390100" cy="886780"/>
          </a:xfrm>
        </p:spPr>
        <p:txBody>
          <a:bodyPr>
            <a:normAutofit/>
          </a:bodyPr>
          <a:lstStyle/>
          <a:p>
            <a:pPr marL="0" lvl="0" indent="0" algn="ctr">
              <a:lnSpc>
                <a:spcPct val="100000"/>
              </a:lnSpc>
              <a:spcBef>
                <a:spcPts val="0"/>
              </a:spcBef>
              <a:spcAft>
                <a:spcPts val="0"/>
              </a:spcAft>
              <a:buSzPct val="100000"/>
              <a:buNone/>
            </a:pPr>
            <a:r>
              <a:rPr lang="zh-CN" altLang="en-US" sz="1800" spc="100">
                <a:solidFill>
                  <a:schemeClr val="tx1">
                    <a:lumMod val="85000"/>
                    <a:lumOff val="15000"/>
                  </a:schemeClr>
                </a:solidFill>
              </a:rPr>
              <a:t>广西水利电力职业技术学院</a:t>
            </a:r>
          </a:p>
        </p:txBody>
      </p:sp>
      <p:sp>
        <p:nvSpPr>
          <p:cNvPr id="16" name="文本占位符 15"/>
          <p:cNvSpPr>
            <a:spLocks noGrp="1"/>
          </p:cNvSpPr>
          <p:nvPr>
            <p:custDataLst>
              <p:tags r:id="rId4"/>
            </p:custDataLst>
          </p:nvPr>
        </p:nvSpPr>
        <p:spPr>
          <a:xfrm>
            <a:off x="3400425" y="4202749"/>
            <a:ext cx="5389563" cy="1168716"/>
          </a:xfrm>
          <a:prstGeom prst="rect">
            <a:avLst/>
          </a:prstGeom>
        </p:spPr>
        <p:txBody>
          <a:bodyPr vert="horz" lIns="90000" tIns="46800" rIns="90000" bIns="46800" rtlCol="0">
            <a:normAutofit/>
          </a:bodyPr>
          <a:lstStyle>
            <a:lvl1pPr marL="0" indent="0" algn="ctr" defTabSz="914400" rtl="0" eaLnBrk="1" fontAlgn="auto" latinLnBrk="0" hangingPunct="1">
              <a:lnSpc>
                <a:spcPct val="130000"/>
              </a:lnSpc>
              <a:spcBef>
                <a:spcPts val="0"/>
              </a:spcBef>
              <a:spcAft>
                <a:spcPts val="1000"/>
              </a:spcAft>
              <a:buFont typeface="Arial" panose="020B0604020202020204" pitchFamily="34" charset="0"/>
              <a:buNone/>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lnSpc>
                <a:spcPct val="100000"/>
              </a:lnSpc>
              <a:spcAft>
                <a:spcPts val="0"/>
              </a:spcAft>
              <a:buSzPct val="100000"/>
              <a:buNone/>
            </a:pPr>
            <a:r>
              <a:rPr lang="zh-CN" altLang="en-US" sz="1800" spc="100" dirty="0">
                <a:solidFill>
                  <a:schemeClr val="tx1">
                    <a:lumMod val="85000"/>
                    <a:lumOff val="15000"/>
                  </a:schemeClr>
                </a:solidFill>
                <a:sym typeface="+mn-ea"/>
              </a:rPr>
              <a:t>谢 谢</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500"/>
                                        <p:tgtEl>
                                          <p:spTgt spid="15">
                                            <p:txEl>
                                              <p:pRg st="0" end="0"/>
                                            </p:txEl>
                                          </p:spTgt>
                                        </p:tgtEl>
                                        <p:attrNameLst>
                                          <p:attrName>ppt_y</p:attrName>
                                        </p:attrNameLst>
                                      </p:cBhvr>
                                      <p:tavLst>
                                        <p:tav tm="0">
                                          <p:val>
                                            <p:strVal val="#ppt_y+#ppt_h*1.125000"/>
                                          </p:val>
                                        </p:tav>
                                        <p:tav tm="100000">
                                          <p:val>
                                            <p:strVal val="#ppt_y"/>
                                          </p:val>
                                        </p:tav>
                                      </p:tavLst>
                                    </p:anim>
                                    <p:animEffect transition="in" filter="wipe(up)">
                                      <p:cBhvr>
                                        <p:cTn id="12" dur="500"/>
                                        <p:tgtEl>
                                          <p:spTgt spid="15">
                                            <p:txEl>
                                              <p:pRg st="0" end="0"/>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p:tgtEl>
                                          <p:spTgt spid="16"/>
                                        </p:tgtEl>
                                        <p:attrNameLst>
                                          <p:attrName>ppt_y</p:attrName>
                                        </p:attrNameLst>
                                      </p:cBhvr>
                                      <p:tavLst>
                                        <p:tav tm="0">
                                          <p:val>
                                            <p:strVal val="#ppt_y+#ppt_h*1.125000"/>
                                          </p:val>
                                        </p:tav>
                                        <p:tav tm="100000">
                                          <p:val>
                                            <p:strVal val="#ppt_y"/>
                                          </p:val>
                                        </p:tav>
                                      </p:tavLst>
                                    </p:anim>
                                    <p:animEffect transition="in" filter="wipe(up)">
                                      <p:cBhvr>
                                        <p:cTn id="1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5" grpId="0" build="p"/>
      <p:bldP spid="15" grpId="1" build="p"/>
      <p:bldP spid="16" grpId="0"/>
      <p:bldP spid="16"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1249363" y="1974850"/>
            <a:ext cx="9693275" cy="2749550"/>
            <a:chOff x="1249688" y="1640089"/>
            <a:chExt cx="9692625" cy="3320231"/>
          </a:xfrm>
        </p:grpSpPr>
        <p:sp>
          <p:nvSpPr>
            <p:cNvPr id="10" name="矩形 9"/>
            <p:cNvSpPr/>
            <p:nvPr/>
          </p:nvSpPr>
          <p:spPr>
            <a:xfrm>
              <a:off x="1315909" y="1652789"/>
              <a:ext cx="9626404" cy="3289491"/>
            </a:xfrm>
            <a:prstGeom prst="rect">
              <a:avLst/>
            </a:prstGeom>
            <a:solidFill>
              <a:schemeClr val="bg1"/>
            </a:solidFill>
            <a:ln>
              <a:noFill/>
            </a:ln>
            <a:effectLst>
              <a:outerShdw blurRad="139700" dist="63500" dir="39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US" altLang="zh-CN" sz="4000" b="1" strike="noStrike" spc="300" noProof="1">
                <a:solidFill>
                  <a:srgbClr val="0070C0"/>
                </a:solidFill>
                <a:latin typeface="微软雅黑" panose="020B0503020204020204" charset="-122"/>
                <a:ea typeface="微软雅黑" panose="020B0503020204020204" charset="-122"/>
                <a:cs typeface="PT Sans" pitchFamily="34" charset="0"/>
              </a:endParaRPr>
            </a:p>
          </p:txBody>
        </p:sp>
        <p:sp>
          <p:nvSpPr>
            <p:cNvPr id="11" name="矩形 5"/>
            <p:cNvSpPr/>
            <p:nvPr/>
          </p:nvSpPr>
          <p:spPr>
            <a:xfrm flipH="1">
              <a:off x="1249688" y="1640089"/>
              <a:ext cx="2478556" cy="3320231"/>
            </a:xfrm>
            <a:custGeom>
              <a:avLst/>
              <a:gdLst>
                <a:gd name="connsiteX0" fmla="*/ 0 w 2487561"/>
                <a:gd name="connsiteY0" fmla="*/ 0 h 6858000"/>
                <a:gd name="connsiteX1" fmla="*/ 2487561 w 2487561"/>
                <a:gd name="connsiteY1" fmla="*/ 0 h 6858000"/>
                <a:gd name="connsiteX2" fmla="*/ 2487561 w 2487561"/>
                <a:gd name="connsiteY2" fmla="*/ 6858000 h 6858000"/>
                <a:gd name="connsiteX3" fmla="*/ 0 w 2487561"/>
                <a:gd name="connsiteY3" fmla="*/ 6858000 h 6858000"/>
                <a:gd name="connsiteX4" fmla="*/ 0 w 2487561"/>
                <a:gd name="connsiteY4" fmla="*/ 0 h 6858000"/>
                <a:gd name="connsiteX0-1" fmla="*/ 1238865 w 3726426"/>
                <a:gd name="connsiteY0-2" fmla="*/ 0 h 6858000"/>
                <a:gd name="connsiteX1-3" fmla="*/ 3726426 w 3726426"/>
                <a:gd name="connsiteY1-4" fmla="*/ 0 h 6858000"/>
                <a:gd name="connsiteX2-5" fmla="*/ 3726426 w 3726426"/>
                <a:gd name="connsiteY2-6" fmla="*/ 6858000 h 6858000"/>
                <a:gd name="connsiteX3-7" fmla="*/ 0 w 3726426"/>
                <a:gd name="connsiteY3-8" fmla="*/ 6740013 h 6858000"/>
                <a:gd name="connsiteX4-9" fmla="*/ 1238865 w 3726426"/>
                <a:gd name="connsiteY4-10" fmla="*/ 0 h 6858000"/>
                <a:gd name="connsiteX0-11" fmla="*/ 1238865 w 3726426"/>
                <a:gd name="connsiteY0-12" fmla="*/ 0 h 6799943"/>
                <a:gd name="connsiteX1-13" fmla="*/ 3726426 w 3726426"/>
                <a:gd name="connsiteY1-14" fmla="*/ 0 h 6799943"/>
                <a:gd name="connsiteX2-15" fmla="*/ 3653855 w 3726426"/>
                <a:gd name="connsiteY2-16" fmla="*/ 6799943 h 6799943"/>
                <a:gd name="connsiteX3-17" fmla="*/ 0 w 3726426"/>
                <a:gd name="connsiteY3-18" fmla="*/ 6740013 h 6799943"/>
                <a:gd name="connsiteX4-19" fmla="*/ 1238865 w 3726426"/>
                <a:gd name="connsiteY4-20" fmla="*/ 0 h 6799943"/>
                <a:gd name="connsiteX0-21" fmla="*/ 2701643 w 3726426"/>
                <a:gd name="connsiteY0-22" fmla="*/ 907762 h 6799943"/>
                <a:gd name="connsiteX1-23" fmla="*/ 3726426 w 3726426"/>
                <a:gd name="connsiteY1-24" fmla="*/ 0 h 6799943"/>
                <a:gd name="connsiteX2-25" fmla="*/ 3653855 w 3726426"/>
                <a:gd name="connsiteY2-26" fmla="*/ 6799943 h 6799943"/>
                <a:gd name="connsiteX3-27" fmla="*/ 0 w 3726426"/>
                <a:gd name="connsiteY3-28" fmla="*/ 6740013 h 6799943"/>
                <a:gd name="connsiteX4-29" fmla="*/ 2701643 w 3726426"/>
                <a:gd name="connsiteY4-30" fmla="*/ 907762 h 6799943"/>
                <a:gd name="connsiteX0-31" fmla="*/ 1096651 w 3726426"/>
                <a:gd name="connsiteY0-32" fmla="*/ 78936 h 6799943"/>
                <a:gd name="connsiteX1-33" fmla="*/ 3726426 w 3726426"/>
                <a:gd name="connsiteY1-34" fmla="*/ 0 h 6799943"/>
                <a:gd name="connsiteX2-35" fmla="*/ 3653855 w 3726426"/>
                <a:gd name="connsiteY2-36" fmla="*/ 6799943 h 6799943"/>
                <a:gd name="connsiteX3-37" fmla="*/ 0 w 3726426"/>
                <a:gd name="connsiteY3-38" fmla="*/ 6740013 h 6799943"/>
                <a:gd name="connsiteX4-39" fmla="*/ 1096651 w 3726426"/>
                <a:gd name="connsiteY4-40" fmla="*/ 78936 h 6799943"/>
                <a:gd name="connsiteX0-41" fmla="*/ 0 w 2629775"/>
                <a:gd name="connsiteY0-42" fmla="*/ 78936 h 6897886"/>
                <a:gd name="connsiteX1-43" fmla="*/ 2629775 w 2629775"/>
                <a:gd name="connsiteY1-44" fmla="*/ 0 h 6897886"/>
                <a:gd name="connsiteX2-45" fmla="*/ 2557204 w 2629775"/>
                <a:gd name="connsiteY2-46" fmla="*/ 6799943 h 6897886"/>
                <a:gd name="connsiteX3-47" fmla="*/ 934985 w 2629775"/>
                <a:gd name="connsiteY3-48" fmla="*/ 6897886 h 6897886"/>
                <a:gd name="connsiteX4-49" fmla="*/ 0 w 2629775"/>
                <a:gd name="connsiteY4-50" fmla="*/ 78936 h 6897886"/>
                <a:gd name="connsiteX0-51" fmla="*/ 0 w 2623003"/>
                <a:gd name="connsiteY0-52" fmla="*/ 13156 h 6832106"/>
                <a:gd name="connsiteX1-53" fmla="*/ 2623003 w 2623003"/>
                <a:gd name="connsiteY1-54" fmla="*/ 0 h 6832106"/>
                <a:gd name="connsiteX2-55" fmla="*/ 2557204 w 2623003"/>
                <a:gd name="connsiteY2-56" fmla="*/ 6734163 h 6832106"/>
                <a:gd name="connsiteX3-57" fmla="*/ 934985 w 2623003"/>
                <a:gd name="connsiteY3-58" fmla="*/ 6832106 h 6832106"/>
                <a:gd name="connsiteX4-59" fmla="*/ 0 w 2623003"/>
                <a:gd name="connsiteY4-60" fmla="*/ 13156 h 6832106"/>
                <a:gd name="connsiteX0-61" fmla="*/ 0 w 2643319"/>
                <a:gd name="connsiteY0-62" fmla="*/ 0 h 6845262"/>
                <a:gd name="connsiteX1-63" fmla="*/ 2643319 w 2643319"/>
                <a:gd name="connsiteY1-64" fmla="*/ 13156 h 6845262"/>
                <a:gd name="connsiteX2-65" fmla="*/ 2577520 w 2643319"/>
                <a:gd name="connsiteY2-66" fmla="*/ 6747319 h 6845262"/>
                <a:gd name="connsiteX3-67" fmla="*/ 955301 w 2643319"/>
                <a:gd name="connsiteY3-68" fmla="*/ 6845262 h 6845262"/>
                <a:gd name="connsiteX4-69" fmla="*/ 0 w 2643319"/>
                <a:gd name="connsiteY4-70" fmla="*/ 0 h 6845262"/>
                <a:gd name="connsiteX0-71" fmla="*/ 0 w 2643319"/>
                <a:gd name="connsiteY0-72" fmla="*/ 0 h 6878879"/>
                <a:gd name="connsiteX1-73" fmla="*/ 2643319 w 2643319"/>
                <a:gd name="connsiteY1-74" fmla="*/ 13156 h 6878879"/>
                <a:gd name="connsiteX2-75" fmla="*/ 2591064 w 2643319"/>
                <a:gd name="connsiteY2-76" fmla="*/ 6878879 h 6878879"/>
                <a:gd name="connsiteX3-77" fmla="*/ 955301 w 2643319"/>
                <a:gd name="connsiteY3-78" fmla="*/ 6845262 h 6878879"/>
                <a:gd name="connsiteX4-79" fmla="*/ 0 w 2643319"/>
                <a:gd name="connsiteY4-80" fmla="*/ 0 h 68788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43319" h="6878879">
                  <a:moveTo>
                    <a:pt x="0" y="0"/>
                  </a:moveTo>
                  <a:lnTo>
                    <a:pt x="2643319" y="13156"/>
                  </a:lnTo>
                  <a:lnTo>
                    <a:pt x="2591064" y="6878879"/>
                  </a:lnTo>
                  <a:lnTo>
                    <a:pt x="955301" y="6845262"/>
                  </a:lnTo>
                  <a:lnTo>
                    <a:pt x="0" y="0"/>
                  </a:lnTo>
                  <a:close/>
                </a:path>
              </a:pathLst>
            </a:custGeom>
            <a:solidFill>
              <a:srgbClr val="1F7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grpSp>
      <p:sp>
        <p:nvSpPr>
          <p:cNvPr id="12" name="文本框 11"/>
          <p:cNvSpPr txBox="1"/>
          <p:nvPr/>
        </p:nvSpPr>
        <p:spPr>
          <a:xfrm>
            <a:off x="1508125" y="2471738"/>
            <a:ext cx="1499870" cy="1630045"/>
          </a:xfrm>
          <a:prstGeom prst="rect">
            <a:avLst/>
          </a:prstGeom>
          <a:noFill/>
        </p:spPr>
        <p:txBody>
          <a:bodyPr wrap="none" rtlCol="0">
            <a:spAutoFit/>
          </a:bodyPr>
          <a:lstStyle/>
          <a:p>
            <a:r>
              <a:rPr lang="en-US" altLang="zh-CN" sz="10000" spc="600" noProof="1">
                <a:solidFill>
                  <a:schemeClr val="bg1"/>
                </a:solidFill>
                <a:latin typeface="Impact" panose="020B0806030902050204" pitchFamily="34" charset="0"/>
                <a:ea typeface="宋体" panose="02010600030101010101" pitchFamily="2" charset="-122"/>
                <a:cs typeface="+mn-cs"/>
              </a:rPr>
              <a:t>01</a:t>
            </a:r>
          </a:p>
        </p:txBody>
      </p:sp>
      <p:sp>
        <p:nvSpPr>
          <p:cNvPr id="4103" name="文本框 1"/>
          <p:cNvSpPr txBox="1"/>
          <p:nvPr/>
        </p:nvSpPr>
        <p:spPr>
          <a:xfrm>
            <a:off x="4509770" y="2933700"/>
            <a:ext cx="5247640" cy="768350"/>
          </a:xfrm>
          <a:prstGeom prst="rect">
            <a:avLst/>
          </a:prstGeom>
          <a:noFill/>
          <a:ln w="9525">
            <a:noFill/>
          </a:ln>
        </p:spPr>
        <p:txBody>
          <a:bodyPr wrap="square" anchor="t" anchorCtr="0">
            <a:spAutoFit/>
          </a:bodyPr>
          <a:lstStyle/>
          <a:p>
            <a:r>
              <a:rPr lang="zh-CN" altLang="en-US" sz="4400">
                <a:latin typeface="Arial" panose="020B0604020202020204" pitchFamily="34" charset="0"/>
                <a:ea typeface="宋体" panose="02010600030101010101" pitchFamily="2" charset="-122"/>
              </a:rPr>
              <a:t>轴测投影的基本知识</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wipe(left)">
                                      <p:cBhvr>
                                        <p:cTn id="1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9"/>
          <a:stretch>
            <a:fillRect/>
          </a:stretch>
        </a:blipFill>
        <a:effectLst/>
      </p:bgPr>
    </p:bg>
    <p:spTree>
      <p:nvGrpSpPr>
        <p:cNvPr id="1" name=""/>
        <p:cNvGrpSpPr/>
        <p:nvPr/>
      </p:nvGrpSpPr>
      <p:grpSpPr>
        <a:xfrm>
          <a:off x="0" y="0"/>
          <a:ext cx="0" cy="0"/>
          <a:chOff x="0" y="0"/>
          <a:chExt cx="0" cy="0"/>
        </a:xfrm>
      </p:grpSpPr>
      <p:sp>
        <p:nvSpPr>
          <p:cNvPr id="5" name="PA-矩形 0"/>
          <p:cNvSpPr/>
          <p:nvPr>
            <p:custDataLst>
              <p:tags r:id="rId2"/>
            </p:custDataLst>
          </p:nvPr>
        </p:nvSpPr>
        <p:spPr>
          <a:xfrm>
            <a:off x="609600" y="2279650"/>
            <a:ext cx="10972800" cy="2084705"/>
          </a:xfrm>
          <a:prstGeom prst="rect">
            <a:avLst/>
          </a:prstGeom>
          <a:pattFill prst="pct80">
            <a:fgClr>
              <a:srgbClr val="1774E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8" name="PA-矩形 00"/>
          <p:cNvSpPr/>
          <p:nvPr>
            <p:custDataLst>
              <p:tags r:id="rId3"/>
            </p:custDataLst>
          </p:nvPr>
        </p:nvSpPr>
        <p:spPr>
          <a:xfrm>
            <a:off x="1676400" y="1052195"/>
            <a:ext cx="3505200" cy="4585335"/>
          </a:xfrm>
          <a:prstGeom prst="rect">
            <a:avLst/>
          </a:prstGeom>
          <a:solidFill>
            <a:srgbClr val="23BD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9" name="PA-直接连接符 6"/>
          <p:cNvCxnSpPr/>
          <p:nvPr>
            <p:custDataLst>
              <p:tags r:id="rId4"/>
            </p:custDataLst>
          </p:nvPr>
        </p:nvCxnSpPr>
        <p:spPr>
          <a:xfrm>
            <a:off x="1918352" y="3003162"/>
            <a:ext cx="1316355" cy="0"/>
          </a:xfrm>
          <a:prstGeom prst="line">
            <a:avLst/>
          </a:prstGeom>
          <a:ln>
            <a:solidFill>
              <a:schemeClr val="lt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custDataLst>
              <p:tags r:id="rId5"/>
            </p:custDataLst>
          </p:nvPr>
        </p:nvSpPr>
        <p:spPr>
          <a:xfrm>
            <a:off x="1918352" y="1099825"/>
            <a:ext cx="2590813" cy="1463040"/>
          </a:xfrm>
          <a:prstGeom prst="rect">
            <a:avLst/>
          </a:prstGeom>
          <a:noFill/>
        </p:spPr>
        <p:txBody>
          <a:bodyPr wrap="square" lIns="63500" tIns="25400" rIns="63500" bIns="25400" rtlCol="0" anchor="ctr" anchorCtr="0">
            <a:normAutofit fontScale="90000"/>
          </a:bodyPr>
          <a:lstStyle/>
          <a:p>
            <a:pPr marL="0" indent="0" algn="l">
              <a:lnSpc>
                <a:spcPct val="100000"/>
              </a:lnSpc>
              <a:spcBef>
                <a:spcPts val="0"/>
              </a:spcBef>
              <a:spcAft>
                <a:spcPts val="0"/>
              </a:spcAft>
              <a:buSzPct val="100000"/>
              <a:buNone/>
            </a:pPr>
            <a:r>
              <a:rPr lang="zh-CN" altLang="en-US" sz="4000" b="1" spc="240" dirty="0">
                <a:solidFill>
                  <a:schemeClr val="bg1"/>
                </a:solidFill>
                <a:latin typeface="微软雅黑" panose="020B0503020204020204" charset="-122"/>
                <a:ea typeface="微软雅黑" panose="020B0503020204020204" charset="-122"/>
                <a:sym typeface="+mn-ea"/>
              </a:rPr>
              <a:t>轴测投影的基本知识</a:t>
            </a:r>
          </a:p>
        </p:txBody>
      </p:sp>
      <p:sp>
        <p:nvSpPr>
          <p:cNvPr id="3" name="矩形 2"/>
          <p:cNvSpPr/>
          <p:nvPr/>
        </p:nvSpPr>
        <p:spPr>
          <a:xfrm>
            <a:off x="6239510" y="2060575"/>
            <a:ext cx="4680585" cy="2741930"/>
          </a:xfrm>
          <a:prstGeom prst="rect">
            <a:avLst/>
          </a:prstGeom>
          <a:noFill/>
          <a:ln w="28575">
            <a:solidFill>
              <a:srgbClr val="23BDF9"/>
            </a:solidFill>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itle 6"/>
          <p:cNvSpPr txBox="1"/>
          <p:nvPr>
            <p:custDataLst>
              <p:tags r:id="rId6"/>
            </p:custDataLst>
          </p:nvPr>
        </p:nvSpPr>
        <p:spPr>
          <a:xfrm>
            <a:off x="1918352" y="3522980"/>
            <a:ext cx="3187065" cy="1374140"/>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fontAlgn="ctr">
              <a:lnSpc>
                <a:spcPct val="120000"/>
              </a:lnSpc>
              <a:spcBef>
                <a:spcPts val="0"/>
              </a:spcBef>
              <a:spcAft>
                <a:spcPts val="800"/>
              </a:spcAft>
              <a:buSzPct val="100000"/>
              <a:buFont typeface="+mn-ea"/>
            </a:pPr>
            <a:r>
              <a:rPr lang="zh-CN" altLang="en-US" sz="1300" spc="120">
                <a:solidFill>
                  <a:schemeClr val="bg1"/>
                </a:solidFill>
                <a:ea typeface="微软雅黑" panose="020B0503020204020204" charset="-122"/>
                <a:sym typeface="+mn-ea"/>
              </a:rPr>
              <a:t>一</a:t>
            </a:r>
            <a:r>
              <a:rPr lang="en-US" altLang="zh-CN" sz="1300" spc="120">
                <a:solidFill>
                  <a:schemeClr val="bg1"/>
                </a:solidFill>
                <a:ea typeface="微软雅黑" panose="020B0503020204020204" charset="-122"/>
                <a:sym typeface="+mn-ea"/>
              </a:rPr>
              <a:t>.</a:t>
            </a:r>
            <a:r>
              <a:rPr lang="zh-CN" altLang="en-US" sz="1300" b="1" spc="180" dirty="0">
                <a:solidFill>
                  <a:schemeClr val="bg1"/>
                </a:solidFill>
                <a:ea typeface="微软雅黑" panose="020B0503020204020204" charset="-122"/>
                <a:sym typeface="+mn-ea"/>
              </a:rPr>
              <a:t>轴测图的形成</a:t>
            </a:r>
            <a:endParaRPr lang="en-US" altLang="zh-CN" sz="1300" spc="120">
              <a:solidFill>
                <a:schemeClr val="bg1"/>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300" spc="120">
                <a:solidFill>
                  <a:schemeClr val="bg1"/>
                </a:solidFill>
                <a:ea typeface="微软雅黑" panose="020B0503020204020204" charset="-122"/>
                <a:sym typeface="+mn-ea"/>
              </a:rPr>
              <a:t>将物体连同参考直角坐标系，沿不平行于任一坐标平面的方向，用平行投影法将其投射在单一投影面上所得的具有立体感的图形称为轴测图。</a:t>
            </a:r>
            <a:endParaRPr lang="zh-CN" altLang="en-US" sz="1300" spc="12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endParaRPr>
          </a:p>
        </p:txBody>
      </p:sp>
      <p:pic>
        <p:nvPicPr>
          <p:cNvPr id="6" name="图片 5"/>
          <p:cNvPicPr>
            <a:picLocks noChangeAspect="1"/>
          </p:cNvPicPr>
          <p:nvPr>
            <p:custDataLst>
              <p:tags r:id="rId7"/>
            </p:custDataLst>
          </p:nvPr>
        </p:nvPicPr>
        <p:blipFill>
          <a:blip r:embed="rId10"/>
          <a:stretch>
            <a:fillRect/>
          </a:stretch>
        </p:blipFill>
        <p:spPr>
          <a:xfrm>
            <a:off x="6756400" y="2534285"/>
            <a:ext cx="3713480" cy="1575435"/>
          </a:xfrm>
          <a:prstGeom prst="roundRect">
            <a:avLst/>
          </a:prstGeom>
        </p:spPr>
      </p:pic>
      <p:pic>
        <p:nvPicPr>
          <p:cNvPr id="2" name="图片 1" descr="2">
            <a:hlinkClick r:id="rId11" action="ppaction://hlinkfile"/>
          </p:cNvPr>
          <p:cNvPicPr>
            <a:picLocks noChangeAspect="1"/>
          </p:cNvPicPr>
          <p:nvPr/>
        </p:nvPicPr>
        <p:blipFill>
          <a:blip r:embed="rId12"/>
          <a:stretch>
            <a:fillRect/>
          </a:stretch>
        </p:blipFill>
        <p:spPr>
          <a:xfrm>
            <a:off x="8312785" y="4364355"/>
            <a:ext cx="601345" cy="62865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p:tgtEl>
                                          <p:spTgt spid="8"/>
                                        </p:tgtEl>
                                        <p:attrNameLst>
                                          <p:attrName>ppt_y</p:attrName>
                                        </p:attrNameLst>
                                      </p:cBhvr>
                                      <p:tavLst>
                                        <p:tav tm="0">
                                          <p:val>
                                            <p:strVal val="#ppt_y+#ppt_h*1.125000"/>
                                          </p:val>
                                        </p:tav>
                                        <p:tav tm="100000">
                                          <p:val>
                                            <p:strVal val="#ppt_y"/>
                                          </p:val>
                                        </p:tav>
                                      </p:tavLst>
                                    </p:anim>
                                    <p:animEffect transition="in" filter="wipe(up)">
                                      <p:cBhvr>
                                        <p:cTn id="12" dur="500"/>
                                        <p:tgtEl>
                                          <p:spTgt spid="8"/>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ppt_y</p:attrName>
                                        </p:attrNameLst>
                                      </p:cBhvr>
                                      <p:tavLst>
                                        <p:tav tm="0">
                                          <p:val>
                                            <p:strVal val="#ppt_y+#ppt_h*1.125000"/>
                                          </p:val>
                                        </p:tav>
                                        <p:tav tm="100000">
                                          <p:val>
                                            <p:strVal val="#ppt_y"/>
                                          </p:val>
                                        </p:tav>
                                      </p:tavLst>
                                    </p:anim>
                                    <p:animEffect transition="in" filter="wipe(up)">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childTnLst>
                                </p:cTn>
                              </p:par>
                              <p:par>
                                <p:cTn id="27" presetID="12" presetClass="entr" presetSubtype="4"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p:tgtEl>
                                          <p:spTgt spid="3"/>
                                        </p:tgtEl>
                                        <p:attrNameLst>
                                          <p:attrName>ppt_y</p:attrName>
                                        </p:attrNameLst>
                                      </p:cBhvr>
                                      <p:tavLst>
                                        <p:tav tm="0">
                                          <p:val>
                                            <p:strVal val="#ppt_y+#ppt_h*1.125000"/>
                                          </p:val>
                                        </p:tav>
                                        <p:tav tm="100000">
                                          <p:val>
                                            <p:strVal val="#ppt_y"/>
                                          </p:val>
                                        </p:tav>
                                      </p:tavLst>
                                    </p:anim>
                                    <p:animEffect transition="in" filter="wipe(up)">
                                      <p:cBhvr>
                                        <p:cTn id="30" dur="5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p:tgtEl>
                                          <p:spTgt spid="6"/>
                                        </p:tgtEl>
                                        <p:attrNameLst>
                                          <p:attrName>ppt_y</p:attrName>
                                        </p:attrNameLst>
                                      </p:cBhvr>
                                      <p:tavLst>
                                        <p:tav tm="0">
                                          <p:val>
                                            <p:strVal val="#ppt_y+#ppt_h*1.125000"/>
                                          </p:val>
                                        </p:tav>
                                        <p:tav tm="100000">
                                          <p:val>
                                            <p:strVal val="#ppt_y"/>
                                          </p:val>
                                        </p:tav>
                                      </p:tavLst>
                                    </p:anim>
                                    <p:animEffect transition="in" filter="wipe(up)">
                                      <p:cBhvr>
                                        <p:cTn id="36" dur="5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500"/>
                                        <p:tgtEl>
                                          <p:spTgt spid="2"/>
                                        </p:tgtEl>
                                        <p:attrNameLst>
                                          <p:attrName>ppt_y</p:attrName>
                                        </p:attrNameLst>
                                      </p:cBhvr>
                                      <p:tavLst>
                                        <p:tav tm="0">
                                          <p:val>
                                            <p:strVal val="#ppt_y+#ppt_h*1.125000"/>
                                          </p:val>
                                        </p:tav>
                                        <p:tav tm="100000">
                                          <p:val>
                                            <p:strVal val="#ppt_y"/>
                                          </p:val>
                                        </p:tav>
                                      </p:tavLst>
                                    </p:anim>
                                    <p:animEffect transition="in" filter="wipe(up)">
                                      <p:cBhvr>
                                        <p:cTn id="4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8" grpId="0" bldLvl="0" animBg="1"/>
      <p:bldP spid="8" grpId="1" animBg="1"/>
      <p:bldP spid="10" grpId="0"/>
      <p:bldP spid="10" grpId="1"/>
      <p:bldP spid="3" grpId="0" bldLvl="0" animBg="1"/>
      <p:bldP spid="3" grpId="1" animBg="1"/>
      <p:bldP spid="13" grpId="0"/>
      <p:bldP spid="13"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9"/>
          <a:stretch>
            <a:fillRect/>
          </a:stretch>
        </a:blip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1435100"/>
            <a:ext cx="12192000" cy="912114"/>
          </a:xfrm>
          <a:prstGeom prst="rect">
            <a:avLst/>
          </a:prstGeom>
          <a:solidFill>
            <a:srgbClr val="1F7D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a:solidFill>
                <a:schemeClr val="lt1"/>
              </a:solidFill>
              <a:latin typeface="微软雅黑" panose="020B0503020204020204" charset="-122"/>
              <a:ea typeface="微软雅黑" panose="020B0503020204020204" charset="-122"/>
              <a:sym typeface="+mn-ea"/>
            </a:endParaRPr>
          </a:p>
        </p:txBody>
      </p:sp>
      <p:sp>
        <p:nvSpPr>
          <p:cNvPr id="10" name="矩形 11"/>
          <p:cNvSpPr/>
          <p:nvPr>
            <p:custDataLst>
              <p:tags r:id="rId3"/>
            </p:custDataLst>
          </p:nvPr>
        </p:nvSpPr>
        <p:spPr>
          <a:xfrm>
            <a:off x="0" y="2536848"/>
            <a:ext cx="12192098" cy="2895623"/>
          </a:xfrm>
          <a:prstGeom prst="rect">
            <a:avLst/>
          </a:prstGeom>
          <a:solidFill>
            <a:srgbClr val="1F7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14" name="矩形 12"/>
          <p:cNvSpPr/>
          <p:nvPr>
            <p:custDataLst>
              <p:tags r:id="rId4"/>
            </p:custDataLst>
          </p:nvPr>
        </p:nvSpPr>
        <p:spPr>
          <a:xfrm>
            <a:off x="6858055" y="1165237"/>
            <a:ext cx="4114833" cy="4724438"/>
          </a:xfrm>
          <a:prstGeom prst="rect">
            <a:avLst/>
          </a:prstGeom>
          <a:solidFill>
            <a:schemeClr val="lt1"/>
          </a:solidFill>
          <a:ln>
            <a:noFill/>
          </a:ln>
          <a:effectLst>
            <a:outerShdw blurRad="254000" dir="5400000" sx="102000" sy="102000" algn="ctr"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15" name="文本框 14"/>
          <p:cNvSpPr txBox="1"/>
          <p:nvPr>
            <p:custDataLst>
              <p:tags r:id="rId5"/>
            </p:custDataLst>
          </p:nvPr>
        </p:nvSpPr>
        <p:spPr>
          <a:xfrm>
            <a:off x="1246505" y="1587500"/>
            <a:ext cx="4625975" cy="609600"/>
          </a:xfrm>
          <a:prstGeom prst="rect">
            <a:avLst/>
          </a:prstGeom>
          <a:noFill/>
        </p:spPr>
        <p:txBody>
          <a:bodyPr wrap="square" lIns="63500" tIns="25400" rIns="63500" bIns="25400" rtlCol="0" anchor="ctr" anchorCtr="0">
            <a:normAutofit/>
          </a:bodyPr>
          <a:lstStyle/>
          <a:p>
            <a:pPr marL="0" indent="0" algn="l">
              <a:lnSpc>
                <a:spcPct val="100000"/>
              </a:lnSpc>
              <a:spcBef>
                <a:spcPts val="0"/>
              </a:spcBef>
              <a:spcAft>
                <a:spcPts val="0"/>
              </a:spcAft>
              <a:buSzPct val="100000"/>
              <a:buNone/>
            </a:pPr>
            <a:r>
              <a:rPr lang="zh-CN" altLang="en-US" sz="3400" b="1" spc="180">
                <a:solidFill>
                  <a:schemeClr val="lt1"/>
                </a:solidFill>
                <a:latin typeface="微软雅黑" panose="020B0503020204020204" charset="-122"/>
                <a:ea typeface="微软雅黑" panose="020B0503020204020204" charset="-122"/>
                <a:sym typeface="+mn-ea"/>
              </a:rPr>
              <a:t>轴测投影的基本知识</a:t>
            </a:r>
          </a:p>
        </p:txBody>
      </p:sp>
      <p:sp>
        <p:nvSpPr>
          <p:cNvPr id="16" name="Title 6"/>
          <p:cNvSpPr txBox="1"/>
          <p:nvPr>
            <p:custDataLst>
              <p:tags r:id="rId6"/>
            </p:custDataLst>
          </p:nvPr>
        </p:nvSpPr>
        <p:spPr>
          <a:xfrm>
            <a:off x="1340485" y="2991485"/>
            <a:ext cx="5240020" cy="19837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79400" lvl="0" indent="-279400" algn="l" fontAlgn="ctr">
              <a:lnSpc>
                <a:spcPct val="120000"/>
              </a:lnSpc>
              <a:spcBef>
                <a:spcPts val="0"/>
              </a:spcBef>
              <a:spcAft>
                <a:spcPts val="800"/>
              </a:spcAft>
              <a:buSzPct val="100000"/>
              <a:buFont typeface="+mn-ea"/>
              <a:buAutoNum type="ea1JpnChsDbPeriod"/>
            </a:pPr>
            <a:r>
              <a:rPr lang="zh-CN" altLang="en-US" sz="1400" spc="16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轴测图的形成</a:t>
            </a:r>
          </a:p>
          <a:p>
            <a:pPr marL="533400" lvl="1" indent="-254000" algn="l" fontAlgn="ctr">
              <a:lnSpc>
                <a:spcPct val="120000"/>
              </a:lnSpc>
              <a:spcBef>
                <a:spcPts val="0"/>
              </a:spcBef>
              <a:spcAft>
                <a:spcPts val="800"/>
              </a:spcAft>
              <a:buSzPct val="100000"/>
              <a:buFont typeface="Arial" panose="020B0604020202020204" pitchFamily="34" charset="0"/>
              <a:buChar char="○"/>
            </a:pPr>
            <a:r>
              <a:rPr lang="zh-CN" altLang="en-US" sz="1200" spc="16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轴向伸缩系数--轴测轴上的投影长度与</a:t>
            </a:r>
          </a:p>
          <a:p>
            <a:pPr marL="533400" lvl="1" indent="-254000" algn="l" fontAlgn="ctr">
              <a:lnSpc>
                <a:spcPct val="120000"/>
              </a:lnSpc>
              <a:spcBef>
                <a:spcPts val="0"/>
              </a:spcBef>
              <a:spcAft>
                <a:spcPts val="800"/>
              </a:spcAft>
              <a:buSzPct val="100000"/>
              <a:buFont typeface="Arial" panose="020B0604020202020204" pitchFamily="34" charset="0"/>
              <a:buChar char="○"/>
            </a:pPr>
            <a:r>
              <a:rPr lang="zh-CN" altLang="en-US" sz="1200" spc="16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原长之比。</a:t>
            </a:r>
          </a:p>
          <a:p>
            <a:pPr marL="533400" lvl="1" indent="-254000" algn="l" fontAlgn="ctr">
              <a:lnSpc>
                <a:spcPct val="120000"/>
              </a:lnSpc>
              <a:spcBef>
                <a:spcPts val="0"/>
              </a:spcBef>
              <a:spcAft>
                <a:spcPts val="800"/>
              </a:spcAft>
              <a:buSzPct val="100000"/>
              <a:buFont typeface="Arial" panose="020B0604020202020204" pitchFamily="34" charset="0"/>
              <a:buChar char="○"/>
            </a:pPr>
            <a:r>
              <a:rPr lang="zh-CN" altLang="en-US" sz="1200" spc="16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OX轴的伸缩系数 p= OA /O1A1</a:t>
            </a:r>
          </a:p>
          <a:p>
            <a:pPr marL="533400" lvl="1" indent="-254000" algn="l" fontAlgn="ctr">
              <a:lnSpc>
                <a:spcPct val="120000"/>
              </a:lnSpc>
              <a:spcBef>
                <a:spcPts val="0"/>
              </a:spcBef>
              <a:spcAft>
                <a:spcPts val="800"/>
              </a:spcAft>
              <a:buSzPct val="100000"/>
              <a:buFont typeface="Arial" panose="020B0604020202020204" pitchFamily="34" charset="0"/>
              <a:buChar char="○"/>
            </a:pPr>
            <a:r>
              <a:rPr lang="zh-CN" altLang="en-US" sz="1200" spc="16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OY轴的伸缩系数 OB=OB /O1B1</a:t>
            </a:r>
          </a:p>
          <a:p>
            <a:pPr marL="533400" lvl="1" indent="-254000" algn="l" fontAlgn="ctr">
              <a:lnSpc>
                <a:spcPct val="120000"/>
              </a:lnSpc>
              <a:spcBef>
                <a:spcPts val="0"/>
              </a:spcBef>
              <a:spcAft>
                <a:spcPts val="800"/>
              </a:spcAft>
              <a:buSzPct val="100000"/>
              <a:buFont typeface="Arial" panose="020B0604020202020204" pitchFamily="34" charset="0"/>
              <a:buChar char="○"/>
            </a:pPr>
            <a:r>
              <a:rPr lang="zh-CN" altLang="en-US" sz="1200" spc="16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OZ轴的伸缩系数 r=OC/O1C1</a:t>
            </a:r>
          </a:p>
        </p:txBody>
      </p:sp>
      <p:pic>
        <p:nvPicPr>
          <p:cNvPr id="17" name="图片 16"/>
          <p:cNvPicPr>
            <a:picLocks noChangeAspect="1"/>
          </p:cNvPicPr>
          <p:nvPr>
            <p:custDataLst>
              <p:tags r:id="rId7"/>
            </p:custDataLst>
          </p:nvPr>
        </p:nvPicPr>
        <p:blipFill rotWithShape="1">
          <a:blip r:embed="rId10"/>
          <a:srcRect/>
          <a:stretch>
            <a:fillRect/>
          </a:stretch>
        </p:blipFill>
        <p:spPr>
          <a:xfrm>
            <a:off x="6969514" y="1803431"/>
            <a:ext cx="3891915" cy="3448050"/>
          </a:xfrm>
          <a:prstGeom prst="round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ppt_y</p:attrName>
                                        </p:attrNameLst>
                                      </p:cBhvr>
                                      <p:tavLst>
                                        <p:tav tm="0">
                                          <p:val>
                                            <p:strVal val="#ppt_y+#ppt_h*1.125000"/>
                                          </p:val>
                                        </p:tav>
                                        <p:tav tm="100000">
                                          <p:val>
                                            <p:strVal val="#ppt_y"/>
                                          </p:val>
                                        </p:tav>
                                      </p:tavLst>
                                    </p:anim>
                                    <p:animEffect transition="in" filter="wipe(up)">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p:tgtEl>
                                          <p:spTgt spid="16"/>
                                        </p:tgtEl>
                                        <p:attrNameLst>
                                          <p:attrName>ppt_y</p:attrName>
                                        </p:attrNameLst>
                                      </p:cBhvr>
                                      <p:tavLst>
                                        <p:tav tm="0">
                                          <p:val>
                                            <p:strVal val="#ppt_y+#ppt_h*1.125000"/>
                                          </p:val>
                                        </p:tav>
                                        <p:tav tm="100000">
                                          <p:val>
                                            <p:strVal val="#ppt_y"/>
                                          </p:val>
                                        </p:tav>
                                      </p:tavLst>
                                    </p:anim>
                                    <p:animEffect transition="in" filter="wipe(up)">
                                      <p:cBhvr>
                                        <p:cTn id="18" dur="500"/>
                                        <p:tgtEl>
                                          <p:spTgt spid="16"/>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p:tgtEl>
                                          <p:spTgt spid="10"/>
                                        </p:tgtEl>
                                        <p:attrNameLst>
                                          <p:attrName>ppt_y</p:attrName>
                                        </p:attrNameLst>
                                      </p:cBhvr>
                                      <p:tavLst>
                                        <p:tav tm="0">
                                          <p:val>
                                            <p:strVal val="#ppt_y+#ppt_h*1.125000"/>
                                          </p:val>
                                        </p:tav>
                                        <p:tav tm="100000">
                                          <p:val>
                                            <p:strVal val="#ppt_y"/>
                                          </p:val>
                                        </p:tav>
                                      </p:tavLst>
                                    </p:anim>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up)">
                                      <p:cBhvr>
                                        <p:cTn id="28" dur="500"/>
                                        <p:tgtEl>
                                          <p:spTgt spid="14"/>
                                        </p:tgtEl>
                                      </p:cBhvr>
                                    </p:animEffect>
                                  </p:childTnLst>
                                </p:cTn>
                              </p:par>
                              <p:par>
                                <p:cTn id="29" presetID="12" presetClass="entr" presetSubtype="4"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p:tgtEl>
                                          <p:spTgt spid="17"/>
                                        </p:tgtEl>
                                        <p:attrNameLst>
                                          <p:attrName>ppt_y</p:attrName>
                                        </p:attrNameLst>
                                      </p:cBhvr>
                                      <p:tavLst>
                                        <p:tav tm="0">
                                          <p:val>
                                            <p:strVal val="#ppt_y+#ppt_h*1.125000"/>
                                          </p:val>
                                        </p:tav>
                                        <p:tav tm="100000">
                                          <p:val>
                                            <p:strVal val="#ppt_y"/>
                                          </p:val>
                                        </p:tav>
                                      </p:tavLst>
                                    </p:anim>
                                    <p:animEffect transition="in" filter="wipe(up)">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0" grpId="0" animBg="1"/>
      <p:bldP spid="10" grpId="1" animBg="1"/>
      <p:bldP spid="14" grpId="0" animBg="1"/>
      <p:bldP spid="14" grpId="1" animBg="1"/>
      <p:bldP spid="15" grpId="0"/>
      <p:bldP spid="15" grpId="1"/>
      <p:bldP spid="16" grpId="0"/>
      <p:bldP spid="16"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7"/>
          <a:stretch>
            <a:fillRect/>
          </a:stretch>
        </a:blipFill>
        <a:effectLst/>
      </p:bgPr>
    </p:bg>
    <p:spTree>
      <p:nvGrpSpPr>
        <p:cNvPr id="1" name=""/>
        <p:cNvGrpSpPr/>
        <p:nvPr/>
      </p:nvGrpSpPr>
      <p:grpSpPr>
        <a:xfrm>
          <a:off x="0" y="0"/>
          <a:ext cx="0" cy="0"/>
          <a:chOff x="0" y="0"/>
          <a:chExt cx="0" cy="0"/>
        </a:xfrm>
      </p:grpSpPr>
      <p:sp>
        <p:nvSpPr>
          <p:cNvPr id="5" name="PA-矩形 0"/>
          <p:cNvSpPr/>
          <p:nvPr>
            <p:custDataLst>
              <p:tags r:id="rId2"/>
            </p:custDataLst>
          </p:nvPr>
        </p:nvSpPr>
        <p:spPr>
          <a:xfrm>
            <a:off x="609600" y="2279650"/>
            <a:ext cx="10972800" cy="2084705"/>
          </a:xfrm>
          <a:prstGeom prst="rect">
            <a:avLst/>
          </a:prstGeom>
          <a:pattFill prst="pct80">
            <a:fgClr>
              <a:srgbClr val="1774E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8" name="PA-矩形 00"/>
          <p:cNvSpPr/>
          <p:nvPr>
            <p:custDataLst>
              <p:tags r:id="rId3"/>
            </p:custDataLst>
          </p:nvPr>
        </p:nvSpPr>
        <p:spPr>
          <a:xfrm>
            <a:off x="1676400" y="1052195"/>
            <a:ext cx="3505200" cy="4585335"/>
          </a:xfrm>
          <a:prstGeom prst="rect">
            <a:avLst/>
          </a:prstGeom>
          <a:solidFill>
            <a:srgbClr val="23BD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10" name="文本框 9"/>
          <p:cNvSpPr txBox="1"/>
          <p:nvPr>
            <p:custDataLst>
              <p:tags r:id="rId4"/>
            </p:custDataLst>
          </p:nvPr>
        </p:nvSpPr>
        <p:spPr>
          <a:xfrm>
            <a:off x="6527800" y="1132205"/>
            <a:ext cx="4210685" cy="880745"/>
          </a:xfrm>
          <a:prstGeom prst="rect">
            <a:avLst/>
          </a:prstGeom>
          <a:noFill/>
        </p:spPr>
        <p:txBody>
          <a:bodyPr wrap="square" lIns="63500" tIns="25400" rIns="63500" bIns="25400" rtlCol="0" anchor="ctr" anchorCtr="0">
            <a:normAutofit/>
            <a:scene3d>
              <a:camera prst="orthographicFront"/>
              <a:lightRig rig="threePt" dir="t"/>
            </a:scene3d>
          </a:bodyPr>
          <a:lstStyle/>
          <a:p>
            <a:pPr marL="0" indent="0" algn="l">
              <a:lnSpc>
                <a:spcPct val="100000"/>
              </a:lnSpc>
              <a:spcBef>
                <a:spcPts val="0"/>
              </a:spcBef>
              <a:spcAft>
                <a:spcPts val="0"/>
              </a:spcAft>
              <a:buSzPct val="100000"/>
              <a:buNone/>
            </a:pPr>
            <a:r>
              <a:rPr lang="zh-CN" altLang="en-US" sz="3200" b="1" spc="24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微软雅黑" panose="020B0503020204020204" charset="-122"/>
                <a:ea typeface="微软雅黑" panose="020B0503020204020204" charset="-122"/>
                <a:sym typeface="+mn-ea"/>
              </a:rPr>
              <a:t>轴测投影的基本知识</a:t>
            </a:r>
          </a:p>
        </p:txBody>
      </p:sp>
      <p:sp>
        <p:nvSpPr>
          <p:cNvPr id="3" name="矩形 2"/>
          <p:cNvSpPr/>
          <p:nvPr/>
        </p:nvSpPr>
        <p:spPr>
          <a:xfrm>
            <a:off x="6239510" y="2060575"/>
            <a:ext cx="4680585" cy="2741930"/>
          </a:xfrm>
          <a:prstGeom prst="rect">
            <a:avLst/>
          </a:prstGeom>
          <a:noFill/>
          <a:ln w="28575">
            <a:solidFill>
              <a:srgbClr val="23BDF9"/>
            </a:solidFill>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itle 6"/>
          <p:cNvSpPr txBox="1"/>
          <p:nvPr>
            <p:custDataLst>
              <p:tags r:id="rId5"/>
            </p:custDataLst>
          </p:nvPr>
        </p:nvSpPr>
        <p:spPr>
          <a:xfrm>
            <a:off x="1847867" y="1312545"/>
            <a:ext cx="3286125" cy="4102100"/>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just" fontAlgn="ctr">
              <a:lnSpc>
                <a:spcPct val="150000"/>
              </a:lnSpc>
              <a:spcBef>
                <a:spcPts val="0"/>
              </a:spcBef>
              <a:spcAft>
                <a:spcPts val="800"/>
              </a:spcAft>
              <a:buSzPct val="100000"/>
              <a:buFont typeface="+mn-ea"/>
            </a:pPr>
            <a:r>
              <a:rPr lang="zh-CN" altLang="en-US" sz="1600" spc="120">
                <a:solidFill>
                  <a:schemeClr val="bg1"/>
                </a:solidFill>
                <a:latin typeface="Arial" panose="020B0604020202020204" pitchFamily="34" charset="0"/>
                <a:ea typeface="微软雅黑" panose="020B0503020204020204" charset="-122"/>
                <a:sym typeface="+mn-ea"/>
              </a:rPr>
              <a:t>二</a:t>
            </a:r>
            <a:r>
              <a:rPr altLang="zh-CN" sz="1600" spc="120">
                <a:solidFill>
                  <a:schemeClr val="bg1"/>
                </a:solidFill>
                <a:latin typeface="Arial" panose="020B0604020202020204" pitchFamily="34" charset="0"/>
                <a:ea typeface="微软雅黑" panose="020B0503020204020204" charset="-122"/>
                <a:sym typeface="+mn-ea"/>
              </a:rPr>
              <a:t>.</a:t>
            </a:r>
            <a:r>
              <a:rPr lang="zh-CN" altLang="en-US" sz="1600" b="1" spc="180">
                <a:solidFill>
                  <a:schemeClr val="bg1"/>
                </a:solidFill>
                <a:ea typeface="微软雅黑" panose="020B0503020204020204" charset="-122"/>
                <a:sym typeface="+mn-ea"/>
              </a:rPr>
              <a:t>轴测图的分类</a:t>
            </a:r>
            <a:endParaRPr lang="en-US" altLang="zh-CN" sz="1600" spc="120">
              <a:solidFill>
                <a:schemeClr val="bg1"/>
              </a:solidFill>
              <a:latin typeface="Arial" panose="020B0604020202020204" pitchFamily="34" charset="0"/>
              <a:ea typeface="微软雅黑" panose="020B0503020204020204" charset="-122"/>
            </a:endParaRPr>
          </a:p>
          <a:p>
            <a:pPr marL="0" lvl="0" indent="0" algn="just" fontAlgn="ctr">
              <a:lnSpc>
                <a:spcPct val="150000"/>
              </a:lnSpc>
              <a:spcBef>
                <a:spcPts val="0"/>
              </a:spcBef>
              <a:spcAft>
                <a:spcPts val="800"/>
              </a:spcAft>
              <a:buSzPct val="100000"/>
              <a:buFont typeface="+mn-ea"/>
            </a:pPr>
            <a:r>
              <a:rPr lang="zh-CN" altLang="en-US" sz="1600" spc="120">
                <a:solidFill>
                  <a:schemeClr val="bg1"/>
                </a:solidFill>
                <a:latin typeface="Arial" panose="020B0604020202020204" pitchFamily="34" charset="0"/>
                <a:ea typeface="微软雅黑" panose="020B0503020204020204" charset="-122"/>
                <a:sym typeface="+mn-ea"/>
              </a:rPr>
              <a:t>1.正轴测图--正投影法 </a:t>
            </a:r>
            <a:endParaRPr lang="zh-CN" altLang="en-US" sz="1600" spc="120">
              <a:solidFill>
                <a:schemeClr val="bg1"/>
              </a:solidFill>
              <a:latin typeface="Arial" panose="020B0604020202020204" pitchFamily="34" charset="0"/>
              <a:ea typeface="微软雅黑" panose="020B0503020204020204" charset="-122"/>
            </a:endParaRPr>
          </a:p>
          <a:p>
            <a:pPr marL="0" lvl="0" indent="0" algn="just" fontAlgn="ctr">
              <a:lnSpc>
                <a:spcPct val="150000"/>
              </a:lnSpc>
              <a:spcBef>
                <a:spcPts val="0"/>
              </a:spcBef>
              <a:spcAft>
                <a:spcPts val="800"/>
              </a:spcAft>
              <a:buSzPct val="100000"/>
              <a:buFont typeface="+mn-ea"/>
            </a:pPr>
            <a:r>
              <a:rPr lang="zh-CN" altLang="en-US" sz="1600" spc="120">
                <a:solidFill>
                  <a:schemeClr val="bg1"/>
                </a:solidFill>
                <a:ea typeface="微软雅黑" panose="020B0503020204020204" charset="-122"/>
                <a:sym typeface="+mn-ea"/>
              </a:rPr>
              <a:t>2.斜轴测图--斜投影法</a:t>
            </a:r>
            <a:endParaRPr lang="zh-CN" altLang="en-US" sz="1600" spc="120">
              <a:solidFill>
                <a:schemeClr val="bg1"/>
              </a:solidFill>
              <a:latin typeface="Arial" panose="020B0604020202020204" pitchFamily="34" charset="0"/>
              <a:ea typeface="微软雅黑" panose="020B0503020204020204" charset="-122"/>
            </a:endParaRPr>
          </a:p>
          <a:p>
            <a:pPr marL="0" lvl="0" indent="0" algn="just" fontAlgn="ctr">
              <a:lnSpc>
                <a:spcPct val="150000"/>
              </a:lnSpc>
              <a:spcBef>
                <a:spcPts val="0"/>
              </a:spcBef>
              <a:spcAft>
                <a:spcPts val="800"/>
              </a:spcAft>
              <a:buSzPct val="100000"/>
              <a:buFont typeface="+mn-ea"/>
            </a:pPr>
            <a:r>
              <a:rPr lang="zh-CN" altLang="en-US" sz="1600" spc="120">
                <a:solidFill>
                  <a:schemeClr val="bg1"/>
                </a:solidFill>
                <a:latin typeface="Arial" panose="020B0604020202020204" pitchFamily="34" charset="0"/>
                <a:ea typeface="微软雅黑" panose="020B0503020204020204" charset="-122"/>
                <a:sym typeface="+mn-ea"/>
              </a:rPr>
              <a:t>根据轴向伸缩系数的不同，每类又可分为三种: </a:t>
            </a:r>
            <a:endParaRPr lang="zh-CN" altLang="en-US" sz="1600" spc="120">
              <a:solidFill>
                <a:schemeClr val="bg1"/>
              </a:solidFill>
              <a:latin typeface="Arial" panose="020B0604020202020204" pitchFamily="34" charset="0"/>
              <a:ea typeface="微软雅黑" panose="020B0503020204020204" charset="-122"/>
            </a:endParaRPr>
          </a:p>
          <a:p>
            <a:pPr marL="0" lvl="0" indent="0" algn="just" fontAlgn="ctr">
              <a:lnSpc>
                <a:spcPct val="150000"/>
              </a:lnSpc>
              <a:spcBef>
                <a:spcPts val="0"/>
              </a:spcBef>
              <a:spcAft>
                <a:spcPts val="800"/>
              </a:spcAft>
              <a:buSzPct val="100000"/>
              <a:buFont typeface="+mn-ea"/>
            </a:pPr>
            <a:r>
              <a:rPr lang="zh-CN" altLang="en-US" sz="1600" spc="120">
                <a:solidFill>
                  <a:schemeClr val="bg1"/>
                </a:solidFill>
                <a:latin typeface="Arial" panose="020B0604020202020204" pitchFamily="34" charset="0"/>
                <a:ea typeface="微软雅黑" panose="020B0503020204020204" charset="-122"/>
                <a:sym typeface="+mn-ea"/>
              </a:rPr>
              <a:t>(1)正(或斜)等轴测图:p=q=r </a:t>
            </a:r>
            <a:endParaRPr lang="zh-CN" altLang="en-US" sz="1600" spc="120">
              <a:solidFill>
                <a:schemeClr val="bg1"/>
              </a:solidFill>
              <a:latin typeface="Arial" panose="020B0604020202020204" pitchFamily="34" charset="0"/>
              <a:ea typeface="微软雅黑" panose="020B0503020204020204" charset="-122"/>
            </a:endParaRPr>
          </a:p>
          <a:p>
            <a:pPr marL="0" lvl="0" indent="0" algn="just" fontAlgn="ctr">
              <a:lnSpc>
                <a:spcPct val="150000"/>
              </a:lnSpc>
              <a:spcBef>
                <a:spcPts val="0"/>
              </a:spcBef>
              <a:spcAft>
                <a:spcPts val="800"/>
              </a:spcAft>
              <a:buSzPct val="100000"/>
              <a:buFont typeface="+mn-ea"/>
            </a:pPr>
            <a:r>
              <a:rPr lang="zh-CN" altLang="en-US" sz="1600" spc="120">
                <a:solidFill>
                  <a:schemeClr val="bg1"/>
                </a:solidFill>
                <a:latin typeface="Arial" panose="020B0604020202020204" pitchFamily="34" charset="0"/>
                <a:ea typeface="微软雅黑" panose="020B0503020204020204" charset="-122"/>
                <a:sym typeface="+mn-ea"/>
              </a:rPr>
              <a:t>(2)正(或斜)二等轴测图:p=q≠r 或p≠q=r 或p=r≠q</a:t>
            </a:r>
            <a:endParaRPr lang="zh-CN" altLang="en-US" sz="1600" spc="120">
              <a:solidFill>
                <a:schemeClr val="bg1"/>
              </a:solidFill>
              <a:latin typeface="Arial" panose="020B0604020202020204" pitchFamily="34" charset="0"/>
              <a:ea typeface="微软雅黑" panose="020B0503020204020204" charset="-122"/>
            </a:endParaRPr>
          </a:p>
          <a:p>
            <a:pPr marL="0" lvl="0" indent="0" algn="just" fontAlgn="ctr">
              <a:lnSpc>
                <a:spcPct val="150000"/>
              </a:lnSpc>
              <a:spcBef>
                <a:spcPts val="0"/>
              </a:spcBef>
              <a:spcAft>
                <a:spcPts val="800"/>
              </a:spcAft>
              <a:buSzPct val="100000"/>
              <a:buFont typeface="+mn-ea"/>
            </a:pPr>
            <a:r>
              <a:rPr lang="zh-CN" altLang="en-US" sz="1600" spc="120">
                <a:solidFill>
                  <a:schemeClr val="bg1"/>
                </a:solidFill>
                <a:latin typeface="Arial" panose="020B0604020202020204" pitchFamily="34" charset="0"/>
                <a:ea typeface="微软雅黑" panose="020B0503020204020204" charset="-122"/>
                <a:sym typeface="+mn-ea"/>
              </a:rPr>
              <a:t>(3)正(或斜)三轴测图:p≠q≠r</a:t>
            </a:r>
            <a:endParaRPr lang="zh-CN" altLang="en-US" sz="1600" spc="120">
              <a:ln w="3175">
                <a:noFill/>
                <a:prstDash val="dash"/>
              </a:ln>
              <a:solidFill>
                <a:schemeClr val="bg1"/>
              </a:solidFill>
              <a:latin typeface="Arial" panose="020B0604020202020204" pitchFamily="34" charset="0"/>
              <a:ea typeface="微软雅黑" panose="020B0503020204020204" charset="-122"/>
              <a:cs typeface="微软雅黑" panose="020B0503020204020204" charset="-122"/>
              <a:sym typeface="+mn-ea"/>
            </a:endParaRPr>
          </a:p>
        </p:txBody>
      </p:sp>
      <p:pic>
        <p:nvPicPr>
          <p:cNvPr id="2" name="图片 1"/>
          <p:cNvPicPr>
            <a:picLocks noChangeAspect="1"/>
          </p:cNvPicPr>
          <p:nvPr/>
        </p:nvPicPr>
        <p:blipFill>
          <a:blip r:embed="rId8"/>
          <a:srcRect l="4262" r="6132"/>
          <a:stretch>
            <a:fillRect/>
          </a:stretch>
        </p:blipFill>
        <p:spPr>
          <a:xfrm>
            <a:off x="6456363" y="2348865"/>
            <a:ext cx="4246880" cy="1905000"/>
          </a:xfrm>
          <a:prstGeom prst="roundRect">
            <a:avLst/>
          </a:prstGeom>
        </p:spPr>
      </p:pic>
      <p:pic>
        <p:nvPicPr>
          <p:cNvPr id="4" name="图片 3" descr="2">
            <a:hlinkClick r:id="rId9" action="ppaction://hlinkfile"/>
          </p:cNvPr>
          <p:cNvPicPr>
            <a:picLocks noChangeAspect="1"/>
          </p:cNvPicPr>
          <p:nvPr/>
        </p:nvPicPr>
        <p:blipFill>
          <a:blip r:embed="rId10"/>
          <a:stretch>
            <a:fillRect/>
          </a:stretch>
        </p:blipFill>
        <p:spPr>
          <a:xfrm>
            <a:off x="8256270" y="4437380"/>
            <a:ext cx="601345" cy="62865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p:tgtEl>
                                          <p:spTgt spid="8"/>
                                        </p:tgtEl>
                                        <p:attrNameLst>
                                          <p:attrName>ppt_y</p:attrName>
                                        </p:attrNameLst>
                                      </p:cBhvr>
                                      <p:tavLst>
                                        <p:tav tm="0">
                                          <p:val>
                                            <p:strVal val="#ppt_y+#ppt_h*1.125000"/>
                                          </p:val>
                                        </p:tav>
                                        <p:tav tm="100000">
                                          <p:val>
                                            <p:strVal val="#ppt_y"/>
                                          </p:val>
                                        </p:tav>
                                      </p:tavLst>
                                    </p:anim>
                                    <p:animEffect transition="in" filter="wipe(up)">
                                      <p:cBhvr>
                                        <p:cTn id="12" dur="500"/>
                                        <p:tgtEl>
                                          <p:spTgt spid="8"/>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ppt_y</p:attrName>
                                        </p:attrNameLst>
                                      </p:cBhvr>
                                      <p:tavLst>
                                        <p:tav tm="0">
                                          <p:val>
                                            <p:strVal val="#ppt_y+#ppt_h*1.125000"/>
                                          </p:val>
                                        </p:tav>
                                        <p:tav tm="100000">
                                          <p:val>
                                            <p:strVal val="#ppt_y"/>
                                          </p:val>
                                        </p:tav>
                                      </p:tavLst>
                                    </p:anim>
                                    <p:animEffect transition="in" filter="wipe(up)">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childTnLst>
                                </p:cTn>
                              </p:par>
                              <p:par>
                                <p:cTn id="23" presetID="12" presetClass="entr" presetSubtype="4"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p:tgtEl>
                                          <p:spTgt spid="3"/>
                                        </p:tgtEl>
                                        <p:attrNameLst>
                                          <p:attrName>ppt_y</p:attrName>
                                        </p:attrNameLst>
                                      </p:cBhvr>
                                      <p:tavLst>
                                        <p:tav tm="0">
                                          <p:val>
                                            <p:strVal val="#ppt_y+#ppt_h*1.125000"/>
                                          </p:val>
                                        </p:tav>
                                        <p:tav tm="100000">
                                          <p:val>
                                            <p:strVal val="#ppt_y"/>
                                          </p:val>
                                        </p:tav>
                                      </p:tavLst>
                                    </p:anim>
                                    <p:animEffect transition="in" filter="wipe(up)">
                                      <p:cBhvr>
                                        <p:cTn id="26" dur="500"/>
                                        <p:tgtEl>
                                          <p:spTgt spid="3"/>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p:tgtEl>
                                          <p:spTgt spid="2"/>
                                        </p:tgtEl>
                                        <p:attrNameLst>
                                          <p:attrName>ppt_y</p:attrName>
                                        </p:attrNameLst>
                                      </p:cBhvr>
                                      <p:tavLst>
                                        <p:tav tm="0">
                                          <p:val>
                                            <p:strVal val="#ppt_y+#ppt_h*1.125000"/>
                                          </p:val>
                                        </p:tav>
                                        <p:tav tm="100000">
                                          <p:val>
                                            <p:strVal val="#ppt_y"/>
                                          </p:val>
                                        </p:tav>
                                      </p:tavLst>
                                    </p:anim>
                                    <p:animEffect transition="in" filter="wipe(up)">
                                      <p:cBhvr>
                                        <p:cTn id="32" dur="5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p:tgtEl>
                                          <p:spTgt spid="4"/>
                                        </p:tgtEl>
                                        <p:attrNameLst>
                                          <p:attrName>ppt_y</p:attrName>
                                        </p:attrNameLst>
                                      </p:cBhvr>
                                      <p:tavLst>
                                        <p:tav tm="0">
                                          <p:val>
                                            <p:strVal val="#ppt_y+#ppt_h*1.125000"/>
                                          </p:val>
                                        </p:tav>
                                        <p:tav tm="100000">
                                          <p:val>
                                            <p:strVal val="#ppt_y"/>
                                          </p:val>
                                        </p:tav>
                                      </p:tavLst>
                                    </p:anim>
                                    <p:animEffect transition="in" filter="wipe(up)">
                                      <p:cBhvr>
                                        <p:cTn id="3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8" grpId="0" bldLvl="0" animBg="1"/>
      <p:bldP spid="8" grpId="1" animBg="1"/>
      <p:bldP spid="10" grpId="0"/>
      <p:bldP spid="10" grpId="1"/>
      <p:bldP spid="3" grpId="0" bldLvl="0" animBg="1"/>
      <p:bldP spid="3" grpId="1" animBg="1"/>
      <p:bldP spid="13" grpId="0"/>
      <p:bldP spid="13"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8"/>
          <a:stretch>
            <a:fillRect/>
          </a:stretch>
        </a:blip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1435100"/>
            <a:ext cx="12192000" cy="912114"/>
          </a:xfrm>
          <a:prstGeom prst="rect">
            <a:avLst/>
          </a:prstGeom>
          <a:solidFill>
            <a:srgbClr val="1F7D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a:solidFill>
                <a:schemeClr val="lt1"/>
              </a:solidFill>
              <a:latin typeface="微软雅黑" panose="020B0503020204020204" charset="-122"/>
              <a:ea typeface="微软雅黑" panose="020B0503020204020204" charset="-122"/>
              <a:sym typeface="+mn-ea"/>
            </a:endParaRPr>
          </a:p>
        </p:txBody>
      </p:sp>
      <p:sp>
        <p:nvSpPr>
          <p:cNvPr id="10" name="矩形 11"/>
          <p:cNvSpPr/>
          <p:nvPr>
            <p:custDataLst>
              <p:tags r:id="rId3"/>
            </p:custDataLst>
          </p:nvPr>
        </p:nvSpPr>
        <p:spPr>
          <a:xfrm>
            <a:off x="0" y="2536848"/>
            <a:ext cx="12192098" cy="2895623"/>
          </a:xfrm>
          <a:prstGeom prst="rect">
            <a:avLst/>
          </a:prstGeom>
          <a:solidFill>
            <a:srgbClr val="1F7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14" name="矩形 12"/>
          <p:cNvSpPr/>
          <p:nvPr>
            <p:custDataLst>
              <p:tags r:id="rId4"/>
            </p:custDataLst>
          </p:nvPr>
        </p:nvSpPr>
        <p:spPr>
          <a:xfrm>
            <a:off x="6858055" y="1165237"/>
            <a:ext cx="4114833" cy="4724438"/>
          </a:xfrm>
          <a:prstGeom prst="rect">
            <a:avLst/>
          </a:prstGeom>
          <a:solidFill>
            <a:schemeClr val="lt1"/>
          </a:solidFill>
          <a:ln>
            <a:noFill/>
          </a:ln>
          <a:effectLst>
            <a:outerShdw blurRad="254000" dir="5400000" sx="102000" sy="102000" algn="ctr"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15" name="文本框 14"/>
          <p:cNvSpPr txBox="1"/>
          <p:nvPr>
            <p:custDataLst>
              <p:tags r:id="rId5"/>
            </p:custDataLst>
          </p:nvPr>
        </p:nvSpPr>
        <p:spPr>
          <a:xfrm>
            <a:off x="1246505" y="1587500"/>
            <a:ext cx="4625975" cy="609600"/>
          </a:xfrm>
          <a:prstGeom prst="rect">
            <a:avLst/>
          </a:prstGeom>
          <a:noFill/>
        </p:spPr>
        <p:txBody>
          <a:bodyPr wrap="square" lIns="63500" tIns="25400" rIns="63500" bIns="25400" rtlCol="0" anchor="ctr" anchorCtr="0">
            <a:normAutofit/>
          </a:bodyPr>
          <a:lstStyle/>
          <a:p>
            <a:pPr marL="0" indent="0" algn="l">
              <a:lnSpc>
                <a:spcPct val="100000"/>
              </a:lnSpc>
              <a:spcBef>
                <a:spcPts val="0"/>
              </a:spcBef>
              <a:spcAft>
                <a:spcPts val="0"/>
              </a:spcAft>
              <a:buSzPct val="100000"/>
              <a:buNone/>
            </a:pPr>
            <a:r>
              <a:rPr lang="zh-CN" altLang="en-US" sz="3400" b="1" spc="180">
                <a:solidFill>
                  <a:schemeClr val="lt1"/>
                </a:solidFill>
                <a:latin typeface="微软雅黑" panose="020B0503020204020204" charset="-122"/>
                <a:ea typeface="微软雅黑" panose="020B0503020204020204" charset="-122"/>
                <a:sym typeface="+mn-ea"/>
              </a:rPr>
              <a:t>轴测投影的基本知识</a:t>
            </a:r>
          </a:p>
        </p:txBody>
      </p:sp>
      <p:sp>
        <p:nvSpPr>
          <p:cNvPr id="16" name="Title 6"/>
          <p:cNvSpPr txBox="1"/>
          <p:nvPr>
            <p:custDataLst>
              <p:tags r:id="rId6"/>
            </p:custDataLst>
          </p:nvPr>
        </p:nvSpPr>
        <p:spPr>
          <a:xfrm>
            <a:off x="1340485" y="2991485"/>
            <a:ext cx="5240020" cy="19837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algn="l" fontAlgn="ctr">
              <a:lnSpc>
                <a:spcPct val="150000"/>
              </a:lnSpc>
              <a:spcBef>
                <a:spcPts val="0"/>
              </a:spcBef>
              <a:spcAft>
                <a:spcPts val="800"/>
              </a:spcAft>
              <a:buSzPct val="100000"/>
              <a:buFont typeface="+mn-ea"/>
            </a:pP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三</a:t>
            </a:r>
            <a:r>
              <a:rPr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a:t>
            </a:r>
            <a:r>
              <a:rPr lang="zh-CN" altLang="en-US" sz="1600" b="1" spc="180">
                <a:solidFill>
                  <a:schemeClr val="bg1"/>
                </a:solidFill>
                <a:effectLst>
                  <a:outerShdw blurRad="38100" dist="19050" dir="2700000" algn="tl" rotWithShape="0">
                    <a:schemeClr val="dk1">
                      <a:alpha val="40000"/>
                    </a:schemeClr>
                  </a:outerShdw>
                </a:effectLst>
                <a:ea typeface="微软雅黑" panose="020B0503020204020204" charset="-122"/>
                <a:sym typeface="+mn-ea"/>
              </a:rPr>
              <a:t>轴测图的基本性质</a:t>
            </a:r>
            <a:endParaRPr lang="zh-CN" altLang="en-US" sz="1600" b="1" spc="180" dirty="0">
              <a:solidFill>
                <a:schemeClr val="bg1"/>
              </a:solidFill>
              <a:effectLst>
                <a:outerShdw blurRad="38100" dist="19050" dir="2700000" algn="tl" rotWithShape="0">
                  <a:schemeClr val="dk1">
                    <a:alpha val="40000"/>
                  </a:schemeClr>
                </a:outerShdw>
              </a:effectLst>
              <a:ea typeface="微软雅黑" panose="020B0503020204020204" charset="-122"/>
              <a:sym typeface="+mn-ea"/>
            </a:endParaRPr>
          </a:p>
          <a:p>
            <a:pPr marL="0" lvl="0" algn="l" fontAlgn="ctr">
              <a:lnSpc>
                <a:spcPct val="150000"/>
              </a:lnSpc>
              <a:spcBef>
                <a:spcPts val="0"/>
              </a:spcBef>
              <a:spcAft>
                <a:spcPts val="800"/>
              </a:spcAft>
              <a:buSzPct val="100000"/>
              <a:buFont typeface="+mn-ea"/>
            </a:pPr>
            <a:r>
              <a:rPr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1.</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平行性</a:t>
            </a:r>
            <a:endPar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algn="l" fontAlgn="ctr">
              <a:lnSpc>
                <a:spcPct val="150000"/>
              </a:lnSpc>
              <a:spcBef>
                <a:spcPts val="0"/>
              </a:spcBef>
              <a:spcAft>
                <a:spcPts val="800"/>
              </a:spcAft>
              <a:buSzPct val="100000"/>
              <a:buFont typeface="+mn-ea"/>
            </a:pP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物体上互相平行的线段，轴测图中仍互相平行。 </a:t>
            </a:r>
            <a:endPar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algn="l" fontAlgn="ctr">
              <a:lnSpc>
                <a:spcPct val="150000"/>
              </a:lnSpc>
              <a:spcBef>
                <a:spcPts val="0"/>
              </a:spcBef>
              <a:spcAft>
                <a:spcPts val="800"/>
              </a:spcAft>
              <a:buSzPct val="100000"/>
              <a:buFont typeface="+mn-ea"/>
            </a:pPr>
            <a:r>
              <a:rPr altLang="zh-CN"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2.</a:t>
            </a: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可量性</a:t>
            </a:r>
            <a:endPar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a:p>
            <a:pPr marL="0" lvl="0" algn="l" fontAlgn="ctr">
              <a:lnSpc>
                <a:spcPct val="150000"/>
              </a:lnSpc>
              <a:spcBef>
                <a:spcPts val="0"/>
              </a:spcBef>
              <a:spcAft>
                <a:spcPts val="800"/>
              </a:spcAft>
              <a:buSzPct val="100000"/>
              <a:buFont typeface="+mn-ea"/>
            </a:pPr>
            <a:r>
              <a:rPr lang="zh-CN" altLang="en-US" sz="16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只有与轴测轴平行的线段才可量。</a:t>
            </a:r>
            <a:endParaRPr lang="zh-CN" altLang="en-US" sz="1400" spc="120">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cs typeface="微软雅黑" panose="020B0503020204020204" charset="-122"/>
              <a:sym typeface="+mn-ea"/>
            </a:endParaRPr>
          </a:p>
        </p:txBody>
      </p:sp>
      <p:pic>
        <p:nvPicPr>
          <p:cNvPr id="3" name="图片 2"/>
          <p:cNvPicPr>
            <a:picLocks noChangeAspect="1"/>
          </p:cNvPicPr>
          <p:nvPr/>
        </p:nvPicPr>
        <p:blipFill>
          <a:blip r:embed="rId9"/>
          <a:srcRect l="5754"/>
          <a:stretch>
            <a:fillRect/>
          </a:stretch>
        </p:blipFill>
        <p:spPr>
          <a:xfrm>
            <a:off x="6994914" y="1727231"/>
            <a:ext cx="3841115" cy="3600450"/>
          </a:xfrm>
          <a:prstGeom prst="round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ppt_y</p:attrName>
                                        </p:attrNameLst>
                                      </p:cBhvr>
                                      <p:tavLst>
                                        <p:tav tm="0">
                                          <p:val>
                                            <p:strVal val="#ppt_y+#ppt_h*1.125000"/>
                                          </p:val>
                                        </p:tav>
                                        <p:tav tm="100000">
                                          <p:val>
                                            <p:strVal val="#ppt_y"/>
                                          </p:val>
                                        </p:tav>
                                      </p:tavLst>
                                    </p:anim>
                                    <p:animEffect transition="in" filter="wipe(up)">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p:tgtEl>
                                          <p:spTgt spid="16"/>
                                        </p:tgtEl>
                                        <p:attrNameLst>
                                          <p:attrName>ppt_y</p:attrName>
                                        </p:attrNameLst>
                                      </p:cBhvr>
                                      <p:tavLst>
                                        <p:tav tm="0">
                                          <p:val>
                                            <p:strVal val="#ppt_y+#ppt_h*1.125000"/>
                                          </p:val>
                                        </p:tav>
                                        <p:tav tm="100000">
                                          <p:val>
                                            <p:strVal val="#ppt_y"/>
                                          </p:val>
                                        </p:tav>
                                      </p:tavLst>
                                    </p:anim>
                                    <p:animEffect transition="in" filter="wipe(up)">
                                      <p:cBhvr>
                                        <p:cTn id="18" dur="500"/>
                                        <p:tgtEl>
                                          <p:spTgt spid="16"/>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p:tgtEl>
                                          <p:spTgt spid="10"/>
                                        </p:tgtEl>
                                        <p:attrNameLst>
                                          <p:attrName>ppt_y</p:attrName>
                                        </p:attrNameLst>
                                      </p:cBhvr>
                                      <p:tavLst>
                                        <p:tav tm="0">
                                          <p:val>
                                            <p:strVal val="#ppt_y+#ppt_h*1.125000"/>
                                          </p:val>
                                        </p:tav>
                                        <p:tav tm="100000">
                                          <p:val>
                                            <p:strVal val="#ppt_y"/>
                                          </p:val>
                                        </p:tav>
                                      </p:tavLst>
                                    </p:anim>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up)">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p:tgtEl>
                                          <p:spTgt spid="3"/>
                                        </p:tgtEl>
                                        <p:attrNameLst>
                                          <p:attrName>ppt_y</p:attrName>
                                        </p:attrNameLst>
                                      </p:cBhvr>
                                      <p:tavLst>
                                        <p:tav tm="0">
                                          <p:val>
                                            <p:strVal val="#ppt_y+#ppt_h*1.125000"/>
                                          </p:val>
                                        </p:tav>
                                        <p:tav tm="100000">
                                          <p:val>
                                            <p:strVal val="#ppt_y"/>
                                          </p:val>
                                        </p:tav>
                                      </p:tavLst>
                                    </p:anim>
                                    <p:animEffect transition="in" filter="wipe(up)">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8" grpId="1" animBg="1"/>
      <p:bldP spid="10" grpId="0" bldLvl="0" animBg="1"/>
      <p:bldP spid="10" grpId="1" animBg="1"/>
      <p:bldP spid="14" grpId="0" bldLvl="0" animBg="1"/>
      <p:bldP spid="14" grpId="1" animBg="1"/>
      <p:bldP spid="15" grpId="0"/>
      <p:bldP spid="15" grpId="1"/>
      <p:bldP spid="16" grpId="0"/>
      <p:bldP spid="16"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1249363" y="1974850"/>
            <a:ext cx="9693275" cy="2749550"/>
            <a:chOff x="1249688" y="1640089"/>
            <a:chExt cx="9692625" cy="3320231"/>
          </a:xfrm>
        </p:grpSpPr>
        <p:sp>
          <p:nvSpPr>
            <p:cNvPr id="10" name="矩形 9"/>
            <p:cNvSpPr/>
            <p:nvPr/>
          </p:nvSpPr>
          <p:spPr>
            <a:xfrm>
              <a:off x="1315909" y="1652789"/>
              <a:ext cx="9626404" cy="3289491"/>
            </a:xfrm>
            <a:prstGeom prst="rect">
              <a:avLst/>
            </a:prstGeom>
            <a:solidFill>
              <a:schemeClr val="bg1"/>
            </a:solidFill>
            <a:ln>
              <a:noFill/>
            </a:ln>
            <a:effectLst>
              <a:outerShdw blurRad="139700" dist="63500" dir="39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US" altLang="zh-CN" sz="4000" b="1" strike="noStrike" spc="300" noProof="1">
                <a:solidFill>
                  <a:srgbClr val="0070C0"/>
                </a:solidFill>
                <a:latin typeface="微软雅黑" panose="020B0503020204020204" charset="-122"/>
                <a:ea typeface="微软雅黑" panose="020B0503020204020204" charset="-122"/>
                <a:cs typeface="PT Sans" pitchFamily="34" charset="0"/>
              </a:endParaRPr>
            </a:p>
          </p:txBody>
        </p:sp>
        <p:sp>
          <p:nvSpPr>
            <p:cNvPr id="11" name="矩形 5"/>
            <p:cNvSpPr/>
            <p:nvPr/>
          </p:nvSpPr>
          <p:spPr>
            <a:xfrm flipH="1">
              <a:off x="1249688" y="1640089"/>
              <a:ext cx="2478556" cy="3320231"/>
            </a:xfrm>
            <a:custGeom>
              <a:avLst/>
              <a:gdLst>
                <a:gd name="connsiteX0" fmla="*/ 0 w 2487561"/>
                <a:gd name="connsiteY0" fmla="*/ 0 h 6858000"/>
                <a:gd name="connsiteX1" fmla="*/ 2487561 w 2487561"/>
                <a:gd name="connsiteY1" fmla="*/ 0 h 6858000"/>
                <a:gd name="connsiteX2" fmla="*/ 2487561 w 2487561"/>
                <a:gd name="connsiteY2" fmla="*/ 6858000 h 6858000"/>
                <a:gd name="connsiteX3" fmla="*/ 0 w 2487561"/>
                <a:gd name="connsiteY3" fmla="*/ 6858000 h 6858000"/>
                <a:gd name="connsiteX4" fmla="*/ 0 w 2487561"/>
                <a:gd name="connsiteY4" fmla="*/ 0 h 6858000"/>
                <a:gd name="connsiteX0-1" fmla="*/ 1238865 w 3726426"/>
                <a:gd name="connsiteY0-2" fmla="*/ 0 h 6858000"/>
                <a:gd name="connsiteX1-3" fmla="*/ 3726426 w 3726426"/>
                <a:gd name="connsiteY1-4" fmla="*/ 0 h 6858000"/>
                <a:gd name="connsiteX2-5" fmla="*/ 3726426 w 3726426"/>
                <a:gd name="connsiteY2-6" fmla="*/ 6858000 h 6858000"/>
                <a:gd name="connsiteX3-7" fmla="*/ 0 w 3726426"/>
                <a:gd name="connsiteY3-8" fmla="*/ 6740013 h 6858000"/>
                <a:gd name="connsiteX4-9" fmla="*/ 1238865 w 3726426"/>
                <a:gd name="connsiteY4-10" fmla="*/ 0 h 6858000"/>
                <a:gd name="connsiteX0-11" fmla="*/ 1238865 w 3726426"/>
                <a:gd name="connsiteY0-12" fmla="*/ 0 h 6799943"/>
                <a:gd name="connsiteX1-13" fmla="*/ 3726426 w 3726426"/>
                <a:gd name="connsiteY1-14" fmla="*/ 0 h 6799943"/>
                <a:gd name="connsiteX2-15" fmla="*/ 3653855 w 3726426"/>
                <a:gd name="connsiteY2-16" fmla="*/ 6799943 h 6799943"/>
                <a:gd name="connsiteX3-17" fmla="*/ 0 w 3726426"/>
                <a:gd name="connsiteY3-18" fmla="*/ 6740013 h 6799943"/>
                <a:gd name="connsiteX4-19" fmla="*/ 1238865 w 3726426"/>
                <a:gd name="connsiteY4-20" fmla="*/ 0 h 6799943"/>
                <a:gd name="connsiteX0-21" fmla="*/ 2701643 w 3726426"/>
                <a:gd name="connsiteY0-22" fmla="*/ 907762 h 6799943"/>
                <a:gd name="connsiteX1-23" fmla="*/ 3726426 w 3726426"/>
                <a:gd name="connsiteY1-24" fmla="*/ 0 h 6799943"/>
                <a:gd name="connsiteX2-25" fmla="*/ 3653855 w 3726426"/>
                <a:gd name="connsiteY2-26" fmla="*/ 6799943 h 6799943"/>
                <a:gd name="connsiteX3-27" fmla="*/ 0 w 3726426"/>
                <a:gd name="connsiteY3-28" fmla="*/ 6740013 h 6799943"/>
                <a:gd name="connsiteX4-29" fmla="*/ 2701643 w 3726426"/>
                <a:gd name="connsiteY4-30" fmla="*/ 907762 h 6799943"/>
                <a:gd name="connsiteX0-31" fmla="*/ 1096651 w 3726426"/>
                <a:gd name="connsiteY0-32" fmla="*/ 78936 h 6799943"/>
                <a:gd name="connsiteX1-33" fmla="*/ 3726426 w 3726426"/>
                <a:gd name="connsiteY1-34" fmla="*/ 0 h 6799943"/>
                <a:gd name="connsiteX2-35" fmla="*/ 3653855 w 3726426"/>
                <a:gd name="connsiteY2-36" fmla="*/ 6799943 h 6799943"/>
                <a:gd name="connsiteX3-37" fmla="*/ 0 w 3726426"/>
                <a:gd name="connsiteY3-38" fmla="*/ 6740013 h 6799943"/>
                <a:gd name="connsiteX4-39" fmla="*/ 1096651 w 3726426"/>
                <a:gd name="connsiteY4-40" fmla="*/ 78936 h 6799943"/>
                <a:gd name="connsiteX0-41" fmla="*/ 0 w 2629775"/>
                <a:gd name="connsiteY0-42" fmla="*/ 78936 h 6897886"/>
                <a:gd name="connsiteX1-43" fmla="*/ 2629775 w 2629775"/>
                <a:gd name="connsiteY1-44" fmla="*/ 0 h 6897886"/>
                <a:gd name="connsiteX2-45" fmla="*/ 2557204 w 2629775"/>
                <a:gd name="connsiteY2-46" fmla="*/ 6799943 h 6897886"/>
                <a:gd name="connsiteX3-47" fmla="*/ 934985 w 2629775"/>
                <a:gd name="connsiteY3-48" fmla="*/ 6897886 h 6897886"/>
                <a:gd name="connsiteX4-49" fmla="*/ 0 w 2629775"/>
                <a:gd name="connsiteY4-50" fmla="*/ 78936 h 6897886"/>
                <a:gd name="connsiteX0-51" fmla="*/ 0 w 2623003"/>
                <a:gd name="connsiteY0-52" fmla="*/ 13156 h 6832106"/>
                <a:gd name="connsiteX1-53" fmla="*/ 2623003 w 2623003"/>
                <a:gd name="connsiteY1-54" fmla="*/ 0 h 6832106"/>
                <a:gd name="connsiteX2-55" fmla="*/ 2557204 w 2623003"/>
                <a:gd name="connsiteY2-56" fmla="*/ 6734163 h 6832106"/>
                <a:gd name="connsiteX3-57" fmla="*/ 934985 w 2623003"/>
                <a:gd name="connsiteY3-58" fmla="*/ 6832106 h 6832106"/>
                <a:gd name="connsiteX4-59" fmla="*/ 0 w 2623003"/>
                <a:gd name="connsiteY4-60" fmla="*/ 13156 h 6832106"/>
                <a:gd name="connsiteX0-61" fmla="*/ 0 w 2643319"/>
                <a:gd name="connsiteY0-62" fmla="*/ 0 h 6845262"/>
                <a:gd name="connsiteX1-63" fmla="*/ 2643319 w 2643319"/>
                <a:gd name="connsiteY1-64" fmla="*/ 13156 h 6845262"/>
                <a:gd name="connsiteX2-65" fmla="*/ 2577520 w 2643319"/>
                <a:gd name="connsiteY2-66" fmla="*/ 6747319 h 6845262"/>
                <a:gd name="connsiteX3-67" fmla="*/ 955301 w 2643319"/>
                <a:gd name="connsiteY3-68" fmla="*/ 6845262 h 6845262"/>
                <a:gd name="connsiteX4-69" fmla="*/ 0 w 2643319"/>
                <a:gd name="connsiteY4-70" fmla="*/ 0 h 6845262"/>
                <a:gd name="connsiteX0-71" fmla="*/ 0 w 2643319"/>
                <a:gd name="connsiteY0-72" fmla="*/ 0 h 6878879"/>
                <a:gd name="connsiteX1-73" fmla="*/ 2643319 w 2643319"/>
                <a:gd name="connsiteY1-74" fmla="*/ 13156 h 6878879"/>
                <a:gd name="connsiteX2-75" fmla="*/ 2591064 w 2643319"/>
                <a:gd name="connsiteY2-76" fmla="*/ 6878879 h 6878879"/>
                <a:gd name="connsiteX3-77" fmla="*/ 955301 w 2643319"/>
                <a:gd name="connsiteY3-78" fmla="*/ 6845262 h 6878879"/>
                <a:gd name="connsiteX4-79" fmla="*/ 0 w 2643319"/>
                <a:gd name="connsiteY4-80" fmla="*/ 0 h 68788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43319" h="6878879">
                  <a:moveTo>
                    <a:pt x="0" y="0"/>
                  </a:moveTo>
                  <a:lnTo>
                    <a:pt x="2643319" y="13156"/>
                  </a:lnTo>
                  <a:lnTo>
                    <a:pt x="2591064" y="6878879"/>
                  </a:lnTo>
                  <a:lnTo>
                    <a:pt x="955301" y="6845262"/>
                  </a:lnTo>
                  <a:lnTo>
                    <a:pt x="0" y="0"/>
                  </a:lnTo>
                  <a:close/>
                </a:path>
              </a:pathLst>
            </a:custGeom>
            <a:solidFill>
              <a:srgbClr val="1F7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grpSp>
      <p:sp>
        <p:nvSpPr>
          <p:cNvPr id="12" name="文本框 11"/>
          <p:cNvSpPr txBox="1"/>
          <p:nvPr/>
        </p:nvSpPr>
        <p:spPr>
          <a:xfrm>
            <a:off x="1508125" y="2471738"/>
            <a:ext cx="1653540" cy="1630045"/>
          </a:xfrm>
          <a:prstGeom prst="rect">
            <a:avLst/>
          </a:prstGeom>
          <a:noFill/>
        </p:spPr>
        <p:txBody>
          <a:bodyPr wrap="none" rtlCol="0">
            <a:spAutoFit/>
          </a:bodyPr>
          <a:lstStyle/>
          <a:p>
            <a:r>
              <a:rPr lang="en-US" altLang="zh-CN" sz="10000" spc="600" noProof="1">
                <a:solidFill>
                  <a:schemeClr val="bg1"/>
                </a:solidFill>
                <a:latin typeface="Impact" panose="020B0806030902050204" pitchFamily="34" charset="0"/>
                <a:ea typeface="宋体" panose="02010600030101010101" pitchFamily="2" charset="-122"/>
                <a:cs typeface="+mn-cs"/>
              </a:rPr>
              <a:t>02</a:t>
            </a:r>
          </a:p>
        </p:txBody>
      </p:sp>
      <p:sp>
        <p:nvSpPr>
          <p:cNvPr id="4103" name="文本框 1"/>
          <p:cNvSpPr txBox="1"/>
          <p:nvPr/>
        </p:nvSpPr>
        <p:spPr>
          <a:xfrm>
            <a:off x="4509770" y="2933700"/>
            <a:ext cx="5247640" cy="768350"/>
          </a:xfrm>
          <a:prstGeom prst="rect">
            <a:avLst/>
          </a:prstGeom>
          <a:noFill/>
          <a:ln w="9525">
            <a:noFill/>
          </a:ln>
        </p:spPr>
        <p:txBody>
          <a:bodyPr wrap="square" anchor="t" anchorCtr="0">
            <a:spAutoFit/>
          </a:bodyPr>
          <a:lstStyle/>
          <a:p>
            <a:r>
              <a:rPr lang="zh-CN" altLang="en-US" sz="4400">
                <a:latin typeface="Arial" panose="020B0604020202020204" pitchFamily="34" charset="0"/>
                <a:ea typeface="宋体" panose="02010600030101010101" pitchFamily="2" charset="-122"/>
              </a:rPr>
              <a:t>平面体轴测图的画法</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wipe(left)">
                                      <p:cBhvr>
                                        <p:cTn id="1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8"/>
          <a:stretch>
            <a:fillRect/>
          </a:stretch>
        </a:blipFill>
        <a:effectLst/>
      </p:bgPr>
    </p:bg>
    <p:spTree>
      <p:nvGrpSpPr>
        <p:cNvPr id="1" name=""/>
        <p:cNvGrpSpPr/>
        <p:nvPr/>
      </p:nvGrpSpPr>
      <p:grpSpPr>
        <a:xfrm>
          <a:off x="0" y="0"/>
          <a:ext cx="0" cy="0"/>
          <a:chOff x="0" y="0"/>
          <a:chExt cx="0" cy="0"/>
        </a:xfrm>
      </p:grpSpPr>
      <p:sp>
        <p:nvSpPr>
          <p:cNvPr id="3" name="PA-矩形 0"/>
          <p:cNvSpPr/>
          <p:nvPr>
            <p:custDataLst>
              <p:tags r:id="rId2"/>
            </p:custDataLst>
          </p:nvPr>
        </p:nvSpPr>
        <p:spPr>
          <a:xfrm>
            <a:off x="609600" y="2061845"/>
            <a:ext cx="10972800" cy="2752090"/>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2" name="PA-矩形 00"/>
          <p:cNvSpPr/>
          <p:nvPr>
            <p:custDataLst>
              <p:tags r:id="rId3"/>
            </p:custDataLst>
          </p:nvPr>
        </p:nvSpPr>
        <p:spPr>
          <a:xfrm>
            <a:off x="1731645" y="833755"/>
            <a:ext cx="3505200" cy="53625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sp>
        <p:nvSpPr>
          <p:cNvPr id="4" name="PA-矩形 00"/>
          <p:cNvSpPr/>
          <p:nvPr>
            <p:custDataLst>
              <p:tags r:id="rId4"/>
            </p:custDataLst>
          </p:nvPr>
        </p:nvSpPr>
        <p:spPr>
          <a:xfrm>
            <a:off x="1676400" y="764540"/>
            <a:ext cx="3505200" cy="53765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5" name="PA-直接连接符 6"/>
          <p:cNvCxnSpPr/>
          <p:nvPr>
            <p:custDataLst>
              <p:tags r:id="rId5"/>
            </p:custDataLst>
          </p:nvPr>
        </p:nvCxnSpPr>
        <p:spPr>
          <a:xfrm>
            <a:off x="2783205" y="1848732"/>
            <a:ext cx="13163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custDataLst>
              <p:tags r:id="rId6"/>
            </p:custDataLst>
          </p:nvPr>
        </p:nvSpPr>
        <p:spPr>
          <a:xfrm>
            <a:off x="1981835" y="846455"/>
            <a:ext cx="2867025" cy="886460"/>
          </a:xfrm>
          <a:prstGeom prst="rect">
            <a:avLst/>
          </a:prstGeom>
          <a:noFill/>
        </p:spPr>
        <p:txBody>
          <a:bodyPr wrap="square" lIns="63500" tIns="25400" rIns="63500" bIns="25400" rtlCol="0" anchor="ctr" anchorCtr="0">
            <a:normAutofit fontScale="40000"/>
          </a:bodyPr>
          <a:lstStyle/>
          <a:p>
            <a:pPr marL="0" indent="0" algn="ctr">
              <a:lnSpc>
                <a:spcPct val="100000"/>
              </a:lnSpc>
              <a:spcBef>
                <a:spcPts val="0"/>
              </a:spcBef>
              <a:spcAft>
                <a:spcPts val="0"/>
              </a:spcAft>
              <a:buSzPct val="100000"/>
              <a:buNone/>
            </a:pPr>
            <a:r>
              <a:rPr lang="zh-CN" altLang="en-US" sz="6000" b="1" spc="440" dirty="0">
                <a:solidFill>
                  <a:schemeClr val="dk1">
                    <a:lumMod val="85000"/>
                    <a:lumOff val="15000"/>
                  </a:schemeClr>
                </a:solidFill>
                <a:latin typeface="微软雅黑" panose="020B0503020204020204" charset="-122"/>
                <a:ea typeface="微软雅黑" panose="020B0503020204020204" charset="-122"/>
                <a:sym typeface="+mn-ea"/>
              </a:rPr>
              <a:t>平面体轴测图的画法</a:t>
            </a:r>
            <a:endParaRPr lang="zh-CN" altLang="en-US" sz="6000" b="1" spc="44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9" name="圆角矩形 8"/>
          <p:cNvSpPr/>
          <p:nvPr/>
        </p:nvSpPr>
        <p:spPr>
          <a:xfrm>
            <a:off x="6096000" y="1715770"/>
            <a:ext cx="4538980" cy="3444875"/>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770380" y="1913890"/>
            <a:ext cx="3390265" cy="4246245"/>
          </a:xfrm>
          <a:prstGeom prst="rect">
            <a:avLst/>
          </a:prstGeom>
          <a:noFill/>
        </p:spPr>
        <p:txBody>
          <a:bodyPr wrap="square" rtlCol="0" anchor="t">
            <a:spAutoFit/>
            <a:scene3d>
              <a:camera prst="orthographicFront"/>
              <a:lightRig rig="threePt" dir="t"/>
            </a:scene3d>
          </a:bodyPr>
          <a:lstStyle/>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一</a:t>
            </a:r>
            <a:r>
              <a:rPr lang="en-US" altLang="zh-CN" sz="1400" spc="120">
                <a:solidFill>
                  <a:schemeClr val="dk1">
                    <a:lumMod val="85000"/>
                    <a:lumOff val="15000"/>
                  </a:schemeClr>
                </a:solidFill>
                <a:ea typeface="微软雅黑" panose="020B0503020204020204" charset="-122"/>
                <a:sym typeface="+mn-ea"/>
              </a:rPr>
              <a:t>.</a:t>
            </a:r>
            <a:r>
              <a:rPr lang="zh-CN" altLang="en-US" sz="1400" b="1" spc="180" dirty="0">
                <a:solidFill>
                  <a:schemeClr val="dk1">
                    <a:lumMod val="85000"/>
                    <a:lumOff val="15000"/>
                  </a:schemeClr>
                </a:solidFill>
                <a:ea typeface="微软雅黑" panose="020B0503020204020204" charset="-122"/>
                <a:sym typeface="+mn-ea"/>
              </a:rPr>
              <a:t>平面体正等测的画法</a:t>
            </a:r>
          </a:p>
          <a:p>
            <a:pPr marL="355600" lvl="0" algn="l" fontAlgn="ctr">
              <a:lnSpc>
                <a:spcPct val="150000"/>
              </a:lnSpc>
              <a:spcBef>
                <a:spcPts val="0"/>
              </a:spcBef>
              <a:spcAft>
                <a:spcPts val="800"/>
              </a:spcAft>
              <a:buSzPct val="100000"/>
              <a:buFont typeface="+mn-ea"/>
            </a:pPr>
            <a:r>
              <a:rPr lang="en-US" altLang="zh-CN" sz="1400" b="1" spc="180" dirty="0">
                <a:solidFill>
                  <a:schemeClr val="dk1">
                    <a:lumMod val="85000"/>
                    <a:lumOff val="15000"/>
                  </a:schemeClr>
                </a:solidFill>
                <a:ea typeface="微软雅黑" panose="020B0503020204020204" charset="-122"/>
                <a:sym typeface="+mn-ea"/>
              </a:rPr>
              <a:t>1.</a:t>
            </a:r>
            <a:r>
              <a:rPr lang="zh-CN" altLang="en-US" sz="1400" spc="120">
                <a:solidFill>
                  <a:schemeClr val="dk1">
                    <a:lumMod val="85000"/>
                    <a:lumOff val="15000"/>
                  </a:schemeClr>
                </a:solidFill>
                <a:ea typeface="微软雅黑" panose="020B0503020204020204" charset="-122"/>
                <a:sym typeface="+mn-ea"/>
              </a:rPr>
              <a:t>特征面法（用于画基本体）</a:t>
            </a:r>
          </a:p>
          <a:p>
            <a:pPr marL="355600" lvl="0" algn="l" fontAlgn="ctr">
              <a:lnSpc>
                <a:spcPct val="150000"/>
              </a:lnSpc>
              <a:spcBef>
                <a:spcPts val="0"/>
              </a:spcBef>
              <a:spcAft>
                <a:spcPts val="800"/>
              </a:spcAft>
              <a:buSzPct val="100000"/>
              <a:buFont typeface="+mn-ea"/>
            </a:pPr>
            <a:r>
              <a:rPr lang="en-US" sz="1400" spc="120">
                <a:solidFill>
                  <a:schemeClr val="dk1">
                    <a:lumMod val="85000"/>
                    <a:lumOff val="15000"/>
                  </a:schemeClr>
                </a:solidFill>
                <a:ea typeface="微软雅黑" panose="020B0503020204020204" charset="-122"/>
                <a:sym typeface="+mn-ea"/>
              </a:rPr>
              <a:t>1.1.</a:t>
            </a:r>
            <a:r>
              <a:rPr lang="zh-CN" altLang="en-US" sz="1400" spc="120">
                <a:solidFill>
                  <a:schemeClr val="dk1">
                    <a:lumMod val="85000"/>
                    <a:lumOff val="15000"/>
                  </a:schemeClr>
                </a:solidFill>
                <a:ea typeface="微软雅黑" panose="020B0503020204020204" charset="-122"/>
                <a:sym typeface="+mn-ea"/>
              </a:rPr>
              <a:t>正平底面直棱柱的正等测</a:t>
            </a:r>
            <a:endParaRPr lang="en-US" altLang="zh-CN"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1</a:t>
            </a:r>
            <a:r>
              <a:rPr lang="zh-CN" altLang="en-US" sz="1400" spc="120">
                <a:solidFill>
                  <a:schemeClr val="dk1">
                    <a:lumMod val="85000"/>
                    <a:lumOff val="15000"/>
                  </a:schemeClr>
                </a:solidFill>
                <a:ea typeface="微软雅黑" panose="020B0503020204020204" charset="-122"/>
                <a:sym typeface="+mn-ea"/>
              </a:rPr>
              <a:t>）画参照轴</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2</a:t>
            </a:r>
            <a:r>
              <a:rPr lang="zh-CN" altLang="en-US" sz="1400" spc="120">
                <a:solidFill>
                  <a:schemeClr val="dk1">
                    <a:lumMod val="85000"/>
                    <a:lumOff val="15000"/>
                  </a:schemeClr>
                </a:solidFill>
                <a:ea typeface="微软雅黑" panose="020B0503020204020204" charset="-122"/>
                <a:sym typeface="+mn-ea"/>
              </a:rPr>
              <a:t>）定起画点</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3</a:t>
            </a:r>
            <a:r>
              <a:rPr lang="zh-CN" altLang="en-US" sz="1400" spc="120">
                <a:solidFill>
                  <a:schemeClr val="dk1">
                    <a:lumMod val="85000"/>
                    <a:lumOff val="15000"/>
                  </a:schemeClr>
                </a:solidFill>
                <a:ea typeface="微软雅黑" panose="020B0503020204020204" charset="-122"/>
                <a:sym typeface="+mn-ea"/>
              </a:rPr>
              <a:t>）画可见底面</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4</a:t>
            </a:r>
            <a:r>
              <a:rPr lang="zh-CN" altLang="en-US" sz="1400" spc="120">
                <a:solidFill>
                  <a:schemeClr val="dk1">
                    <a:lumMod val="85000"/>
                    <a:lumOff val="15000"/>
                  </a:schemeClr>
                </a:solidFill>
                <a:ea typeface="微软雅黑" panose="020B0503020204020204" charset="-122"/>
                <a:sym typeface="+mn-ea"/>
              </a:rPr>
              <a:t>）画可见侧棱</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5</a:t>
            </a:r>
            <a:r>
              <a:rPr lang="zh-CN" altLang="en-US" sz="1400" spc="120">
                <a:solidFill>
                  <a:schemeClr val="dk1">
                    <a:lumMod val="85000"/>
                    <a:lumOff val="15000"/>
                  </a:schemeClr>
                </a:solidFill>
                <a:ea typeface="微软雅黑" panose="020B0503020204020204" charset="-122"/>
                <a:sym typeface="+mn-ea"/>
              </a:rPr>
              <a:t>）画不可见底面</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r>
              <a:rPr lang="zh-CN" altLang="en-US" sz="1400" spc="120">
                <a:solidFill>
                  <a:schemeClr val="dk1">
                    <a:lumMod val="85000"/>
                    <a:lumOff val="15000"/>
                  </a:schemeClr>
                </a:solidFill>
                <a:ea typeface="微软雅黑" panose="020B0503020204020204" charset="-122"/>
                <a:sym typeface="+mn-ea"/>
              </a:rPr>
              <a:t>（</a:t>
            </a:r>
            <a:r>
              <a:rPr lang="en-US" altLang="zh-CN" sz="1400" spc="120">
                <a:solidFill>
                  <a:schemeClr val="dk1">
                    <a:lumMod val="85000"/>
                    <a:lumOff val="15000"/>
                  </a:schemeClr>
                </a:solidFill>
                <a:ea typeface="微软雅黑" panose="020B0503020204020204" charset="-122"/>
                <a:sym typeface="+mn-ea"/>
              </a:rPr>
              <a:t>6</a:t>
            </a:r>
            <a:r>
              <a:rPr lang="zh-CN" altLang="en-US" sz="1400" spc="120">
                <a:solidFill>
                  <a:schemeClr val="dk1">
                    <a:lumMod val="85000"/>
                    <a:lumOff val="15000"/>
                  </a:schemeClr>
                </a:solidFill>
                <a:ea typeface="微软雅黑" panose="020B0503020204020204" charset="-122"/>
                <a:sym typeface="+mn-ea"/>
              </a:rPr>
              <a:t>）完成作图</a:t>
            </a:r>
            <a:endParaRPr lang="zh-CN" altLang="en-US" sz="1400" spc="120">
              <a:solidFill>
                <a:schemeClr val="dk1">
                  <a:lumMod val="85000"/>
                  <a:lumOff val="15000"/>
                </a:schemeClr>
              </a:solidFill>
              <a:latin typeface="Arial" panose="020B0604020202020204" pitchFamily="34" charset="0"/>
              <a:ea typeface="微软雅黑" panose="020B0503020204020204" charset="-122"/>
            </a:endParaRPr>
          </a:p>
          <a:p>
            <a:pPr marL="355600" lvl="0" algn="l" fontAlgn="ctr">
              <a:lnSpc>
                <a:spcPct val="150000"/>
              </a:lnSpc>
              <a:spcBef>
                <a:spcPts val="0"/>
              </a:spcBef>
              <a:spcAft>
                <a:spcPts val="800"/>
              </a:spcAft>
              <a:buSzPct val="100000"/>
              <a:buFont typeface="+mn-ea"/>
            </a:pPr>
            <a:endParaRPr lang="zh-CN" altLang="en-US" sz="1400" spc="120">
              <a:solidFill>
                <a:schemeClr val="tx1"/>
              </a:solidFill>
              <a:effectLst>
                <a:outerShdw blurRad="38100" dist="19050" dir="2700000" algn="tl" rotWithShape="0">
                  <a:schemeClr val="dk1">
                    <a:alpha val="40000"/>
                  </a:schemeClr>
                </a:outerShdw>
              </a:effectLst>
              <a:ea typeface="微软雅黑" panose="020B0503020204020204" charset="-122"/>
              <a:sym typeface="+mn-ea"/>
            </a:endParaRPr>
          </a:p>
        </p:txBody>
      </p:sp>
      <p:pic>
        <p:nvPicPr>
          <p:cNvPr id="6" name="图片 5"/>
          <p:cNvPicPr>
            <a:picLocks noChangeAspect="1"/>
          </p:cNvPicPr>
          <p:nvPr/>
        </p:nvPicPr>
        <p:blipFill>
          <a:blip r:embed="rId9"/>
          <a:srcRect l="6501" t="3775" r="2669" b="5552"/>
          <a:stretch>
            <a:fillRect/>
          </a:stretch>
        </p:blipFill>
        <p:spPr>
          <a:xfrm>
            <a:off x="6253480" y="2185670"/>
            <a:ext cx="4224020" cy="2505075"/>
          </a:xfrm>
          <a:prstGeom prst="round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up)">
                                      <p:cBhvr>
                                        <p:cTn id="32" dur="500"/>
                                        <p:tgtEl>
                                          <p:spTgt spid="7"/>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p:tgtEl>
                                          <p:spTgt spid="9"/>
                                        </p:tgtEl>
                                        <p:attrNameLst>
                                          <p:attrName>ppt_y</p:attrName>
                                        </p:attrNameLst>
                                      </p:cBhvr>
                                      <p:tavLst>
                                        <p:tav tm="0">
                                          <p:val>
                                            <p:strVal val="#ppt_y+#ppt_h*1.125000"/>
                                          </p:val>
                                        </p:tav>
                                        <p:tav tm="100000">
                                          <p:val>
                                            <p:strVal val="#ppt_y"/>
                                          </p:val>
                                        </p:tav>
                                      </p:tavLst>
                                    </p:anim>
                                    <p:animEffect transition="in" filter="wipe(up)">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p:tgtEl>
                                          <p:spTgt spid="6"/>
                                        </p:tgtEl>
                                        <p:attrNameLst>
                                          <p:attrName>ppt_y</p:attrName>
                                        </p:attrNameLst>
                                      </p:cBhvr>
                                      <p:tavLst>
                                        <p:tav tm="0">
                                          <p:val>
                                            <p:strVal val="#ppt_y+#ppt_h*1.125000"/>
                                          </p:val>
                                        </p:tav>
                                        <p:tav tm="100000">
                                          <p:val>
                                            <p:strVal val="#ppt_y"/>
                                          </p:val>
                                        </p:tav>
                                      </p:tavLst>
                                    </p:anim>
                                    <p:animEffect transition="in" filter="wipe(up)">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P spid="2" grpId="0" bldLvl="0" animBg="1"/>
      <p:bldP spid="2" grpId="1" animBg="1"/>
      <p:bldP spid="4" grpId="0" bldLvl="0" animBg="1"/>
      <p:bldP spid="4" grpId="1" animBg="1"/>
      <p:bldP spid="8" grpId="0"/>
      <p:bldP spid="8" grpId="1"/>
      <p:bldP spid="9" grpId="0" bldLvl="0" animBg="1"/>
      <p:bldP spid="9" grpId="1" animBg="1"/>
      <p:bldP spid="7" grpId="0"/>
      <p:bldP spid="7" grpId="1"/>
    </p:bldLst>
  </p:timing>
</p:sld>
</file>

<file path=ppt/tags/tag1.xml><?xml version="1.0" encoding="utf-8"?>
<p:tagLst xmlns:a="http://schemas.openxmlformats.org/drawingml/2006/main" xmlns:r="http://schemas.openxmlformats.org/officeDocument/2006/relationships" xmlns:p="http://schemas.openxmlformats.org/presentationml/2006/main">
  <p:tag name="KSO_DOCER_TEMPLATE_OPEN_ONCE_MARK"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3631"/>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3631"/>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14*i*6"/>
  <p:tag name="KSO_WM_UNIT_LAYERLEVEL" val="1"/>
  <p:tag name="KSO_WM_TAG_VERSION" val="1.0"/>
  <p:tag name="KSO_WM_BEAUTIFY_FLAG" val="#wm#"/>
  <p:tag name="KSO_WM_SLIDE_BACKGROUND_TYPE" val="leftRight"/>
  <p:tag name="KSO_WM_SLIDE_BK_DARK_LIGHT" val="2"/>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14*i*7"/>
  <p:tag name="KSO_WM_UNIT_LAYERLEVEL" val="1"/>
  <p:tag name="KSO_WM_TAG_VERSION" val="1.0"/>
  <p:tag name="KSO_WM_BEAUTIFY_FLAG" val="#wm#"/>
  <p:tag name="KSO_WM_SLIDE_BACKGROUND_TYPE" val="leftRight"/>
  <p:tag name="KSO_WM_SLIDE_BK_DARK_LIGHT" val="2"/>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SLIDE_BACKGROUND_TYPE" val="topBottom"/>
</p:tagLst>
</file>

<file path=ppt/tags/tag121.xml><?xml version="1.0" encoding="utf-8"?>
<p:tagLst xmlns:a="http://schemas.openxmlformats.org/drawingml/2006/main" xmlns:r="http://schemas.openxmlformats.org/officeDocument/2006/relationships" xmlns:p="http://schemas.openxmlformats.org/presentationml/2006/main">
  <p:tag name="KSO_WM_SLIDE_BACKGROUND_TYPE" val="topBottom"/>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5.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3631"/>
  <p:tag name="KSO_WM_TEMPLATE_MASTER_THUMB_INDEX" val="12"/>
  <p:tag name="KSO_WM_TEMPLATE_THUMBS_INDEX" val="1、4、7、8、9、12、14、15、16、19、24、27、28、29、30、31"/>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1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 name="KSO_WM_SLIDE_BACKGROUND_TYPE" val="belt"/>
  <p:tag name="KSO_WM_SLIDE_BK_DARK_LIGHT" val="2"/>
</p:tagLst>
</file>

<file path=ppt/tags/tag1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 name="KSO_WM_SLIDE_BACKGROUND_TYPE" val="belt"/>
  <p:tag name="KSO_WM_SLIDE_BK_DARK_LIGHT" val="2"/>
</p:tagLst>
</file>

<file path=ppt/tags/tag1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 name="KSO_WM_SLIDE_BACKGROUND_TYPE" val="belt"/>
  <p:tag name="KSO_WM_SLIDE_BK_DARK_LIGHT" val="2"/>
</p:tagLst>
</file>

<file path=ppt/tags/tag1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18*i*7"/>
  <p:tag name="KSO_WM_UNIT_LAYERLEVEL" val="1"/>
  <p:tag name="KSO_WM_TAG_VERSION" val="1.0"/>
  <p:tag name="KSO_WM_BEAUTIFY_FLAG" val="#wm#"/>
  <p:tag name="KSO_WM_SLIDE_BACKGROUND_TYPE" val="belt"/>
  <p:tag name="KSO_WM_SLIDE_BK_DARK_LIGHT" val="2"/>
</p:tagLst>
</file>

<file path=ppt/tags/tag1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8*i*8"/>
  <p:tag name="KSO_WM_UNIT_LAYERLEVEL" val="1"/>
  <p:tag name="KSO_WM_TAG_VERSION" val="1.0"/>
  <p:tag name="KSO_WM_BEAUTIFY_FLAG" val="#wm#"/>
  <p:tag name="KSO_WM_SLIDE_BACKGROUND_TYPE" val="belt"/>
  <p:tag name="KSO_WM_SLIDE_BK_DARK_LIGHT" val="2"/>
</p:tagLst>
</file>

<file path=ppt/tags/tag1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8*i*9"/>
  <p:tag name="KSO_WM_UNIT_LAYERLEVEL" val="1"/>
  <p:tag name="KSO_WM_TAG_VERSION" val="1.0"/>
  <p:tag name="KSO_WM_BEAUTIFY_FLAG" val="#wm#"/>
  <p:tag name="KSO_WM_SLIDE_BACKGROUND_TYPE" val="belt"/>
  <p:tag name="KSO_WM_SLIDE_BK_DARK_LIGHT" val="2"/>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170.xml><?xml version="1.0" encoding="utf-8"?>
<p:tagLst xmlns:a="http://schemas.openxmlformats.org/drawingml/2006/main" xmlns:r="http://schemas.openxmlformats.org/officeDocument/2006/relationships" xmlns:p="http://schemas.openxmlformats.org/presentationml/2006/main">
  <p:tag name="KSO_WM_SLIDE_ID" val="custom20203631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3631"/>
  <p:tag name="KSO_WM_SLIDE_LAYOUT" val="a_b"/>
  <p:tag name="KSO_WM_SLIDE_LAYOUT_CNT" val="1_2"/>
  <p:tag name="KSO_WM_TEMPLATE_MASTER_THUMB_INDEX" val="12"/>
  <p:tag name="KSO_WM_TEMPLATE_THUMBS_INDEX" val="1、4、7、8、9、12、14、15、16、19、24、27、28、29、30、31"/>
  <p:tag name="KSO_WM_SPECIAL_SOURCE" val="bdnull"/>
</p:tagLst>
</file>

<file path=ppt/tags/tag17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7"/>
  <p:tag name="KSO_WM_UNIT_HIGHLIGHT" val="0"/>
  <p:tag name="KSO_WM_UNIT_COMPATIBLE" val="0"/>
  <p:tag name="KSO_WM_UNIT_DIAGRAM_ISNUMVISUAL" val="0"/>
  <p:tag name="KSO_WM_UNIT_DIAGRAM_ISREFERUNIT" val="0"/>
  <p:tag name="KSO_WM_UNIT_ID" val="custom20218644_1*b*1"/>
  <p:tag name="KSO_WM_TEMPLATE_CATEGORY" val="custom"/>
  <p:tag name="KSO_WM_TEMPLATE_INDEX" val="20218644"/>
  <p:tag name="KSO_WM_UNIT_LAYERLEVEL" val="1"/>
  <p:tag name="KSO_WM_TAG_VERSION" val="1.0"/>
  <p:tag name="KSO_WM_UNIT_PRESET_TEXT" val="THE FUTURE OF TECHNOLOGY"/>
  <p:tag name="KSO_WM_UNIT_TEXT_FILL_FORE_SCHEMECOLOR_INDEX_BRIGHTNESS" val="0"/>
  <p:tag name="KSO_WM_UNIT_TEXT_FILL_FORE_SCHEMECOLOR_INDEX" val="14"/>
  <p:tag name="KSO_WM_UNIT_TEXT_FILL_TYPE" val="1"/>
</p:tagLst>
</file>

<file path=ppt/tags/tag17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UNIT_ID" val="custom20218644_1*a*1"/>
  <p:tag name="KSO_WM_TEMPLATE_CATEGORY" val="custom"/>
  <p:tag name="KSO_WM_TEMPLATE_INDEX" val="20218644"/>
  <p:tag name="KSO_WM_UNIT_LAYERLEVEL" val="1"/>
  <p:tag name="KSO_WM_TAG_VERSION" val="1.0"/>
  <p:tag name="KSO_WM_UNIT_PRESET_TEXT" val="探索科技未来"/>
  <p:tag name="KSO_WM_UNIT_TEXT_FILL_FORE_SCHEMECOLOR_INDEX_1_BRIGHTNESS" val="0.95"/>
  <p:tag name="KSO_WM_UNIT_TEXT_FILL_FORE_SCHEMECOLOR_INDEX_1" val="5"/>
  <p:tag name="KSO_WM_UNIT_TEXT_FILL_FORE_SCHEMECOLOR_INDEX_1_POS" val="0"/>
  <p:tag name="KSO_WM_UNIT_TEXT_FILL_FORE_SCHEMECOLOR_INDEX_1_TRANS" val="0"/>
  <p:tag name="KSO_WM_UNIT_TEXT_FILL_FORE_SCHEMECOLOR_INDEX_2_BRIGHTNESS" val="0.55"/>
  <p:tag name="KSO_WM_UNIT_TEXT_FILL_FORE_SCHEMECOLOR_INDEX_2" val="5"/>
  <p:tag name="KSO_WM_UNIT_TEXT_FILL_FORE_SCHEMECOLOR_INDEX_2_POS" val="0.74"/>
  <p:tag name="KSO_WM_UNIT_TEXT_FILL_FORE_SCHEMECOLOR_INDEX_2_TRANS" val="0"/>
  <p:tag name="KSO_WM_UNIT_TEXT_FILL_FORE_SCHEMECOLOR_INDEX_3_BRIGHTNESS" val="0.55"/>
  <p:tag name="KSO_WM_UNIT_TEXT_FILL_FORE_SCHEMECOLOR_INDEX_3" val="5"/>
  <p:tag name="KSO_WM_UNIT_TEXT_FILL_FORE_SCHEMECOLOR_INDEX_3_POS" val="0.83"/>
  <p:tag name="KSO_WM_UNIT_TEXT_FILL_FORE_SCHEMECOLOR_INDEX_3_TRANS" val="0"/>
</p:tagLst>
</file>

<file path=ppt/tags/tag173.xml><?xml version="1.0" encoding="utf-8"?>
<p:tagLst xmlns:a="http://schemas.openxmlformats.org/drawingml/2006/main" xmlns:r="http://schemas.openxmlformats.org/officeDocument/2006/relationships" xmlns:p="http://schemas.openxmlformats.org/presentationml/2006/main">
  <p:tag name="KSO_WM_SPECIAL_SOURCE" val="bdnull"/>
</p:tagLst>
</file>

<file path=ppt/tags/tag174.xml><?xml version="1.0" encoding="utf-8"?>
<p:tagLst xmlns:a="http://schemas.openxmlformats.org/drawingml/2006/main" xmlns:r="http://schemas.openxmlformats.org/officeDocument/2006/relationships" xmlns:p="http://schemas.openxmlformats.org/presentationml/2006/main">
  <p:tag name="KSO_WM_SPECIAL_SOURCE" val="bdnull"/>
</p:tagLst>
</file>

<file path=ppt/tags/tag175.xml><?xml version="1.0" encoding="utf-8"?>
<p:tagLst xmlns:a="http://schemas.openxmlformats.org/drawingml/2006/main" xmlns:r="http://schemas.openxmlformats.org/officeDocument/2006/relationships"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176.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177.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178.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17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添加正文。"/>
  <p:tag name="KSO_WM_UNIT_NOCLEAR" val="0"/>
  <p:tag name="KSO_WM_UNIT_HIGHLIGHT" val="0"/>
  <p:tag name="KSO_WM_UNIT_COMPATIBLE" val="0"/>
  <p:tag name="KSO_WM_UNIT_DIAGRAM_ISNUMVISUAL" val="0"/>
  <p:tag name="KSO_WM_UNIT_DIAGRAM_ISREFERUNIT" val="0"/>
  <p:tag name="KSO_WM_UNIT_ID" val="diagram20214497_1*f*1"/>
  <p:tag name="KSO_WM_TEMPLATE_CATEGORY" val="diagram"/>
  <p:tag name="KSO_WM_TEMPLATE_INDEX" val="20214497"/>
  <p:tag name="KSO_WM_UNIT_LAYERLEVEL" val="1"/>
  <p:tag name="KSO_WM_TAG_VERSION" val="1.0"/>
  <p:tag name="KSO_WM_UNIT_DEFAULT_FONT" val="14;20;2"/>
  <p:tag name="KSO_WM_UNIT_BLOCK" val="0"/>
  <p:tag name="KSO_WM_UNIT_VALUE" val="20"/>
  <p:tag name="KSO_WM_UNIT_SHOW_EDIT_AREA_INDICATION" val="1"/>
  <p:tag name="KSO_WM_CHIP_GROUPID" val="5e6b05596848fb12bee65ac8"/>
  <p:tag name="KSO_WM_CHIP_XID" val="5e6b05596848fb12bee65aca"/>
  <p:tag name="KSO_WM_UNIT_DEC_AREA_ID" val="1e21580b53614150abfea0c53fe7c30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52e1504f1d314a46a31f6eaf210093ee"/>
  <p:tag name="KSO_WM_UNIT_SUPPORT_BIG_FONT" val="1"/>
  <p:tag name="KSO_WM_UNIT_TEXT_FILL_FORE_SCHEMECOLOR_INDEX_BRIGHTNESS" val="0.25"/>
  <p:tag name="KSO_WM_UNIT_TEXT_FILL_FORE_SCHEMECOLOR_INDEX" val="13"/>
  <p:tag name="KSO_WM_UNIT_TEXT_FILL_TYPE" val="1"/>
  <p:tag name="KSO_WM_TEMPLATE_ASSEMBLE_XID" val="60656f934054ed1e2fb80cba"/>
  <p:tag name="KSO_WM_TEMPLATE_ASSEMBLE_GROUPID" val="60656f934054ed1e2fb80cba"/>
</p:tagLst>
</file>

<file path=ppt/tags/tag18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481,&quot;width&quot;:5848}"/>
</p:tagLst>
</file>

<file path=ppt/tags/tag182.xml><?xml version="1.0" encoding="utf-8"?>
<p:tagLst xmlns:a="http://schemas.openxmlformats.org/drawingml/2006/main" xmlns:r="http://schemas.openxmlformats.org/officeDocument/2006/relationships" xmlns:p="http://schemas.openxmlformats.org/presentationml/2006/main">
  <p:tag name="KSO_WM_SLIDE_ID" val="diagram2021237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92"/>
  <p:tag name="KSO_WM_SLIDE_POSITION" val="0*0"/>
  <p:tag name="KSO_WM_TAG_VERSION" val="1.0"/>
  <p:tag name="KSO_WM_BEAUTIFY_FLAG" val="#wm#"/>
  <p:tag name="KSO_WM_TEMPLATE_CATEGORY" val="diagram"/>
  <p:tag name="KSO_WM_TEMPLATE_INDEX" val="20212370"/>
  <p:tag name="KSO_WM_SLIDE_LAYOUT" val="a_d_f"/>
  <p:tag name="KSO_WM_SLIDE_LAYOUT_CNT" val="1_1_1"/>
  <p:tag name="KSO_WM_SPECIAL_SOURCE" val="bdnull"/>
  <p:tag name="KSO_WM_TEMPLATE_THUMBS_INDEX" val="1、4、7、12、13、14、15、16、17、18、20、24、25、28、33、36、40、43、44"/>
  <p:tag name="KSO_WM_SLIDE_LAYOUT_INFO" val="{&quot;id&quot;:&quot;2021-04-01T15:38:46&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1-04-01T15:38:46&quot;,&quot;margin&quot;:{&quot;bottom&quot;:0.44999998807907104,&quot;left&quot;:1.2699999809265137,&quot;right&quot;:1.2699999809265137,&quot;top&quot;:0.42300000786781311},&quot;type&quot;:0},{&quot;direction&quot;:1,&quot;id&quot;:&quot;2021-04-01T15:38:46&quot;,&quot;maxSize&quot;:{&quot;size1&quot;:58.699602013801147},&quot;minSize&quot;:{&quot;size1&quot;:58.699602013801147},&quot;normalSize&quot;:{&quot;size1&quot;:58.699602013801147},&quot;subLayout&quot;:[{&quot;id&quot;:&quot;2021-04-01T15:38:46&quot;,&quot;margin&quot;:{&quot;bottom&quot;:4.2329998016357422,&quot;left&quot;:2.9630000591278076,&quot;right&quot;:3.7839999198913574,&quot;top&quot;:6.7729997634887695},&quot;type&quot;:0},{&quot;id&quot;:&quot;2021-04-01T15:38:46&quot;,&quot;margin&quot;:{&quot;bottom&quot;:2.5750000476837158,&quot;left&quot;:0.026000002399086952,&quot;right&quot;:4.2329998016357422,&quot;top&quot;:2.5399999618530273},&quot;type&quot;:0}],&quot;type&quot;:0}],&quot;type&quot;:0}"/>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2944e945e1f15ec24fd3ac"/>
  <p:tag name="KSO_WM_CHIP_FILLPROP" val="[[{&quot;text_align&quot;:&quot;lm&quot;,&quot;text_direction&quot;:&quot;horizontal&quot;,&quot;support_big_font&quot;:false,&quot;fill_id&quot;:&quot;c934b58042b44607bfcc30469ccc57d1&quot;,&quot;fill_align&quot;:&quot;lm&quot;,&quot;chip_types&quot;:[&quot;header&quot;]},{&quot;text_align&quot;:&quot;lm&quot;,&quot;text_direction&quot;:&quot;horizontal&quot;,&quot;support_big_font&quot;:true,&quot;fill_id&quot;:&quot;c386d33d9f7c4366bae77a4ab72a0f0b&quot;,&quot;fill_align&quot;:&quot;cm&quot;,&quot;chip_types&quot;:[&quot;text&quot;]},{&quot;text_align&quot;:&quot;lm&quot;,&quot;text_direction&quot;:&quot;horizontal&quot;,&quot;support_features&quot;:[&quot;collage&quot;,&quot;carousel&quot;],&quot;support_big_font&quot;:false,&quot;fill_id&quot;:&quot;6ffee3d2c3834d52a4eed963f81ef119&quot;,&quot;fill_align&quot;:&quot;cm&quot;,&quot;chip_types&quot;:[&quot;pictext&quot;,&quot;text&quot;,&quot;picture&quot;,&quot;chart&quot;,&quot;table&quot;,&quot;video&quot;]}]]"/>
  <p:tag name="KSO_WM_CHIP_DECFILLPROP" val="[]"/>
  <p:tag name="KSO_WM_SLIDE_CAN_ADD_NAVIGATION" val="1"/>
  <p:tag name="KSO_WM_CHIP_GROUPID" val="5f2944e945e1f15ec24fd3ab"/>
  <p:tag name="KSO_WM_SLIDE_BK_DARK_LIGHT" val="2"/>
  <p:tag name="KSO_WM_SLIDE_BACKGROUND_TYPE" val="navigation"/>
  <p:tag name="KSO_WM_SLIDE_SUPPORT_FEATURE_TYPE" val="3"/>
  <p:tag name="KSO_WM_TEMPLATE_ASSEMBLE_XID" val="60656f4c4054ed1e2fb80756"/>
  <p:tag name="KSO_WM_TEMPLATE_ASSEMBLE_GROUPID" val="60656f4c4054ed1e2fb80756"/>
</p:tagLst>
</file>

<file path=ppt/tags/tag1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12370_1*i*1"/>
  <p:tag name="KSO_WM_UNIT_LAYERLEVEL" val="1"/>
  <p:tag name="KSO_WM_TAG_VERSION" val="1.0"/>
  <p:tag name="KSO_WM_UNIT_SUBTYPE" val="h"/>
  <p:tag name="KSO_WM_SLIDE_BACKGROUND_TYPE" val="navigation"/>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12370"/>
  <p:tag name="KSO_WM_UNIT_VALUE" val="159"/>
  <p:tag name="KSO_WM_TEMPLATE_ASSEMBLE_XID" val="60656f4c4054ed1e2fb80756"/>
  <p:tag name="KSO_WM_TEMPLATE_ASSEMBLE_GROUPID" val="60656f4c4054ed1e2fb80756"/>
</p:tagLst>
</file>

<file path=ppt/tags/tag184.xml><?xml version="1.0" encoding="utf-8"?>
<p:tagLst xmlns:a="http://schemas.openxmlformats.org/drawingml/2006/main" xmlns:r="http://schemas.openxmlformats.org/officeDocument/2006/relationships" xmlns:p="http://schemas.openxmlformats.org/presentationml/2006/main">
  <p:tag name="KSO_WM_UNIT_BLOCK" val="0"/>
  <p:tag name="KSO_WM_UNIT_SM_LIMIT_TYPE" val="1"/>
  <p:tag name="KSO_WM_UNIT_DEC_AREA_ID" val="da76a0dea3384520b4aa815a417c9477"/>
  <p:tag name="KSO_WM_UNIT_HIGHLIGHT" val="0"/>
  <p:tag name="KSO_WM_UNIT_COMPATIBLE" val="0"/>
  <p:tag name="KSO_WM_UNIT_DIAGRAM_ISNUMVISUAL" val="0"/>
  <p:tag name="KSO_WM_UNIT_DIAGRAM_ISREFERUNIT" val="0"/>
  <p:tag name="KSO_WM_UNIT_ID" val="diagram20212370_1*i*2"/>
  <p:tag name="KSO_WM_TEMPLATE_CATEGORY" val="diagram"/>
  <p:tag name="KSO_WM_TEMPLATE_INDEX" val="20212370"/>
  <p:tag name="KSO_WM_UNIT_LAYERLEVEL" val="1"/>
  <p:tag name="KSO_WM_TAG_VERSION" val="1.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2944e945e1f15ec24fd3ab"/>
  <p:tag name="KSO_WM_CHIP_XID" val="5f2944e945e1f15ec24fd3a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30"/>
  <p:tag name="KSO_WM_TEMPLATE_ASSEMBLE_XID" val="60656f4c4054ed1e2fb80756"/>
  <p:tag name="KSO_WM_TEMPLATE_ASSEMBLE_GROUPID" val="60656f4c4054ed1e2fb80756"/>
</p:tagLst>
</file>

<file path=ppt/tags/tag185.xml><?xml version="1.0" encoding="utf-8"?>
<p:tagLst xmlns:a="http://schemas.openxmlformats.org/drawingml/2006/main" xmlns:r="http://schemas.openxmlformats.org/officeDocument/2006/relationships" xmlns:p="http://schemas.openxmlformats.org/presentationml/2006/main">
  <p:tag name="KSO_WM_UNIT_BLOCK" val="0"/>
  <p:tag name="KSO_WM_UNIT_SM_LIMIT_TYPE" val="2"/>
  <p:tag name="KSO_WM_UNIT_DEC_AREA_ID" val="f4c9c6fec23f4359982bc4d5cad12fd0"/>
  <p:tag name="KSO_WM_UNIT_HIGHLIGHT" val="0"/>
  <p:tag name="KSO_WM_UNIT_COMPATIBLE" val="0"/>
  <p:tag name="KSO_WM_UNIT_DIAGRAM_ISNUMVISUAL" val="0"/>
  <p:tag name="KSO_WM_UNIT_DIAGRAM_ISREFERUNIT" val="0"/>
  <p:tag name="KSO_WM_UNIT_ID" val="diagram20212370_1*i*3"/>
  <p:tag name="KSO_WM_TEMPLATE_CATEGORY" val="diagram"/>
  <p:tag name="KSO_WM_TEMPLATE_INDEX" val="20212370"/>
  <p:tag name="KSO_WM_UNIT_LAYERLEVEL" val="1"/>
  <p:tag name="KSO_WM_TAG_VERSION" val="1.0"/>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CHIP_GROUPID" val="5f2944e945e1f15ec24fd3ab"/>
  <p:tag name="KSO_WM_CHIP_XID" val="5f2944e945e1f15ec24fd3ac"/>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VALUE" val="306"/>
  <p:tag name="KSO_WM_TEMPLATE_ASSEMBLE_XID" val="60656f4c4054ed1e2fb80756"/>
  <p:tag name="KSO_WM_TEMPLATE_ASSEMBLE_GROUPID" val="60656f4c4054ed1e2fb80756"/>
</p:tagLst>
</file>

<file path=ppt/tags/tag18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1"/>
  <p:tag name="KSO_WM_UNIT_HIGHLIGHT" val="0"/>
  <p:tag name="KSO_WM_UNIT_COMPATIBLE" val="0"/>
  <p:tag name="KSO_WM_UNIT_DIAGRAM_ISNUMVISUAL" val="0"/>
  <p:tag name="KSO_WM_UNIT_DIAGRAM_ISREFERUNIT" val="0"/>
  <p:tag name="KSO_WM_UNIT_ID" val="diagram20212370_1*a*1"/>
  <p:tag name="KSO_WM_TEMPLATE_CATEGORY" val="diagram"/>
  <p:tag name="KSO_WM_TEMPLATE_INDEX" val="20212370"/>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7e86aefc9caa4df58257184dde0b65a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56597b90e04e6fb8f11619d22d2399"/>
  <p:tag name="KSO_WM_UNIT_TEXT_FILL_FORE_SCHEMECOLOR_INDEX_BRIGHTNESS" val="0"/>
  <p:tag name="KSO_WM_UNIT_TEXT_FILL_FORE_SCHEMECOLOR_INDEX" val="13"/>
  <p:tag name="KSO_WM_UNIT_TEXT_FILL_TYPE" val="1"/>
  <p:tag name="KSO_WM_TEMPLATE_ASSEMBLE_XID" val="60656f4c4054ed1e2fb80756"/>
  <p:tag name="KSO_WM_TEMPLATE_ASSEMBLE_GROUPID" val="60656f4c4054ed1e2fb80756"/>
</p:tagLst>
</file>

<file path=ppt/tags/tag187.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ID" val="diagram20212370_1*f*1"/>
  <p:tag name="KSO_WM_TEMPLATE_CATEGORY" val="diagram"/>
  <p:tag name="KSO_WM_TEMPLATE_INDEX" val="20212370"/>
  <p:tag name="KSO_WM_UNIT_LAYERLEVEL" val="1"/>
  <p:tag name="KSO_WM_TAG_VERSION" val="1.0"/>
  <p:tag name="KSO_WM_UNIT_DEFAULT_FONT" val="14;20;2"/>
  <p:tag name="KSO_WM_UNIT_BLOCK" val="0"/>
  <p:tag name="KSO_WM_UNIT_VALUE" val="72"/>
  <p:tag name="KSO_WM_UNIT_SHOW_EDIT_AREA_INDICATION" val="1"/>
  <p:tag name="KSO_WM_CHIP_GROUPID" val="5e6b05596848fb12bee65ac8"/>
  <p:tag name="KSO_WM_CHIP_XID" val="5e6b05596848fb12bee65aca"/>
  <p:tag name="KSO_WM_UNIT_DEC_AREA_ID" val="1b74d8a304364305bce821b241da831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07d38d6e0c6c45df8e514de7a9645416"/>
  <p:tag name="KSO_WM_UNIT_SUPPORT_BIG_FONT" val="1"/>
  <p:tag name="KSO_WM_UNIT_TEXT_FILL_FORE_SCHEMECOLOR_INDEX_BRIGHTNESS" val="0.25"/>
  <p:tag name="KSO_WM_UNIT_TEXT_FILL_FORE_SCHEMECOLOR_INDEX" val="13"/>
  <p:tag name="KSO_WM_UNIT_TEXT_FILL_TYPE" val="1"/>
  <p:tag name="KSO_WM_TEMPLATE_ASSEMBLE_XID" val="60656f4c4054ed1e2fb80756"/>
  <p:tag name="KSO_WM_TEMPLATE_ASSEMBLE_GROUPID" val="60656f4c4054ed1e2fb80756"/>
</p:tagLst>
</file>

<file path=ppt/tags/tag188.xml><?xml version="1.0" encoding="utf-8"?>
<p:tagLst xmlns:a="http://schemas.openxmlformats.org/drawingml/2006/main" xmlns:r="http://schemas.openxmlformats.org/officeDocument/2006/relationships" xmlns:p="http://schemas.openxmlformats.org/presentationml/2006/main">
  <p:tag name="KSO_WM_UNIT_VALUE" val="973*973"/>
  <p:tag name="KSO_WM_UNIT_HIGHLIGHT" val="0"/>
  <p:tag name="KSO_WM_UNIT_COMPATIBLE" val="1"/>
  <p:tag name="KSO_WM_UNIT_DIAGRAM_ISNUMVISUAL" val="0"/>
  <p:tag name="KSO_WM_UNIT_DIAGRAM_ISREFERUNIT" val="0"/>
  <p:tag name="KSO_WM_UNIT_ID" val="diagram20212370_1*d*1"/>
  <p:tag name="KSO_WM_TEMPLATE_CATEGORY" val="diagram"/>
  <p:tag name="KSO_WM_TEMPLATE_INDEX" val="20212370"/>
  <p:tag name="KSO_WM_UNIT_LAYERLEVEL" val="1"/>
  <p:tag name="KSO_WM_TAG_VERSION" val="1.0"/>
  <p:tag name="KSO_WM_CHIP_GROUPID" val="5e7310da9a230a26b9e88a19"/>
  <p:tag name="KSO_WM_CHIP_XID" val="5e7310da9a230a26b9e88a1a"/>
  <p:tag name="KSO_WM_UNIT_DEC_AREA_ID" val="30b49538ff494f09860d523bafeba52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edb09371af464558a872a3921a7f5353"/>
  <p:tag name="KSO_WM_UNIT_SUPPORT_UNIT_TYPE" val="[&quot;d&quot;,&quot;α&quot;,&quot;β&quot;,&quot;θ&quot;]"/>
  <p:tag name="KSO_WM_TEMPLATE_ASSEMBLE_XID" val="60656f4c4054ed1e2fb80756"/>
  <p:tag name="KSO_WM_TEMPLATE_ASSEMBLE_GROUPID" val="60656f4c4054ed1e2fb80756"/>
</p:tagLst>
</file>

<file path=ppt/tags/tag189.xml><?xml version="1.0" encoding="utf-8"?>
<p:tagLst xmlns:a="http://schemas.openxmlformats.org/drawingml/2006/main" xmlns:r="http://schemas.openxmlformats.org/officeDocument/2006/relationships"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0.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191.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19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19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添加正文。"/>
  <p:tag name="KSO_WM_UNIT_NOCLEAR" val="0"/>
  <p:tag name="KSO_WM_UNIT_HIGHLIGHT" val="0"/>
  <p:tag name="KSO_WM_UNIT_COMPATIBLE" val="0"/>
  <p:tag name="KSO_WM_UNIT_DIAGRAM_ISNUMVISUAL" val="0"/>
  <p:tag name="KSO_WM_UNIT_DIAGRAM_ISREFERUNIT" val="0"/>
  <p:tag name="KSO_WM_UNIT_ID" val="diagram20214497_1*f*1"/>
  <p:tag name="KSO_WM_TEMPLATE_CATEGORY" val="diagram"/>
  <p:tag name="KSO_WM_TEMPLATE_INDEX" val="20214497"/>
  <p:tag name="KSO_WM_UNIT_LAYERLEVEL" val="1"/>
  <p:tag name="KSO_WM_TAG_VERSION" val="1.0"/>
  <p:tag name="KSO_WM_UNIT_DEFAULT_FONT" val="14;20;2"/>
  <p:tag name="KSO_WM_UNIT_BLOCK" val="0"/>
  <p:tag name="KSO_WM_UNIT_VALUE" val="20"/>
  <p:tag name="KSO_WM_UNIT_SHOW_EDIT_AREA_INDICATION" val="1"/>
  <p:tag name="KSO_WM_CHIP_GROUPID" val="5e6b05596848fb12bee65ac8"/>
  <p:tag name="KSO_WM_CHIP_XID" val="5e6b05596848fb12bee65aca"/>
  <p:tag name="KSO_WM_UNIT_DEC_AREA_ID" val="1e21580b53614150abfea0c53fe7c30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52e1504f1d314a46a31f6eaf210093ee"/>
  <p:tag name="KSO_WM_UNIT_SUPPORT_BIG_FONT" val="1"/>
  <p:tag name="KSO_WM_UNIT_TEXT_FILL_FORE_SCHEMECOLOR_INDEX_BRIGHTNESS" val="0.25"/>
  <p:tag name="KSO_WM_UNIT_TEXT_FILL_FORE_SCHEMECOLOR_INDEX" val="13"/>
  <p:tag name="KSO_WM_UNIT_TEXT_FILL_TYPE" val="1"/>
  <p:tag name="KSO_WM_TEMPLATE_ASSEMBLE_XID" val="60656f934054ed1e2fb80cba"/>
  <p:tag name="KSO_WM_TEMPLATE_ASSEMBLE_GROUPID" val="60656f934054ed1e2fb80cba"/>
</p:tagLst>
</file>

<file path=ppt/tags/tag194.xml><?xml version="1.0" encoding="utf-8"?>
<p:tagLst xmlns:a="http://schemas.openxmlformats.org/drawingml/2006/main" xmlns:r="http://schemas.openxmlformats.org/officeDocument/2006/relationships" xmlns:p="http://schemas.openxmlformats.org/presentationml/2006/main">
  <p:tag name="KSO_WM_SLIDE_ID" val="diagram2021237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92"/>
  <p:tag name="KSO_WM_SLIDE_POSITION" val="0*0"/>
  <p:tag name="KSO_WM_TAG_VERSION" val="1.0"/>
  <p:tag name="KSO_WM_BEAUTIFY_FLAG" val="#wm#"/>
  <p:tag name="KSO_WM_TEMPLATE_CATEGORY" val="diagram"/>
  <p:tag name="KSO_WM_TEMPLATE_INDEX" val="20212370"/>
  <p:tag name="KSO_WM_SLIDE_LAYOUT" val="a_d_f"/>
  <p:tag name="KSO_WM_SLIDE_LAYOUT_CNT" val="1_1_1"/>
  <p:tag name="KSO_WM_SPECIAL_SOURCE" val="bdnull"/>
  <p:tag name="KSO_WM_TEMPLATE_THUMBS_INDEX" val="1、4、7、12、13、14、15、16、17、18、20、24、25、28、33、36、40、43、44"/>
  <p:tag name="KSO_WM_SLIDE_LAYOUT_INFO" val="{&quot;id&quot;:&quot;2021-04-01T15:38:46&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1-04-01T15:38:46&quot;,&quot;margin&quot;:{&quot;bottom&quot;:0.44999998807907104,&quot;left&quot;:1.2699999809265137,&quot;right&quot;:1.2699999809265137,&quot;top&quot;:0.42300000786781311},&quot;type&quot;:0},{&quot;direction&quot;:1,&quot;id&quot;:&quot;2021-04-01T15:38:46&quot;,&quot;maxSize&quot;:{&quot;size1&quot;:58.699602013801147},&quot;minSize&quot;:{&quot;size1&quot;:58.699602013801147},&quot;normalSize&quot;:{&quot;size1&quot;:58.699602013801147},&quot;subLayout&quot;:[{&quot;id&quot;:&quot;2021-04-01T15:38:46&quot;,&quot;margin&quot;:{&quot;bottom&quot;:4.2329998016357422,&quot;left&quot;:2.9630000591278076,&quot;right&quot;:3.7839999198913574,&quot;top&quot;:6.7729997634887695},&quot;type&quot;:0},{&quot;id&quot;:&quot;2021-04-01T15:38:46&quot;,&quot;margin&quot;:{&quot;bottom&quot;:2.5750000476837158,&quot;left&quot;:0.026000002399086952,&quot;right&quot;:4.2329998016357422,&quot;top&quot;:2.5399999618530273},&quot;type&quot;:0}],&quot;type&quot;:0}],&quot;type&quot;:0}"/>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2944e945e1f15ec24fd3ac"/>
  <p:tag name="KSO_WM_CHIP_FILLPROP" val="[[{&quot;text_align&quot;:&quot;lm&quot;,&quot;text_direction&quot;:&quot;horizontal&quot;,&quot;support_big_font&quot;:false,&quot;fill_id&quot;:&quot;c934b58042b44607bfcc30469ccc57d1&quot;,&quot;fill_align&quot;:&quot;lm&quot;,&quot;chip_types&quot;:[&quot;header&quot;]},{&quot;text_align&quot;:&quot;lm&quot;,&quot;text_direction&quot;:&quot;horizontal&quot;,&quot;support_big_font&quot;:true,&quot;fill_id&quot;:&quot;c386d33d9f7c4366bae77a4ab72a0f0b&quot;,&quot;fill_align&quot;:&quot;cm&quot;,&quot;chip_types&quot;:[&quot;text&quot;]},{&quot;text_align&quot;:&quot;lm&quot;,&quot;text_direction&quot;:&quot;horizontal&quot;,&quot;support_features&quot;:[&quot;collage&quot;,&quot;carousel&quot;],&quot;support_big_font&quot;:false,&quot;fill_id&quot;:&quot;6ffee3d2c3834d52a4eed963f81ef119&quot;,&quot;fill_align&quot;:&quot;cm&quot;,&quot;chip_types&quot;:[&quot;pictext&quot;,&quot;text&quot;,&quot;picture&quot;,&quot;chart&quot;,&quot;table&quot;,&quot;video&quot;]}]]"/>
  <p:tag name="KSO_WM_CHIP_DECFILLPROP" val="[]"/>
  <p:tag name="KSO_WM_SLIDE_CAN_ADD_NAVIGATION" val="1"/>
  <p:tag name="KSO_WM_CHIP_GROUPID" val="5f2944e945e1f15ec24fd3ab"/>
  <p:tag name="KSO_WM_SLIDE_BK_DARK_LIGHT" val="2"/>
  <p:tag name="KSO_WM_SLIDE_BACKGROUND_TYPE" val="navigation"/>
  <p:tag name="KSO_WM_SLIDE_SUPPORT_FEATURE_TYPE" val="3"/>
  <p:tag name="KSO_WM_TEMPLATE_ASSEMBLE_XID" val="60656f4c4054ed1e2fb80756"/>
  <p:tag name="KSO_WM_TEMPLATE_ASSEMBLE_GROUPID" val="60656f4c4054ed1e2fb80756"/>
</p:tagLst>
</file>

<file path=ppt/tags/tag1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12370_1*i*1"/>
  <p:tag name="KSO_WM_UNIT_LAYERLEVEL" val="1"/>
  <p:tag name="KSO_WM_TAG_VERSION" val="1.0"/>
  <p:tag name="KSO_WM_UNIT_SUBTYPE" val="h"/>
  <p:tag name="KSO_WM_SLIDE_BACKGROUND_TYPE" val="navigation"/>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12370"/>
  <p:tag name="KSO_WM_UNIT_VALUE" val="159"/>
  <p:tag name="KSO_WM_TEMPLATE_ASSEMBLE_XID" val="60656f4c4054ed1e2fb80756"/>
  <p:tag name="KSO_WM_TEMPLATE_ASSEMBLE_GROUPID" val="60656f4c4054ed1e2fb80756"/>
</p:tagLst>
</file>

<file path=ppt/tags/tag196.xml><?xml version="1.0" encoding="utf-8"?>
<p:tagLst xmlns:a="http://schemas.openxmlformats.org/drawingml/2006/main" xmlns:r="http://schemas.openxmlformats.org/officeDocument/2006/relationships" xmlns:p="http://schemas.openxmlformats.org/presentationml/2006/main">
  <p:tag name="KSO_WM_UNIT_BLOCK" val="0"/>
  <p:tag name="KSO_WM_UNIT_SM_LIMIT_TYPE" val="1"/>
  <p:tag name="KSO_WM_UNIT_DEC_AREA_ID" val="da76a0dea3384520b4aa815a417c9477"/>
  <p:tag name="KSO_WM_UNIT_HIGHLIGHT" val="0"/>
  <p:tag name="KSO_WM_UNIT_COMPATIBLE" val="0"/>
  <p:tag name="KSO_WM_UNIT_DIAGRAM_ISNUMVISUAL" val="0"/>
  <p:tag name="KSO_WM_UNIT_DIAGRAM_ISREFERUNIT" val="0"/>
  <p:tag name="KSO_WM_UNIT_ID" val="diagram20212370_1*i*2"/>
  <p:tag name="KSO_WM_TEMPLATE_CATEGORY" val="diagram"/>
  <p:tag name="KSO_WM_TEMPLATE_INDEX" val="20212370"/>
  <p:tag name="KSO_WM_UNIT_LAYERLEVEL" val="1"/>
  <p:tag name="KSO_WM_TAG_VERSION" val="1.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2944e945e1f15ec24fd3ab"/>
  <p:tag name="KSO_WM_CHIP_XID" val="5f2944e945e1f15ec24fd3a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30"/>
  <p:tag name="KSO_WM_TEMPLATE_ASSEMBLE_XID" val="60656f4c4054ed1e2fb80756"/>
  <p:tag name="KSO_WM_TEMPLATE_ASSEMBLE_GROUPID" val="60656f4c4054ed1e2fb80756"/>
</p:tagLst>
</file>

<file path=ppt/tags/tag197.xml><?xml version="1.0" encoding="utf-8"?>
<p:tagLst xmlns:a="http://schemas.openxmlformats.org/drawingml/2006/main" xmlns:r="http://schemas.openxmlformats.org/officeDocument/2006/relationships" xmlns:p="http://schemas.openxmlformats.org/presentationml/2006/main">
  <p:tag name="KSO_WM_UNIT_BLOCK" val="0"/>
  <p:tag name="KSO_WM_UNIT_SM_LIMIT_TYPE" val="2"/>
  <p:tag name="KSO_WM_UNIT_DEC_AREA_ID" val="f4c9c6fec23f4359982bc4d5cad12fd0"/>
  <p:tag name="KSO_WM_UNIT_HIGHLIGHT" val="0"/>
  <p:tag name="KSO_WM_UNIT_COMPATIBLE" val="0"/>
  <p:tag name="KSO_WM_UNIT_DIAGRAM_ISNUMVISUAL" val="0"/>
  <p:tag name="KSO_WM_UNIT_DIAGRAM_ISREFERUNIT" val="0"/>
  <p:tag name="KSO_WM_UNIT_ID" val="diagram20212370_1*i*3"/>
  <p:tag name="KSO_WM_TEMPLATE_CATEGORY" val="diagram"/>
  <p:tag name="KSO_WM_TEMPLATE_INDEX" val="20212370"/>
  <p:tag name="KSO_WM_UNIT_LAYERLEVEL" val="1"/>
  <p:tag name="KSO_WM_TAG_VERSION" val="1.0"/>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CHIP_GROUPID" val="5f2944e945e1f15ec24fd3ab"/>
  <p:tag name="KSO_WM_CHIP_XID" val="5f2944e945e1f15ec24fd3ac"/>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VALUE" val="306"/>
  <p:tag name="KSO_WM_TEMPLATE_ASSEMBLE_XID" val="60656f4c4054ed1e2fb80756"/>
  <p:tag name="KSO_WM_TEMPLATE_ASSEMBLE_GROUPID" val="60656f4c4054ed1e2fb80756"/>
</p:tagLst>
</file>

<file path=ppt/tags/tag19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1"/>
  <p:tag name="KSO_WM_UNIT_HIGHLIGHT" val="0"/>
  <p:tag name="KSO_WM_UNIT_COMPATIBLE" val="0"/>
  <p:tag name="KSO_WM_UNIT_DIAGRAM_ISNUMVISUAL" val="0"/>
  <p:tag name="KSO_WM_UNIT_DIAGRAM_ISREFERUNIT" val="0"/>
  <p:tag name="KSO_WM_UNIT_ID" val="diagram20212370_1*a*1"/>
  <p:tag name="KSO_WM_TEMPLATE_CATEGORY" val="diagram"/>
  <p:tag name="KSO_WM_TEMPLATE_INDEX" val="20212370"/>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7e86aefc9caa4df58257184dde0b65a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56597b90e04e6fb8f11619d22d2399"/>
  <p:tag name="KSO_WM_UNIT_TEXT_FILL_FORE_SCHEMECOLOR_INDEX_BRIGHTNESS" val="0"/>
  <p:tag name="KSO_WM_UNIT_TEXT_FILL_FORE_SCHEMECOLOR_INDEX" val="13"/>
  <p:tag name="KSO_WM_UNIT_TEXT_FILL_TYPE" val="1"/>
  <p:tag name="KSO_WM_TEMPLATE_ASSEMBLE_XID" val="60656f4c4054ed1e2fb80756"/>
  <p:tag name="KSO_WM_TEMPLATE_ASSEMBLE_GROUPID" val="60656f4c4054ed1e2fb80756"/>
</p:tagLst>
</file>

<file path=ppt/tags/tag199.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ID" val="diagram20212370_1*f*1"/>
  <p:tag name="KSO_WM_TEMPLATE_CATEGORY" val="diagram"/>
  <p:tag name="KSO_WM_TEMPLATE_INDEX" val="20212370"/>
  <p:tag name="KSO_WM_UNIT_LAYERLEVEL" val="1"/>
  <p:tag name="KSO_WM_TAG_VERSION" val="1.0"/>
  <p:tag name="KSO_WM_UNIT_DEFAULT_FONT" val="14;20;2"/>
  <p:tag name="KSO_WM_UNIT_BLOCK" val="0"/>
  <p:tag name="KSO_WM_UNIT_VALUE" val="72"/>
  <p:tag name="KSO_WM_UNIT_SHOW_EDIT_AREA_INDICATION" val="1"/>
  <p:tag name="KSO_WM_CHIP_GROUPID" val="5e6b05596848fb12bee65ac8"/>
  <p:tag name="KSO_WM_CHIP_XID" val="5e6b05596848fb12bee65aca"/>
  <p:tag name="KSO_WM_UNIT_DEC_AREA_ID" val="1b74d8a304364305bce821b241da831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07d38d6e0c6c45df8e514de7a9645416"/>
  <p:tag name="KSO_WM_UNIT_SUPPORT_BIG_FONT" val="1"/>
  <p:tag name="KSO_WM_UNIT_TEXT_FILL_FORE_SCHEMECOLOR_INDEX_BRIGHTNESS" val="0.25"/>
  <p:tag name="KSO_WM_UNIT_TEXT_FILL_FORE_SCHEMECOLOR_INDEX" val="13"/>
  <p:tag name="KSO_WM_UNIT_TEXT_FILL_TYPE" val="1"/>
  <p:tag name="KSO_WM_TEMPLATE_ASSEMBLE_XID" val="60656f4c4054ed1e2fb80756"/>
  <p:tag name="KSO_WM_TEMPLATE_ASSEMBLE_GROUPID" val="60656f4c4054ed1e2fb80756"/>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0.xml><?xml version="1.0" encoding="utf-8"?>
<p:tagLst xmlns:a="http://schemas.openxmlformats.org/drawingml/2006/main" xmlns:r="http://schemas.openxmlformats.org/officeDocument/2006/relationships" xmlns:p="http://schemas.openxmlformats.org/presentationml/2006/main">
  <p:tag name="KSO_WM_SPECIAL_SOURCE" val="bdnull"/>
</p:tagLst>
</file>

<file path=ppt/tags/tag201.xml><?xml version="1.0" encoding="utf-8"?>
<p:tagLst xmlns:a="http://schemas.openxmlformats.org/drawingml/2006/main" xmlns:r="http://schemas.openxmlformats.org/officeDocument/2006/relationships"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202.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203.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04.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05.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20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207.xml><?xml version="1.0" encoding="utf-8"?>
<p:tagLst xmlns:a="http://schemas.openxmlformats.org/drawingml/2006/main" xmlns:r="http://schemas.openxmlformats.org/officeDocument/2006/relationships"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208.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209.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0.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11.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21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213.xml><?xml version="1.0" encoding="utf-8"?>
<p:tagLst xmlns:a="http://schemas.openxmlformats.org/drawingml/2006/main" xmlns:r="http://schemas.openxmlformats.org/officeDocument/2006/relationships"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214.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215.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16.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17.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2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219.xml><?xml version="1.0" encoding="utf-8"?>
<p:tagLst xmlns:a="http://schemas.openxmlformats.org/drawingml/2006/main" xmlns:r="http://schemas.openxmlformats.org/officeDocument/2006/relationships"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20.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221.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22.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23.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22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225.xml><?xml version="1.0" encoding="utf-8"?>
<p:tagLst xmlns:a="http://schemas.openxmlformats.org/drawingml/2006/main" xmlns:r="http://schemas.openxmlformats.org/officeDocument/2006/relationships"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226.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227.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28.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29.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231.xml><?xml version="1.0" encoding="utf-8"?>
<p:tagLst xmlns:a="http://schemas.openxmlformats.org/drawingml/2006/main" xmlns:r="http://schemas.openxmlformats.org/officeDocument/2006/relationships"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232.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233.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34.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35.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23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237.xml><?xml version="1.0" encoding="utf-8"?>
<p:tagLst xmlns:a="http://schemas.openxmlformats.org/drawingml/2006/main" xmlns:r="http://schemas.openxmlformats.org/officeDocument/2006/relationships"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238.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239.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40.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41.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24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243.xml><?xml version="1.0" encoding="utf-8"?>
<p:tagLst xmlns:a="http://schemas.openxmlformats.org/drawingml/2006/main" xmlns:r="http://schemas.openxmlformats.org/officeDocument/2006/relationships"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244.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245.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46.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47.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24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249.xml><?xml version="1.0" encoding="utf-8"?>
<p:tagLst xmlns:a="http://schemas.openxmlformats.org/drawingml/2006/main" xmlns:r="http://schemas.openxmlformats.org/officeDocument/2006/relationships"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50.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251.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52.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53.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25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255.xml><?xml version="1.0" encoding="utf-8"?>
<p:tagLst xmlns:a="http://schemas.openxmlformats.org/drawingml/2006/main" xmlns:r="http://schemas.openxmlformats.org/officeDocument/2006/relationships" xmlns:p="http://schemas.openxmlformats.org/presentationml/2006/main">
  <p:tag name="KSO_WM_SLIDE_ID" val="diagram202144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540"/>
  <p:tag name="KSO_WM_SLIDE_POSITION" val="47*0"/>
  <p:tag name="KSO_WM_TAG_VERSION" val="1.0"/>
  <p:tag name="KSO_WM_BEAUTIFY_FLAG" val="#wm#"/>
  <p:tag name="KSO_WM_TEMPLATE_CATEGORY" val="diagram"/>
  <p:tag name="KSO_WM_TEMPLATE_INDEX" val="20214497"/>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53:53&quot;,&quot;maxSize&quot;:{&quot;size1&quot;:51.200000000000003},&quot;minSize&quot;:{&quot;size1&quot;:51.200000000000003},&quot;normalSize&quot;:{&quot;size1&quot;:51.200000000000003},&quot;subLayout&quot;:[{&quot;id&quot;:&quot;2021-04-01T15:53:53&quot;,&quot;maxSize&quot;:{&quot;size1&quot;:53.077704874674474},&quot;minSize&quot;:{&quot;size1&quot;:53.077704874674474},&quot;normalSize&quot;:{&quot;size1&quot;:53.077704874674474},&quot;subLayout&quot;:[{&quot;id&quot;:&quot;2021-04-01T15:53:53&quot;,&quot;margin&quot;:{&quot;bottom&quot;:0.42300000786781311,&quot;left&quot;:5.9270000457763672,&quot;right&quot;:4.2069997787475586,&quot;top&quot;:3.809999942779541},&quot;type&quot;:0},{&quot;id&quot;:&quot;2021-04-01T15:53:53&quot;,&quot;margin&quot;:{&quot;bottom&quot;:3.809999942779541,&quot;left&quot;:5.9270000457763672,&quot;right&quot;:4.2069997787475586,&quot;top&quot;:1.2699999809265137},&quot;type&quot;:0}],&quot;type&quot;:0},{&quot;id&quot;:&quot;2021-04-01T15:53:53&quot;,&quot;margin&quot;:{&quot;bottom&quot;:3.809999942779541,&quot;left&quot;:0.026000002399086952,&quot;right&quot;:4.6570000648498535,&quot;top&quot;:3.809999942779541},&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c1834d9ed5a6423bb2dc8805ac6b1b03&quot;,&quot;fill_align&quot;:&quot;cm&quot;,&quot;chip_types&quot;:[&quot;header&quot;]},{&quot;text_align&quot;:&quot;lm&quot;,&quot;text_direction&quot;:&quot;horizontal&quot;,&quot;support_features&quot;:[&quot;collage&quot;,&quot;carousel&quot;],&quot;support_big_font&quot;:false,&quot;fill_id&quot;:&quot;39f49e07dea14cc8aee1c0eece94dac2&quot;,&quot;fill_align&quot;:&quot;lm&quot;,&quot;chip_types&quot;:[&quot;diagram&quot;,&quot;text&quot;,&quot;picture&quot;,&quot;chart&quot;,&quot;table&quot;,&quot;video&quot;]},{&quot;text_align&quot;:&quot;lt&quot;,&quot;text_direction&quot;:&quot;horizontal&quot;,&quot;support_big_font&quot;:true,&quot;fill_id&quot;:&quot;1c22cd87870941c99868dcad42277165&quot;,&quot;fill_align&quot;:&quot;lt&quot;,&quot;chip_types&quot;:[&quot;text&quot;]}]]"/>
  <p:tag name="KSO_WM_CHIP_XID" val="5f3113969c36e2348c3efa70"/>
  <p:tag name="KSO_WM_CHIP_DECFILLPROP" val="[]"/>
  <p:tag name="KSO_WM_SLIDE_CAN_ADD_NAVIGATION" val="1"/>
  <p:tag name="KSO_WM_CHIP_GROUPID" val="5f3113969c36e2348c3efa6f"/>
  <p:tag name="KSO_WM_SLIDE_BK_DARK_LIGHT" val="2"/>
  <p:tag name="KSO_WM_SLIDE_BACKGROUND_TYPE" val="general"/>
  <p:tag name="KSO_WM_SLIDE_SUPPORT_FEATURE_TYPE" val="3"/>
  <p:tag name="KSO_WM_TEMPLATE_ASSEMBLE_XID" val="60656f934054ed1e2fb80cba"/>
  <p:tag name="KSO_WM_TEMPLATE_ASSEMBLE_GROUPID" val="60656f934054ed1e2fb80cba"/>
</p:tagLst>
</file>

<file path=ppt/tags/tag256.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871fa30d8d92441c9918ee2874e56ea3"/>
  <p:tag name="KSO_WM_UNIT_HIGHLIGHT" val="0"/>
  <p:tag name="KSO_WM_UNIT_COMPATIBLE" val="0"/>
  <p:tag name="KSO_WM_UNIT_DIAGRAM_ISNUMVISUAL" val="0"/>
  <p:tag name="KSO_WM_UNIT_DIAGRAM_ISREFERUNIT" val="0"/>
  <p:tag name="KSO_WM_UNIT_ID" val="diagram20214497_1*i*1"/>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PA" val="v5.2.11"/>
  <p:tag name="KSO_WM_CHIP_GROUPID" val="5f3113969c36e2348c3efa6f"/>
  <p:tag name="KSO_WM_CHIP_XID" val="5f3113969c36e2348c3efa70"/>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960"/>
  <p:tag name="KSO_WM_TEMPLATE_ASSEMBLE_XID" val="60656f934054ed1e2fb80cba"/>
  <p:tag name="KSO_WM_TEMPLATE_ASSEMBLE_GROUPID" val="60656f934054ed1e2fb80cba"/>
</p:tagLst>
</file>

<file path=ppt/tags/tag257.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58.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9183ac77025f47179500f11acb752a86"/>
  <p:tag name="KSO_WM_UNIT_HIGHLIGHT" val="0"/>
  <p:tag name="KSO_WM_UNIT_COMPATIBLE" val="0"/>
  <p:tag name="KSO_WM_UNIT_DIAGRAM_ISNUMVISUAL" val="0"/>
  <p:tag name="KSO_WM_UNIT_DIAGRAM_ISREFERUNIT" val="0"/>
  <p:tag name="KSO_WM_UNIT_ID" val="diagram20214497_1*i*2"/>
  <p:tag name="KSO_WM_TEMPLATE_CATEGORY" val="diagram"/>
  <p:tag name="KSO_WM_TEMPLATE_INDEX" val="20214497"/>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PA" val="v5.2.11"/>
  <p:tag name="KSO_WM_CHIP_GROUPID" val="5f3113969c36e2348c3efa6f"/>
  <p:tag name="KSO_WM_CHIP_XID" val="5f3113969c36e2348c3efa7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75"/>
  <p:tag name="KSO_WM_TEMPLATE_ASSEMBLE_XID" val="60656f934054ed1e2fb80cba"/>
  <p:tag name="KSO_WM_TEMPLATE_ASSEMBLE_GROUPID" val="60656f934054ed1e2fb80cba"/>
</p:tagLst>
</file>

<file path=ppt/tags/tag259.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a8c09a975094f4fbdc74264562238cc"/>
  <p:tag name="KSO_WM_UNIT_HIGHLIGHT" val="0"/>
  <p:tag name="KSO_WM_UNIT_COMPATIBLE" val="0"/>
  <p:tag name="KSO_WM_UNIT_DIAGRAM_ISNUMVISUAL" val="0"/>
  <p:tag name="KSO_WM_UNIT_DIAGRAM_ISREFERUNIT" val="0"/>
  <p:tag name="KSO_WM_UNIT_ID" val="diagram20214497_1*i*3"/>
  <p:tag name="KSO_WM_TEMPLATE_CATEGORY" val="diagram"/>
  <p:tag name="KSO_WM_TEMPLATE_INDEX" val="20214497"/>
  <p:tag name="KSO_WM_UNIT_LAYERLEVEL" val="1"/>
  <p:tag name="KSO_WM_TAG_VERSION" val="1.0"/>
  <p:tag name="KSO_WM_UNIT_SM_LIMIT_TYPE" val="0"/>
  <p:tag name="KSO_WM_UNIT_DECORATE_INFO" val="{&quot;DecorateInfoH&quot;:{&quot;IsAbs&quot;:true},&quot;DecorateInfoW&quot;:{&quot;IsAbs&quot;:true},&quot;DecorateInfoX&quot;:{&quot;IsAbs&quot;:true,&quot;Pos&quot;:0},&quot;DecorateInfoY&quot;:{&quot;IsAbs&quot;:true,&quot;Pos&quot;:0},&quot;ReferentInfo&quot;:{&quot;Id&quot;:&quot;1e21580b53614150abfea0c53fe7c30f&quot;,&quot;X&quot;:{&quot;Pos&quot;:0},&quot;Y&quot;:{&quot;Pos&quot;:0}},&quot;whChangeMode&quot;:0}"/>
  <p:tag name="PA" val="v5.2.11"/>
  <p:tag name="KSO_WM_CHIP_GROUPID" val="5f3113969c36e2348c3efa6f"/>
  <p:tag name="KSO_WM_CHIP_XID" val="5f3113969c36e2348c3efa70"/>
  <p:tag name="KSO_WM_UNIT_LINE_FORE_SCHEMECOLOR_INDEX_BRIGHTNESS" val="0"/>
  <p:tag name="KSO_WM_UNIT_LINE_FORE_SCHEMECOLOR_INDEX" val="14"/>
  <p:tag name="KSO_WM_UNIT_LINE_FILL_TYPE" val="2"/>
  <p:tag name="KSO_WM_TEMPLATE_ASSEMBLE_XID" val="60656f934054ed1e2fb80cba"/>
  <p:tag name="KSO_WM_TEMPLATE_ASSEMBLE_GROUPID" val="60656f934054ed1e2fb80cba"/>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6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ID" val="diagram20214497_1*a*1"/>
  <p:tag name="KSO_WM_TEMPLATE_CATEGORY" val="diagram"/>
  <p:tag name="KSO_WM_TEMPLATE_INDEX" val="20214497"/>
  <p:tag name="KSO_WM_UNIT_LAYERLEVEL" val="1"/>
  <p:tag name="KSO_WM_TAG_VERSION" val="1.0"/>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796a86822134c3fa92f418493ee63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6ad4a9c4cd4e2eb44da451791e16c0"/>
  <p:tag name="KSO_WM_UNIT_SUPPORT_BIG_FONT" val="1"/>
  <p:tag name="KSO_WM_UNIT_TEXT_FILL_FORE_SCHEMECOLOR_INDEX_BRIGHTNESS" val="0"/>
  <p:tag name="KSO_WM_UNIT_TEXT_FILL_FORE_SCHEMECOLOR_INDEX" val="13"/>
  <p:tag name="KSO_WM_UNIT_TEXT_FILL_TYPE" val="1"/>
  <p:tag name="KSO_WM_TEMPLATE_ASSEMBLE_XID" val="60656f934054ed1e2fb80cba"/>
  <p:tag name="KSO_WM_TEMPLATE_ASSEMBLE_GROUPID" val="60656f934054ed1e2fb80cba"/>
</p:tagLst>
</file>

<file path=ppt/tags/tag26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4437,&quot;width&quot;:6809}"/>
</p:tagLst>
</file>

<file path=ppt/tags/tag262.xml><?xml version="1.0" encoding="utf-8"?>
<p:tagLst xmlns:a="http://schemas.openxmlformats.org/drawingml/2006/main" xmlns:r="http://schemas.openxmlformats.org/officeDocument/2006/relationships" xmlns:p="http://schemas.openxmlformats.org/presentationml/2006/main">
  <p:tag name="KSO_WM_SLIDE_ID" val="diagram20198862_1"/>
  <p:tag name="KSO_WM_TEMPLATE_SUBCATEGORY" val="0"/>
  <p:tag name="KSO_WM_TEMPLATE_MASTER_TYPE" val="0"/>
  <p:tag name="KSO_WM_TEMPLATE_COLOR_TYPE" val="1"/>
  <p:tag name="KSO_WM_SLIDE_TYPE" val="text"/>
  <p:tag name="KSO_WM_SLIDE_SUBTYPE" val="picTxt"/>
  <p:tag name="KSO_WM_SLIDE_ITEM_CNT" val="0"/>
  <p:tag name="KSO_WM_SLIDE_INDEX" val="1"/>
  <p:tag name="KSO_WM_SLIDE_SIZE" val="864*538"/>
  <p:tag name="KSO_WM_SLIDE_POSITION" val="0*0"/>
  <p:tag name="KSO_WM_TAG_VERSION" val="1.0"/>
  <p:tag name="KSO_WM_BEAUTIFY_FLAG" val="#wm#"/>
  <p:tag name="KSO_WM_TEMPLATE_CATEGORY" val="diagram"/>
  <p:tag name="KSO_WM_TEMPLATE_INDEX" val="20198862"/>
  <p:tag name="KSO_WM_SLIDE_LAYOUT" val="a_d_f"/>
  <p:tag name="KSO_WM_SLIDE_LAYOUT_CNT" val="1_1_1"/>
  <p:tag name="KSO_WM_SPECIAL_SOURCE" val="bdnull"/>
</p:tagLst>
</file>

<file path=ppt/tags/tag26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姓名"/>
  <p:tag name="KSO_WM_UNIT_NOCLEAR" val="0"/>
  <p:tag name="KSO_WM_UNIT_VALUE" val="2"/>
  <p:tag name="KSO_WM_UNIT_HIGHLIGHT" val="0"/>
  <p:tag name="KSO_WM_UNIT_COMPATIBLE" val="0"/>
  <p:tag name="KSO_WM_UNIT_DIAGRAM_ISNUMVISUAL" val="0"/>
  <p:tag name="KSO_WM_UNIT_DIAGRAM_ISREFERUNIT" val="0"/>
  <p:tag name="KSO_WM_UNIT_ID" val="diagram20198862_1*a*1"/>
  <p:tag name="KSO_WM_TEMPLATE_CATEGORY" val="diagram"/>
  <p:tag name="KSO_WM_TEMPLATE_INDEX" val="20198862"/>
  <p:tag name="KSO_WM_UNIT_LAYERLEVEL" val="1"/>
  <p:tag name="KSO_WM_TAG_VERSION" val="1.0"/>
  <p:tag name="KSO_WM_UNIT_TEXT_FILL_FORE_SCHEMECOLOR_INDEX_BRIGHTNESS" val="-0.5"/>
  <p:tag name="KSO_WM_UNIT_TEXT_FILL_FORE_SCHEMECOLOR_INDEX" val="5"/>
  <p:tag name="KSO_WM_UNIT_TEXT_FILL_TYPE" val="1"/>
</p:tagLst>
</file>

<file path=ppt/tags/tag264.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此处添加正文，文字是您思想的提炼，为了最终呈现发布的良好效果。点击此处添加正文，文字是您思想的提炼，为了最终呈现发布的良好效果。点击此处添加正文，文字是您思想的提炼，为了最终呈现发布的良好效果。文字是您思想的提炼。"/>
  <p:tag name="KSO_WM_UNIT_NOCLEAR" val="0"/>
  <p:tag name="KSO_WM_UNIT_VALUE" val="132"/>
  <p:tag name="KSO_WM_UNIT_HIGHLIGHT" val="0"/>
  <p:tag name="KSO_WM_UNIT_COMPATIBLE" val="0"/>
  <p:tag name="KSO_WM_UNIT_DIAGRAM_ISNUMVISUAL" val="0"/>
  <p:tag name="KSO_WM_UNIT_DIAGRAM_ISREFERUNIT" val="0"/>
  <p:tag name="KSO_WM_UNIT_ID" val="diagram20198862_1*f*1"/>
  <p:tag name="KSO_WM_TEMPLATE_CATEGORY" val="diagram"/>
  <p:tag name="KSO_WM_TEMPLATE_INDEX" val="20198862"/>
  <p:tag name="KSO_WM_UNIT_LAYERLEVEL" val="1"/>
  <p:tag name="KSO_WM_TAG_VERSION" val="1.0"/>
  <p:tag name="KSO_WM_UNIT_TEXT_FILL_FORE_SCHEMECOLOR_INDEX_BRIGHTNESS" val="0.5"/>
  <p:tag name="KSO_WM_UNIT_TEXT_FILL_FORE_SCHEMECOLOR_INDEX" val="13"/>
  <p:tag name="KSO_WM_UNIT_TEXT_FILL_TYPE" val="1"/>
</p:tagLst>
</file>

<file path=ppt/tags/tag265.xml><?xml version="1.0" encoding="utf-8"?>
<p:tagLst xmlns:a="http://schemas.openxmlformats.org/drawingml/2006/main" xmlns:r="http://schemas.openxmlformats.org/officeDocument/2006/relationships" xmlns:p="http://schemas.openxmlformats.org/presentationml/2006/main">
  <p:tag name="KSO_WM_SPECIAL_SOURCE" val="bdnull"/>
</p:tagLst>
</file>

<file path=ppt/tags/tag266.xml><?xml version="1.0" encoding="utf-8"?>
<p:tagLst xmlns:a="http://schemas.openxmlformats.org/drawingml/2006/main" xmlns:r="http://schemas.openxmlformats.org/officeDocument/2006/relationships" xmlns:p="http://schemas.openxmlformats.org/presentationml/2006/main">
  <p:tag name="KSO_WM_SLIDE_ID" val="diagram20198862_1"/>
  <p:tag name="KSO_WM_TEMPLATE_SUBCATEGORY" val="0"/>
  <p:tag name="KSO_WM_TEMPLATE_MASTER_TYPE" val="0"/>
  <p:tag name="KSO_WM_TEMPLATE_COLOR_TYPE" val="1"/>
  <p:tag name="KSO_WM_SLIDE_TYPE" val="text"/>
  <p:tag name="KSO_WM_SLIDE_SUBTYPE" val="picTxt"/>
  <p:tag name="KSO_WM_SLIDE_ITEM_CNT" val="0"/>
  <p:tag name="KSO_WM_SLIDE_INDEX" val="1"/>
  <p:tag name="KSO_WM_SLIDE_SIZE" val="864*538"/>
  <p:tag name="KSO_WM_SLIDE_POSITION" val="0*0"/>
  <p:tag name="KSO_WM_TAG_VERSION" val="1.0"/>
  <p:tag name="KSO_WM_BEAUTIFY_FLAG" val="#wm#"/>
  <p:tag name="KSO_WM_TEMPLATE_CATEGORY" val="diagram"/>
  <p:tag name="KSO_WM_TEMPLATE_INDEX" val="20198862"/>
  <p:tag name="KSO_WM_SLIDE_LAYOUT" val="a_d_f"/>
  <p:tag name="KSO_WM_SLIDE_LAYOUT_CNT" val="1_1_1"/>
  <p:tag name="KSO_WM_SPECIAL_SOURCE" val="bdnull"/>
</p:tagLst>
</file>

<file path=ppt/tags/tag26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姓名"/>
  <p:tag name="KSO_WM_UNIT_NOCLEAR" val="0"/>
  <p:tag name="KSO_WM_UNIT_VALUE" val="2"/>
  <p:tag name="KSO_WM_UNIT_HIGHLIGHT" val="0"/>
  <p:tag name="KSO_WM_UNIT_COMPATIBLE" val="0"/>
  <p:tag name="KSO_WM_UNIT_DIAGRAM_ISNUMVISUAL" val="0"/>
  <p:tag name="KSO_WM_UNIT_DIAGRAM_ISREFERUNIT" val="0"/>
  <p:tag name="KSO_WM_UNIT_ID" val="diagram20198862_1*a*1"/>
  <p:tag name="KSO_WM_TEMPLATE_CATEGORY" val="diagram"/>
  <p:tag name="KSO_WM_TEMPLATE_INDEX" val="20198862"/>
  <p:tag name="KSO_WM_UNIT_LAYERLEVEL" val="1"/>
  <p:tag name="KSO_WM_TAG_VERSION" val="1.0"/>
  <p:tag name="KSO_WM_UNIT_TEXT_FILL_FORE_SCHEMECOLOR_INDEX_BRIGHTNESS" val="-0.5"/>
  <p:tag name="KSO_WM_UNIT_TEXT_FILL_FORE_SCHEMECOLOR_INDEX" val="5"/>
  <p:tag name="KSO_WM_UNIT_TEXT_FILL_TYPE" val="1"/>
</p:tagLst>
</file>

<file path=ppt/tags/tag268.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此处添加正文，文字是您思想的提炼，为了最终呈现发布的良好效果。点击此处添加正文，文字是您思想的提炼，为了最终呈现发布的良好效果。点击此处添加正文，文字是您思想的提炼，为了最终呈现发布的良好效果。文字是您思想的提炼。"/>
  <p:tag name="KSO_WM_UNIT_NOCLEAR" val="0"/>
  <p:tag name="KSO_WM_UNIT_VALUE" val="132"/>
  <p:tag name="KSO_WM_UNIT_HIGHLIGHT" val="0"/>
  <p:tag name="KSO_WM_UNIT_COMPATIBLE" val="0"/>
  <p:tag name="KSO_WM_UNIT_DIAGRAM_ISNUMVISUAL" val="0"/>
  <p:tag name="KSO_WM_UNIT_DIAGRAM_ISREFERUNIT" val="0"/>
  <p:tag name="KSO_WM_UNIT_ID" val="diagram20198862_1*f*1"/>
  <p:tag name="KSO_WM_TEMPLATE_CATEGORY" val="diagram"/>
  <p:tag name="KSO_WM_TEMPLATE_INDEX" val="20198862"/>
  <p:tag name="KSO_WM_UNIT_LAYERLEVEL" val="1"/>
  <p:tag name="KSO_WM_TAG_VERSION" val="1.0"/>
  <p:tag name="KSO_WM_UNIT_TEXT_FILL_FORE_SCHEMECOLOR_INDEX_BRIGHTNESS" val="0.5"/>
  <p:tag name="KSO_WM_UNIT_TEXT_FILL_FORE_SCHEMECOLOR_INDEX" val="13"/>
  <p:tag name="KSO_WM_UNIT_TEXT_FILL_TYPE" val="1"/>
</p:tagLst>
</file>

<file path=ppt/tags/tag269.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3273,&quot;width&quot;:6304}"/>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4032,&quot;width&quot;:6240}"/>
</p:tagLst>
</file>

<file path=ppt/tags/tag271.xml><?xml version="1.0" encoding="utf-8"?>
<p:tagLst xmlns:a="http://schemas.openxmlformats.org/drawingml/2006/main" xmlns:r="http://schemas.openxmlformats.org/officeDocument/2006/relationships" xmlns:p="http://schemas.openxmlformats.org/presentationml/2006/main">
  <p:tag name="KSO_WM_SLIDE_ID" val="diagram20212608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540"/>
  <p:tag name="KSO_WM_SLIDE_POSITION" val="0*0"/>
  <p:tag name="KSO_WM_TAG_VERSION" val="1.0"/>
  <p:tag name="KSO_WM_BEAUTIFY_FLAG" val="#wm#"/>
  <p:tag name="KSO_WM_TEMPLATE_CATEGORY" val="diagram"/>
  <p:tag name="KSO_WM_TEMPLATE_INDEX" val="20212608"/>
  <p:tag name="KSO_WM_SLIDE_LAYOUT" val="a_d_f"/>
  <p:tag name="KSO_WM_SLIDE_LAYOUT_CNT" val="1_1_1"/>
  <p:tag name="KSO_WM_SPECIAL_SOURCE" val="bdnull"/>
  <p:tag name="KSO_WM_SLIDE_BACKGROUND" val="[&quot;general&quot;]"/>
  <p:tag name="KSO_WM_SLIDE_RATIO" val="1.777778"/>
  <p:tag name="KSO_WM_CHIP_INFOS" val="{&quot;type&quot;:0,&quot;layout_type&quot;:&quot;full&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9e7d2d73d2384101fd9d58"/>
  <p:tag name="KSO_WM_CHIP_FILLPROP" val="[[{&quot;text_align&quot;:&quot;cm&quot;,&quot;text_direction&quot;:&quot;horizontal&quot;,&quot;support_big_font&quot;:false,&quot;fill_id&quot;:&quot;d4739dbf241442a6844608d63f7227ec&quot;,&quot;fill_align&quot;:&quot;cm&quot;,&quot;chip_types&quot;:[&quot;picture&quot;]},{&quot;text_align&quot;:&quot;lb&quot;,&quot;text_direction&quot;:&quot;horizontal&quot;,&quot;support_big_font&quot;:false,&quot;fill_id&quot;:&quot;472d7469fc3e46fb83d4cd4ee0bc97d3&quot;,&quot;fill_align&quot;:&quot;lb&quot;,&quot;chip_types&quot;:[&quot;text&quot;,&quot;header&quot;]},{&quot;text_align&quot;:&quot;lt&quot;,&quot;text_direction&quot;:&quot;horizontal&quot;,&quot;support_big_font&quot;:false,&quot;fill_id&quot;:&quot;d0d455bc29964985aeac4037109ebcc4&quot;,&quot;fill_align&quot;:&quot;lt&quot;,&quot;chip_types&quot;:[&quot;text&quot;]}]]"/>
  <p:tag name="KSO_WM_SLIDE_LAYOUT_INFO" val="{&quot;backgroundInfo&quot;:[{&quot;bottom&quot;:0,&quot;bottomAbs&quot;:false,&quot;left&quot;:0,&quot;leftAbs&quot;:false,&quot;right&quot;:0,&quot;rightAbs&quot;:false,&quot;top&quot;:0,&quot;topAbs&quot;:false,&quot;type&quot;:&quot;general&quot;}],&quot;id&quot;:&quot;2021-04-01T15:42:30&quot;,&quot;maxSize&quot;:{&quot;size1&quot;:73.299999999999997},&quot;minSize&quot;:{&quot;size1&quot;:73.299999999999997},&quot;normalSize&quot;:{&quot;size1&quot;:73.299999999999997},&quot;subLayout&quot;:[{&quot;id&quot;:&quot;2021-04-01T15:42:30&quot;,&quot;margin&quot;:{&quot;bottom&quot;:0,&quot;left&quot;:1.6929999589920044,&quot;right&quot;:6.7729997634887695,&quot;top&quot;:12.277000427246094},&quot;type&quot;:0},{&quot;id&quot;:&quot;2021-04-01T15:42:30&quot;,&quot;margin&quot;:{&quot;bottom&quot;:2.5399999618530273,&quot;left&quot;:1.6929999589920044,&quot;right&quot;:6.7729997634887695,&quot;top&quot;:0.42300000786781311},&quot;type&quot;:0}],&quot;type&quot;:0}"/>
  <p:tag name="KSO_WM_CHIP_DECFILLPROP" val="[]"/>
  <p:tag name="KSO_WM_CHIP_GROUPID" val="5e9e7d2d73d2384101fd9d57"/>
  <p:tag name="KSO_WM_SLIDE_BK_DARK_LIGHT" val="2"/>
  <p:tag name="KSO_WM_SLIDE_BACKGROUND_TYPE" val="general"/>
  <p:tag name="KSO_WM_SLIDE_SUPPORT_FEATURE_TYPE" val="0"/>
  <p:tag name="KSO_WM_TEMPLATE_ASSEMBLE_XID" val="60656f5f4054ed1e2fb808b5"/>
  <p:tag name="KSO_WM_TEMPLATE_ASSEMBLE_GROUPID" val="60656f5f4054ed1e2fb808b5"/>
</p:tagLst>
</file>

<file path=ppt/tags/tag27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5"/>
  <p:tag name="KSO_WM_UNIT_HIGHLIGHT" val="0"/>
  <p:tag name="KSO_WM_UNIT_COMPATIBLE" val="0"/>
  <p:tag name="KSO_WM_UNIT_DIAGRAM_ISNUMVISUAL" val="0"/>
  <p:tag name="KSO_WM_UNIT_DIAGRAM_ISREFERUNIT" val="0"/>
  <p:tag name="KSO_WM_UNIT_ID" val="diagram20212608_1*a*1"/>
  <p:tag name="KSO_WM_TEMPLATE_CATEGORY" val="diagram"/>
  <p:tag name="KSO_WM_TEMPLATE_INDEX" val="20212608"/>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d9156691f5074cb39cb48dd789c0c7e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004c985122ad460c91af1a71fcc66b4c"/>
  <p:tag name="KSO_WM_UNIT_TEXT_FILL_FORE_SCHEMECOLOR_INDEX_BRIGHTNESS" val="0"/>
  <p:tag name="KSO_WM_UNIT_TEXT_FILL_FORE_SCHEMECOLOR_INDEX" val="13"/>
  <p:tag name="KSO_WM_UNIT_TEXT_FILL_TYPE" val="1"/>
  <p:tag name="KSO_WM_TEMPLATE_ASSEMBLE_XID" val="60656f5f4054ed1e2fb808b5"/>
  <p:tag name="KSO_WM_TEMPLATE_ASSEMBLE_GROUPID" val="60656f5f4054ed1e2fb808b5"/>
</p:tagLst>
</file>

<file path=ppt/tags/tag27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ID" val="diagram20212608_1*f*1"/>
  <p:tag name="KSO_WM_TEMPLATE_CATEGORY" val="diagram"/>
  <p:tag name="KSO_WM_TEMPLATE_INDEX" val="20212608"/>
  <p:tag name="KSO_WM_UNIT_LAYERLEVEL" val="1"/>
  <p:tag name="KSO_WM_TAG_VERSION" val="1.0"/>
  <p:tag name="KSO_WM_UNIT_DEFAULT_FONT" val="14;20;2"/>
  <p:tag name="KSO_WM_UNIT_BLOCK" val="0"/>
  <p:tag name="KSO_WM_UNIT_VALUE" val="36"/>
  <p:tag name="KSO_WM_UNIT_SHOW_EDIT_AREA_INDICATION" val="1"/>
  <p:tag name="KSO_WM_CHIP_GROUPID" val="5e6b05596848fb12bee65ac8"/>
  <p:tag name="KSO_WM_CHIP_XID" val="5e6b05596848fb12bee65aca"/>
  <p:tag name="KSO_WM_UNIT_DEC_AREA_ID" val="52d7b64e86384ead91dd9a9e2b2fe50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9e28c290bc604bf8828ac4a0a9b8554e"/>
  <p:tag name="KSO_WM_UNIT_TEXT_FILL_FORE_SCHEMECOLOR_INDEX_BRIGHTNESS" val="0.25"/>
  <p:tag name="KSO_WM_UNIT_TEXT_FILL_FORE_SCHEMECOLOR_INDEX" val="13"/>
  <p:tag name="KSO_WM_UNIT_TEXT_FILL_TYPE" val="1"/>
  <p:tag name="KSO_WM_TEMPLATE_ASSEMBLE_XID" val="60656f5f4054ed1e2fb808b5"/>
  <p:tag name="KSO_WM_TEMPLATE_ASSEMBLE_GROUPID" val="60656f5f4054ed1e2fb808b5"/>
</p:tagLst>
</file>

<file path=ppt/tags/tag274.xml><?xml version="1.0" encoding="utf-8"?>
<p:tagLst xmlns:a="http://schemas.openxmlformats.org/drawingml/2006/main" xmlns:r="http://schemas.openxmlformats.org/officeDocument/2006/relationships" xmlns:p="http://schemas.openxmlformats.org/presentationml/2006/main">
  <p:tag name="KSO_WM_UNIT_VALUE" val="1904*3384"/>
  <p:tag name="KSO_WM_UNIT_HIGHLIGHT" val="0"/>
  <p:tag name="KSO_WM_UNIT_COMPATIBLE" val="1"/>
  <p:tag name="KSO_WM_UNIT_DIAGRAM_ISNUMVISUAL" val="0"/>
  <p:tag name="KSO_WM_UNIT_DIAGRAM_ISREFERUNIT" val="0"/>
  <p:tag name="KSO_WM_UNIT_TYPE" val="d"/>
  <p:tag name="KSO_WM_UNIT_INDEX" val="1"/>
  <p:tag name="KSO_WM_UNIT_ID" val="diagram20212608_1*d*1"/>
  <p:tag name="KSO_WM_TEMPLATE_CATEGORY" val="diagram"/>
  <p:tag name="KSO_WM_TEMPLATE_INDEX" val="20212608"/>
  <p:tag name="KSO_WM_UNIT_LAYERLEVEL" val="1"/>
  <p:tag name="KSO_WM_TAG_VERSION" val="1.0"/>
  <p:tag name="KSO_WM_BEAUTIFY_FLAG" val="#wm#"/>
  <p:tag name="KSO_WM_CHIP_GROUPID" val="5e7310da9a230a26b9e88a19"/>
  <p:tag name="KSO_WM_CHIP_XID" val="5e7310da9a230a26b9e88a1a"/>
  <p:tag name="KSO_WM_UNIT_DEC_AREA_ID" val="9cfdb49670674d8b80054a0e8fdc555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881499048b44c2480cd1d3046511f60"/>
  <p:tag name="KSO_WM_TEMPLATE_ASSEMBLE_XID" val="60656f5f4054ed1e2fb808b5"/>
  <p:tag name="KSO_WM_TEMPLATE_ASSEMBLE_GROUPID" val="60656f5f4054ed1e2fb808b5"/>
</p:tagLst>
</file>

<file path=ppt/tags/tag275.xml><?xml version="1.0" encoding="utf-8"?>
<p:tagLst xmlns:a="http://schemas.openxmlformats.org/drawingml/2006/main" xmlns:r="http://schemas.openxmlformats.org/officeDocument/2006/relationships" xmlns:p="http://schemas.openxmlformats.org/presentationml/2006/main">
  <p:tag name="KSO_WM_SPECIAL_SOURCE" val="bdnull"/>
</p:tagLst>
</file>

<file path=ppt/tags/tag276.xml><?xml version="1.0" encoding="utf-8"?>
<p:tagLst xmlns:a="http://schemas.openxmlformats.org/drawingml/2006/main" xmlns:r="http://schemas.openxmlformats.org/officeDocument/2006/relationships" xmlns:p="http://schemas.openxmlformats.org/presentationml/2006/main">
  <p:tag name="KSO_WM_SLIDE_ID" val="diagram169025_1"/>
  <p:tag name="KSO_WM_TEMPLATE_SUBCATEGORY" val="0"/>
  <p:tag name="KSO_WM_TEMPLATE_MASTER_TYPE" val="0"/>
  <p:tag name="KSO_WM_TEMPLATE_COLOR_TYPE" val="1"/>
  <p:tag name="KSO_WM_SLIDE_TYPE" val="text"/>
  <p:tag name="KSO_WM_SLIDE_SUBTYPE" val="picTxt"/>
  <p:tag name="KSO_WM_SLIDE_ITEM_CNT" val="0"/>
  <p:tag name="KSO_WM_SLIDE_INDEX" val="1"/>
  <p:tag name="KSO_WM_SLIDE_SIZE" val="959*541"/>
  <p:tag name="KSO_WM_SLIDE_POSITION" val="0*0"/>
  <p:tag name="KSO_WM_TAG_VERSION" val="1.0"/>
  <p:tag name="KSO_WM_BEAUTIFY_FLAG" val="#wm#"/>
  <p:tag name="KSO_WM_TEMPLATE_CATEGORY" val="diagram"/>
  <p:tag name="KSO_WM_TEMPLATE_INDEX" val="169025"/>
  <p:tag name="KSO_WM_SLIDE_LAYOUT" val="a_d_f"/>
  <p:tag name="KSO_WM_SLIDE_LAYOUT_CNT" val="1_1_1"/>
  <p:tag name="KSO_WM_SPECIAL_SOURCE" val="bdnull"/>
</p:tagLst>
</file>

<file path=ppt/tags/tag2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9025_1*i*1"/>
  <p:tag name="KSO_WM_TEMPLATE_CATEGORY" val="diagram"/>
  <p:tag name="KSO_WM_TEMPLATE_INDEX" val="169025"/>
  <p:tag name="KSO_WM_UNIT_LAYERLEVEL" val="1"/>
  <p:tag name="KSO_WM_TAG_VERSION" val="1.0"/>
  <p:tag name="KSO_WM_UNIT_FILL_FORE_SCHEMECOLOR_INDEX_BRIGHTNESS" val="0.25"/>
  <p:tag name="KSO_WM_UNIT_FILL_FORE_SCHEMECOLOR_INDEX" val="13"/>
  <p:tag name="KSO_WM_UNIT_FILL_TYPE" val="1"/>
  <p:tag name="KSO_WM_UNIT_TEXT_FILL_FORE_SCHEMECOLOR_INDEX_BRIGHTNESS" val="0"/>
  <p:tag name="KSO_WM_UNIT_TEXT_FILL_FORE_SCHEMECOLOR_INDEX" val="2"/>
  <p:tag name="KSO_WM_UNIT_TEXT_FILL_TYPE" val="1"/>
</p:tagLst>
</file>

<file path=ppt/tags/tag278.xml><?xml version="1.0" encoding="utf-8"?>
<p:tagLst xmlns:a="http://schemas.openxmlformats.org/drawingml/2006/main" xmlns:r="http://schemas.openxmlformats.org/officeDocument/2006/relationships" xmlns:p="http://schemas.openxmlformats.org/presentationml/2006/main">
  <p:tag name="KSO_WM_UNIT_VALUE" val="1904*1896"/>
  <p:tag name="KSO_WM_UNIT_HIGHLIGHT" val="0"/>
  <p:tag name="KSO_WM_UNIT_COMPATIBLE" val="0"/>
  <p:tag name="KSO_WM_UNIT_DIAGRAM_ISNUMVISUAL" val="0"/>
  <p:tag name="KSO_WM_UNIT_DIAGRAM_ISREFERUNIT" val="0"/>
  <p:tag name="KSO_WM_UNIT_ID" val="diagram169025_1*d*1"/>
  <p:tag name="KSO_WM_TEMPLATE_CATEGORY" val="diagram"/>
  <p:tag name="KSO_WM_TEMPLATE_INDEX" val="169025"/>
  <p:tag name="KSO_WM_UNIT_SUPPORT_UNIT_TYPE" val="[&quot;l&quot;,&quot;m&quot;,&quot;n&quot;,&quot;o&quot;,&quot;p&quot;,&quot;q&quot;,&quot;r&quot;,&quot;δ&quot;]"/>
  <p:tag name="KSO_WM_UNIT_LAYERLEVEL" val="1"/>
  <p:tag name="KSO_WM_TAG_VERSION" val="1.0"/>
</p:tagLst>
</file>

<file path=ppt/tags/tag279.xml><?xml version="1.0" encoding="utf-8"?>
<p:tagLst xmlns:a="http://schemas.openxmlformats.org/drawingml/2006/main" xmlns:r="http://schemas.openxmlformats.org/officeDocument/2006/relationships" xmlns:p="http://schemas.openxmlformats.org/presentationml/2006/main">
  <p:tag name="KSO_WM_UNIT_PRESET_TEXT" val="您的正文已经经简明扼要，字字珠玑，但信息却千丝万缕、错综复杂，需要用更多的文字来表述；但请您尽可能提炼思想的精髓，否则容易造成观者的阅读压力，适得其反。&#10;当您的正文内容到达这个限度时，或许已经不纯粹作用于演示，极大可能运用于阅读领域。&#10;无论是传播观点、知识分享还是汇报工作，内容的详尽固然重要，但请一定注意信息框架的清晰，这样才能使内容层次分明，页面简洁易读。"/>
  <p:tag name="KSO_WM_UNIT_VALUE" val="286"/>
  <p:tag name="KSO_WM_UNIT_HIGHLIGHT" val="0"/>
  <p:tag name="KSO_WM_UNIT_COMPATIBLE" val="0"/>
  <p:tag name="KSO_WM_UNIT_DIAGRAM_ISNUMVISUAL" val="0"/>
  <p:tag name="KSO_WM_UNIT_DIAGRAM_ISREFERUNIT" val="0"/>
  <p:tag name="KSO_WM_UNIT_ID" val="diagram169025_1*f*1"/>
  <p:tag name="KSO_WM_TEMPLATE_CATEGORY" val="diagram"/>
  <p:tag name="KSO_WM_TEMPLATE_INDEX" val="169025"/>
  <p:tag name="KSO_WM_UNIT_LAYERLEVEL" val="1"/>
  <p:tag name="KSO_WM_TAG_VERSION" val="1.0"/>
  <p:tag name="KSO_WM_UNIT_ADJUSTLAYOUT_ID" val="5"/>
  <p:tag name="KSO_WM_UNIT_COLOR_SCHEME_SHAPE_ID" val="5"/>
  <p:tag name="KSO_WM_UNIT_COLOR_SCHEME_PARENT_PAGE" val="0_1"/>
  <p:tag name="KSO_WM_UNIT_TEXT_PART_ID_V2" val="d-2-1"/>
  <p:tag name="KSO_WM_UNIT_NOCLEAR" val="0"/>
  <p:tag name="KSO_WM_UNIT_TEXT_FILL_FORE_SCHEMECOLOR_INDEX_BRIGHTNESS" val="0"/>
  <p:tag name="KSO_WM_UNIT_TEXT_FILL_FORE_SCHEMECOLOR_INDEX" val="14"/>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VALUE" val="11"/>
  <p:tag name="KSO_WM_UNIT_HIGHLIGHT" val="0"/>
  <p:tag name="KSO_WM_UNIT_COMPATIBLE" val="0"/>
  <p:tag name="KSO_WM_UNIT_DIAGRAM_ISNUMVISUAL" val="0"/>
  <p:tag name="KSO_WM_UNIT_DIAGRAM_ISREFERUNIT" val="0"/>
  <p:tag name="KSO_WM_UNIT_ID" val="diagram169025_1*a*1"/>
  <p:tag name="KSO_WM_TEMPLATE_CATEGORY" val="diagram"/>
  <p:tag name="KSO_WM_TEMPLATE_INDEX" val="169025"/>
  <p:tag name="KSO_WM_UNIT_LAYERLEVEL" val="1"/>
  <p:tag name="KSO_WM_TAG_VERSION" val="1.0"/>
  <p:tag name="KSO_WM_UNIT_ADJUSTLAYOUT_ID" val="67"/>
  <p:tag name="KSO_WM_UNIT_COLOR_SCHEME_SHAPE_ID" val="67"/>
  <p:tag name="KSO_WM_UNIT_COLOR_SCHEME_PARENT_PAGE" val="0_1"/>
  <p:tag name="KSO_WM_UNIT_NOCLEAR" val="0"/>
  <p:tag name="KSO_WM_UNIT_TEXT_FILL_FORE_SCHEMECOLOR_INDEX_BRIGHTNESS" val="0"/>
  <p:tag name="KSO_WM_UNIT_TEXT_FILL_FORE_SCHEMECOLOR_INDEX" val="14"/>
  <p:tag name="KSO_WM_UNIT_TEXT_FILL_TYPE" val="1"/>
</p:tagLst>
</file>

<file path=ppt/tags/tag2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169025_1*i*4"/>
  <p:tag name="KSO_WM_TEMPLATE_CATEGORY" val="diagram"/>
  <p:tag name="KSO_WM_TEMPLATE_INDEX" val="169025"/>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2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169025_1*i*5"/>
  <p:tag name="KSO_WM_TEMPLATE_CATEGORY" val="diagram"/>
  <p:tag name="KSO_WM_TEMPLATE_INDEX" val="169025"/>
  <p:tag name="KSO_WM_UNIT_LAYERLEVEL" val="1"/>
  <p:tag name="KSO_WM_TAG_VERSION" val="1.0"/>
  <p:tag name="KSO_WM_BEAUTIFY_FLAG" val="#wm#"/>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Lst>
</file>

<file path=ppt/tags/tag2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169025_1*i*2"/>
  <p:tag name="KSO_WM_TEMPLATE_CATEGORY" val="diagram"/>
  <p:tag name="KSO_WM_TEMPLATE_INDEX" val="169025"/>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2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169025_1*i*3"/>
  <p:tag name="KSO_WM_TEMPLATE_CATEGORY" val="diagram"/>
  <p:tag name="KSO_WM_TEMPLATE_INDEX" val="169025"/>
  <p:tag name="KSO_WM_UNIT_LAYERLEVEL" val="1"/>
  <p:tag name="KSO_WM_TAG_VERSION" val="1.0"/>
  <p:tag name="KSO_WM_BEAUTIFY_FLAG" val="#wm#"/>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Lst>
</file>

<file path=ppt/tags/tag285.xml><?xml version="1.0" encoding="utf-8"?>
<p:tagLst xmlns:a="http://schemas.openxmlformats.org/drawingml/2006/main" xmlns:r="http://schemas.openxmlformats.org/officeDocument/2006/relationships" xmlns:p="http://schemas.openxmlformats.org/presentationml/2006/main">
  <p:tag name="KSO_WM_SLIDE_ID" val="diagram20212759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960*467"/>
  <p:tag name="KSO_WM_SLIDE_POSITION" val="0*72"/>
  <p:tag name="KSO_WM_TAG_VERSION" val="1.0"/>
  <p:tag name="KSO_WM_BEAUTIFY_FLAG" val="#wm#"/>
  <p:tag name="KSO_WM_TEMPLATE_CATEGORY" val="diagram"/>
  <p:tag name="KSO_WM_TEMPLATE_INDEX" val="20212759"/>
  <p:tag name="KSO_WM_SLIDE_LAYOUT" val="a_f"/>
  <p:tag name="KSO_WM_SLIDE_LAYOUT_CNT" val="1_1"/>
  <p:tag name="KSO_WM_SLIDE_LAYOUT_INFO" val="{&quot;backgroundInfo&quot;:[{&quot;bottom&quot;:0,&quot;bottomAbs&quot;:false,&quot;left&quot;:0,&quot;leftAbs&quot;:false,&quot;right&quot;:0,&quot;rightAbs&quot;:false,&quot;top&quot;:0.74074070000000003,&quot;topAbs&quot;:false,&quot;type&quot;:&quot;bottomTop&quot;}],&quot;id&quot;:&quot;2021-04-01T15:36:40&quot;,&quot;maxSize&quot;:{&quot;size1&quot;:42.200000000000003},&quot;minSize&quot;:{&quot;size1&quot;:42.200000000000003},&quot;normalSize&quot;:{&quot;size1&quot;:42.200000000000003},&quot;subLayout&quot;:[{&quot;id&quot;:&quot;2021-04-01T15:36:40&quot;,&quot;margin&quot;:{&quot;bottom&quot;:3.3870000839233398,&quot;left&quot;:4.6570000648498535,&quot;right&quot;:4.6570000648498535,&quot;top&quot;:1.2699999809265137},&quot;type&quot;:0},{&quot;id&quot;:&quot;2021-04-01T15:36:40&quot;,&quot;margin&quot;:{&quot;bottom&quot;:3.3870000839233398,&quot;left&quot;:6.7729997634887695,&quot;right&quot;:6.7729997634887695,&quot;top&quot;:0},&quot;type&quot;:0}],&quot;type&quot;:0}"/>
  <p:tag name="KSO_WM_SLIDE_BACKGROUND" val="[&quot;bottomTop&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true,&quot;fill_id&quot;:&quot;6969a5984fe4426badf670db1829be36&quot;,&quot;fill_align&quot;:&quot;cm&quot;,&quot;chip_types&quot;:[&quot;header&quot;]},{&quot;text_align&quot;:&quot;lm&quot;,&quot;text_direction&quot;:&quot;horizontal&quot;,&quot;support_features&quot;:[&quot;collage&quot;,&quot;carousel&quot;],&quot;support_big_font&quot;:true,&quot;fill_id&quot;:&quot;638fc320fad547f2a2c9e7fbae56f76d&quot;,&quot;fill_align&quot;:&quot;cm&quot;,&quot;chip_types&quot;:[&quot;diagram&quot;,&quot;text&quot;,&quot;picture&quot;,&quot;chart&quot;,&quot;table&quot;]}]]"/>
  <p:tag name="KSO_WM_CHIP_XID" val="5f226a74c4814ce96fb160eb"/>
  <p:tag name="KSO_WM_CHIP_DECFILLPROP" val="[]"/>
  <p:tag name="KSO_WM_CHIP_GROUPID" val="5f226a74c4814ce96fb160ea"/>
  <p:tag name="KSO_WM_SLIDE_BK_DARK_LIGHT" val="2"/>
  <p:tag name="KSO_WM_SLIDE_BACKGROUND_TYPE" val="bottomTop"/>
  <p:tag name="KSO_WM_SLIDE_SUPPORT_FEATURE_TYPE" val="0"/>
  <p:tag name="KSO_WM_TEMPLATE_ASSEMBLE_XID" val="60656f434054ed1e2fb8068a"/>
  <p:tag name="KSO_WM_TEMPLATE_ASSEMBLE_GROUPID" val="60656f434054ed1e2fb8068a"/>
  <p:tag name="KSO_WM_SPECIAL_SOURCE" val="bdnull"/>
</p:tagLst>
</file>

<file path=ppt/tags/tag286.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69bd12f14aa74ace9c6c03891def0a09"/>
  <p:tag name="KSO_WM_UNIT_HIGHLIGHT" val="0"/>
  <p:tag name="KSO_WM_UNIT_COMPATIBLE" val="0"/>
  <p:tag name="KSO_WM_UNIT_DIAGRAM_ISNUMVISUAL" val="0"/>
  <p:tag name="KSO_WM_UNIT_DIAGRAM_ISREFERUNIT" val="0"/>
  <p:tag name="KSO_WM_UNIT_ID" val="diagram20212759_1*i*4"/>
  <p:tag name="KSO_WM_TEMPLATE_CATEGORY" val="diagram"/>
  <p:tag name="KSO_WM_TEMPLATE_INDEX" val="20212759"/>
  <p:tag name="KSO_WM_UNIT_LAYERLEVEL" val="1"/>
  <p:tag name="KSO_WM_TAG_VERSION" val="1.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f226a74c4814ce96fb160ea"/>
  <p:tag name="KSO_WM_CHIP_XID" val="5f226a74c4814ce96fb160e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6"/>
  <p:tag name="KSO_WM_TEMPLATE_ASSEMBLE_XID" val="60656f434054ed1e2fb8068a"/>
  <p:tag name="KSO_WM_TEMPLATE_ASSEMBLE_GROUPID" val="60656f434054ed1e2fb8068a"/>
</p:tagLst>
</file>

<file path=ppt/tags/tag28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ID" val="diagram20212759_1*a*1"/>
  <p:tag name="KSO_WM_TEMPLATE_CATEGORY" val="diagram"/>
  <p:tag name="KSO_WM_TEMPLATE_INDEX" val="20212759"/>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f3eb6b3f979d46e493c1917cad3317b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1d55dbbc9dc45d993ba9743888d0d56"/>
  <p:tag name="KSO_WM_UNIT_SUPPORT_BIG_FONT" val="1"/>
  <p:tag name="KSO_WM_UNIT_TEXT_FILL_FORE_SCHEMECOLOR_INDEX_BRIGHTNESS" val="0"/>
  <p:tag name="KSO_WM_UNIT_TEXT_FILL_FORE_SCHEMECOLOR_INDEX" val="13"/>
  <p:tag name="KSO_WM_UNIT_TEXT_FILL_TYPE" val="1"/>
  <p:tag name="KSO_WM_TEMPLATE_ASSEMBLE_XID" val="60656f434054ed1e2fb8068a"/>
  <p:tag name="KSO_WM_TEMPLATE_ASSEMBLE_GROUPID" val="60656f434054ed1e2fb8068a"/>
</p:tagLst>
</file>

<file path=ppt/tags/tag28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ID" val="diagram20212759_1*a*1"/>
  <p:tag name="KSO_WM_TEMPLATE_CATEGORY" val="diagram"/>
  <p:tag name="KSO_WM_TEMPLATE_INDEX" val="20212759"/>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f3eb6b3f979d46e493c1917cad3317b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1d55dbbc9dc45d993ba9743888d0d56"/>
  <p:tag name="KSO_WM_UNIT_SUPPORT_BIG_FONT" val="1"/>
  <p:tag name="KSO_WM_UNIT_TEXT_FILL_FORE_SCHEMECOLOR_INDEX_BRIGHTNESS" val="0"/>
  <p:tag name="KSO_WM_UNIT_TEXT_FILL_FORE_SCHEMECOLOR_INDEX" val="13"/>
  <p:tag name="KSO_WM_UNIT_TEXT_FILL_TYPE" val="1"/>
  <p:tag name="KSO_WM_TEMPLATE_ASSEMBLE_XID" val="60656f434054ed1e2fb8068a"/>
  <p:tag name="KSO_WM_TEMPLATE_ASSEMBLE_GROUPID" val="60656f434054ed1e2fb8068a"/>
</p:tagLst>
</file>

<file path=ppt/tags/tag289.xml><?xml version="1.0" encoding="utf-8"?>
<p:tagLst xmlns:a="http://schemas.openxmlformats.org/drawingml/2006/main" xmlns:r="http://schemas.openxmlformats.org/officeDocument/2006/relationships" xmlns:p="http://schemas.openxmlformats.org/presentationml/2006/main">
  <p:tag name="KSO_WM_SLIDE_ID" val="custom20203631_31"/>
  <p:tag name="KSO_WM_TEMPLATE_SUBCATEGORY" val="0"/>
  <p:tag name="KSO_WM_TEMPLATE_MASTER_TYPE" val="1"/>
  <p:tag name="KSO_WM_TEMPLATE_COLOR_TYPE" val="1"/>
  <p:tag name="KSO_WM_SLIDE_TYPE" val="endPage"/>
  <p:tag name="KSO_WM_SLIDE_SUBTYPE" val="pureTxt"/>
  <p:tag name="KSO_WM_SLIDE_ITEM_CNT" val="0"/>
  <p:tag name="KSO_WM_SLIDE_INDEX" val="31"/>
  <p:tag name="KSO_WM_SLIDE_SIZE" val="864*538"/>
  <p:tag name="KSO_WM_SLIDE_POSITION" val="0*0"/>
  <p:tag name="KSO_WM_TAG_VERSION" val="1.0"/>
  <p:tag name="KSO_WM_BEAUTIFY_FLAG" val="#wm#"/>
  <p:tag name="KSO_WM_TEMPLATE_CATEGORY" val="custom"/>
  <p:tag name="KSO_WM_TEMPLATE_INDEX" val="20203631"/>
  <p:tag name="KSO_WM_SLIDE_LAYOUT" val="a_b"/>
  <p:tag name="KSO_WM_SLIDE_LAYOUT_CNT" val="1_2"/>
  <p:tag name="KSO_WM_COMBINE_RELATE_SLIDE_ID" val="background20176389_11"/>
  <p:tag name="KSO_WM_SPECIAL_SOURCE" val="bdnull"/>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3631_31*a*1"/>
  <p:tag name="KSO_WM_TEMPLATE_CATEGORY" val="custom"/>
  <p:tag name="KSO_WM_TEMPLATE_INDEX" val="20203631"/>
  <p:tag name="KSO_WM_UNIT_LAYERLEVEL" val="1"/>
  <p:tag name="KSO_WM_TAG_VERSION" val="1.0"/>
  <p:tag name="KSO_WM_UNIT_ISCONTENTSTITLE" val="0"/>
  <p:tag name="KSO_WM_UNIT_NOCLEAR" val="1"/>
  <p:tag name="KSO_WM_UNIT_PRESET_TEXT" val="Thanks"/>
  <p:tag name="KSO_WM_UNIT_TEXT_FILL_FORE_SCHEMECOLOR_INDEX_BRIGHTNESS" val="0"/>
  <p:tag name="KSO_WM_UNIT_TEXT_FILL_FORE_SCHEMECOLOR_INDEX" val="13"/>
  <p:tag name="KSO_WM_UNIT_TEXT_FILL_TYPE" val="1"/>
</p:tagLst>
</file>

<file path=ppt/tags/tag2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3631_31*b*1"/>
  <p:tag name="KSO_WM_TEMPLATE_CATEGORY" val="custom"/>
  <p:tag name="KSO_WM_TEMPLATE_INDEX" val="20203631"/>
  <p:tag name="KSO_WM_UNIT_LAYERLEVEL" val="1"/>
  <p:tag name="KSO_WM_TAG_VERSION" val="1.0"/>
  <p:tag name="KSO_WM_UNIT_ISCONTENTSTITLE" val="0"/>
  <p:tag name="KSO_WM_UNIT_NOCLEAR" val="0"/>
  <p:tag name="KSO_WM_UNIT_VALUE" val="10"/>
  <p:tag name="KSO_WM_UNIT_PRESET_TEXT" val="感谢聆听"/>
  <p:tag name="KSO_WM_UNIT_TEXT_FILL_FORE_SCHEMECOLOR_INDEX_BRIGHTNESS" val="0.15"/>
  <p:tag name="KSO_WM_UNIT_TEXT_FILL_FORE_SCHEMECOLOR_INDEX" val="13"/>
  <p:tag name="KSO_WM_UNIT_TEXT_FILL_TYPE" val="1"/>
</p:tagLst>
</file>

<file path=ppt/tags/tag2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3631_31*b*2"/>
  <p:tag name="KSO_WM_TEMPLATE_CATEGORY" val="custom"/>
  <p:tag name="KSO_WM_TEMPLATE_INDEX" val="20203631"/>
  <p:tag name="KSO_WM_UNIT_LAYERLEVEL" val="1"/>
  <p:tag name="KSO_WM_TAG_VERSION" val="1.0"/>
  <p:tag name="KSO_WM_UNIT_ISCONTENTSTITLE" val="0"/>
  <p:tag name="KSO_WM_UNIT_NOCLEAR" val="0"/>
  <p:tag name="KSO_WM_UNIT_VALUE" val="44"/>
  <p:tag name="KSO_WM_UNIT_PRESET_TEXT" val="单击此处添加文本具体内容，简明扼要的阐述您的观点。"/>
  <p:tag name="KSO_WM_UNIT_TEXT_FILL_FORE_SCHEMECOLOR_INDEX_BRIGHTNESS" val="0.15"/>
  <p:tag name="KSO_WM_UNIT_TEXT_FILL_FORE_SCHEMECOLOR_INDEX" val="13"/>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12*i*6"/>
  <p:tag name="KSO_WM_UNIT_LAYERLEVEL" val="1"/>
  <p:tag name="KSO_WM_TAG_VERSION" val="1.0"/>
  <p:tag name="KSO_WM_BEAUTIFY_FLAG" val="#wm#"/>
  <p:tag name="KSO_WM_SLIDE_BACKGROUND_TYPE" val="general"/>
  <p:tag name="KSO_WM_SLIDE_BK_DARK_LIGHT" val="2"/>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12*i*7"/>
  <p:tag name="KSO_WM_UNIT_LAYERLEVEL" val="1"/>
  <p:tag name="KSO_WM_TAG_VERSION" val="1.0"/>
  <p:tag name="KSO_WM_BEAUTIFY_FLAG" val="#wm#"/>
  <p:tag name="KSO_WM_SLIDE_BACKGROUND_TYPE" val="general"/>
  <p:tag name="KSO_WM_SLIDE_BK_DARK_LIGHT" val="2"/>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
      <a:dk1>
        <a:sysClr val="windowText" lastClr="000000"/>
      </a:dk1>
      <a:lt1>
        <a:sysClr val="window" lastClr="FFFFFF"/>
      </a:lt1>
      <a:dk2>
        <a:srgbClr val="D6DCE4"/>
      </a:dk2>
      <a:lt2>
        <a:srgbClr val="FFFFFF"/>
      </a:lt2>
      <a:accent1>
        <a:srgbClr val="527992"/>
      </a:accent1>
      <a:accent2>
        <a:srgbClr val="458196"/>
      </a:accent2>
      <a:accent3>
        <a:srgbClr val="358890"/>
      </a:accent3>
      <a:accent4>
        <a:srgbClr val="358D80"/>
      </a:accent4>
      <a:accent5>
        <a:srgbClr val="46916A"/>
      </a:accent5>
      <a:accent6>
        <a:srgbClr val="5F924F"/>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1159</Words>
  <Application>Microsoft Office PowerPoint</Application>
  <PresentationFormat>宽屏</PresentationFormat>
  <Paragraphs>180</Paragraphs>
  <Slides>26</Slides>
  <Notes>0</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26</vt:i4>
      </vt:variant>
    </vt:vector>
  </HeadingPairs>
  <TitlesOfParts>
    <vt:vector size="39" baseType="lpstr">
      <vt:lpstr>PT Sans</vt:lpstr>
      <vt:lpstr>汉仪旗黑-85S</vt:lpstr>
      <vt:lpstr>宋体</vt:lpstr>
      <vt:lpstr>微软雅黑</vt:lpstr>
      <vt:lpstr>Arial</vt:lpstr>
      <vt:lpstr>Calibri</vt:lpstr>
      <vt:lpstr>Century Gothic</vt:lpstr>
      <vt:lpstr>Franklin Gothic Medium</vt:lpstr>
      <vt:lpstr>Impact</vt:lpstr>
      <vt:lpstr>Segoe UI</vt:lpstr>
      <vt:lpstr>默认设计模板</vt:lpstr>
      <vt:lpstr>1_默认设计模板</vt:lpstr>
      <vt:lpstr>1_Office 主题​​</vt:lpstr>
      <vt:lpstr>机械制图与识图（3D版）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机械制图与识图（3D版）</dc:title>
  <dc:creator/>
  <cp:lastModifiedBy>hhl</cp:lastModifiedBy>
  <cp:revision>16</cp:revision>
  <dcterms:created xsi:type="dcterms:W3CDTF">2021-12-18T09:36:00Z</dcterms:created>
  <dcterms:modified xsi:type="dcterms:W3CDTF">2022-09-10T07:22:58Z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DFD5A57D9D2A41F2AB7CA9F5B3412EAF</vt:lpwstr>
  </property>
</Properties>
</file>