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3.xml" ContentType="application/vnd.openxmlformats-officedocument.theme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heme/theme4.xml" ContentType="application/vnd.openxmlformats-officedocument.theme+xml"/>
  <Override PartName="/ppt/theme/theme5.xml" ContentType="application/vnd.openxmlformats-officedocument.theme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tags/tag276.xml" ContentType="application/vnd.openxmlformats-officedocument.presentationml.tags+xml"/>
  <Override PartName="/ppt/tags/tag277.xml" ContentType="application/vnd.openxmlformats-officedocument.presentationml.tags+xml"/>
  <Override PartName="/ppt/tags/tag278.xml" ContentType="application/vnd.openxmlformats-officedocument.presentationml.tags+xml"/>
  <Override PartName="/ppt/tags/tag279.xml" ContentType="application/vnd.openxmlformats-officedocument.presentationml.tags+xml"/>
  <Override PartName="/ppt/tags/tag280.xml" ContentType="application/vnd.openxmlformats-officedocument.presentationml.tags+xml"/>
  <Override PartName="/ppt/tags/tag281.xml" ContentType="application/vnd.openxmlformats-officedocument.presentationml.tags+xml"/>
  <Override PartName="/ppt/tags/tag282.xml" ContentType="application/vnd.openxmlformats-officedocument.presentationml.tags+xml"/>
  <Override PartName="/ppt/tags/tag283.xml" ContentType="application/vnd.openxmlformats-officedocument.presentationml.tags+xml"/>
  <Override PartName="/ppt/tags/tag284.xml" ContentType="application/vnd.openxmlformats-officedocument.presentationml.tags+xml"/>
  <Override PartName="/ppt/tags/tag285.xml" ContentType="application/vnd.openxmlformats-officedocument.presentationml.tags+xml"/>
  <Override PartName="/ppt/tags/tag286.xml" ContentType="application/vnd.openxmlformats-officedocument.presentationml.tags+xml"/>
  <Override PartName="/ppt/tags/tag287.xml" ContentType="application/vnd.openxmlformats-officedocument.presentationml.tags+xml"/>
  <Override PartName="/ppt/tags/tag288.xml" ContentType="application/vnd.openxmlformats-officedocument.presentationml.tags+xml"/>
  <Override PartName="/ppt/tags/tag289.xml" ContentType="application/vnd.openxmlformats-officedocument.presentationml.tags+xml"/>
  <Override PartName="/ppt/tags/tag290.xml" ContentType="application/vnd.openxmlformats-officedocument.presentationml.tags+xml"/>
  <Override PartName="/ppt/tags/tag291.xml" ContentType="application/vnd.openxmlformats-officedocument.presentationml.tags+xml"/>
  <Override PartName="/ppt/tags/tag292.xml" ContentType="application/vnd.openxmlformats-officedocument.presentationml.tags+xml"/>
  <Override PartName="/ppt/tags/tag293.xml" ContentType="application/vnd.openxmlformats-officedocument.presentationml.tags+xml"/>
  <Override PartName="/ppt/tags/tag294.xml" ContentType="application/vnd.openxmlformats-officedocument.presentationml.tags+xml"/>
  <Override PartName="/ppt/tags/tag295.xml" ContentType="application/vnd.openxmlformats-officedocument.presentationml.tags+xml"/>
  <Override PartName="/ppt/tags/tag296.xml" ContentType="application/vnd.openxmlformats-officedocument.presentationml.tags+xml"/>
  <Override PartName="/ppt/tags/tag297.xml" ContentType="application/vnd.openxmlformats-officedocument.presentationml.tags+xml"/>
  <Override PartName="/ppt/tags/tag298.xml" ContentType="application/vnd.openxmlformats-officedocument.presentationml.tags+xml"/>
  <Override PartName="/ppt/tags/tag299.xml" ContentType="application/vnd.openxmlformats-officedocument.presentationml.tags+xml"/>
  <Override PartName="/ppt/tags/tag300.xml" ContentType="application/vnd.openxmlformats-officedocument.presentationml.tags+xml"/>
  <Override PartName="/ppt/tags/tag301.xml" ContentType="application/vnd.openxmlformats-officedocument.presentationml.tags+xml"/>
  <Override PartName="/ppt/tags/tag302.xml" ContentType="application/vnd.openxmlformats-officedocument.presentationml.tags+xml"/>
  <Override PartName="/ppt/tags/tag303.xml" ContentType="application/vnd.openxmlformats-officedocument.presentationml.tags+xml"/>
  <Override PartName="/ppt/tags/tag304.xml" ContentType="application/vnd.openxmlformats-officedocument.presentationml.tags+xml"/>
  <Override PartName="/ppt/tags/tag305.xml" ContentType="application/vnd.openxmlformats-officedocument.presentationml.tags+xml"/>
  <Override PartName="/ppt/tags/tag306.xml" ContentType="application/vnd.openxmlformats-officedocument.presentationml.tags+xml"/>
  <Override PartName="/ppt/tags/tag307.xml" ContentType="application/vnd.openxmlformats-officedocument.presentationml.tags+xml"/>
  <Override PartName="/ppt/tags/tag308.xml" ContentType="application/vnd.openxmlformats-officedocument.presentationml.tags+xml"/>
  <Override PartName="/ppt/tags/tag309.xml" ContentType="application/vnd.openxmlformats-officedocument.presentationml.tags+xml"/>
  <Override PartName="/ppt/tags/tag310.xml" ContentType="application/vnd.openxmlformats-officedocument.presentationml.tags+xml"/>
  <Override PartName="/ppt/tags/tag311.xml" ContentType="application/vnd.openxmlformats-officedocument.presentationml.tags+xml"/>
  <Override PartName="/ppt/tags/tag312.xml" ContentType="application/vnd.openxmlformats-officedocument.presentationml.tags+xml"/>
  <Override PartName="/ppt/tags/tag313.xml" ContentType="application/vnd.openxmlformats-officedocument.presentationml.tags+xml"/>
  <Override PartName="/ppt/tags/tag314.xml" ContentType="application/vnd.openxmlformats-officedocument.presentationml.tags+xml"/>
  <Override PartName="/ppt/tags/tag315.xml" ContentType="application/vnd.openxmlformats-officedocument.presentationml.tags+xml"/>
  <Override PartName="/ppt/tags/tag316.xml" ContentType="application/vnd.openxmlformats-officedocument.presentationml.tags+xml"/>
  <Override PartName="/ppt/tags/tag317.xml" ContentType="application/vnd.openxmlformats-officedocument.presentationml.tags+xml"/>
  <Override PartName="/ppt/tags/tag318.xml" ContentType="application/vnd.openxmlformats-officedocument.presentationml.tags+xml"/>
  <Override PartName="/ppt/tags/tag319.xml" ContentType="application/vnd.openxmlformats-officedocument.presentationml.tags+xml"/>
  <Override PartName="/ppt/tags/tag320.xml" ContentType="application/vnd.openxmlformats-officedocument.presentationml.tags+xml"/>
  <Override PartName="/ppt/tags/tag321.xml" ContentType="application/vnd.openxmlformats-officedocument.presentationml.tags+xml"/>
  <Override PartName="/ppt/tags/tag322.xml" ContentType="application/vnd.openxmlformats-officedocument.presentationml.tags+xml"/>
  <Override PartName="/ppt/tags/tag323.xml" ContentType="application/vnd.openxmlformats-officedocument.presentationml.tags+xml"/>
  <Override PartName="/ppt/tags/tag324.xml" ContentType="application/vnd.openxmlformats-officedocument.presentationml.tags+xml"/>
  <Override PartName="/ppt/tags/tag325.xml" ContentType="application/vnd.openxmlformats-officedocument.presentationml.tags+xml"/>
  <Override PartName="/ppt/tags/tag326.xml" ContentType="application/vnd.openxmlformats-officedocument.presentationml.tags+xml"/>
  <Override PartName="/ppt/tags/tag327.xml" ContentType="application/vnd.openxmlformats-officedocument.presentationml.tags+xml"/>
  <Override PartName="/ppt/tags/tag328.xml" ContentType="application/vnd.openxmlformats-officedocument.presentationml.tags+xml"/>
  <Override PartName="/ppt/tags/tag329.xml" ContentType="application/vnd.openxmlformats-officedocument.presentationml.tags+xml"/>
  <Override PartName="/ppt/tags/tag330.xml" ContentType="application/vnd.openxmlformats-officedocument.presentationml.tags+xml"/>
  <Override PartName="/ppt/tags/tag331.xml" ContentType="application/vnd.openxmlformats-officedocument.presentationml.tags+xml"/>
  <Override PartName="/ppt/tags/tag332.xml" ContentType="application/vnd.openxmlformats-officedocument.presentationml.tags+xml"/>
  <Override PartName="/ppt/tags/tag333.xml" ContentType="application/vnd.openxmlformats-officedocument.presentationml.tags+xml"/>
  <Override PartName="/ppt/tags/tag334.xml" ContentType="application/vnd.openxmlformats-officedocument.presentationml.tags+xml"/>
  <Override PartName="/ppt/tags/tag335.xml" ContentType="application/vnd.openxmlformats-officedocument.presentationml.tags+xml"/>
  <Override PartName="/ppt/tags/tag336.xml" ContentType="application/vnd.openxmlformats-officedocument.presentationml.tags+xml"/>
  <Override PartName="/ppt/tags/tag337.xml" ContentType="application/vnd.openxmlformats-officedocument.presentationml.tags+xml"/>
  <Override PartName="/ppt/tags/tag338.xml" ContentType="application/vnd.openxmlformats-officedocument.presentationml.tags+xml"/>
  <Override PartName="/ppt/tags/tag339.xml" ContentType="application/vnd.openxmlformats-officedocument.presentationml.tags+xml"/>
  <Override PartName="/ppt/tags/tag340.xml" ContentType="application/vnd.openxmlformats-officedocument.presentationml.tags+xml"/>
  <Override PartName="/ppt/tags/tag341.xml" ContentType="application/vnd.openxmlformats-officedocument.presentationml.tags+xml"/>
  <Override PartName="/ppt/tags/tag342.xml" ContentType="application/vnd.openxmlformats-officedocument.presentationml.tags+xml"/>
  <Override PartName="/ppt/tags/tag343.xml" ContentType="application/vnd.openxmlformats-officedocument.presentationml.tags+xml"/>
  <Override PartName="/ppt/tags/tag344.xml" ContentType="application/vnd.openxmlformats-officedocument.presentationml.tags+xml"/>
  <Override PartName="/ppt/tags/tag345.xml" ContentType="application/vnd.openxmlformats-officedocument.presentationml.tags+xml"/>
  <Override PartName="/ppt/tags/tag346.xml" ContentType="application/vnd.openxmlformats-officedocument.presentationml.tags+xml"/>
  <Override PartName="/ppt/tags/tag347.xml" ContentType="application/vnd.openxmlformats-officedocument.presentationml.tags+xml"/>
  <Override PartName="/ppt/tags/tag348.xml" ContentType="application/vnd.openxmlformats-officedocument.presentationml.tags+xml"/>
  <Override PartName="/ppt/tags/tag349.xml" ContentType="application/vnd.openxmlformats-officedocument.presentationml.tags+xml"/>
  <Override PartName="/ppt/tags/tag350.xml" ContentType="application/vnd.openxmlformats-officedocument.presentationml.tags+xml"/>
  <Override PartName="/ppt/tags/tag351.xml" ContentType="application/vnd.openxmlformats-officedocument.presentationml.tags+xml"/>
  <Override PartName="/ppt/tags/tag352.xml" ContentType="application/vnd.openxmlformats-officedocument.presentationml.tags+xml"/>
  <Override PartName="/ppt/tags/tag353.xml" ContentType="application/vnd.openxmlformats-officedocument.presentationml.tags+xml"/>
  <Override PartName="/ppt/tags/tag354.xml" ContentType="application/vnd.openxmlformats-officedocument.presentationml.tags+xml"/>
  <Override PartName="/ppt/tags/tag355.xml" ContentType="application/vnd.openxmlformats-officedocument.presentationml.tags+xml"/>
  <Override PartName="/ppt/tags/tag356.xml" ContentType="application/vnd.openxmlformats-officedocument.presentationml.tags+xml"/>
  <Override PartName="/ppt/tags/tag357.xml" ContentType="application/vnd.openxmlformats-officedocument.presentationml.tags+xml"/>
  <Override PartName="/ppt/tags/tag358.xml" ContentType="application/vnd.openxmlformats-officedocument.presentationml.tags+xml"/>
  <Override PartName="/ppt/tags/tag359.xml" ContentType="application/vnd.openxmlformats-officedocument.presentationml.tags+xml"/>
  <Override PartName="/ppt/tags/tag360.xml" ContentType="application/vnd.openxmlformats-officedocument.presentationml.tags+xml"/>
  <Override PartName="/ppt/tags/tag361.xml" ContentType="application/vnd.openxmlformats-officedocument.presentationml.tags+xml"/>
  <Override PartName="/ppt/tags/tag362.xml" ContentType="application/vnd.openxmlformats-officedocument.presentationml.tags+xml"/>
  <Override PartName="/ppt/tags/tag363.xml" ContentType="application/vnd.openxmlformats-officedocument.presentationml.tags+xml"/>
  <Override PartName="/ppt/tags/tag364.xml" ContentType="application/vnd.openxmlformats-officedocument.presentationml.tags+xml"/>
  <Override PartName="/ppt/tags/tag365.xml" ContentType="application/vnd.openxmlformats-officedocument.presentationml.tags+xml"/>
  <Override PartName="/ppt/tags/tag366.xml" ContentType="application/vnd.openxmlformats-officedocument.presentationml.tags+xml"/>
  <Override PartName="/ppt/tags/tag367.xml" ContentType="application/vnd.openxmlformats-officedocument.presentationml.tags+xml"/>
  <Override PartName="/ppt/tags/tag368.xml" ContentType="application/vnd.openxmlformats-officedocument.presentationml.tags+xml"/>
  <Override PartName="/ppt/tags/tag369.xml" ContentType="application/vnd.openxmlformats-officedocument.presentationml.tags+xml"/>
  <Override PartName="/ppt/tags/tag370.xml" ContentType="application/vnd.openxmlformats-officedocument.presentationml.tags+xml"/>
  <Override PartName="/ppt/tags/tag371.xml" ContentType="application/vnd.openxmlformats-officedocument.presentationml.tags+xml"/>
  <Override PartName="/ppt/tags/tag372.xml" ContentType="application/vnd.openxmlformats-officedocument.presentationml.tags+xml"/>
  <Override PartName="/ppt/tags/tag373.xml" ContentType="application/vnd.openxmlformats-officedocument.presentationml.tags+xml"/>
  <Override PartName="/ppt/tags/tag374.xml" ContentType="application/vnd.openxmlformats-officedocument.presentationml.tags+xml"/>
  <Override PartName="/ppt/tags/tag375.xml" ContentType="application/vnd.openxmlformats-officedocument.presentationml.tags+xml"/>
  <Override PartName="/ppt/tags/tag376.xml" ContentType="application/vnd.openxmlformats-officedocument.presentationml.tags+xml"/>
  <Override PartName="/ppt/tags/tag377.xml" ContentType="application/vnd.openxmlformats-officedocument.presentationml.tags+xml"/>
  <Override PartName="/ppt/tags/tag378.xml" ContentType="application/vnd.openxmlformats-officedocument.presentationml.tags+xml"/>
  <Override PartName="/ppt/tags/tag379.xml" ContentType="application/vnd.openxmlformats-officedocument.presentationml.tags+xml"/>
  <Override PartName="/ppt/tags/tag380.xml" ContentType="application/vnd.openxmlformats-officedocument.presentationml.tags+xml"/>
  <Override PartName="/ppt/tags/tag381.xml" ContentType="application/vnd.openxmlformats-officedocument.presentationml.tags+xml"/>
  <Override PartName="/ppt/tags/tag382.xml" ContentType="application/vnd.openxmlformats-officedocument.presentationml.tags+xml"/>
  <Override PartName="/ppt/tags/tag383.xml" ContentType="application/vnd.openxmlformats-officedocument.presentationml.tags+xml"/>
  <Override PartName="/ppt/tags/tag384.xml" ContentType="application/vnd.openxmlformats-officedocument.presentationml.tags+xml"/>
  <Override PartName="/ppt/tags/tag385.xml" ContentType="application/vnd.openxmlformats-officedocument.presentationml.tags+xml"/>
  <Override PartName="/ppt/tags/tag386.xml" ContentType="application/vnd.openxmlformats-officedocument.presentationml.tags+xml"/>
  <Override PartName="/ppt/tags/tag387.xml" ContentType="application/vnd.openxmlformats-officedocument.presentationml.tags+xml"/>
  <Override PartName="/ppt/tags/tag388.xml" ContentType="application/vnd.openxmlformats-officedocument.presentationml.tags+xml"/>
  <Override PartName="/ppt/tags/tag389.xml" ContentType="application/vnd.openxmlformats-officedocument.presentationml.tags+xml"/>
  <Override PartName="/ppt/tags/tag390.xml" ContentType="application/vnd.openxmlformats-officedocument.presentationml.tags+xml"/>
  <Override PartName="/ppt/tags/tag391.xml" ContentType="application/vnd.openxmlformats-officedocument.presentationml.tags+xml"/>
  <Override PartName="/ppt/tags/tag392.xml" ContentType="application/vnd.openxmlformats-officedocument.presentationml.tags+xml"/>
  <Override PartName="/ppt/tags/tag393.xml" ContentType="application/vnd.openxmlformats-officedocument.presentationml.tags+xml"/>
  <Override PartName="/ppt/tags/tag394.xml" ContentType="application/vnd.openxmlformats-officedocument.presentationml.tags+xml"/>
  <Override PartName="/ppt/tags/tag395.xml" ContentType="application/vnd.openxmlformats-officedocument.presentationml.tags+xml"/>
  <Override PartName="/ppt/tags/tag396.xml" ContentType="application/vnd.openxmlformats-officedocument.presentationml.tags+xml"/>
  <Override PartName="/ppt/tags/tag397.xml" ContentType="application/vnd.openxmlformats-officedocument.presentationml.tags+xml"/>
  <Override PartName="/ppt/tags/tag398.xml" ContentType="application/vnd.openxmlformats-officedocument.presentationml.tags+xml"/>
  <Override PartName="/ppt/tags/tag399.xml" ContentType="application/vnd.openxmlformats-officedocument.presentationml.tags+xml"/>
  <Override PartName="/ppt/tags/tag400.xml" ContentType="application/vnd.openxmlformats-officedocument.presentationml.tags+xml"/>
  <Override PartName="/ppt/tags/tag401.xml" ContentType="application/vnd.openxmlformats-officedocument.presentationml.tags+xml"/>
  <Override PartName="/ppt/tags/tag402.xml" ContentType="application/vnd.openxmlformats-officedocument.presentationml.tags+xml"/>
  <Override PartName="/ppt/tags/tag403.xml" ContentType="application/vnd.openxmlformats-officedocument.presentationml.tags+xml"/>
  <Override PartName="/ppt/tags/tag404.xml" ContentType="application/vnd.openxmlformats-officedocument.presentationml.tags+xml"/>
  <Override PartName="/ppt/tags/tag405.xml" ContentType="application/vnd.openxmlformats-officedocument.presentationml.tags+xml"/>
  <Override PartName="/ppt/tags/tag406.xml" ContentType="application/vnd.openxmlformats-officedocument.presentationml.tags+xml"/>
  <Override PartName="/ppt/tags/tag407.xml" ContentType="application/vnd.openxmlformats-officedocument.presentationml.tags+xml"/>
  <Override PartName="/ppt/tags/tag408.xml" ContentType="application/vnd.openxmlformats-officedocument.presentationml.tags+xml"/>
  <Override PartName="/ppt/tags/tag409.xml" ContentType="application/vnd.openxmlformats-officedocument.presentationml.tags+xml"/>
  <Override PartName="/ppt/tags/tag410.xml" ContentType="application/vnd.openxmlformats-officedocument.presentationml.tags+xml"/>
  <Override PartName="/ppt/tags/tag411.xml" ContentType="application/vnd.openxmlformats-officedocument.presentationml.tags+xml"/>
  <Override PartName="/ppt/tags/tag412.xml" ContentType="application/vnd.openxmlformats-officedocument.presentationml.tags+xml"/>
  <Override PartName="/ppt/tags/tag413.xml" ContentType="application/vnd.openxmlformats-officedocument.presentationml.tags+xml"/>
  <Override PartName="/ppt/tags/tag414.xml" ContentType="application/vnd.openxmlformats-officedocument.presentationml.tags+xml"/>
  <Override PartName="/ppt/tags/tag415.xml" ContentType="application/vnd.openxmlformats-officedocument.presentationml.tags+xml"/>
  <Override PartName="/ppt/tags/tag416.xml" ContentType="application/vnd.openxmlformats-officedocument.presentationml.tags+xml"/>
  <Override PartName="/ppt/tags/tag417.xml" ContentType="application/vnd.openxmlformats-officedocument.presentationml.tags+xml"/>
  <Override PartName="/ppt/tags/tag418.xml" ContentType="application/vnd.openxmlformats-officedocument.presentationml.tags+xml"/>
  <Override PartName="/ppt/tags/tag419.xml" ContentType="application/vnd.openxmlformats-officedocument.presentationml.tags+xml"/>
  <Override PartName="/ppt/tags/tag420.xml" ContentType="application/vnd.openxmlformats-officedocument.presentationml.tags+xml"/>
  <Override PartName="/ppt/tags/tag421.xml" ContentType="application/vnd.openxmlformats-officedocument.presentationml.tags+xml"/>
  <Override PartName="/ppt/tags/tag422.xml" ContentType="application/vnd.openxmlformats-officedocument.presentationml.tags+xml"/>
  <Override PartName="/ppt/tags/tag423.xml" ContentType="application/vnd.openxmlformats-officedocument.presentationml.tags+xml"/>
  <Override PartName="/ppt/tags/tag424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  <p:sldMasterId id="2147483673" r:id="rId3"/>
  </p:sldMasterIdLst>
  <p:notesMasterIdLst>
    <p:notesMasterId r:id="rId44"/>
  </p:notesMasterIdLst>
  <p:handoutMasterIdLst>
    <p:handoutMasterId r:id="rId45"/>
  </p:handoutMasterIdLst>
  <p:sldIdLst>
    <p:sldId id="342" r:id="rId4"/>
    <p:sldId id="259" r:id="rId5"/>
    <p:sldId id="272" r:id="rId6"/>
    <p:sldId id="399" r:id="rId7"/>
    <p:sldId id="401" r:id="rId8"/>
    <p:sldId id="402" r:id="rId9"/>
    <p:sldId id="403" r:id="rId10"/>
    <p:sldId id="404" r:id="rId11"/>
    <p:sldId id="405" r:id="rId12"/>
    <p:sldId id="408" r:id="rId13"/>
    <p:sldId id="314" r:id="rId14"/>
    <p:sldId id="406" r:id="rId15"/>
    <p:sldId id="409" r:id="rId16"/>
    <p:sldId id="410" r:id="rId17"/>
    <p:sldId id="411" r:id="rId18"/>
    <p:sldId id="412" r:id="rId19"/>
    <p:sldId id="413" r:id="rId20"/>
    <p:sldId id="421" r:id="rId21"/>
    <p:sldId id="422" r:id="rId22"/>
    <p:sldId id="423" r:id="rId23"/>
    <p:sldId id="424" r:id="rId24"/>
    <p:sldId id="420" r:id="rId25"/>
    <p:sldId id="419" r:id="rId26"/>
    <p:sldId id="280" r:id="rId27"/>
    <p:sldId id="418" r:id="rId28"/>
    <p:sldId id="417" r:id="rId29"/>
    <p:sldId id="416" r:id="rId30"/>
    <p:sldId id="415" r:id="rId31"/>
    <p:sldId id="414" r:id="rId32"/>
    <p:sldId id="389" r:id="rId33"/>
    <p:sldId id="388" r:id="rId34"/>
    <p:sldId id="387" r:id="rId35"/>
    <p:sldId id="386" r:id="rId36"/>
    <p:sldId id="385" r:id="rId37"/>
    <p:sldId id="310" r:id="rId38"/>
    <p:sldId id="382" r:id="rId39"/>
    <p:sldId id="383" r:id="rId40"/>
    <p:sldId id="384" r:id="rId41"/>
    <p:sldId id="443" r:id="rId42"/>
    <p:sldId id="381" r:id="rId43"/>
  </p:sldIdLst>
  <p:sldSz cx="12192000" cy="6858000"/>
  <p:notesSz cx="6858000" cy="9144000"/>
  <p:custDataLst>
    <p:tags r:id="rId46"/>
  </p:custDataLst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03">
          <p15:clr>
            <a:srgbClr val="A4A3A4"/>
          </p15:clr>
        </p15:guide>
        <p15:guide id="2" pos="3834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qiu" initials="q" lastIdx="6" clrIdx="0"/>
  <p:cmAuthor id="2" name="作者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B7AEE"/>
    <a:srgbClr val="F49B97"/>
    <a:srgbClr val="EF726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68" d="100"/>
          <a:sy n="68" d="100"/>
        </p:scale>
        <p:origin x="792" y="60"/>
      </p:cViewPr>
      <p:guideLst>
        <p:guide orient="horz" pos="2203"/>
        <p:guide pos="383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slide" Target="slides/slide39.xml"/><Relationship Id="rId47" Type="http://schemas.openxmlformats.org/officeDocument/2006/relationships/commentAuthors" Target="commentAuthors.xml"/><Relationship Id="rId50" Type="http://schemas.openxmlformats.org/officeDocument/2006/relationships/theme" Target="theme/theme1.xml"/><Relationship Id="rId7" Type="http://schemas.openxmlformats.org/officeDocument/2006/relationships/slide" Target="slides/slide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9" Type="http://schemas.openxmlformats.org/officeDocument/2006/relationships/slide" Target="slides/slide26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handoutMaster" Target="handoutMasters/handoutMaster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slide" Target="slides/slide40.xml"/><Relationship Id="rId48" Type="http://schemas.openxmlformats.org/officeDocument/2006/relationships/presProps" Target="presProps.xml"/><Relationship Id="rId8" Type="http://schemas.openxmlformats.org/officeDocument/2006/relationships/slide" Target="slides/slide5.xml"/><Relationship Id="rId51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tags" Target="tags/tag1.xml"/><Relationship Id="rId20" Type="http://schemas.openxmlformats.org/officeDocument/2006/relationships/slide" Target="slides/slide17.xml"/><Relationship Id="rId41" Type="http://schemas.openxmlformats.org/officeDocument/2006/relationships/slide" Target="slides/slide3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  <a:t>2022/9/10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2022/9/10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5" Type="http://schemas.openxmlformats.org/officeDocument/2006/relationships/tags" Target="../tags/tag6.xml"/><Relationship Id="rId10" Type="http://schemas.openxmlformats.org/officeDocument/2006/relationships/image" Target="../media/image1.jpeg"/><Relationship Id="rId4" Type="http://schemas.openxmlformats.org/officeDocument/2006/relationships/tags" Target="../tags/tag5.xml"/><Relationship Id="rId9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8" Type="http://schemas.openxmlformats.org/officeDocument/2006/relationships/tags" Target="../tags/tag23.xml"/><Relationship Id="rId13" Type="http://schemas.openxmlformats.org/officeDocument/2006/relationships/tags" Target="../tags/tag28.xml"/><Relationship Id="rId18" Type="http://schemas.openxmlformats.org/officeDocument/2006/relationships/image" Target="../media/image2.jpeg"/><Relationship Id="rId3" Type="http://schemas.openxmlformats.org/officeDocument/2006/relationships/tags" Target="../tags/tag18.xml"/><Relationship Id="rId7" Type="http://schemas.openxmlformats.org/officeDocument/2006/relationships/tags" Target="../tags/tag22.xml"/><Relationship Id="rId12" Type="http://schemas.openxmlformats.org/officeDocument/2006/relationships/tags" Target="../tags/tag27.xml"/><Relationship Id="rId17" Type="http://schemas.openxmlformats.org/officeDocument/2006/relationships/slideMaster" Target="../slideMasters/slideMaster3.xml"/><Relationship Id="rId2" Type="http://schemas.openxmlformats.org/officeDocument/2006/relationships/tags" Target="../tags/tag17.xml"/><Relationship Id="rId16" Type="http://schemas.openxmlformats.org/officeDocument/2006/relationships/tags" Target="../tags/tag31.xml"/><Relationship Id="rId1" Type="http://schemas.openxmlformats.org/officeDocument/2006/relationships/tags" Target="../tags/tag16.xml"/><Relationship Id="rId6" Type="http://schemas.openxmlformats.org/officeDocument/2006/relationships/tags" Target="../tags/tag21.xml"/><Relationship Id="rId11" Type="http://schemas.openxmlformats.org/officeDocument/2006/relationships/tags" Target="../tags/tag26.xml"/><Relationship Id="rId5" Type="http://schemas.openxmlformats.org/officeDocument/2006/relationships/tags" Target="../tags/tag20.xml"/><Relationship Id="rId15" Type="http://schemas.openxmlformats.org/officeDocument/2006/relationships/tags" Target="../tags/tag30.xml"/><Relationship Id="rId10" Type="http://schemas.openxmlformats.org/officeDocument/2006/relationships/tags" Target="../tags/tag25.xml"/><Relationship Id="rId4" Type="http://schemas.openxmlformats.org/officeDocument/2006/relationships/tags" Target="../tags/tag19.xml"/><Relationship Id="rId9" Type="http://schemas.openxmlformats.org/officeDocument/2006/relationships/tags" Target="../tags/tag24.xml"/><Relationship Id="rId14" Type="http://schemas.openxmlformats.org/officeDocument/2006/relationships/tags" Target="../tags/tag29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tags" Target="../tags/tag34.xml"/><Relationship Id="rId2" Type="http://schemas.openxmlformats.org/officeDocument/2006/relationships/tags" Target="../tags/tag33.xml"/><Relationship Id="rId1" Type="http://schemas.openxmlformats.org/officeDocument/2006/relationships/tags" Target="../tags/tag32.xml"/><Relationship Id="rId6" Type="http://schemas.openxmlformats.org/officeDocument/2006/relationships/slideMaster" Target="../slideMasters/slideMaster3.xml"/><Relationship Id="rId5" Type="http://schemas.openxmlformats.org/officeDocument/2006/relationships/tags" Target="../tags/tag36.xml"/><Relationship Id="rId4" Type="http://schemas.openxmlformats.org/officeDocument/2006/relationships/tags" Target="../tags/tag35.xml"/></Relationships>
</file>

<file path=ppt/slideLayouts/_rels/slideLayout26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3.xml"/><Relationship Id="rId3" Type="http://schemas.openxmlformats.org/officeDocument/2006/relationships/tags" Target="../tags/tag39.xml"/><Relationship Id="rId7" Type="http://schemas.openxmlformats.org/officeDocument/2006/relationships/tags" Target="../tags/tag43.xml"/><Relationship Id="rId2" Type="http://schemas.openxmlformats.org/officeDocument/2006/relationships/tags" Target="../tags/tag38.xml"/><Relationship Id="rId1" Type="http://schemas.openxmlformats.org/officeDocument/2006/relationships/tags" Target="../tags/tag37.xml"/><Relationship Id="rId6" Type="http://schemas.openxmlformats.org/officeDocument/2006/relationships/tags" Target="../tags/tag42.xml"/><Relationship Id="rId5" Type="http://schemas.openxmlformats.org/officeDocument/2006/relationships/tags" Target="../tags/tag41.xml"/><Relationship Id="rId4" Type="http://schemas.openxmlformats.org/officeDocument/2006/relationships/tags" Target="../tags/tag40.xml"/><Relationship Id="rId9" Type="http://schemas.openxmlformats.org/officeDocument/2006/relationships/image" Target="../media/image3.jpeg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tags" Target="../tags/tag46.xml"/><Relationship Id="rId7" Type="http://schemas.openxmlformats.org/officeDocument/2006/relationships/slideMaster" Target="../slideMasters/slideMaster3.xml"/><Relationship Id="rId2" Type="http://schemas.openxmlformats.org/officeDocument/2006/relationships/tags" Target="../tags/tag45.xml"/><Relationship Id="rId1" Type="http://schemas.openxmlformats.org/officeDocument/2006/relationships/tags" Target="../tags/tag44.xml"/><Relationship Id="rId6" Type="http://schemas.openxmlformats.org/officeDocument/2006/relationships/tags" Target="../tags/tag49.xml"/><Relationship Id="rId5" Type="http://schemas.openxmlformats.org/officeDocument/2006/relationships/tags" Target="../tags/tag48.xml"/><Relationship Id="rId4" Type="http://schemas.openxmlformats.org/officeDocument/2006/relationships/tags" Target="../tags/tag47.xml"/></Relationships>
</file>

<file path=ppt/slideLayouts/_rels/slideLayout28.xml.rels><?xml version="1.0" encoding="UTF-8" standalone="yes"?>
<Relationships xmlns="http://schemas.openxmlformats.org/package/2006/relationships"><Relationship Id="rId8" Type="http://schemas.openxmlformats.org/officeDocument/2006/relationships/tags" Target="../tags/tag57.xml"/><Relationship Id="rId3" Type="http://schemas.openxmlformats.org/officeDocument/2006/relationships/tags" Target="../tags/tag52.xml"/><Relationship Id="rId7" Type="http://schemas.openxmlformats.org/officeDocument/2006/relationships/tags" Target="../tags/tag56.xml"/><Relationship Id="rId2" Type="http://schemas.openxmlformats.org/officeDocument/2006/relationships/tags" Target="../tags/tag51.xml"/><Relationship Id="rId1" Type="http://schemas.openxmlformats.org/officeDocument/2006/relationships/tags" Target="../tags/tag50.xml"/><Relationship Id="rId6" Type="http://schemas.openxmlformats.org/officeDocument/2006/relationships/tags" Target="../tags/tag55.xml"/><Relationship Id="rId5" Type="http://schemas.openxmlformats.org/officeDocument/2006/relationships/tags" Target="../tags/tag54.xml"/><Relationship Id="rId4" Type="http://schemas.openxmlformats.org/officeDocument/2006/relationships/tags" Target="../tags/tag53.xml"/><Relationship Id="rId9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tags" Target="../tags/tag60.xml"/><Relationship Id="rId7" Type="http://schemas.openxmlformats.org/officeDocument/2006/relationships/slideMaster" Target="../slideMasters/slideMaster3.xml"/><Relationship Id="rId2" Type="http://schemas.openxmlformats.org/officeDocument/2006/relationships/tags" Target="../tags/tag59.xml"/><Relationship Id="rId1" Type="http://schemas.openxmlformats.org/officeDocument/2006/relationships/tags" Target="../tags/tag58.xml"/><Relationship Id="rId6" Type="http://schemas.openxmlformats.org/officeDocument/2006/relationships/tags" Target="../tags/tag63.xml"/><Relationship Id="rId5" Type="http://schemas.openxmlformats.org/officeDocument/2006/relationships/tags" Target="../tags/tag62.xml"/><Relationship Id="rId4" Type="http://schemas.openxmlformats.org/officeDocument/2006/relationships/tags" Target="../tags/tag6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tags" Target="../tags/tag66.xml"/><Relationship Id="rId2" Type="http://schemas.openxmlformats.org/officeDocument/2006/relationships/tags" Target="../tags/tag65.xml"/><Relationship Id="rId1" Type="http://schemas.openxmlformats.org/officeDocument/2006/relationships/tags" Target="../tags/tag64.xml"/><Relationship Id="rId4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tags" Target="../tags/tag69.xml"/><Relationship Id="rId7" Type="http://schemas.openxmlformats.org/officeDocument/2006/relationships/slideMaster" Target="../slideMasters/slideMaster3.xml"/><Relationship Id="rId2" Type="http://schemas.openxmlformats.org/officeDocument/2006/relationships/tags" Target="../tags/tag68.xml"/><Relationship Id="rId1" Type="http://schemas.openxmlformats.org/officeDocument/2006/relationships/tags" Target="../tags/tag67.xml"/><Relationship Id="rId6" Type="http://schemas.openxmlformats.org/officeDocument/2006/relationships/tags" Target="../tags/tag72.xml"/><Relationship Id="rId5" Type="http://schemas.openxmlformats.org/officeDocument/2006/relationships/tags" Target="../tags/tag71.xml"/><Relationship Id="rId4" Type="http://schemas.openxmlformats.org/officeDocument/2006/relationships/tags" Target="../tags/tag70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tags" Target="../tags/tag75.xml"/><Relationship Id="rId2" Type="http://schemas.openxmlformats.org/officeDocument/2006/relationships/tags" Target="../tags/tag74.xml"/><Relationship Id="rId1" Type="http://schemas.openxmlformats.org/officeDocument/2006/relationships/tags" Target="../tags/tag73.xml"/><Relationship Id="rId6" Type="http://schemas.openxmlformats.org/officeDocument/2006/relationships/slideMaster" Target="../slideMasters/slideMaster3.xml"/><Relationship Id="rId5" Type="http://schemas.openxmlformats.org/officeDocument/2006/relationships/tags" Target="../tags/tag77.xml"/><Relationship Id="rId4" Type="http://schemas.openxmlformats.org/officeDocument/2006/relationships/tags" Target="../tags/tag76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tags" Target="../tags/tag80.xml"/><Relationship Id="rId2" Type="http://schemas.openxmlformats.org/officeDocument/2006/relationships/tags" Target="../tags/tag79.xml"/><Relationship Id="rId1" Type="http://schemas.openxmlformats.org/officeDocument/2006/relationships/tags" Target="../tags/tag78.xml"/><Relationship Id="rId5" Type="http://schemas.openxmlformats.org/officeDocument/2006/relationships/slideMaster" Target="../slideMasters/slideMaster3.xml"/><Relationship Id="rId4" Type="http://schemas.openxmlformats.org/officeDocument/2006/relationships/tags" Target="../tags/tag81.xml"/></Relationships>
</file>

<file path=ppt/slideLayouts/_rels/slideLayout34.xml.rels><?xml version="1.0" encoding="UTF-8" standalone="yes"?>
<Relationships xmlns="http://schemas.openxmlformats.org/package/2006/relationships"><Relationship Id="rId8" Type="http://schemas.openxmlformats.org/officeDocument/2006/relationships/tags" Target="../tags/tag89.xml"/><Relationship Id="rId3" Type="http://schemas.openxmlformats.org/officeDocument/2006/relationships/tags" Target="../tags/tag84.xml"/><Relationship Id="rId7" Type="http://schemas.openxmlformats.org/officeDocument/2006/relationships/tags" Target="../tags/tag88.xml"/><Relationship Id="rId2" Type="http://schemas.openxmlformats.org/officeDocument/2006/relationships/tags" Target="../tags/tag83.xml"/><Relationship Id="rId1" Type="http://schemas.openxmlformats.org/officeDocument/2006/relationships/tags" Target="../tags/tag82.xml"/><Relationship Id="rId6" Type="http://schemas.openxmlformats.org/officeDocument/2006/relationships/tags" Target="../tags/tag87.xml"/><Relationship Id="rId5" Type="http://schemas.openxmlformats.org/officeDocument/2006/relationships/tags" Target="../tags/tag86.xml"/><Relationship Id="rId10" Type="http://schemas.openxmlformats.org/officeDocument/2006/relationships/image" Target="../media/image1.jpeg"/><Relationship Id="rId4" Type="http://schemas.openxmlformats.org/officeDocument/2006/relationships/tags" Target="../tags/tag85.xml"/><Relationship Id="rId9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8" Type="http://schemas.openxmlformats.org/officeDocument/2006/relationships/tags" Target="../tags/tag97.xml"/><Relationship Id="rId3" Type="http://schemas.openxmlformats.org/officeDocument/2006/relationships/tags" Target="../tags/tag92.xml"/><Relationship Id="rId7" Type="http://schemas.openxmlformats.org/officeDocument/2006/relationships/tags" Target="../tags/tag96.xml"/><Relationship Id="rId2" Type="http://schemas.openxmlformats.org/officeDocument/2006/relationships/tags" Target="../tags/tag91.xml"/><Relationship Id="rId1" Type="http://schemas.openxmlformats.org/officeDocument/2006/relationships/tags" Target="../tags/tag90.xml"/><Relationship Id="rId6" Type="http://schemas.openxmlformats.org/officeDocument/2006/relationships/tags" Target="../tags/tag95.xml"/><Relationship Id="rId5" Type="http://schemas.openxmlformats.org/officeDocument/2006/relationships/tags" Target="../tags/tag94.xml"/><Relationship Id="rId4" Type="http://schemas.openxmlformats.org/officeDocument/2006/relationships/tags" Target="../tags/tag93.xml"/><Relationship Id="rId9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8" Type="http://schemas.openxmlformats.org/officeDocument/2006/relationships/tags" Target="../tags/tag105.xml"/><Relationship Id="rId3" Type="http://schemas.openxmlformats.org/officeDocument/2006/relationships/tags" Target="../tags/tag100.xml"/><Relationship Id="rId7" Type="http://schemas.openxmlformats.org/officeDocument/2006/relationships/tags" Target="../tags/tag104.xml"/><Relationship Id="rId2" Type="http://schemas.openxmlformats.org/officeDocument/2006/relationships/tags" Target="../tags/tag99.xml"/><Relationship Id="rId1" Type="http://schemas.openxmlformats.org/officeDocument/2006/relationships/tags" Target="../tags/tag98.xml"/><Relationship Id="rId6" Type="http://schemas.openxmlformats.org/officeDocument/2006/relationships/tags" Target="../tags/tag103.xml"/><Relationship Id="rId11" Type="http://schemas.openxmlformats.org/officeDocument/2006/relationships/slideMaster" Target="../slideMasters/slideMaster3.xml"/><Relationship Id="rId5" Type="http://schemas.openxmlformats.org/officeDocument/2006/relationships/tags" Target="../tags/tag102.xml"/><Relationship Id="rId10" Type="http://schemas.openxmlformats.org/officeDocument/2006/relationships/tags" Target="../tags/tag107.xml"/><Relationship Id="rId4" Type="http://schemas.openxmlformats.org/officeDocument/2006/relationships/tags" Target="../tags/tag101.xml"/><Relationship Id="rId9" Type="http://schemas.openxmlformats.org/officeDocument/2006/relationships/tags" Target="../tags/tag106.xml"/></Relationships>
</file>

<file path=ppt/slideLayouts/_rels/slideLayout37.xml.rels><?xml version="1.0" encoding="UTF-8" standalone="yes"?>
<Relationships xmlns="http://schemas.openxmlformats.org/package/2006/relationships"><Relationship Id="rId8" Type="http://schemas.openxmlformats.org/officeDocument/2006/relationships/tags" Target="../tags/tag115.xml"/><Relationship Id="rId3" Type="http://schemas.openxmlformats.org/officeDocument/2006/relationships/tags" Target="../tags/tag110.xml"/><Relationship Id="rId7" Type="http://schemas.openxmlformats.org/officeDocument/2006/relationships/tags" Target="../tags/tag114.xml"/><Relationship Id="rId12" Type="http://schemas.openxmlformats.org/officeDocument/2006/relationships/slideMaster" Target="../slideMasters/slideMaster3.xml"/><Relationship Id="rId2" Type="http://schemas.openxmlformats.org/officeDocument/2006/relationships/tags" Target="../tags/tag109.xml"/><Relationship Id="rId1" Type="http://schemas.openxmlformats.org/officeDocument/2006/relationships/tags" Target="../tags/tag108.xml"/><Relationship Id="rId6" Type="http://schemas.openxmlformats.org/officeDocument/2006/relationships/tags" Target="../tags/tag113.xml"/><Relationship Id="rId11" Type="http://schemas.openxmlformats.org/officeDocument/2006/relationships/tags" Target="../tags/tag118.xml"/><Relationship Id="rId5" Type="http://schemas.openxmlformats.org/officeDocument/2006/relationships/tags" Target="../tags/tag112.xml"/><Relationship Id="rId10" Type="http://schemas.openxmlformats.org/officeDocument/2006/relationships/tags" Target="../tags/tag117.xml"/><Relationship Id="rId4" Type="http://schemas.openxmlformats.org/officeDocument/2006/relationships/tags" Target="../tags/tag111.xml"/><Relationship Id="rId9" Type="http://schemas.openxmlformats.org/officeDocument/2006/relationships/tags" Target="../tags/tag116.xml"/></Relationships>
</file>

<file path=ppt/slideLayouts/_rels/slideLayout38.xml.rels><?xml version="1.0" encoding="UTF-8" standalone="yes"?>
<Relationships xmlns="http://schemas.openxmlformats.org/package/2006/relationships"><Relationship Id="rId8" Type="http://schemas.openxmlformats.org/officeDocument/2006/relationships/tags" Target="../tags/tag126.xml"/><Relationship Id="rId13" Type="http://schemas.openxmlformats.org/officeDocument/2006/relationships/tags" Target="../tags/tag131.xml"/><Relationship Id="rId3" Type="http://schemas.openxmlformats.org/officeDocument/2006/relationships/tags" Target="../tags/tag121.xml"/><Relationship Id="rId7" Type="http://schemas.openxmlformats.org/officeDocument/2006/relationships/tags" Target="../tags/tag125.xml"/><Relationship Id="rId12" Type="http://schemas.openxmlformats.org/officeDocument/2006/relationships/tags" Target="../tags/tag130.xml"/><Relationship Id="rId2" Type="http://schemas.openxmlformats.org/officeDocument/2006/relationships/tags" Target="../tags/tag120.xml"/><Relationship Id="rId16" Type="http://schemas.openxmlformats.org/officeDocument/2006/relationships/slideMaster" Target="../slideMasters/slideMaster3.xml"/><Relationship Id="rId1" Type="http://schemas.openxmlformats.org/officeDocument/2006/relationships/tags" Target="../tags/tag119.xml"/><Relationship Id="rId6" Type="http://schemas.openxmlformats.org/officeDocument/2006/relationships/tags" Target="../tags/tag124.xml"/><Relationship Id="rId11" Type="http://schemas.openxmlformats.org/officeDocument/2006/relationships/tags" Target="../tags/tag129.xml"/><Relationship Id="rId5" Type="http://schemas.openxmlformats.org/officeDocument/2006/relationships/tags" Target="../tags/tag123.xml"/><Relationship Id="rId15" Type="http://schemas.openxmlformats.org/officeDocument/2006/relationships/tags" Target="../tags/tag133.xml"/><Relationship Id="rId10" Type="http://schemas.openxmlformats.org/officeDocument/2006/relationships/tags" Target="../tags/tag128.xml"/><Relationship Id="rId4" Type="http://schemas.openxmlformats.org/officeDocument/2006/relationships/tags" Target="../tags/tag122.xml"/><Relationship Id="rId9" Type="http://schemas.openxmlformats.org/officeDocument/2006/relationships/tags" Target="../tags/tag127.xml"/><Relationship Id="rId14" Type="http://schemas.openxmlformats.org/officeDocument/2006/relationships/tags" Target="../tags/tag132.xml"/></Relationships>
</file>

<file path=ppt/slideLayouts/_rels/slideLayout39.xml.rels><?xml version="1.0" encoding="UTF-8" standalone="yes"?>
<Relationships xmlns="http://schemas.openxmlformats.org/package/2006/relationships"><Relationship Id="rId8" Type="http://schemas.openxmlformats.org/officeDocument/2006/relationships/tags" Target="../tags/tag141.xml"/><Relationship Id="rId3" Type="http://schemas.openxmlformats.org/officeDocument/2006/relationships/tags" Target="../tags/tag136.xml"/><Relationship Id="rId7" Type="http://schemas.openxmlformats.org/officeDocument/2006/relationships/tags" Target="../tags/tag140.xml"/><Relationship Id="rId12" Type="http://schemas.openxmlformats.org/officeDocument/2006/relationships/slideMaster" Target="../slideMasters/slideMaster3.xml"/><Relationship Id="rId2" Type="http://schemas.openxmlformats.org/officeDocument/2006/relationships/tags" Target="../tags/tag135.xml"/><Relationship Id="rId1" Type="http://schemas.openxmlformats.org/officeDocument/2006/relationships/tags" Target="../tags/tag134.xml"/><Relationship Id="rId6" Type="http://schemas.openxmlformats.org/officeDocument/2006/relationships/tags" Target="../tags/tag139.xml"/><Relationship Id="rId11" Type="http://schemas.openxmlformats.org/officeDocument/2006/relationships/tags" Target="../tags/tag144.xml"/><Relationship Id="rId5" Type="http://schemas.openxmlformats.org/officeDocument/2006/relationships/tags" Target="../tags/tag138.xml"/><Relationship Id="rId10" Type="http://schemas.openxmlformats.org/officeDocument/2006/relationships/tags" Target="../tags/tag143.xml"/><Relationship Id="rId4" Type="http://schemas.openxmlformats.org/officeDocument/2006/relationships/tags" Target="../tags/tag137.xml"/><Relationship Id="rId9" Type="http://schemas.openxmlformats.org/officeDocument/2006/relationships/tags" Target="../tags/tag14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8" Type="http://schemas.openxmlformats.org/officeDocument/2006/relationships/tags" Target="../tags/tag152.xml"/><Relationship Id="rId13" Type="http://schemas.openxmlformats.org/officeDocument/2006/relationships/tags" Target="../tags/tag157.xml"/><Relationship Id="rId3" Type="http://schemas.openxmlformats.org/officeDocument/2006/relationships/tags" Target="../tags/tag147.xml"/><Relationship Id="rId7" Type="http://schemas.openxmlformats.org/officeDocument/2006/relationships/tags" Target="../tags/tag151.xml"/><Relationship Id="rId12" Type="http://schemas.openxmlformats.org/officeDocument/2006/relationships/tags" Target="../tags/tag156.xml"/><Relationship Id="rId2" Type="http://schemas.openxmlformats.org/officeDocument/2006/relationships/tags" Target="../tags/tag146.xml"/><Relationship Id="rId1" Type="http://schemas.openxmlformats.org/officeDocument/2006/relationships/tags" Target="../tags/tag145.xml"/><Relationship Id="rId6" Type="http://schemas.openxmlformats.org/officeDocument/2006/relationships/tags" Target="../tags/tag150.xml"/><Relationship Id="rId11" Type="http://schemas.openxmlformats.org/officeDocument/2006/relationships/tags" Target="../tags/tag155.xml"/><Relationship Id="rId5" Type="http://schemas.openxmlformats.org/officeDocument/2006/relationships/tags" Target="../tags/tag149.xml"/><Relationship Id="rId10" Type="http://schemas.openxmlformats.org/officeDocument/2006/relationships/tags" Target="../tags/tag154.xml"/><Relationship Id="rId4" Type="http://schemas.openxmlformats.org/officeDocument/2006/relationships/tags" Target="../tags/tag148.xml"/><Relationship Id="rId9" Type="http://schemas.openxmlformats.org/officeDocument/2006/relationships/tags" Target="../tags/tag153.xml"/><Relationship Id="rId14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8" Type="http://schemas.openxmlformats.org/officeDocument/2006/relationships/tags" Target="../tags/tag165.xml"/><Relationship Id="rId13" Type="http://schemas.openxmlformats.org/officeDocument/2006/relationships/slideMaster" Target="../slideMasters/slideMaster3.xml"/><Relationship Id="rId3" Type="http://schemas.openxmlformats.org/officeDocument/2006/relationships/tags" Target="../tags/tag160.xml"/><Relationship Id="rId7" Type="http://schemas.openxmlformats.org/officeDocument/2006/relationships/tags" Target="../tags/tag164.xml"/><Relationship Id="rId12" Type="http://schemas.openxmlformats.org/officeDocument/2006/relationships/tags" Target="../tags/tag169.xml"/><Relationship Id="rId2" Type="http://schemas.openxmlformats.org/officeDocument/2006/relationships/tags" Target="../tags/tag159.xml"/><Relationship Id="rId1" Type="http://schemas.openxmlformats.org/officeDocument/2006/relationships/tags" Target="../tags/tag158.xml"/><Relationship Id="rId6" Type="http://schemas.openxmlformats.org/officeDocument/2006/relationships/tags" Target="../tags/tag163.xml"/><Relationship Id="rId11" Type="http://schemas.openxmlformats.org/officeDocument/2006/relationships/tags" Target="../tags/tag168.xml"/><Relationship Id="rId5" Type="http://schemas.openxmlformats.org/officeDocument/2006/relationships/tags" Target="../tags/tag162.xml"/><Relationship Id="rId10" Type="http://schemas.openxmlformats.org/officeDocument/2006/relationships/tags" Target="../tags/tag167.xml"/><Relationship Id="rId4" Type="http://schemas.openxmlformats.org/officeDocument/2006/relationships/tags" Target="../tags/tag161.xml"/><Relationship Id="rId9" Type="http://schemas.openxmlformats.org/officeDocument/2006/relationships/tags" Target="../tags/tag16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8"/>
            <a:ext cx="2743200" cy="5851525"/>
          </a:xfr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8"/>
            <a:ext cx="8070574" cy="5851525"/>
          </a:xfr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blipFill dpi="0" rotWithShape="1">
          <a:blip r:embed="rId10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>
            <p:custDataLst>
              <p:tags r:id="rId1"/>
            </p:custDataLst>
          </p:nvPr>
        </p:nvSpPr>
        <p:spPr>
          <a:xfrm>
            <a:off x="1001395" y="1176655"/>
            <a:ext cx="10189845" cy="4504690"/>
          </a:xfrm>
          <a:prstGeom prst="rect">
            <a:avLst/>
          </a:prstGeom>
          <a:solidFill>
            <a:schemeClr val="bg1">
              <a:alpha val="8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 baseline="0">
              <a:latin typeface="Arial" panose="020B0604020202020204" pitchFamily="34" charset="0"/>
              <a:sym typeface="+mn-lt"/>
            </a:endParaRPr>
          </a:p>
        </p:txBody>
      </p:sp>
      <p:sp>
        <p:nvSpPr>
          <p:cNvPr id="7" name="矩形 6"/>
          <p:cNvSpPr/>
          <p:nvPr userDrawn="1">
            <p:custDataLst>
              <p:tags r:id="rId2"/>
            </p:custDataLst>
          </p:nvPr>
        </p:nvSpPr>
        <p:spPr>
          <a:xfrm>
            <a:off x="660400" y="810260"/>
            <a:ext cx="10871200" cy="5238750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 baseline="0">
              <a:latin typeface="Arial" panose="020B0604020202020204" pitchFamily="34" charset="0"/>
              <a:sym typeface="+mn-lt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3401598" y="1850391"/>
            <a:ext cx="5388804" cy="1061720"/>
          </a:xfrm>
        </p:spPr>
        <p:txBody>
          <a:bodyPr vert="horz" lIns="90000" tIns="46800" rIns="90000" bIns="0" rtlCol="0" anchor="b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6000" b="1" i="0" u="none" strike="noStrike" kern="1200" cap="none" spc="6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旗黑-85S" panose="00020600040101010101" pitchFamily="18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编辑标题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</a:defRPr>
            </a:lvl1pPr>
          </a:lstStyle>
          <a:p>
            <a:fld id="{760FBDFE-C587-4B4C-A407-44438C67B59E}" type="datetimeFigureOut">
              <a:rPr lang="zh-CN" altLang="en-US" smtClean="0"/>
              <a:t>2022/9/10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2" name="文本占位符 11"/>
          <p:cNvSpPr>
            <a:spLocks noGrp="1"/>
          </p:cNvSpPr>
          <p:nvPr>
            <p:ph type="body" sz="quarter" idx="13" hasCustomPrompt="1"/>
            <p:custDataLst>
              <p:tags r:id="rId7"/>
            </p:custDataLst>
          </p:nvPr>
        </p:nvSpPr>
        <p:spPr>
          <a:xfrm>
            <a:off x="3400950" y="2967671"/>
            <a:ext cx="5390100" cy="886780"/>
          </a:xfrm>
        </p:spPr>
        <p:txBody>
          <a:bodyPr lIns="90000" tIns="0" rIns="90000" bIns="46800">
            <a:normAutofit/>
          </a:bodyPr>
          <a:lstStyle>
            <a:lvl1pPr marL="0" indent="0" algn="ctr">
              <a:buNone/>
              <a:defRPr sz="4400" b="1" baseline="0">
                <a:latin typeface="Arial" panose="020B0604020202020204" pitchFamily="34" charset="0"/>
              </a:defRPr>
            </a:lvl1pPr>
          </a:lstStyle>
          <a:p>
            <a:pPr lvl="0"/>
            <a:r>
              <a:rPr lang="zh-CN" altLang="en-US" dirty="0"/>
              <a:t>编辑文本</a:t>
            </a:r>
          </a:p>
        </p:txBody>
      </p:sp>
      <p:sp>
        <p:nvSpPr>
          <p:cNvPr id="14" name="文本占位符 13"/>
          <p:cNvSpPr>
            <a:spLocks noGrp="1"/>
          </p:cNvSpPr>
          <p:nvPr>
            <p:ph type="body" sz="quarter" idx="14" hasCustomPrompt="1"/>
            <p:custDataLst>
              <p:tags r:id="rId8"/>
            </p:custDataLst>
          </p:nvPr>
        </p:nvSpPr>
        <p:spPr>
          <a:xfrm>
            <a:off x="3400425" y="3915729"/>
            <a:ext cx="5389563" cy="1168716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buNone/>
              <a:defRPr sz="2000" baseline="0">
                <a:latin typeface="Arial" panose="020B0604020202020204" pitchFamily="34" charset="0"/>
              </a:defRPr>
            </a:lvl1pPr>
          </a:lstStyle>
          <a:p>
            <a:pPr lvl="0"/>
            <a:r>
              <a:rPr lang="zh-CN" altLang="en-US" dirty="0"/>
              <a:t>单击此处编辑文本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45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5376672" cy="4525963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05728" y="1600200"/>
            <a:ext cx="5376672" cy="4525963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4" y="1778438"/>
            <a:ext cx="4873574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4" y="2665379"/>
            <a:ext cx="4873574" cy="3524284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8" y="1778438"/>
            <a:ext cx="4897576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8" y="2665379"/>
            <a:ext cx="4897576" cy="3524284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fontAlgn="base"/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8"/>
            <a:ext cx="2743200" cy="5851525"/>
          </a:xfr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8"/>
            <a:ext cx="8070574" cy="5851525"/>
          </a:xfr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blipFill dpi="0" rotWithShape="1">
          <a:blip r:embed="rId18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1"/>
            </p:custDataLst>
          </p:nvPr>
        </p:nvSpPr>
        <p:spPr>
          <a:xfrm>
            <a:off x="2330335" y="2141376"/>
            <a:ext cx="7531331" cy="2575249"/>
          </a:xfrm>
          <a:prstGeom prst="rect">
            <a:avLst/>
          </a:prstGeom>
          <a:solidFill>
            <a:schemeClr val="bg1">
              <a:alpha val="8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 baseline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sym typeface="+mn-lt"/>
            </a:endParaRPr>
          </a:p>
        </p:txBody>
      </p:sp>
      <p:sp>
        <p:nvSpPr>
          <p:cNvPr id="11" name="矩形 10"/>
          <p:cNvSpPr/>
          <p:nvPr userDrawn="1">
            <p:custDataLst>
              <p:tags r:id="rId2"/>
            </p:custDataLst>
          </p:nvPr>
        </p:nvSpPr>
        <p:spPr>
          <a:xfrm>
            <a:off x="2078225" y="1931436"/>
            <a:ext cx="8035551" cy="2995128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 baseline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sym typeface="+mn-lt"/>
            </a:endParaRPr>
          </a:p>
        </p:txBody>
      </p:sp>
      <p:grpSp>
        <p:nvGrpSpPr>
          <p:cNvPr id="12" name="组合 11"/>
          <p:cNvGrpSpPr/>
          <p:nvPr userDrawn="1">
            <p:custDataLst>
              <p:tags r:id="rId3"/>
            </p:custDataLst>
          </p:nvPr>
        </p:nvGrpSpPr>
        <p:grpSpPr>
          <a:xfrm>
            <a:off x="10277475" y="3101975"/>
            <a:ext cx="1722120" cy="653415"/>
            <a:chOff x="16185" y="4885"/>
            <a:chExt cx="2712" cy="1029"/>
          </a:xfrm>
        </p:grpSpPr>
        <p:sp>
          <p:nvSpPr>
            <p:cNvPr id="13" name="箭头: V 形 12"/>
            <p:cNvSpPr/>
            <p:nvPr userDrawn="1">
              <p:custDataLst>
                <p:tags r:id="rId14"/>
              </p:custDataLst>
            </p:nvPr>
          </p:nvSpPr>
          <p:spPr>
            <a:xfrm>
              <a:off x="17027" y="4885"/>
              <a:ext cx="1028" cy="1029"/>
            </a:xfrm>
            <a:prstGeom prst="chevron">
              <a:avLst/>
            </a:prstGeom>
            <a:solidFill>
              <a:schemeClr val="bg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sym typeface="+mn-lt"/>
              </a:endParaRPr>
            </a:p>
          </p:txBody>
        </p:sp>
        <p:sp>
          <p:nvSpPr>
            <p:cNvPr id="14" name="箭头: V 形 11"/>
            <p:cNvSpPr/>
            <p:nvPr userDrawn="1">
              <p:custDataLst>
                <p:tags r:id="rId15"/>
              </p:custDataLst>
            </p:nvPr>
          </p:nvSpPr>
          <p:spPr>
            <a:xfrm>
              <a:off x="17869" y="4885"/>
              <a:ext cx="1028" cy="1029"/>
            </a:xfrm>
            <a:prstGeom prst="chevron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sym typeface="+mn-lt"/>
              </a:endParaRPr>
            </a:p>
          </p:txBody>
        </p:sp>
        <p:sp>
          <p:nvSpPr>
            <p:cNvPr id="15" name="箭头: V 形 11"/>
            <p:cNvSpPr/>
            <p:nvPr userDrawn="1">
              <p:custDataLst>
                <p:tags r:id="rId16"/>
              </p:custDataLst>
            </p:nvPr>
          </p:nvSpPr>
          <p:spPr>
            <a:xfrm>
              <a:off x="16185" y="4886"/>
              <a:ext cx="1029" cy="1029"/>
            </a:xfrm>
            <a:prstGeom prst="chevron">
              <a:avLst/>
            </a:pr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sym typeface="+mn-lt"/>
              </a:endParaRPr>
            </a:p>
          </p:txBody>
        </p:sp>
      </p:grpSp>
      <p:grpSp>
        <p:nvGrpSpPr>
          <p:cNvPr id="19" name="组合 18"/>
          <p:cNvGrpSpPr/>
          <p:nvPr userDrawn="1">
            <p:custDataLst>
              <p:tags r:id="rId4"/>
            </p:custDataLst>
          </p:nvPr>
        </p:nvGrpSpPr>
        <p:grpSpPr>
          <a:xfrm flipH="1">
            <a:off x="202565" y="3153410"/>
            <a:ext cx="1722120" cy="653415"/>
            <a:chOff x="16185" y="4885"/>
            <a:chExt cx="2712" cy="1029"/>
          </a:xfrm>
        </p:grpSpPr>
        <p:sp>
          <p:nvSpPr>
            <p:cNvPr id="20" name="箭头: V 形 11"/>
            <p:cNvSpPr/>
            <p:nvPr userDrawn="1">
              <p:custDataLst>
                <p:tags r:id="rId11"/>
              </p:custDataLst>
            </p:nvPr>
          </p:nvSpPr>
          <p:spPr>
            <a:xfrm>
              <a:off x="17027" y="4885"/>
              <a:ext cx="1028" cy="1029"/>
            </a:xfrm>
            <a:prstGeom prst="chevron">
              <a:avLst/>
            </a:prstGeom>
            <a:solidFill>
              <a:schemeClr val="bg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sym typeface="+mn-lt"/>
              </a:endParaRPr>
            </a:p>
          </p:txBody>
        </p:sp>
        <p:sp>
          <p:nvSpPr>
            <p:cNvPr id="21" name="箭头: V 形 11"/>
            <p:cNvSpPr/>
            <p:nvPr userDrawn="1">
              <p:custDataLst>
                <p:tags r:id="rId12"/>
              </p:custDataLst>
            </p:nvPr>
          </p:nvSpPr>
          <p:spPr>
            <a:xfrm>
              <a:off x="17869" y="4885"/>
              <a:ext cx="1028" cy="1029"/>
            </a:xfrm>
            <a:prstGeom prst="chevron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sym typeface="+mn-lt"/>
              </a:endParaRPr>
            </a:p>
          </p:txBody>
        </p:sp>
        <p:sp>
          <p:nvSpPr>
            <p:cNvPr id="22" name="箭头: V 形 11"/>
            <p:cNvSpPr/>
            <p:nvPr userDrawn="1">
              <p:custDataLst>
                <p:tags r:id="rId13"/>
              </p:custDataLst>
            </p:nvPr>
          </p:nvSpPr>
          <p:spPr>
            <a:xfrm>
              <a:off x="16185" y="4886"/>
              <a:ext cx="1029" cy="1029"/>
            </a:xfrm>
            <a:prstGeom prst="chevron">
              <a:avLst/>
            </a:pr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sym typeface="+mn-lt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5"/>
            </p:custDataLst>
          </p:nvPr>
        </p:nvSpPr>
        <p:spPr>
          <a:xfrm>
            <a:off x="2640286" y="2386658"/>
            <a:ext cx="6912019" cy="938909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5800" spc="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汉仪旗黑-85S" panose="00020600040101010101" pitchFamily="18" charset="-122"/>
              </a:defRPr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6"/>
            </p:custDataLst>
          </p:nvPr>
        </p:nvSpPr>
        <p:spPr>
          <a:xfrm>
            <a:off x="2640286" y="3364536"/>
            <a:ext cx="6912019" cy="483563"/>
          </a:xfrm>
        </p:spPr>
        <p:txBody>
          <a:bodyPr lIns="90000" tIns="46800" rIns="90000" bIns="46800">
            <a:normAutofit/>
          </a:bodyPr>
          <a:lstStyle>
            <a:lvl1pPr marL="0" indent="0" algn="ctr" eaLnBrk="1" fontAlgn="auto" latinLnBrk="0" hangingPunct="1">
              <a:lnSpc>
                <a:spcPct val="100000"/>
              </a:lnSpc>
              <a:buNone/>
              <a:defRPr sz="240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760FBDFE-C587-4B4C-A407-44438C67B59E}" type="datetimeFigureOut">
              <a:rPr lang="zh-CN" altLang="en-US" smtClean="0"/>
              <a:t>2022/9/10</a:t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3" hasCustomPrompt="1"/>
            <p:custDataLst>
              <p:tags r:id="rId10"/>
            </p:custDataLst>
          </p:nvPr>
        </p:nvSpPr>
        <p:spPr>
          <a:xfrm>
            <a:off x="2625681" y="3885537"/>
            <a:ext cx="6912019" cy="548351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buNone/>
              <a:defRPr sz="18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pPr lvl="0"/>
            <a:r>
              <a:rPr lang="zh-CN" altLang="en-US" dirty="0"/>
              <a:t>单击此处编辑文本</a:t>
            </a: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669882" y="952508"/>
            <a:ext cx="10852237" cy="5388907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760FBDFE-C587-4B4C-A407-44438C67B59E}" type="datetimeFigureOut">
              <a:rPr lang="zh-CN" altLang="en-US" smtClean="0"/>
              <a:t>2022/9/10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blipFill dpi="0" rotWithShape="1">
          <a:blip r:embed="rId9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1"/>
            </p:custDataLst>
          </p:nvPr>
        </p:nvSpPr>
        <p:spPr>
          <a:xfrm>
            <a:off x="0" y="2330450"/>
            <a:ext cx="6388100" cy="2197100"/>
          </a:xfrm>
          <a:prstGeom prst="rect">
            <a:avLst/>
          </a:prstGeom>
          <a:solidFill>
            <a:schemeClr val="bg1">
              <a:alpha val="7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zh-CN" altLang="en-US" sz="1800" baseline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</a:endParaRPr>
          </a:p>
        </p:txBody>
      </p:sp>
      <p:cxnSp>
        <p:nvCxnSpPr>
          <p:cNvPr id="7" name="直接连接符 6"/>
          <p:cNvCxnSpPr/>
          <p:nvPr userDrawn="1">
            <p:custDataLst>
              <p:tags r:id="rId2"/>
            </p:custDataLst>
          </p:nvPr>
        </p:nvCxnSpPr>
        <p:spPr>
          <a:xfrm>
            <a:off x="2832100" y="3517900"/>
            <a:ext cx="673100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244482" y="2555324"/>
            <a:ext cx="5851518" cy="873676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540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旗黑-85S" panose="00020600040101010101" pitchFamily="18" charset="-122"/>
              </a:defRPr>
            </a:lvl1pPr>
          </a:lstStyle>
          <a:p>
            <a:r>
              <a:rPr lang="zh-CN" altLang="en-US" dirty="0"/>
              <a:t>编辑标题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244477" y="3586953"/>
            <a:ext cx="5851518" cy="873673"/>
          </a:xfrm>
        </p:spPr>
        <p:txBody>
          <a:bodyPr lIns="90000" tIns="46800" rIns="90000" bIns="46800">
            <a:normAutofit/>
          </a:bodyPr>
          <a:lstStyle>
            <a:lvl1pPr marL="0" indent="0" algn="ctr" eaLnBrk="1" fontAlgn="auto" latinLnBrk="0" hangingPunct="1">
              <a:buNone/>
              <a:defRPr kumimoji="0" lang="zh-CN" altLang="en-US" sz="20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760FBDFE-C587-4B4C-A407-44438C67B59E}" type="datetimeFigureOut">
              <a:rPr lang="zh-CN" altLang="en-US" smtClean="0"/>
              <a:t>2022/9/10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2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</a:p>
          <a:p>
            <a:pPr lvl="1"/>
            <a:r>
              <a:rPr>
                <a:sym typeface="+mn-ea"/>
              </a:rPr>
              <a:t>第二级</a:t>
            </a:r>
          </a:p>
          <a:p>
            <a:pPr lvl="2"/>
            <a:r>
              <a:rPr>
                <a:sym typeface="+mn-ea"/>
              </a:rPr>
              <a:t>第三级</a:t>
            </a:r>
          </a:p>
          <a:p>
            <a:pPr lvl="3"/>
            <a:r>
              <a:rPr>
                <a:sym typeface="+mn-ea"/>
              </a:rPr>
              <a:t>第四级</a:t>
            </a:r>
          </a:p>
          <a:p>
            <a:pPr lvl="4"/>
            <a:r>
              <a:rPr>
                <a:sym typeface="+mn-ea"/>
              </a:rPr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6238877" y="952508"/>
            <a:ext cx="5283242" cy="5388907"/>
          </a:xfrm>
        </p:spPr>
        <p:txBody>
          <a:bodyPr>
            <a:normAutofit/>
          </a:bodyPr>
          <a:lstStyle>
            <a:lvl1pPr>
              <a:defRPr sz="14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sz="14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sz="14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sz="14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sz="14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760FBDFE-C587-4B4C-A407-44438C67B59E}" type="datetimeFigureOut">
              <a:rPr lang="zh-CN" altLang="en-US" smtClean="0"/>
              <a:t>2022/9/10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2"/>
            </p:custDataLst>
          </p:nvPr>
        </p:nvSpPr>
        <p:spPr>
          <a:xfrm>
            <a:off x="669930" y="952508"/>
            <a:ext cx="5283242" cy="381003"/>
          </a:xfrm>
        </p:spPr>
        <p:txBody>
          <a:bodyPr lIns="101600" tIns="38100" rIns="76200" bIns="38100" anchor="t" anchorCtr="0">
            <a:norm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669925" y="1406525"/>
            <a:ext cx="5283200" cy="4934752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4"/>
            </p:custDataLst>
          </p:nvPr>
        </p:nvSpPr>
        <p:spPr>
          <a:xfrm>
            <a:off x="6235750" y="952508"/>
            <a:ext cx="5283242" cy="381003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0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5"/>
            </p:custDataLst>
          </p:nvPr>
        </p:nvSpPr>
        <p:spPr>
          <a:xfrm>
            <a:off x="6235750" y="1406525"/>
            <a:ext cx="5283242" cy="4934752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760FBDFE-C587-4B4C-A407-44438C67B59E}" type="datetimeFigureOut">
              <a:rPr lang="zh-CN" altLang="en-US" smtClean="0"/>
              <a:t>2022/9/10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blipFill dpi="0" rotWithShape="1">
          <a:blip r:embed="rId8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>
            <p:custDataLst>
              <p:tags r:id="rId1"/>
            </p:custDataLst>
          </p:nvPr>
        </p:nvSpPr>
        <p:spPr>
          <a:xfrm>
            <a:off x="897293" y="944724"/>
            <a:ext cx="10397413" cy="4968552"/>
          </a:xfrm>
          <a:prstGeom prst="rect">
            <a:avLst/>
          </a:prstGeom>
          <a:solidFill>
            <a:schemeClr val="bg1">
              <a:alpha val="9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zh-CN" altLang="en-US" sz="1800" baseline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sym typeface="+mn-lt"/>
            </a:endParaRPr>
          </a:p>
        </p:txBody>
      </p:sp>
      <p:sp>
        <p:nvSpPr>
          <p:cNvPr id="7" name="矩形 6"/>
          <p:cNvSpPr/>
          <p:nvPr userDrawn="1">
            <p:custDataLst>
              <p:tags r:id="rId2"/>
            </p:custDataLst>
          </p:nvPr>
        </p:nvSpPr>
        <p:spPr>
          <a:xfrm>
            <a:off x="631372" y="544286"/>
            <a:ext cx="10929257" cy="5769429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zh-CN" altLang="en-US" sz="1800" baseline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sym typeface="+mn-lt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669882" y="919480"/>
            <a:ext cx="10852237" cy="441964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marR="0" lvl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760FBDFE-C587-4B4C-A407-44438C67B59E}" type="datetimeFigureOut">
              <a:rPr lang="zh-CN" altLang="en-US" smtClean="0"/>
              <a:t>2022/9/10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45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 baseline="0">
                <a:ea typeface="微软雅黑" panose="020B0503020204020204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2022/9/10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 baseline="0"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 baseline="0">
                <a:ea typeface="微软雅黑" panose="020B0503020204020204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69930" y="443234"/>
            <a:ext cx="10852237" cy="441964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lIns="101600" tIns="0" rIns="82550" bIns="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238925" y="952508"/>
            <a:ext cx="5283242" cy="5388907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9EFD9D74-47D9-4702-A33C-335B63B48DBF}" type="datetimeFigureOut">
              <a:rPr lang="zh-CN" altLang="en-US" smtClean="0"/>
              <a:t>2022/9/10</a:t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FABC47A4-756D-490B-A52F-7D9E2C9FC05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1"/>
            </p:custDataLst>
          </p:nvPr>
        </p:nvSpPr>
        <p:spPr>
          <a:xfrm>
            <a:off x="10571135" y="952508"/>
            <a:ext cx="950984" cy="5388907"/>
          </a:xfrm>
        </p:spPr>
        <p:txBody>
          <a:bodyPr vert="eaVert" lIns="101600" tIns="38100" rIns="76200" bIns="381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2"/>
            </p:custDataLst>
          </p:nvPr>
        </p:nvSpPr>
        <p:spPr>
          <a:xfrm>
            <a:off x="669925" y="952500"/>
            <a:ext cx="9828101" cy="5388907"/>
          </a:xfrm>
        </p:spPr>
        <p:txBody>
          <a:bodyPr vert="eaVert">
            <a:normAutofit/>
          </a:bodyPr>
          <a:lstStyle>
            <a:lvl1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760FBDFE-C587-4B4C-A407-44438C67B59E}" type="datetimeFigureOut">
              <a:rPr lang="zh-CN" altLang="en-US" smtClean="0"/>
              <a:t>2022/9/10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  <a:t>2022/9/10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4"/>
            </p:custDataLst>
          </p:nvPr>
        </p:nvSpPr>
        <p:spPr>
          <a:xfrm>
            <a:off x="669930" y="952508"/>
            <a:ext cx="10852237" cy="5388907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blipFill dpi="0" rotWithShape="1">
          <a:blip r:embed="rId10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>
            <p:custDataLst>
              <p:tags r:id="rId1"/>
            </p:custDataLst>
          </p:nvPr>
        </p:nvSpPr>
        <p:spPr>
          <a:xfrm>
            <a:off x="1001395" y="1176655"/>
            <a:ext cx="10189845" cy="4504690"/>
          </a:xfrm>
          <a:prstGeom prst="rect">
            <a:avLst/>
          </a:prstGeom>
          <a:solidFill>
            <a:schemeClr val="bg1">
              <a:alpha val="8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 baseline="0">
              <a:latin typeface="Arial" panose="020B0604020202020204" pitchFamily="34" charset="0"/>
              <a:sym typeface="+mn-lt"/>
            </a:endParaRPr>
          </a:p>
        </p:txBody>
      </p:sp>
      <p:sp>
        <p:nvSpPr>
          <p:cNvPr id="7" name="矩形 6"/>
          <p:cNvSpPr/>
          <p:nvPr userDrawn="1">
            <p:custDataLst>
              <p:tags r:id="rId2"/>
            </p:custDataLst>
          </p:nvPr>
        </p:nvSpPr>
        <p:spPr>
          <a:xfrm>
            <a:off x="660400" y="810260"/>
            <a:ext cx="10871200" cy="5238750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 baseline="0">
              <a:latin typeface="Arial" panose="020B0604020202020204" pitchFamily="34" charset="0"/>
              <a:sym typeface="+mn-lt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3401598" y="1850391"/>
            <a:ext cx="5388804" cy="1061720"/>
          </a:xfrm>
        </p:spPr>
        <p:txBody>
          <a:bodyPr vert="horz" lIns="90000" tIns="46800" rIns="90000" bIns="0" rtlCol="0" anchor="b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6000" b="1" i="0" u="none" strike="noStrike" kern="1200" cap="none" spc="6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旗黑-85S" panose="00020600040101010101" pitchFamily="18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编辑标题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</a:defRPr>
            </a:lvl1pPr>
          </a:lstStyle>
          <a:p>
            <a:fld id="{760FBDFE-C587-4B4C-A407-44438C67B59E}" type="datetimeFigureOut">
              <a:rPr lang="zh-CN" altLang="en-US" smtClean="0"/>
              <a:t>2022/9/10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2" name="文本占位符 11"/>
          <p:cNvSpPr>
            <a:spLocks noGrp="1"/>
          </p:cNvSpPr>
          <p:nvPr>
            <p:ph type="body" sz="quarter" idx="13" hasCustomPrompt="1"/>
            <p:custDataLst>
              <p:tags r:id="rId7"/>
            </p:custDataLst>
          </p:nvPr>
        </p:nvSpPr>
        <p:spPr>
          <a:xfrm>
            <a:off x="3400950" y="2967671"/>
            <a:ext cx="5390100" cy="886780"/>
          </a:xfrm>
        </p:spPr>
        <p:txBody>
          <a:bodyPr lIns="90000" tIns="0" rIns="90000" bIns="46800">
            <a:normAutofit/>
          </a:bodyPr>
          <a:lstStyle>
            <a:lvl1pPr marL="0" indent="0" algn="ctr">
              <a:buNone/>
              <a:defRPr sz="4400" b="1" baseline="0">
                <a:latin typeface="Arial" panose="020B0604020202020204" pitchFamily="34" charset="0"/>
              </a:defRPr>
            </a:lvl1pPr>
          </a:lstStyle>
          <a:p>
            <a:pPr lvl="0"/>
            <a:r>
              <a:rPr lang="zh-CN" altLang="en-US" dirty="0"/>
              <a:t>编辑文本</a:t>
            </a:r>
          </a:p>
        </p:txBody>
      </p:sp>
      <p:sp>
        <p:nvSpPr>
          <p:cNvPr id="14" name="文本占位符 13"/>
          <p:cNvSpPr>
            <a:spLocks noGrp="1"/>
          </p:cNvSpPr>
          <p:nvPr>
            <p:ph type="body" sz="quarter" idx="14" hasCustomPrompt="1"/>
            <p:custDataLst>
              <p:tags r:id="rId8"/>
            </p:custDataLst>
          </p:nvPr>
        </p:nvSpPr>
        <p:spPr>
          <a:xfrm>
            <a:off x="3400425" y="3915729"/>
            <a:ext cx="5389563" cy="1168716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buNone/>
              <a:defRPr sz="2000" baseline="0">
                <a:latin typeface="Arial" panose="020B0604020202020204" pitchFamily="34" charset="0"/>
              </a:defRPr>
            </a:lvl1pPr>
          </a:lstStyle>
          <a:p>
            <a:pPr lvl="0"/>
            <a:r>
              <a:rPr lang="zh-CN" altLang="en-US" dirty="0"/>
              <a:t>单击此处编辑文本</a:t>
            </a: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>
            <a:off x="10384643" y="5721355"/>
            <a:ext cx="1807357" cy="1151392"/>
            <a:chOff x="12844" y="7247"/>
            <a:chExt cx="4968" cy="3165"/>
          </a:xfrm>
        </p:grpSpPr>
        <p:cxnSp>
          <p:nvCxnSpPr>
            <p:cNvPr id="11" name="Straight Connector 10"/>
            <p:cNvCxnSpPr/>
            <p:nvPr userDrawn="1">
              <p:custDataLst>
                <p:tags r:id="rId6"/>
              </p:custDataLst>
            </p:nvPr>
          </p:nvCxnSpPr>
          <p:spPr>
            <a:xfrm flipH="1">
              <a:off x="12844" y="8036"/>
              <a:ext cx="2335" cy="2336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rgbClr val="EBEBEB"/>
            </a:lnRef>
            <a:fillRef idx="0">
              <a:srgbClr val="EBEBEB"/>
            </a:fillRef>
            <a:effectRef idx="0">
              <a:srgbClr val="EBEBEB"/>
            </a:effectRef>
            <a:fontRef idx="minor">
              <a:srgbClr val="3C3C41"/>
            </a:fontRef>
          </p:style>
        </p:cxnSp>
        <p:cxnSp>
          <p:nvCxnSpPr>
            <p:cNvPr id="12" name="Straight Connector 11"/>
            <p:cNvCxnSpPr/>
            <p:nvPr userDrawn="1">
              <p:custDataLst>
                <p:tags r:id="rId7"/>
              </p:custDataLst>
            </p:nvPr>
          </p:nvCxnSpPr>
          <p:spPr>
            <a:xfrm flipH="1">
              <a:off x="14059" y="7247"/>
              <a:ext cx="3194" cy="3165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rgbClr val="EBEBEB"/>
            </a:lnRef>
            <a:fillRef idx="0">
              <a:srgbClr val="EBEBEB"/>
            </a:fillRef>
            <a:effectRef idx="0">
              <a:srgbClr val="EBEBEB"/>
            </a:effectRef>
            <a:fontRef idx="minor">
              <a:srgbClr val="3C3C41"/>
            </a:fontRef>
          </p:style>
        </p:cxnSp>
        <p:cxnSp>
          <p:nvCxnSpPr>
            <p:cNvPr id="13" name="Straight Connector 12"/>
            <p:cNvCxnSpPr/>
            <p:nvPr userDrawn="1">
              <p:custDataLst>
                <p:tags r:id="rId8"/>
              </p:custDataLst>
            </p:nvPr>
          </p:nvCxnSpPr>
          <p:spPr>
            <a:xfrm flipH="1">
              <a:off x="16144" y="8691"/>
              <a:ext cx="1668" cy="1668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rgbClr val="EBEBEB"/>
            </a:lnRef>
            <a:fillRef idx="0">
              <a:srgbClr val="EBEBEB"/>
            </a:fillRef>
            <a:effectRef idx="0">
              <a:srgbClr val="EBEBEB"/>
            </a:effectRef>
            <a:fontRef idx="minor">
              <a:srgbClr val="3C3C41"/>
            </a:fontRef>
          </p:style>
        </p:cxn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760FBDFE-C587-4B4C-A407-44438C67B59E}" type="datetimeFigureOut">
              <a:rPr lang="zh-CN" altLang="en-US" smtClean="0"/>
              <a:t>2022/9/10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1"/>
            </p:custDataLst>
          </p:nvPr>
        </p:nvSpPr>
        <p:spPr>
          <a:xfrm>
            <a:off x="292800" y="304200"/>
            <a:ext cx="11606400" cy="62496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zh-CN" altLang="en-US" sz="1800" baseline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</a:endParaRPr>
          </a:p>
        </p:txBody>
      </p:sp>
      <p:grpSp>
        <p:nvGrpSpPr>
          <p:cNvPr id="10" name="组合 9"/>
          <p:cNvGrpSpPr/>
          <p:nvPr userDrawn="1">
            <p:custDataLst>
              <p:tags r:id="rId2"/>
            </p:custDataLst>
          </p:nvPr>
        </p:nvGrpSpPr>
        <p:grpSpPr>
          <a:xfrm>
            <a:off x="11120120" y="5330190"/>
            <a:ext cx="417195" cy="1096645"/>
            <a:chOff x="17512" y="8394"/>
            <a:chExt cx="657" cy="1727"/>
          </a:xfrm>
        </p:grpSpPr>
        <p:sp>
          <p:nvSpPr>
            <p:cNvPr id="9" name="箭头: V 形 11"/>
            <p:cNvSpPr/>
            <p:nvPr userDrawn="1">
              <p:custDataLst>
                <p:tags r:id="rId8"/>
              </p:custDataLst>
            </p:nvPr>
          </p:nvSpPr>
          <p:spPr>
            <a:xfrm rot="5400000" flipH="1">
              <a:off x="17513" y="8929"/>
              <a:ext cx="655" cy="656"/>
            </a:xfrm>
            <a:prstGeom prst="chevron">
              <a:avLst/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/>
            </a:bodyPr>
            <a:lstStyle/>
            <a:p>
              <a:pPr algn="ctr"/>
              <a:endParaRPr lang="zh-CN" altLang="en-US" sz="18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sym typeface="+mn-lt"/>
              </a:endParaRPr>
            </a:p>
          </p:txBody>
        </p:sp>
        <p:sp>
          <p:nvSpPr>
            <p:cNvPr id="14" name="箭头: V 形 11"/>
            <p:cNvSpPr/>
            <p:nvPr userDrawn="1">
              <p:custDataLst>
                <p:tags r:id="rId9"/>
              </p:custDataLst>
            </p:nvPr>
          </p:nvSpPr>
          <p:spPr>
            <a:xfrm rot="5400000" flipH="1">
              <a:off x="17513" y="8393"/>
              <a:ext cx="655" cy="656"/>
            </a:xfrm>
            <a:prstGeom prst="chevron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/>
            </a:bodyPr>
            <a:lstStyle/>
            <a:p>
              <a:pPr algn="ctr"/>
              <a:endParaRPr lang="zh-CN" altLang="en-US" sz="18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sym typeface="+mn-lt"/>
              </a:endParaRPr>
            </a:p>
          </p:txBody>
        </p:sp>
        <p:sp>
          <p:nvSpPr>
            <p:cNvPr id="15" name="箭头: V 形 11"/>
            <p:cNvSpPr/>
            <p:nvPr userDrawn="1">
              <p:custDataLst>
                <p:tags r:id="rId10"/>
              </p:custDataLst>
            </p:nvPr>
          </p:nvSpPr>
          <p:spPr>
            <a:xfrm rot="5400000" flipH="1">
              <a:off x="17513" y="9465"/>
              <a:ext cx="656" cy="656"/>
            </a:xfrm>
            <a:prstGeom prst="chevron">
              <a:avLst/>
            </a:prstGeom>
            <a:solidFill>
              <a:schemeClr val="accent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/>
            </a:bodyPr>
            <a:lstStyle/>
            <a:p>
              <a:pPr algn="ctr"/>
              <a:endParaRPr lang="zh-CN" altLang="en-US" sz="18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sym typeface="+mn-lt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1281600" y="1249200"/>
            <a:ext cx="9626400" cy="723600"/>
          </a:xfrm>
        </p:spPr>
        <p:txBody>
          <a:bodyPr anchor="ctr">
            <a:normAutofit/>
          </a:bodyPr>
          <a:lstStyle>
            <a:lvl1pPr>
              <a:defRPr sz="3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4"/>
            </p:custDataLst>
          </p:nvPr>
        </p:nvSpPr>
        <p:spPr>
          <a:xfrm>
            <a:off x="1281113" y="2163600"/>
            <a:ext cx="9626600" cy="3445200"/>
          </a:xfrm>
        </p:spPr>
        <p:txBody>
          <a:bodyPr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760FBDFE-C587-4B4C-A407-44438C67B59E}" type="datetimeFigureOut">
              <a:rPr lang="zh-CN" altLang="en-US" smtClean="0"/>
              <a:t>2022/9/10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1"/>
            </p:custDataLst>
          </p:nvPr>
        </p:nvSpPr>
        <p:spPr>
          <a:xfrm>
            <a:off x="0" y="0"/>
            <a:ext cx="4823460" cy="6866255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lvl="0" algn="ctr"/>
            <a:endParaRPr lang="en-US" altLang="zh-CN" sz="1800" baseline="0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sym typeface="+mn-ea"/>
            </a:endParaRPr>
          </a:p>
        </p:txBody>
      </p:sp>
      <p:grpSp>
        <p:nvGrpSpPr>
          <p:cNvPr id="6" name="组合 5"/>
          <p:cNvGrpSpPr/>
          <p:nvPr userDrawn="1">
            <p:custDataLst>
              <p:tags r:id="rId2"/>
            </p:custDataLst>
          </p:nvPr>
        </p:nvGrpSpPr>
        <p:grpSpPr>
          <a:xfrm flipH="1">
            <a:off x="-20209" y="5442497"/>
            <a:ext cx="1882664" cy="1415867"/>
            <a:chOff x="12079" y="7245"/>
            <a:chExt cx="5175" cy="3892"/>
          </a:xfrm>
        </p:grpSpPr>
        <p:cxnSp>
          <p:nvCxnSpPr>
            <p:cNvPr id="11" name="Straight Connector 10"/>
            <p:cNvCxnSpPr/>
            <p:nvPr userDrawn="1">
              <p:custDataLst>
                <p:tags r:id="rId9"/>
              </p:custDataLst>
            </p:nvPr>
          </p:nvCxnSpPr>
          <p:spPr>
            <a:xfrm flipH="1">
              <a:off x="12079" y="8036"/>
              <a:ext cx="3101" cy="3101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rgbClr val="EBEBEB"/>
            </a:lnRef>
            <a:fillRef idx="0">
              <a:srgbClr val="EBEBEB"/>
            </a:fillRef>
            <a:effectRef idx="0">
              <a:srgbClr val="EBEBEB"/>
            </a:effectRef>
            <a:fontRef idx="minor">
              <a:srgbClr val="3C3C41"/>
            </a:fontRef>
          </p:style>
        </p:cxnSp>
        <p:cxnSp>
          <p:nvCxnSpPr>
            <p:cNvPr id="12" name="Straight Connector 11"/>
            <p:cNvCxnSpPr/>
            <p:nvPr userDrawn="1">
              <p:custDataLst>
                <p:tags r:id="rId10"/>
              </p:custDataLst>
            </p:nvPr>
          </p:nvCxnSpPr>
          <p:spPr>
            <a:xfrm flipH="1">
              <a:off x="13971" y="7245"/>
              <a:ext cx="3283" cy="3254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rgbClr val="EBEBEB"/>
            </a:lnRef>
            <a:fillRef idx="0">
              <a:srgbClr val="EBEBEB"/>
            </a:fillRef>
            <a:effectRef idx="0">
              <a:srgbClr val="EBEBEB"/>
            </a:effectRef>
            <a:fontRef idx="minor">
              <a:srgbClr val="3C3C41"/>
            </a:fontRef>
          </p:style>
        </p:cxnSp>
        <p:cxnSp>
          <p:nvCxnSpPr>
            <p:cNvPr id="13" name="Straight Connector 12"/>
            <p:cNvCxnSpPr/>
            <p:nvPr userDrawn="1">
              <p:custDataLst>
                <p:tags r:id="rId11"/>
              </p:custDataLst>
            </p:nvPr>
          </p:nvCxnSpPr>
          <p:spPr>
            <a:xfrm flipH="1">
              <a:off x="16144" y="9260"/>
              <a:ext cx="1098" cy="110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rgbClr val="EBEBEB"/>
            </a:lnRef>
            <a:fillRef idx="0">
              <a:srgbClr val="EBEBEB"/>
            </a:fillRef>
            <a:effectRef idx="0">
              <a:srgbClr val="EBEBEB"/>
            </a:effectRef>
            <a:fontRef idx="minor">
              <a:srgbClr val="3C3C41"/>
            </a:fontRef>
          </p:style>
        </p:cxnSp>
      </p:grp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583200" y="770400"/>
            <a:ext cx="3960000" cy="882000"/>
          </a:xfrm>
        </p:spPr>
        <p:txBody>
          <a:bodyPr wrap="square" anchor="ctr">
            <a:normAutofit/>
          </a:bodyPr>
          <a:lstStyle>
            <a:lvl1pPr>
              <a:defRPr sz="3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单击编辑标题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 wrap="square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760FBDFE-C587-4B4C-A407-44438C67B59E}" type="datetimeFigureOut">
              <a:rPr lang="zh-CN" altLang="en-US" smtClean="0"/>
              <a:t>2022/9/10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 wrap="square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 wrap="square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586800" y="1764000"/>
            <a:ext cx="3956400" cy="4093200"/>
          </a:xfrm>
        </p:spPr>
        <p:txBody>
          <a:bodyPr wrap="square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8"/>
            </p:custDataLst>
          </p:nvPr>
        </p:nvSpPr>
        <p:spPr>
          <a:xfrm>
            <a:off x="5101200" y="769938"/>
            <a:ext cx="6480000" cy="5087937"/>
          </a:xfrm>
        </p:spPr>
        <p:txBody>
          <a:bodyPr wrap="square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1"/>
            </p:custDataLst>
          </p:nvPr>
        </p:nvSpPr>
        <p:spPr>
          <a:xfrm>
            <a:off x="0" y="0"/>
            <a:ext cx="12192000" cy="26640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lvl="0" algn="ctr"/>
            <a:endParaRPr lang="en-US" altLang="zh-CN" sz="1800" baseline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sym typeface="+mn-ea"/>
            </a:endParaRPr>
          </a:p>
        </p:txBody>
      </p:sp>
      <p:grpSp>
        <p:nvGrpSpPr>
          <p:cNvPr id="8" name="组合 7"/>
          <p:cNvGrpSpPr/>
          <p:nvPr userDrawn="1">
            <p:custDataLst>
              <p:tags r:id="rId2"/>
            </p:custDataLst>
          </p:nvPr>
        </p:nvGrpSpPr>
        <p:grpSpPr>
          <a:xfrm>
            <a:off x="10647045" y="895350"/>
            <a:ext cx="1047115" cy="398145"/>
            <a:chOff x="10647045" y="895350"/>
            <a:chExt cx="1047115" cy="398145"/>
          </a:xfrm>
        </p:grpSpPr>
        <p:sp>
          <p:nvSpPr>
            <p:cNvPr id="12" name="箭头: V 形 11"/>
            <p:cNvSpPr/>
            <p:nvPr userDrawn="1">
              <p:custDataLst>
                <p:tags r:id="rId13"/>
              </p:custDataLst>
            </p:nvPr>
          </p:nvSpPr>
          <p:spPr>
            <a:xfrm>
              <a:off x="10972165" y="895350"/>
              <a:ext cx="396875" cy="397510"/>
            </a:xfrm>
            <a:prstGeom prst="chevron">
              <a:avLst/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rmAutofit/>
            </a:bodyPr>
            <a:lstStyle/>
            <a:p>
              <a:pPr algn="ctr"/>
              <a:endParaRPr lang="zh-CN" altLang="en-US" sz="18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sym typeface="+mn-lt"/>
              </a:endParaRPr>
            </a:p>
          </p:txBody>
        </p:sp>
        <p:sp>
          <p:nvSpPr>
            <p:cNvPr id="13" name="箭头: V 形 11"/>
            <p:cNvSpPr/>
            <p:nvPr userDrawn="1">
              <p:custDataLst>
                <p:tags r:id="rId14"/>
              </p:custDataLst>
            </p:nvPr>
          </p:nvSpPr>
          <p:spPr>
            <a:xfrm>
              <a:off x="11297285" y="895350"/>
              <a:ext cx="396875" cy="397510"/>
            </a:xfrm>
            <a:prstGeom prst="chevron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rmAutofit/>
            </a:bodyPr>
            <a:lstStyle/>
            <a:p>
              <a:pPr algn="ctr"/>
              <a:endParaRPr lang="zh-CN" altLang="en-US" sz="18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sym typeface="+mn-lt"/>
              </a:endParaRPr>
            </a:p>
          </p:txBody>
        </p:sp>
        <p:sp>
          <p:nvSpPr>
            <p:cNvPr id="16" name="箭头: V 形 11"/>
            <p:cNvSpPr/>
            <p:nvPr userDrawn="1">
              <p:custDataLst>
                <p:tags r:id="rId15"/>
              </p:custDataLst>
            </p:nvPr>
          </p:nvSpPr>
          <p:spPr>
            <a:xfrm>
              <a:off x="10647045" y="895985"/>
              <a:ext cx="397510" cy="397510"/>
            </a:xfrm>
            <a:prstGeom prst="chevron">
              <a:avLst/>
            </a:prstGeom>
            <a:solidFill>
              <a:schemeClr val="accent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rmAutofit/>
            </a:bodyPr>
            <a:lstStyle/>
            <a:p>
              <a:pPr algn="ctr"/>
              <a:endParaRPr lang="zh-CN" altLang="en-US" sz="18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sym typeface="+mn-lt"/>
              </a:endParaRPr>
            </a:p>
          </p:txBody>
        </p:sp>
      </p:grpSp>
      <p:grpSp>
        <p:nvGrpSpPr>
          <p:cNvPr id="6" name="组合 5"/>
          <p:cNvGrpSpPr/>
          <p:nvPr userDrawn="1">
            <p:custDataLst>
              <p:tags r:id="rId3"/>
            </p:custDataLst>
          </p:nvPr>
        </p:nvGrpSpPr>
        <p:grpSpPr>
          <a:xfrm>
            <a:off x="572135" y="946785"/>
            <a:ext cx="1047115" cy="398145"/>
            <a:chOff x="572135" y="946785"/>
            <a:chExt cx="1047115" cy="398145"/>
          </a:xfrm>
        </p:grpSpPr>
        <p:sp>
          <p:nvSpPr>
            <p:cNvPr id="18" name="箭头: V 形 11"/>
            <p:cNvSpPr/>
            <p:nvPr userDrawn="1">
              <p:custDataLst>
                <p:tags r:id="rId10"/>
              </p:custDataLst>
            </p:nvPr>
          </p:nvSpPr>
          <p:spPr>
            <a:xfrm flipH="1">
              <a:off x="897255" y="946785"/>
              <a:ext cx="396875" cy="397510"/>
            </a:xfrm>
            <a:prstGeom prst="chevron">
              <a:avLst/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rmAutofit/>
            </a:bodyPr>
            <a:lstStyle/>
            <a:p>
              <a:pPr algn="ctr"/>
              <a:endParaRPr lang="zh-CN" altLang="en-US" sz="18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sym typeface="+mn-lt"/>
              </a:endParaRPr>
            </a:p>
          </p:txBody>
        </p:sp>
        <p:sp>
          <p:nvSpPr>
            <p:cNvPr id="19" name="箭头: V 形 11"/>
            <p:cNvSpPr/>
            <p:nvPr userDrawn="1">
              <p:custDataLst>
                <p:tags r:id="rId11"/>
              </p:custDataLst>
            </p:nvPr>
          </p:nvSpPr>
          <p:spPr>
            <a:xfrm flipH="1">
              <a:off x="572135" y="946785"/>
              <a:ext cx="396875" cy="397510"/>
            </a:xfrm>
            <a:prstGeom prst="chevron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rmAutofit/>
            </a:bodyPr>
            <a:lstStyle/>
            <a:p>
              <a:pPr algn="ctr"/>
              <a:endParaRPr lang="zh-CN" altLang="en-US" sz="18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sym typeface="+mn-lt"/>
              </a:endParaRPr>
            </a:p>
          </p:txBody>
        </p:sp>
        <p:sp>
          <p:nvSpPr>
            <p:cNvPr id="20" name="箭头: V 形 11"/>
            <p:cNvSpPr/>
            <p:nvPr userDrawn="1">
              <p:custDataLst>
                <p:tags r:id="rId12"/>
              </p:custDataLst>
            </p:nvPr>
          </p:nvSpPr>
          <p:spPr>
            <a:xfrm flipH="1">
              <a:off x="1221740" y="947420"/>
              <a:ext cx="397510" cy="397510"/>
            </a:xfrm>
            <a:prstGeom prst="chevron">
              <a:avLst/>
            </a:prstGeom>
            <a:solidFill>
              <a:schemeClr val="accent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rmAutofit/>
            </a:bodyPr>
            <a:lstStyle/>
            <a:p>
              <a:pPr algn="ctr"/>
              <a:endParaRPr lang="zh-CN" altLang="en-US" sz="18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sym typeface="+mn-lt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12000" y="781200"/>
            <a:ext cx="10976400" cy="626400"/>
          </a:xfrm>
        </p:spPr>
        <p:txBody>
          <a:bodyPr wrap="square" anchor="ctr">
            <a:normAutofit/>
          </a:bodyPr>
          <a:lstStyle>
            <a:lvl1pPr algn="ctr">
              <a:defRPr sz="3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 wrap="square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760FBDFE-C587-4B4C-A407-44438C67B59E}" type="datetimeFigureOut">
              <a:rPr lang="zh-CN" altLang="en-US" smtClean="0"/>
              <a:t>2022/9/10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 wrap="square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 wrap="square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8"/>
            </p:custDataLst>
          </p:nvPr>
        </p:nvSpPr>
        <p:spPr>
          <a:xfrm>
            <a:off x="612000" y="1659600"/>
            <a:ext cx="10975975" cy="828000"/>
          </a:xfrm>
        </p:spPr>
        <p:txBody>
          <a:bodyPr wrap="square">
            <a:normAutofit/>
          </a:bodyPr>
          <a:lstStyle>
            <a:lvl1pPr algn="ctr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9"/>
            </p:custDataLst>
          </p:nvPr>
        </p:nvSpPr>
        <p:spPr>
          <a:xfrm>
            <a:off x="612775" y="2808000"/>
            <a:ext cx="10965600" cy="3430800"/>
          </a:xfrm>
        </p:spPr>
        <p:txBody>
          <a:bodyPr wrap="square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1"/>
            </p:custDataLst>
          </p:nvPr>
        </p:nvSpPr>
        <p:spPr>
          <a:xfrm>
            <a:off x="0" y="5029201"/>
            <a:ext cx="12192000" cy="1828799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lvl="0" algn="ctr"/>
            <a:endParaRPr lang="en-US" altLang="zh-CN" sz="1800" baseline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sym typeface="+mn-ea"/>
            </a:endParaRPr>
          </a:p>
        </p:txBody>
      </p:sp>
      <p:grpSp>
        <p:nvGrpSpPr>
          <p:cNvPr id="11" name="组合 10"/>
          <p:cNvGrpSpPr/>
          <p:nvPr userDrawn="1">
            <p:custDataLst>
              <p:tags r:id="rId2"/>
            </p:custDataLst>
          </p:nvPr>
        </p:nvGrpSpPr>
        <p:grpSpPr>
          <a:xfrm>
            <a:off x="11445875" y="5637530"/>
            <a:ext cx="269875" cy="708660"/>
            <a:chOff x="17603" y="8496"/>
            <a:chExt cx="658" cy="1727"/>
          </a:xfrm>
        </p:grpSpPr>
        <p:sp>
          <p:nvSpPr>
            <p:cNvPr id="10" name="箭头: V 形 11"/>
            <p:cNvSpPr/>
            <p:nvPr userDrawn="1">
              <p:custDataLst>
                <p:tags r:id="rId9"/>
              </p:custDataLst>
            </p:nvPr>
          </p:nvSpPr>
          <p:spPr>
            <a:xfrm rot="16200000" flipH="1">
              <a:off x="17604" y="9032"/>
              <a:ext cx="655" cy="656"/>
            </a:xfrm>
            <a:prstGeom prst="chevron">
              <a:avLst/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rmAutofit fontScale="77500" lnSpcReduction="20000"/>
            </a:bodyPr>
            <a:lstStyle/>
            <a:p>
              <a:pPr algn="ctr"/>
              <a:endParaRPr lang="zh-CN" altLang="en-US" sz="18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sym typeface="+mn-lt"/>
              </a:endParaRPr>
            </a:p>
          </p:txBody>
        </p:sp>
        <p:sp>
          <p:nvSpPr>
            <p:cNvPr id="14" name="箭头: V 形 11"/>
            <p:cNvSpPr/>
            <p:nvPr userDrawn="1">
              <p:custDataLst>
                <p:tags r:id="rId10"/>
              </p:custDataLst>
            </p:nvPr>
          </p:nvSpPr>
          <p:spPr>
            <a:xfrm rot="16200000" flipH="1">
              <a:off x="17604" y="9568"/>
              <a:ext cx="655" cy="656"/>
            </a:xfrm>
            <a:prstGeom prst="chevron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rmAutofit fontScale="77500" lnSpcReduction="20000"/>
            </a:bodyPr>
            <a:lstStyle/>
            <a:p>
              <a:pPr algn="ctr"/>
              <a:endParaRPr lang="zh-CN" altLang="en-US" sz="18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sym typeface="+mn-lt"/>
              </a:endParaRPr>
            </a:p>
          </p:txBody>
        </p:sp>
        <p:sp>
          <p:nvSpPr>
            <p:cNvPr id="15" name="箭头: V 形 11"/>
            <p:cNvSpPr/>
            <p:nvPr userDrawn="1">
              <p:custDataLst>
                <p:tags r:id="rId11"/>
              </p:custDataLst>
            </p:nvPr>
          </p:nvSpPr>
          <p:spPr>
            <a:xfrm rot="16200000" flipH="1">
              <a:off x="17605" y="8496"/>
              <a:ext cx="656" cy="656"/>
            </a:xfrm>
            <a:prstGeom prst="chevron">
              <a:avLst/>
            </a:prstGeom>
            <a:solidFill>
              <a:schemeClr val="accent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rmAutofit fontScale="77500" lnSpcReduction="20000"/>
            </a:bodyPr>
            <a:lstStyle/>
            <a:p>
              <a:pPr algn="ctr"/>
              <a:endParaRPr lang="zh-CN" altLang="en-US" sz="18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sym typeface="+mn-lt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604800" y="669600"/>
            <a:ext cx="10976400" cy="565200"/>
          </a:xfrm>
        </p:spPr>
        <p:txBody>
          <a:bodyPr wrap="square" anchor="ctr">
            <a:normAutofit/>
          </a:bodyPr>
          <a:lstStyle>
            <a:lvl1pPr algn="ctr">
              <a:defRPr sz="3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 wrap="square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760FBDFE-C587-4B4C-A407-44438C67B59E}" type="datetimeFigureOut">
              <a:rPr lang="zh-CN" altLang="en-US" smtClean="0"/>
              <a:t>2022/9/10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 wrap="square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 wrap="square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604837" y="1681200"/>
            <a:ext cx="10990800" cy="3211200"/>
          </a:xfrm>
        </p:spPr>
        <p:txBody>
          <a:bodyPr wrap="square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  <p:custDataLst>
              <p:tags r:id="rId8"/>
            </p:custDataLst>
          </p:nvPr>
        </p:nvSpPr>
        <p:spPr>
          <a:xfrm>
            <a:off x="594000" y="5180400"/>
            <a:ext cx="11001600" cy="1011600"/>
          </a:xfrm>
        </p:spPr>
        <p:txBody>
          <a:bodyPr wrap="square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5376672" cy="4525963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05728" y="1600200"/>
            <a:ext cx="5376672" cy="4525963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1"/>
            </p:custDataLst>
          </p:nvPr>
        </p:nvSpPr>
        <p:spPr>
          <a:xfrm>
            <a:off x="0" y="0"/>
            <a:ext cx="12192000" cy="9144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lvl="0" algn="ctr"/>
            <a:endParaRPr lang="en-US" altLang="zh-CN" sz="1800" baseline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sym typeface="+mn-ea"/>
            </a:endParaRPr>
          </a:p>
        </p:txBody>
      </p:sp>
      <p:grpSp>
        <p:nvGrpSpPr>
          <p:cNvPr id="6" name="组合 5"/>
          <p:cNvGrpSpPr/>
          <p:nvPr userDrawn="1">
            <p:custDataLst>
              <p:tags r:id="rId2"/>
            </p:custDataLst>
          </p:nvPr>
        </p:nvGrpSpPr>
        <p:grpSpPr>
          <a:xfrm>
            <a:off x="10763885" y="237490"/>
            <a:ext cx="1097280" cy="417195"/>
            <a:chOff x="10763885" y="237490"/>
            <a:chExt cx="1097280" cy="417195"/>
          </a:xfrm>
        </p:grpSpPr>
        <p:sp>
          <p:nvSpPr>
            <p:cNvPr id="8" name="箭头: V 形 11"/>
            <p:cNvSpPr/>
            <p:nvPr userDrawn="1">
              <p:custDataLst>
                <p:tags r:id="rId11"/>
              </p:custDataLst>
            </p:nvPr>
          </p:nvSpPr>
          <p:spPr>
            <a:xfrm flipH="1">
              <a:off x="11104245" y="237490"/>
              <a:ext cx="415925" cy="416560"/>
            </a:xfrm>
            <a:prstGeom prst="chevron">
              <a:avLst/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rmAutofit/>
            </a:bodyPr>
            <a:lstStyle/>
            <a:p>
              <a:pPr algn="ctr"/>
              <a:endParaRPr lang="zh-CN" altLang="en-US" sz="18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sym typeface="+mn-lt"/>
              </a:endParaRPr>
            </a:p>
          </p:txBody>
        </p:sp>
        <p:sp>
          <p:nvSpPr>
            <p:cNvPr id="14" name="箭头: V 形 11"/>
            <p:cNvSpPr/>
            <p:nvPr userDrawn="1">
              <p:custDataLst>
                <p:tags r:id="rId12"/>
              </p:custDataLst>
            </p:nvPr>
          </p:nvSpPr>
          <p:spPr>
            <a:xfrm flipH="1">
              <a:off x="10763885" y="237490"/>
              <a:ext cx="415925" cy="416560"/>
            </a:xfrm>
            <a:prstGeom prst="chevron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rmAutofit/>
            </a:bodyPr>
            <a:lstStyle/>
            <a:p>
              <a:pPr algn="ctr"/>
              <a:endParaRPr lang="zh-CN" altLang="en-US" sz="18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sym typeface="+mn-lt"/>
              </a:endParaRPr>
            </a:p>
          </p:txBody>
        </p:sp>
        <p:sp>
          <p:nvSpPr>
            <p:cNvPr id="15" name="箭头: V 形 11"/>
            <p:cNvSpPr/>
            <p:nvPr userDrawn="1">
              <p:custDataLst>
                <p:tags r:id="rId13"/>
              </p:custDataLst>
            </p:nvPr>
          </p:nvSpPr>
          <p:spPr>
            <a:xfrm flipH="1">
              <a:off x="11444605" y="238125"/>
              <a:ext cx="416560" cy="416560"/>
            </a:xfrm>
            <a:prstGeom prst="chevron">
              <a:avLst/>
            </a:prstGeom>
            <a:solidFill>
              <a:schemeClr val="accent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rmAutofit/>
            </a:bodyPr>
            <a:lstStyle/>
            <a:p>
              <a:pPr algn="ctr"/>
              <a:endParaRPr lang="zh-CN" altLang="en-US" sz="18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sym typeface="+mn-lt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579600" y="237600"/>
            <a:ext cx="11037600" cy="441964"/>
          </a:xfrm>
        </p:spPr>
        <p:txBody>
          <a:bodyPr wrap="square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 wrap="square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760FBDFE-C587-4B4C-A407-44438C67B59E}" type="datetimeFigureOut">
              <a:rPr lang="zh-CN" altLang="en-US" smtClean="0"/>
              <a:t>2022/9/10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 wrap="square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 wrap="square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579600" y="1663200"/>
            <a:ext cx="5342400" cy="2894400"/>
          </a:xfrm>
        </p:spPr>
        <p:txBody>
          <a:bodyPr wrap="square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8"/>
            </p:custDataLst>
          </p:nvPr>
        </p:nvSpPr>
        <p:spPr>
          <a:xfrm>
            <a:off x="6242400" y="1663200"/>
            <a:ext cx="5367600" cy="2894400"/>
          </a:xfrm>
        </p:spPr>
        <p:txBody>
          <a:bodyPr wrap="square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  <p:custDataLst>
              <p:tags r:id="rId9"/>
            </p:custDataLst>
          </p:nvPr>
        </p:nvSpPr>
        <p:spPr>
          <a:xfrm>
            <a:off x="572400" y="4816800"/>
            <a:ext cx="5342400" cy="781200"/>
          </a:xfrm>
        </p:spPr>
        <p:txBody>
          <a:bodyPr wrap="square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6"/>
            <p:custDataLst>
              <p:tags r:id="rId10"/>
            </p:custDataLst>
          </p:nvPr>
        </p:nvSpPr>
        <p:spPr>
          <a:xfrm>
            <a:off x="6253200" y="4813200"/>
            <a:ext cx="5367600" cy="781200"/>
          </a:xfrm>
        </p:spPr>
        <p:txBody>
          <a:bodyPr wrap="square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1"/>
            </p:custDataLst>
          </p:nvPr>
        </p:nvSpPr>
        <p:spPr>
          <a:xfrm>
            <a:off x="0" y="959224"/>
            <a:ext cx="12192000" cy="4939553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lvl="0" algn="ctr"/>
            <a:endParaRPr lang="en-US" altLang="zh-CN" sz="1800" baseline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522800" y="1339200"/>
            <a:ext cx="9144000" cy="2386800"/>
          </a:xfrm>
        </p:spPr>
        <p:txBody>
          <a:bodyPr anchor="b">
            <a:normAutofit/>
          </a:bodyPr>
          <a:lstStyle>
            <a:lvl1pPr algn="ctr">
              <a:defRPr sz="60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760FBDFE-C587-4B4C-A407-44438C67B59E}" type="datetimeFigureOut">
              <a:rPr lang="zh-CN" altLang="en-US" smtClean="0"/>
              <a:t>2022/9/10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522413" y="3862800"/>
            <a:ext cx="9144000" cy="1656000"/>
          </a:xfrm>
        </p:spPr>
        <p:txBody>
          <a:bodyPr>
            <a:normAutofit/>
          </a:bodyPr>
          <a:lstStyle>
            <a:lvl1pPr algn="ctr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cxnSp>
        <p:nvCxnSpPr>
          <p:cNvPr id="6" name="Straight Connector 9"/>
          <p:cNvCxnSpPr/>
          <p:nvPr userDrawn="1">
            <p:custDataLst>
              <p:tags r:id="rId7"/>
            </p:custDataLst>
          </p:nvPr>
        </p:nvCxnSpPr>
        <p:spPr>
          <a:xfrm flipH="1">
            <a:off x="32385" y="-22860"/>
            <a:ext cx="1496695" cy="1496695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rgbClr val="EBEBEB"/>
          </a:lnRef>
          <a:fillRef idx="0">
            <a:srgbClr val="EBEBEB"/>
          </a:fillRef>
          <a:effectRef idx="0">
            <a:srgbClr val="EBEBEB"/>
          </a:effectRef>
          <a:fontRef idx="minor">
            <a:srgbClr val="3C3C41"/>
          </a:fontRef>
        </p:style>
      </p:cxnSp>
      <p:cxnSp>
        <p:nvCxnSpPr>
          <p:cNvPr id="11" name="Straight Connector 10"/>
          <p:cNvCxnSpPr/>
          <p:nvPr userDrawn="1">
            <p:custDataLst>
              <p:tags r:id="rId8"/>
            </p:custDataLst>
          </p:nvPr>
        </p:nvCxnSpPr>
        <p:spPr>
          <a:xfrm flipH="1">
            <a:off x="7884795" y="5102860"/>
            <a:ext cx="1754505" cy="175387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rgbClr val="EBEBEB"/>
          </a:lnRef>
          <a:fillRef idx="0">
            <a:srgbClr val="EBEBEB"/>
          </a:fillRef>
          <a:effectRef idx="0">
            <a:srgbClr val="EBEBEB"/>
          </a:effectRef>
          <a:fontRef idx="minor">
            <a:srgbClr val="3C3C41"/>
          </a:fontRef>
        </p:style>
      </p:cxnSp>
      <p:cxnSp>
        <p:nvCxnSpPr>
          <p:cNvPr id="12" name="Straight Connector 11"/>
          <p:cNvCxnSpPr/>
          <p:nvPr userDrawn="1">
            <p:custDataLst>
              <p:tags r:id="rId9"/>
            </p:custDataLst>
          </p:nvPr>
        </p:nvCxnSpPr>
        <p:spPr>
          <a:xfrm flipH="1">
            <a:off x="8871585" y="3331845"/>
            <a:ext cx="3335020" cy="333502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rgbClr val="EBEBEB"/>
          </a:lnRef>
          <a:fillRef idx="0">
            <a:srgbClr val="EBEBEB"/>
          </a:fillRef>
          <a:effectRef idx="0">
            <a:srgbClr val="EBEBEB"/>
          </a:effectRef>
          <a:fontRef idx="minor">
            <a:srgbClr val="3C3C41"/>
          </a:fontRef>
        </p:style>
      </p:cxnSp>
      <p:cxnSp>
        <p:nvCxnSpPr>
          <p:cNvPr id="13" name="Straight Connector 12"/>
          <p:cNvCxnSpPr/>
          <p:nvPr userDrawn="1">
            <p:custDataLst>
              <p:tags r:id="rId10"/>
            </p:custDataLst>
          </p:nvPr>
        </p:nvCxnSpPr>
        <p:spPr>
          <a:xfrm flipH="1">
            <a:off x="10251440" y="5518785"/>
            <a:ext cx="1059180" cy="105918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rgbClr val="EBEBEB"/>
          </a:lnRef>
          <a:fillRef idx="0">
            <a:srgbClr val="EBEBEB"/>
          </a:fillRef>
          <a:effectRef idx="0">
            <a:srgbClr val="EBEBEB"/>
          </a:effectRef>
          <a:fontRef idx="minor">
            <a:srgbClr val="3C3C41"/>
          </a:fontRef>
        </p:style>
      </p:cxnSp>
      <p:cxnSp>
        <p:nvCxnSpPr>
          <p:cNvPr id="14" name="Straight Connector 13"/>
          <p:cNvCxnSpPr/>
          <p:nvPr userDrawn="1">
            <p:custDataLst>
              <p:tags r:id="rId11"/>
            </p:custDataLst>
          </p:nvPr>
        </p:nvCxnSpPr>
        <p:spPr>
          <a:xfrm flipH="1">
            <a:off x="1062355" y="12700"/>
            <a:ext cx="1030605" cy="103124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rgbClr val="EBEBEB"/>
          </a:lnRef>
          <a:fillRef idx="0">
            <a:srgbClr val="EBEBEB"/>
          </a:fillRef>
          <a:effectRef idx="0">
            <a:srgbClr val="EBEBEB"/>
          </a:effectRef>
          <a:fontRef idx="minor">
            <a:srgbClr val="3C3C41"/>
          </a:fontRef>
        </p:style>
      </p:cxnSp>
      <p:cxnSp>
        <p:nvCxnSpPr>
          <p:cNvPr id="15" name="Straight Connector 14"/>
          <p:cNvCxnSpPr/>
          <p:nvPr userDrawn="1">
            <p:custDataLst>
              <p:tags r:id="rId12"/>
            </p:custDataLst>
          </p:nvPr>
        </p:nvCxnSpPr>
        <p:spPr>
          <a:xfrm flipH="1">
            <a:off x="559435" y="-8255"/>
            <a:ext cx="2223135" cy="222250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rgbClr val="EBEBEB"/>
          </a:lnRef>
          <a:fillRef idx="0">
            <a:srgbClr val="EBEBEB"/>
          </a:fillRef>
          <a:effectRef idx="0">
            <a:srgbClr val="EBEBEB"/>
          </a:effectRef>
          <a:fontRef idx="minor">
            <a:srgbClr val="3C3C41"/>
          </a:fontRef>
        </p:style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4" y="1778438"/>
            <a:ext cx="4873574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4" y="2665379"/>
            <a:ext cx="4873574" cy="3524284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8" y="1778438"/>
            <a:ext cx="4897576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8" y="2665379"/>
            <a:ext cx="4897576" cy="3524284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fontAlgn="base"/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slideLayout" Target="../slideLayouts/slideLayout36.xml"/><Relationship Id="rId1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26.xml"/><Relationship Id="rId21" Type="http://schemas.openxmlformats.org/officeDocument/2006/relationships/tags" Target="../tags/tag11.xml"/><Relationship Id="rId7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5.xml"/><Relationship Id="rId17" Type="http://schemas.openxmlformats.org/officeDocument/2006/relationships/slideLayout" Target="../slideLayouts/slideLayout40.xml"/><Relationship Id="rId25" Type="http://schemas.openxmlformats.org/officeDocument/2006/relationships/tags" Target="../tags/tag15.xml"/><Relationship Id="rId2" Type="http://schemas.openxmlformats.org/officeDocument/2006/relationships/slideLayout" Target="../slideLayouts/slideLayout25.xml"/><Relationship Id="rId16" Type="http://schemas.openxmlformats.org/officeDocument/2006/relationships/slideLayout" Target="../slideLayouts/slideLayout39.xml"/><Relationship Id="rId20" Type="http://schemas.openxmlformats.org/officeDocument/2006/relationships/tags" Target="../tags/tag10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24" Type="http://schemas.openxmlformats.org/officeDocument/2006/relationships/tags" Target="../tags/tag14.xml"/><Relationship Id="rId5" Type="http://schemas.openxmlformats.org/officeDocument/2006/relationships/slideLayout" Target="../slideLayouts/slideLayout28.xml"/><Relationship Id="rId15" Type="http://schemas.openxmlformats.org/officeDocument/2006/relationships/slideLayout" Target="../slideLayouts/slideLayout38.xml"/><Relationship Id="rId23" Type="http://schemas.openxmlformats.org/officeDocument/2006/relationships/tags" Target="../tags/tag13.xml"/><Relationship Id="rId10" Type="http://schemas.openxmlformats.org/officeDocument/2006/relationships/slideLayout" Target="../slideLayouts/slideLayout33.xml"/><Relationship Id="rId19" Type="http://schemas.openxmlformats.org/officeDocument/2006/relationships/theme" Target="../theme/theme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Relationship Id="rId14" Type="http://schemas.openxmlformats.org/officeDocument/2006/relationships/slideLayout" Target="../slideLayouts/slideLayout37.xml"/><Relationship Id="rId22" Type="http://schemas.openxmlformats.org/officeDocument/2006/relationships/tags" Target="../tags/tag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1026"/>
          <p:cNvSpPr>
            <a:spLocks noGrp="1"/>
          </p:cNvSpPr>
          <p:nvPr>
            <p:ph type="body"/>
          </p:nvPr>
        </p:nvSpPr>
        <p:spPr>
          <a:xfrm>
            <a:off x="609600" y="1600200"/>
            <a:ext cx="10972800" cy="4525963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609600" y="6245225"/>
            <a:ext cx="28448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8737600" y="6245225"/>
            <a:ext cx="28448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 1025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2051" name="文本占位符 1026"/>
          <p:cNvSpPr>
            <a:spLocks noGrp="1"/>
          </p:cNvSpPr>
          <p:nvPr>
            <p:ph type="body"/>
          </p:nvPr>
        </p:nvSpPr>
        <p:spPr>
          <a:xfrm>
            <a:off x="609600" y="1600200"/>
            <a:ext cx="10972800" cy="4525963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609600" y="6245225"/>
            <a:ext cx="28448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8737600" y="6245225"/>
            <a:ext cx="28448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20"/>
            </p:custDataLst>
          </p:nvPr>
        </p:nvSpPr>
        <p:spPr>
          <a:xfrm>
            <a:off x="669882" y="443230"/>
            <a:ext cx="10852237" cy="441964"/>
          </a:xfrm>
          <a:prstGeom prst="rect">
            <a:avLst/>
          </a:prstGeom>
        </p:spPr>
        <p:txBody>
          <a:bodyPr vert="horz" lIns="101600" tIns="38100" rIns="76200" bIns="38100" rtlCol="0" anchor="t" anchorCtr="0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1"/>
            </p:custDataLst>
          </p:nvPr>
        </p:nvSpPr>
        <p:spPr>
          <a:xfrm>
            <a:off x="669882" y="952508"/>
            <a:ext cx="10852237" cy="5388907"/>
          </a:xfrm>
          <a:prstGeom prst="rect">
            <a:avLst/>
          </a:prstGeo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2"/>
            </p:custDataLst>
          </p:nvPr>
        </p:nvSpPr>
        <p:spPr>
          <a:xfrm>
            <a:off x="879742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760FBDFE-C587-4B4C-A407-44438C67B59E}" type="datetimeFigureOut">
              <a:rPr lang="zh-CN" altLang="en-US" smtClean="0"/>
              <a:t>2022/9/10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3"/>
            </p:custDataLst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4"/>
            </p:custDataLst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7" name="KSO_TEMPLATE" hidden="1"/>
          <p:cNvSpPr/>
          <p:nvPr userDrawn="1">
            <p:custDataLst>
              <p:tags r:id="rId25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  <p:sldLayoutId id="2147483686" r:id="rId13"/>
    <p:sldLayoutId id="2147483687" r:id="rId14"/>
    <p:sldLayoutId id="2147483688" r:id="rId15"/>
    <p:sldLayoutId id="2147483689" r:id="rId16"/>
    <p:sldLayoutId id="2147483690" r:id="rId17"/>
    <p:sldLayoutId id="2147483691" r:id="rId18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400" b="1" u="none" strike="noStrike" kern="1200" cap="none" spc="2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4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tags" Target="../tags/tag172.xml"/><Relationship Id="rId2" Type="http://schemas.openxmlformats.org/officeDocument/2006/relationships/tags" Target="../tags/tag171.xml"/><Relationship Id="rId1" Type="http://schemas.openxmlformats.org/officeDocument/2006/relationships/tags" Target="../tags/tag170.xml"/><Relationship Id="rId6" Type="http://schemas.openxmlformats.org/officeDocument/2006/relationships/image" Target="../media/image4.jpeg"/><Relationship Id="rId5" Type="http://schemas.openxmlformats.org/officeDocument/2006/relationships/slideLayout" Target="../slideLayouts/slideLayout24.xml"/><Relationship Id="rId4" Type="http://schemas.openxmlformats.org/officeDocument/2006/relationships/tags" Target="../tags/tag173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tags" Target="../tags/tag225.xml"/><Relationship Id="rId3" Type="http://schemas.openxmlformats.org/officeDocument/2006/relationships/tags" Target="../tags/tag220.xml"/><Relationship Id="rId7" Type="http://schemas.openxmlformats.org/officeDocument/2006/relationships/tags" Target="../tags/tag224.xml"/><Relationship Id="rId12" Type="http://schemas.openxmlformats.org/officeDocument/2006/relationships/image" Target="../media/image15.png"/><Relationship Id="rId2" Type="http://schemas.openxmlformats.org/officeDocument/2006/relationships/tags" Target="../tags/tag219.xml"/><Relationship Id="rId1" Type="http://schemas.openxmlformats.org/officeDocument/2006/relationships/tags" Target="../tags/tag218.xml"/><Relationship Id="rId6" Type="http://schemas.openxmlformats.org/officeDocument/2006/relationships/tags" Target="../tags/tag223.xml"/><Relationship Id="rId11" Type="http://schemas.openxmlformats.org/officeDocument/2006/relationships/image" Target="../media/image4.jpeg"/><Relationship Id="rId5" Type="http://schemas.openxmlformats.org/officeDocument/2006/relationships/tags" Target="../tags/tag222.xml"/><Relationship Id="rId10" Type="http://schemas.openxmlformats.org/officeDocument/2006/relationships/slideLayout" Target="../slideLayouts/slideLayout1.xml"/><Relationship Id="rId4" Type="http://schemas.openxmlformats.org/officeDocument/2006/relationships/tags" Target="../tags/tag221.xml"/><Relationship Id="rId9" Type="http://schemas.openxmlformats.org/officeDocument/2006/relationships/tags" Target="../tags/tag22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27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tags" Target="../tags/tag230.xml"/><Relationship Id="rId7" Type="http://schemas.openxmlformats.org/officeDocument/2006/relationships/slideLayout" Target="../slideLayouts/slideLayout1.xml"/><Relationship Id="rId2" Type="http://schemas.openxmlformats.org/officeDocument/2006/relationships/tags" Target="../tags/tag229.xml"/><Relationship Id="rId1" Type="http://schemas.openxmlformats.org/officeDocument/2006/relationships/tags" Target="../tags/tag228.xml"/><Relationship Id="rId6" Type="http://schemas.openxmlformats.org/officeDocument/2006/relationships/tags" Target="../tags/tag233.xml"/><Relationship Id="rId5" Type="http://schemas.openxmlformats.org/officeDocument/2006/relationships/tags" Target="../tags/tag232.xml"/><Relationship Id="rId4" Type="http://schemas.openxmlformats.org/officeDocument/2006/relationships/tags" Target="../tags/tag231.xml"/><Relationship Id="rId9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.xml"/><Relationship Id="rId3" Type="http://schemas.openxmlformats.org/officeDocument/2006/relationships/tags" Target="../tags/tag236.xml"/><Relationship Id="rId7" Type="http://schemas.openxmlformats.org/officeDocument/2006/relationships/tags" Target="../tags/tag240.xml"/><Relationship Id="rId2" Type="http://schemas.openxmlformats.org/officeDocument/2006/relationships/tags" Target="../tags/tag235.xml"/><Relationship Id="rId1" Type="http://schemas.openxmlformats.org/officeDocument/2006/relationships/tags" Target="../tags/tag234.xml"/><Relationship Id="rId6" Type="http://schemas.openxmlformats.org/officeDocument/2006/relationships/tags" Target="../tags/tag239.xml"/><Relationship Id="rId5" Type="http://schemas.openxmlformats.org/officeDocument/2006/relationships/tags" Target="../tags/tag238.xml"/><Relationship Id="rId10" Type="http://schemas.openxmlformats.org/officeDocument/2006/relationships/image" Target="../media/image17.png"/><Relationship Id="rId4" Type="http://schemas.openxmlformats.org/officeDocument/2006/relationships/tags" Target="../tags/tag237.xml"/><Relationship Id="rId9" Type="http://schemas.openxmlformats.org/officeDocument/2006/relationships/image" Target="../media/image4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tags" Target="../tags/tag243.xml"/><Relationship Id="rId7" Type="http://schemas.openxmlformats.org/officeDocument/2006/relationships/slideLayout" Target="../slideLayouts/slideLayout1.xml"/><Relationship Id="rId2" Type="http://schemas.openxmlformats.org/officeDocument/2006/relationships/tags" Target="../tags/tag242.xml"/><Relationship Id="rId1" Type="http://schemas.openxmlformats.org/officeDocument/2006/relationships/tags" Target="../tags/tag241.xml"/><Relationship Id="rId6" Type="http://schemas.openxmlformats.org/officeDocument/2006/relationships/tags" Target="../tags/tag246.xml"/><Relationship Id="rId5" Type="http://schemas.openxmlformats.org/officeDocument/2006/relationships/tags" Target="../tags/tag245.xml"/><Relationship Id="rId4" Type="http://schemas.openxmlformats.org/officeDocument/2006/relationships/tags" Target="../tags/tag244.xml"/><Relationship Id="rId9" Type="http://schemas.openxmlformats.org/officeDocument/2006/relationships/image" Target="../media/image18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tags" Target="../tags/tag254.xml"/><Relationship Id="rId13" Type="http://schemas.openxmlformats.org/officeDocument/2006/relationships/tags" Target="../tags/tag259.xml"/><Relationship Id="rId3" Type="http://schemas.openxmlformats.org/officeDocument/2006/relationships/tags" Target="../tags/tag249.xml"/><Relationship Id="rId7" Type="http://schemas.openxmlformats.org/officeDocument/2006/relationships/tags" Target="../tags/tag253.xml"/><Relationship Id="rId12" Type="http://schemas.openxmlformats.org/officeDocument/2006/relationships/tags" Target="../tags/tag258.xml"/><Relationship Id="rId2" Type="http://schemas.openxmlformats.org/officeDocument/2006/relationships/tags" Target="../tags/tag248.xml"/><Relationship Id="rId16" Type="http://schemas.openxmlformats.org/officeDocument/2006/relationships/image" Target="../media/image19.png"/><Relationship Id="rId1" Type="http://schemas.openxmlformats.org/officeDocument/2006/relationships/tags" Target="../tags/tag247.xml"/><Relationship Id="rId6" Type="http://schemas.openxmlformats.org/officeDocument/2006/relationships/tags" Target="../tags/tag252.xml"/><Relationship Id="rId11" Type="http://schemas.openxmlformats.org/officeDocument/2006/relationships/tags" Target="../tags/tag257.xml"/><Relationship Id="rId5" Type="http://schemas.openxmlformats.org/officeDocument/2006/relationships/tags" Target="../tags/tag251.xml"/><Relationship Id="rId15" Type="http://schemas.openxmlformats.org/officeDocument/2006/relationships/image" Target="../media/image4.jpeg"/><Relationship Id="rId10" Type="http://schemas.openxmlformats.org/officeDocument/2006/relationships/tags" Target="../tags/tag256.xml"/><Relationship Id="rId4" Type="http://schemas.openxmlformats.org/officeDocument/2006/relationships/tags" Target="../tags/tag250.xml"/><Relationship Id="rId9" Type="http://schemas.openxmlformats.org/officeDocument/2006/relationships/tags" Target="../tags/tag255.xml"/><Relationship Id="rId14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tags" Target="../tags/tag267.xml"/><Relationship Id="rId3" Type="http://schemas.openxmlformats.org/officeDocument/2006/relationships/tags" Target="../tags/tag262.xml"/><Relationship Id="rId7" Type="http://schemas.openxmlformats.org/officeDocument/2006/relationships/tags" Target="../tags/tag266.xml"/><Relationship Id="rId2" Type="http://schemas.openxmlformats.org/officeDocument/2006/relationships/tags" Target="../tags/tag261.xml"/><Relationship Id="rId1" Type="http://schemas.openxmlformats.org/officeDocument/2006/relationships/tags" Target="../tags/tag260.xml"/><Relationship Id="rId6" Type="http://schemas.openxmlformats.org/officeDocument/2006/relationships/tags" Target="../tags/tag265.xml"/><Relationship Id="rId11" Type="http://schemas.openxmlformats.org/officeDocument/2006/relationships/image" Target="../media/image20.png"/><Relationship Id="rId5" Type="http://schemas.openxmlformats.org/officeDocument/2006/relationships/tags" Target="../tags/tag264.xml"/><Relationship Id="rId10" Type="http://schemas.openxmlformats.org/officeDocument/2006/relationships/image" Target="../media/image4.jpeg"/><Relationship Id="rId4" Type="http://schemas.openxmlformats.org/officeDocument/2006/relationships/tags" Target="../tags/tag263.xml"/><Relationship Id="rId9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.xml"/><Relationship Id="rId3" Type="http://schemas.openxmlformats.org/officeDocument/2006/relationships/tags" Target="../tags/tag270.xml"/><Relationship Id="rId7" Type="http://schemas.openxmlformats.org/officeDocument/2006/relationships/tags" Target="../tags/tag274.xml"/><Relationship Id="rId2" Type="http://schemas.openxmlformats.org/officeDocument/2006/relationships/tags" Target="../tags/tag269.xml"/><Relationship Id="rId1" Type="http://schemas.openxmlformats.org/officeDocument/2006/relationships/tags" Target="../tags/tag268.xml"/><Relationship Id="rId6" Type="http://schemas.openxmlformats.org/officeDocument/2006/relationships/tags" Target="../tags/tag273.xml"/><Relationship Id="rId5" Type="http://schemas.openxmlformats.org/officeDocument/2006/relationships/tags" Target="../tags/tag272.xml"/><Relationship Id="rId10" Type="http://schemas.openxmlformats.org/officeDocument/2006/relationships/image" Target="../media/image21.png"/><Relationship Id="rId4" Type="http://schemas.openxmlformats.org/officeDocument/2006/relationships/tags" Target="../tags/tag271.xml"/><Relationship Id="rId9" Type="http://schemas.openxmlformats.org/officeDocument/2006/relationships/image" Target="../media/image4.jpe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.xml"/><Relationship Id="rId3" Type="http://schemas.openxmlformats.org/officeDocument/2006/relationships/tags" Target="../tags/tag277.xml"/><Relationship Id="rId7" Type="http://schemas.openxmlformats.org/officeDocument/2006/relationships/tags" Target="../tags/tag281.xml"/><Relationship Id="rId12" Type="http://schemas.openxmlformats.org/officeDocument/2006/relationships/image" Target="../media/image24.png"/><Relationship Id="rId2" Type="http://schemas.openxmlformats.org/officeDocument/2006/relationships/tags" Target="../tags/tag276.xml"/><Relationship Id="rId1" Type="http://schemas.openxmlformats.org/officeDocument/2006/relationships/tags" Target="../tags/tag275.xml"/><Relationship Id="rId6" Type="http://schemas.openxmlformats.org/officeDocument/2006/relationships/tags" Target="../tags/tag280.xml"/><Relationship Id="rId11" Type="http://schemas.openxmlformats.org/officeDocument/2006/relationships/image" Target="../media/image23.png"/><Relationship Id="rId5" Type="http://schemas.openxmlformats.org/officeDocument/2006/relationships/tags" Target="../tags/tag279.xml"/><Relationship Id="rId10" Type="http://schemas.openxmlformats.org/officeDocument/2006/relationships/image" Target="../media/image22.png"/><Relationship Id="rId4" Type="http://schemas.openxmlformats.org/officeDocument/2006/relationships/tags" Target="../tags/tag278.xml"/><Relationship Id="rId9" Type="http://schemas.openxmlformats.org/officeDocument/2006/relationships/image" Target="../media/image4.jpe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tags" Target="../tags/tag284.xml"/><Relationship Id="rId7" Type="http://schemas.openxmlformats.org/officeDocument/2006/relationships/slideLayout" Target="../slideLayouts/slideLayout1.xml"/><Relationship Id="rId2" Type="http://schemas.openxmlformats.org/officeDocument/2006/relationships/tags" Target="../tags/tag283.xml"/><Relationship Id="rId1" Type="http://schemas.openxmlformats.org/officeDocument/2006/relationships/tags" Target="../tags/tag282.xml"/><Relationship Id="rId6" Type="http://schemas.openxmlformats.org/officeDocument/2006/relationships/tags" Target="../tags/tag287.xml"/><Relationship Id="rId5" Type="http://schemas.openxmlformats.org/officeDocument/2006/relationships/tags" Target="../tags/tag286.xml"/><Relationship Id="rId4" Type="http://schemas.openxmlformats.org/officeDocument/2006/relationships/tags" Target="../tags/tag285.xml"/><Relationship Id="rId9" Type="http://schemas.openxmlformats.org/officeDocument/2006/relationships/image" Target="../media/image2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174.xml"/><Relationship Id="rId4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tags" Target="../tags/tag295.xml"/><Relationship Id="rId13" Type="http://schemas.openxmlformats.org/officeDocument/2006/relationships/tags" Target="../tags/tag300.xml"/><Relationship Id="rId3" Type="http://schemas.openxmlformats.org/officeDocument/2006/relationships/tags" Target="../tags/tag290.xml"/><Relationship Id="rId7" Type="http://schemas.openxmlformats.org/officeDocument/2006/relationships/tags" Target="../tags/tag294.xml"/><Relationship Id="rId12" Type="http://schemas.openxmlformats.org/officeDocument/2006/relationships/tags" Target="../tags/tag299.xml"/><Relationship Id="rId17" Type="http://schemas.openxmlformats.org/officeDocument/2006/relationships/image" Target="../media/image26.png"/><Relationship Id="rId2" Type="http://schemas.openxmlformats.org/officeDocument/2006/relationships/tags" Target="../tags/tag289.xml"/><Relationship Id="rId16" Type="http://schemas.openxmlformats.org/officeDocument/2006/relationships/image" Target="../media/image4.jpeg"/><Relationship Id="rId1" Type="http://schemas.openxmlformats.org/officeDocument/2006/relationships/tags" Target="../tags/tag288.xml"/><Relationship Id="rId6" Type="http://schemas.openxmlformats.org/officeDocument/2006/relationships/tags" Target="../tags/tag293.xml"/><Relationship Id="rId11" Type="http://schemas.openxmlformats.org/officeDocument/2006/relationships/tags" Target="../tags/tag298.xml"/><Relationship Id="rId5" Type="http://schemas.openxmlformats.org/officeDocument/2006/relationships/tags" Target="../tags/tag292.xml"/><Relationship Id="rId15" Type="http://schemas.openxmlformats.org/officeDocument/2006/relationships/slideLayout" Target="../slideLayouts/slideLayout1.xml"/><Relationship Id="rId10" Type="http://schemas.openxmlformats.org/officeDocument/2006/relationships/tags" Target="../tags/tag297.xml"/><Relationship Id="rId4" Type="http://schemas.openxmlformats.org/officeDocument/2006/relationships/tags" Target="../tags/tag291.xml"/><Relationship Id="rId9" Type="http://schemas.openxmlformats.org/officeDocument/2006/relationships/tags" Target="../tags/tag296.xml"/><Relationship Id="rId14" Type="http://schemas.openxmlformats.org/officeDocument/2006/relationships/tags" Target="../tags/tag301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tags" Target="../tags/tag304.xml"/><Relationship Id="rId7" Type="http://schemas.openxmlformats.org/officeDocument/2006/relationships/slideLayout" Target="../slideLayouts/slideLayout1.xml"/><Relationship Id="rId2" Type="http://schemas.openxmlformats.org/officeDocument/2006/relationships/tags" Target="../tags/tag303.xml"/><Relationship Id="rId1" Type="http://schemas.openxmlformats.org/officeDocument/2006/relationships/tags" Target="../tags/tag302.xml"/><Relationship Id="rId6" Type="http://schemas.openxmlformats.org/officeDocument/2006/relationships/tags" Target="../tags/tag307.xml"/><Relationship Id="rId5" Type="http://schemas.openxmlformats.org/officeDocument/2006/relationships/tags" Target="../tags/tag306.xml"/><Relationship Id="rId4" Type="http://schemas.openxmlformats.org/officeDocument/2006/relationships/tags" Target="../tags/tag305.xml"/><Relationship Id="rId9" Type="http://schemas.openxmlformats.org/officeDocument/2006/relationships/image" Target="../media/image27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tags" Target="../tags/tag315.xml"/><Relationship Id="rId3" Type="http://schemas.openxmlformats.org/officeDocument/2006/relationships/tags" Target="../tags/tag310.xml"/><Relationship Id="rId7" Type="http://schemas.openxmlformats.org/officeDocument/2006/relationships/tags" Target="../tags/tag314.xml"/><Relationship Id="rId12" Type="http://schemas.openxmlformats.org/officeDocument/2006/relationships/image" Target="../media/image28.png"/><Relationship Id="rId2" Type="http://schemas.openxmlformats.org/officeDocument/2006/relationships/tags" Target="../tags/tag309.xml"/><Relationship Id="rId1" Type="http://schemas.openxmlformats.org/officeDocument/2006/relationships/tags" Target="../tags/tag308.xml"/><Relationship Id="rId6" Type="http://schemas.openxmlformats.org/officeDocument/2006/relationships/tags" Target="../tags/tag313.xml"/><Relationship Id="rId11" Type="http://schemas.openxmlformats.org/officeDocument/2006/relationships/image" Target="../media/image4.jpeg"/><Relationship Id="rId5" Type="http://schemas.openxmlformats.org/officeDocument/2006/relationships/tags" Target="../tags/tag312.xml"/><Relationship Id="rId10" Type="http://schemas.openxmlformats.org/officeDocument/2006/relationships/slideLayout" Target="../slideLayouts/slideLayout1.xml"/><Relationship Id="rId4" Type="http://schemas.openxmlformats.org/officeDocument/2006/relationships/tags" Target="../tags/tag311.xml"/><Relationship Id="rId9" Type="http://schemas.openxmlformats.org/officeDocument/2006/relationships/tags" Target="../tags/tag316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tags" Target="../tags/tag324.xml"/><Relationship Id="rId3" Type="http://schemas.openxmlformats.org/officeDocument/2006/relationships/tags" Target="../tags/tag319.xml"/><Relationship Id="rId7" Type="http://schemas.openxmlformats.org/officeDocument/2006/relationships/tags" Target="../tags/tag323.xml"/><Relationship Id="rId12" Type="http://schemas.openxmlformats.org/officeDocument/2006/relationships/image" Target="../media/image29.png"/><Relationship Id="rId2" Type="http://schemas.openxmlformats.org/officeDocument/2006/relationships/tags" Target="../tags/tag318.xml"/><Relationship Id="rId1" Type="http://schemas.openxmlformats.org/officeDocument/2006/relationships/tags" Target="../tags/tag317.xml"/><Relationship Id="rId6" Type="http://schemas.openxmlformats.org/officeDocument/2006/relationships/tags" Target="../tags/tag322.xml"/><Relationship Id="rId11" Type="http://schemas.openxmlformats.org/officeDocument/2006/relationships/image" Target="../media/image4.jpeg"/><Relationship Id="rId5" Type="http://schemas.openxmlformats.org/officeDocument/2006/relationships/tags" Target="../tags/tag321.xml"/><Relationship Id="rId10" Type="http://schemas.openxmlformats.org/officeDocument/2006/relationships/slideLayout" Target="../slideLayouts/slideLayout1.xml"/><Relationship Id="rId4" Type="http://schemas.openxmlformats.org/officeDocument/2006/relationships/tags" Target="../tags/tag320.xml"/><Relationship Id="rId9" Type="http://schemas.openxmlformats.org/officeDocument/2006/relationships/tags" Target="../tags/tag32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26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tags" Target="../tags/tag329.xml"/><Relationship Id="rId7" Type="http://schemas.openxmlformats.org/officeDocument/2006/relationships/image" Target="../media/image4.jpeg"/><Relationship Id="rId2" Type="http://schemas.openxmlformats.org/officeDocument/2006/relationships/tags" Target="../tags/tag328.xml"/><Relationship Id="rId1" Type="http://schemas.openxmlformats.org/officeDocument/2006/relationships/tags" Target="../tags/tag327.xml"/><Relationship Id="rId6" Type="http://schemas.openxmlformats.org/officeDocument/2006/relationships/slideLayout" Target="../slideLayouts/slideLayout1.xml"/><Relationship Id="rId5" Type="http://schemas.openxmlformats.org/officeDocument/2006/relationships/tags" Target="../tags/tag331.xml"/><Relationship Id="rId4" Type="http://schemas.openxmlformats.org/officeDocument/2006/relationships/tags" Target="../tags/tag330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tags" Target="../tags/tag334.xml"/><Relationship Id="rId7" Type="http://schemas.openxmlformats.org/officeDocument/2006/relationships/slideLayout" Target="../slideLayouts/slideLayout1.xml"/><Relationship Id="rId2" Type="http://schemas.openxmlformats.org/officeDocument/2006/relationships/tags" Target="../tags/tag333.xml"/><Relationship Id="rId1" Type="http://schemas.openxmlformats.org/officeDocument/2006/relationships/tags" Target="../tags/tag332.xml"/><Relationship Id="rId6" Type="http://schemas.openxmlformats.org/officeDocument/2006/relationships/tags" Target="../tags/tag337.xml"/><Relationship Id="rId5" Type="http://schemas.openxmlformats.org/officeDocument/2006/relationships/tags" Target="../tags/tag336.xml"/><Relationship Id="rId4" Type="http://schemas.openxmlformats.org/officeDocument/2006/relationships/tags" Target="../tags/tag335.xml"/><Relationship Id="rId9" Type="http://schemas.openxmlformats.org/officeDocument/2006/relationships/image" Target="../media/image31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tags" Target="../tags/tag340.xml"/><Relationship Id="rId7" Type="http://schemas.openxmlformats.org/officeDocument/2006/relationships/slideLayout" Target="../slideLayouts/slideLayout1.xml"/><Relationship Id="rId2" Type="http://schemas.openxmlformats.org/officeDocument/2006/relationships/tags" Target="../tags/tag339.xml"/><Relationship Id="rId1" Type="http://schemas.openxmlformats.org/officeDocument/2006/relationships/tags" Target="../tags/tag338.xml"/><Relationship Id="rId6" Type="http://schemas.openxmlformats.org/officeDocument/2006/relationships/tags" Target="../tags/tag343.xml"/><Relationship Id="rId5" Type="http://schemas.openxmlformats.org/officeDocument/2006/relationships/tags" Target="../tags/tag342.xml"/><Relationship Id="rId4" Type="http://schemas.openxmlformats.org/officeDocument/2006/relationships/tags" Target="../tags/tag341.xml"/><Relationship Id="rId9" Type="http://schemas.openxmlformats.org/officeDocument/2006/relationships/image" Target="../media/image32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tags" Target="../tags/tag346.xml"/><Relationship Id="rId7" Type="http://schemas.openxmlformats.org/officeDocument/2006/relationships/slideLayout" Target="../slideLayouts/slideLayout1.xml"/><Relationship Id="rId2" Type="http://schemas.openxmlformats.org/officeDocument/2006/relationships/tags" Target="../tags/tag345.xml"/><Relationship Id="rId1" Type="http://schemas.openxmlformats.org/officeDocument/2006/relationships/tags" Target="../tags/tag344.xml"/><Relationship Id="rId6" Type="http://schemas.openxmlformats.org/officeDocument/2006/relationships/tags" Target="../tags/tag349.xml"/><Relationship Id="rId5" Type="http://schemas.openxmlformats.org/officeDocument/2006/relationships/tags" Target="../tags/tag348.xml"/><Relationship Id="rId4" Type="http://schemas.openxmlformats.org/officeDocument/2006/relationships/tags" Target="../tags/tag347.xml"/><Relationship Id="rId9" Type="http://schemas.openxmlformats.org/officeDocument/2006/relationships/image" Target="../media/image33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tags" Target="../tags/tag357.xml"/><Relationship Id="rId3" Type="http://schemas.openxmlformats.org/officeDocument/2006/relationships/tags" Target="../tags/tag352.xml"/><Relationship Id="rId7" Type="http://schemas.openxmlformats.org/officeDocument/2006/relationships/tags" Target="../tags/tag356.xml"/><Relationship Id="rId12" Type="http://schemas.openxmlformats.org/officeDocument/2006/relationships/image" Target="../media/image34.png"/><Relationship Id="rId2" Type="http://schemas.openxmlformats.org/officeDocument/2006/relationships/tags" Target="../tags/tag351.xml"/><Relationship Id="rId1" Type="http://schemas.openxmlformats.org/officeDocument/2006/relationships/tags" Target="../tags/tag350.xml"/><Relationship Id="rId6" Type="http://schemas.openxmlformats.org/officeDocument/2006/relationships/tags" Target="../tags/tag355.xml"/><Relationship Id="rId11" Type="http://schemas.openxmlformats.org/officeDocument/2006/relationships/image" Target="../media/image4.jpeg"/><Relationship Id="rId5" Type="http://schemas.openxmlformats.org/officeDocument/2006/relationships/tags" Target="../tags/tag354.xml"/><Relationship Id="rId10" Type="http://schemas.openxmlformats.org/officeDocument/2006/relationships/slideLayout" Target="../slideLayouts/slideLayout1.xml"/><Relationship Id="rId4" Type="http://schemas.openxmlformats.org/officeDocument/2006/relationships/tags" Target="../tags/tag353.xml"/><Relationship Id="rId9" Type="http://schemas.openxmlformats.org/officeDocument/2006/relationships/tags" Target="../tags/tag35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75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tags" Target="../tags/tag361.xml"/><Relationship Id="rId7" Type="http://schemas.openxmlformats.org/officeDocument/2006/relationships/slideLayout" Target="../slideLayouts/slideLayout1.xml"/><Relationship Id="rId2" Type="http://schemas.openxmlformats.org/officeDocument/2006/relationships/tags" Target="../tags/tag360.xml"/><Relationship Id="rId1" Type="http://schemas.openxmlformats.org/officeDocument/2006/relationships/tags" Target="../tags/tag359.xml"/><Relationship Id="rId6" Type="http://schemas.openxmlformats.org/officeDocument/2006/relationships/tags" Target="../tags/tag364.xml"/><Relationship Id="rId5" Type="http://schemas.openxmlformats.org/officeDocument/2006/relationships/tags" Target="../tags/tag363.xml"/><Relationship Id="rId4" Type="http://schemas.openxmlformats.org/officeDocument/2006/relationships/tags" Target="../tags/tag362.xml"/><Relationship Id="rId9" Type="http://schemas.openxmlformats.org/officeDocument/2006/relationships/image" Target="../media/image35.pn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.xml"/><Relationship Id="rId3" Type="http://schemas.openxmlformats.org/officeDocument/2006/relationships/tags" Target="../tags/tag367.xml"/><Relationship Id="rId7" Type="http://schemas.openxmlformats.org/officeDocument/2006/relationships/tags" Target="../tags/tag371.xml"/><Relationship Id="rId2" Type="http://schemas.openxmlformats.org/officeDocument/2006/relationships/tags" Target="../tags/tag366.xml"/><Relationship Id="rId1" Type="http://schemas.openxmlformats.org/officeDocument/2006/relationships/tags" Target="../tags/tag365.xml"/><Relationship Id="rId6" Type="http://schemas.openxmlformats.org/officeDocument/2006/relationships/tags" Target="../tags/tag370.xml"/><Relationship Id="rId5" Type="http://schemas.openxmlformats.org/officeDocument/2006/relationships/tags" Target="../tags/tag369.xml"/><Relationship Id="rId10" Type="http://schemas.openxmlformats.org/officeDocument/2006/relationships/image" Target="../media/image36.png"/><Relationship Id="rId4" Type="http://schemas.openxmlformats.org/officeDocument/2006/relationships/tags" Target="../tags/tag368.xml"/><Relationship Id="rId9" Type="http://schemas.openxmlformats.org/officeDocument/2006/relationships/image" Target="../media/image4.jpe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tags" Target="../tags/tag379.xml"/><Relationship Id="rId3" Type="http://schemas.openxmlformats.org/officeDocument/2006/relationships/tags" Target="../tags/tag374.xml"/><Relationship Id="rId7" Type="http://schemas.openxmlformats.org/officeDocument/2006/relationships/tags" Target="../tags/tag378.xml"/><Relationship Id="rId12" Type="http://schemas.openxmlformats.org/officeDocument/2006/relationships/image" Target="../media/image37.png"/><Relationship Id="rId2" Type="http://schemas.openxmlformats.org/officeDocument/2006/relationships/tags" Target="../tags/tag373.xml"/><Relationship Id="rId1" Type="http://schemas.openxmlformats.org/officeDocument/2006/relationships/tags" Target="../tags/tag372.xml"/><Relationship Id="rId6" Type="http://schemas.openxmlformats.org/officeDocument/2006/relationships/tags" Target="../tags/tag377.xml"/><Relationship Id="rId11" Type="http://schemas.openxmlformats.org/officeDocument/2006/relationships/image" Target="../media/image4.jpeg"/><Relationship Id="rId5" Type="http://schemas.openxmlformats.org/officeDocument/2006/relationships/tags" Target="../tags/tag376.xml"/><Relationship Id="rId10" Type="http://schemas.openxmlformats.org/officeDocument/2006/relationships/slideLayout" Target="../slideLayouts/slideLayout1.xml"/><Relationship Id="rId4" Type="http://schemas.openxmlformats.org/officeDocument/2006/relationships/tags" Target="../tags/tag375.xml"/><Relationship Id="rId9" Type="http://schemas.openxmlformats.org/officeDocument/2006/relationships/tags" Target="../tags/tag380.xml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.xml"/><Relationship Id="rId3" Type="http://schemas.openxmlformats.org/officeDocument/2006/relationships/tags" Target="../tags/tag383.xml"/><Relationship Id="rId7" Type="http://schemas.openxmlformats.org/officeDocument/2006/relationships/tags" Target="../tags/tag387.xml"/><Relationship Id="rId2" Type="http://schemas.openxmlformats.org/officeDocument/2006/relationships/tags" Target="../tags/tag382.xml"/><Relationship Id="rId1" Type="http://schemas.openxmlformats.org/officeDocument/2006/relationships/tags" Target="../tags/tag381.xml"/><Relationship Id="rId6" Type="http://schemas.openxmlformats.org/officeDocument/2006/relationships/tags" Target="../tags/tag386.xml"/><Relationship Id="rId11" Type="http://schemas.openxmlformats.org/officeDocument/2006/relationships/image" Target="../media/image39.png"/><Relationship Id="rId5" Type="http://schemas.openxmlformats.org/officeDocument/2006/relationships/tags" Target="../tags/tag385.xml"/><Relationship Id="rId10" Type="http://schemas.openxmlformats.org/officeDocument/2006/relationships/image" Target="../media/image38.png"/><Relationship Id="rId4" Type="http://schemas.openxmlformats.org/officeDocument/2006/relationships/tags" Target="../tags/tag384.xml"/><Relationship Id="rId9" Type="http://schemas.openxmlformats.org/officeDocument/2006/relationships/image" Target="../media/image4.jpeg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.xml"/><Relationship Id="rId3" Type="http://schemas.openxmlformats.org/officeDocument/2006/relationships/tags" Target="../tags/tag390.xml"/><Relationship Id="rId7" Type="http://schemas.openxmlformats.org/officeDocument/2006/relationships/tags" Target="../tags/tag394.xml"/><Relationship Id="rId2" Type="http://schemas.openxmlformats.org/officeDocument/2006/relationships/tags" Target="../tags/tag389.xml"/><Relationship Id="rId1" Type="http://schemas.openxmlformats.org/officeDocument/2006/relationships/tags" Target="../tags/tag388.xml"/><Relationship Id="rId6" Type="http://schemas.openxmlformats.org/officeDocument/2006/relationships/tags" Target="../tags/tag393.xml"/><Relationship Id="rId5" Type="http://schemas.openxmlformats.org/officeDocument/2006/relationships/tags" Target="../tags/tag392.xml"/><Relationship Id="rId10" Type="http://schemas.openxmlformats.org/officeDocument/2006/relationships/image" Target="../media/image40.png"/><Relationship Id="rId4" Type="http://schemas.openxmlformats.org/officeDocument/2006/relationships/tags" Target="../tags/tag391.xml"/><Relationship Id="rId9" Type="http://schemas.openxmlformats.org/officeDocument/2006/relationships/image" Target="../media/image4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95.xml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tags" Target="../tags/tag398.xml"/><Relationship Id="rId7" Type="http://schemas.openxmlformats.org/officeDocument/2006/relationships/slideLayout" Target="../slideLayouts/slideLayout1.xml"/><Relationship Id="rId2" Type="http://schemas.openxmlformats.org/officeDocument/2006/relationships/tags" Target="../tags/tag397.xml"/><Relationship Id="rId1" Type="http://schemas.openxmlformats.org/officeDocument/2006/relationships/tags" Target="../tags/tag396.xml"/><Relationship Id="rId6" Type="http://schemas.openxmlformats.org/officeDocument/2006/relationships/tags" Target="../tags/tag401.xml"/><Relationship Id="rId5" Type="http://schemas.openxmlformats.org/officeDocument/2006/relationships/tags" Target="../tags/tag400.xml"/><Relationship Id="rId10" Type="http://schemas.openxmlformats.org/officeDocument/2006/relationships/image" Target="../media/image42.png"/><Relationship Id="rId4" Type="http://schemas.openxmlformats.org/officeDocument/2006/relationships/tags" Target="../tags/tag399.xml"/><Relationship Id="rId9" Type="http://schemas.openxmlformats.org/officeDocument/2006/relationships/image" Target="../media/image41.png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.xml"/><Relationship Id="rId3" Type="http://schemas.openxmlformats.org/officeDocument/2006/relationships/tags" Target="../tags/tag404.xml"/><Relationship Id="rId7" Type="http://schemas.openxmlformats.org/officeDocument/2006/relationships/tags" Target="../tags/tag408.xml"/><Relationship Id="rId2" Type="http://schemas.openxmlformats.org/officeDocument/2006/relationships/tags" Target="../tags/tag403.xml"/><Relationship Id="rId1" Type="http://schemas.openxmlformats.org/officeDocument/2006/relationships/tags" Target="../tags/tag402.xml"/><Relationship Id="rId6" Type="http://schemas.openxmlformats.org/officeDocument/2006/relationships/tags" Target="../tags/tag407.xml"/><Relationship Id="rId5" Type="http://schemas.openxmlformats.org/officeDocument/2006/relationships/tags" Target="../tags/tag406.xml"/><Relationship Id="rId10" Type="http://schemas.openxmlformats.org/officeDocument/2006/relationships/image" Target="../media/image43.png"/><Relationship Id="rId4" Type="http://schemas.openxmlformats.org/officeDocument/2006/relationships/tags" Target="../tags/tag405.xml"/><Relationship Id="rId9" Type="http://schemas.openxmlformats.org/officeDocument/2006/relationships/image" Target="../media/image4.jpeg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tags" Target="../tags/tag416.xml"/><Relationship Id="rId3" Type="http://schemas.openxmlformats.org/officeDocument/2006/relationships/tags" Target="../tags/tag411.xml"/><Relationship Id="rId7" Type="http://schemas.openxmlformats.org/officeDocument/2006/relationships/tags" Target="../tags/tag415.xml"/><Relationship Id="rId2" Type="http://schemas.openxmlformats.org/officeDocument/2006/relationships/tags" Target="../tags/tag410.xml"/><Relationship Id="rId1" Type="http://schemas.openxmlformats.org/officeDocument/2006/relationships/tags" Target="../tags/tag409.xml"/><Relationship Id="rId6" Type="http://schemas.openxmlformats.org/officeDocument/2006/relationships/tags" Target="../tags/tag414.xml"/><Relationship Id="rId11" Type="http://schemas.openxmlformats.org/officeDocument/2006/relationships/image" Target="../media/image44.png"/><Relationship Id="rId5" Type="http://schemas.openxmlformats.org/officeDocument/2006/relationships/tags" Target="../tags/tag413.xml"/><Relationship Id="rId10" Type="http://schemas.openxmlformats.org/officeDocument/2006/relationships/image" Target="../media/image4.jpeg"/><Relationship Id="rId4" Type="http://schemas.openxmlformats.org/officeDocument/2006/relationships/tags" Target="../tags/tag412.xml"/><Relationship Id="rId9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3" Type="http://schemas.openxmlformats.org/officeDocument/2006/relationships/tags" Target="../tags/tag419.xml"/><Relationship Id="rId7" Type="http://schemas.openxmlformats.org/officeDocument/2006/relationships/hyperlink" Target="&#35270;&#39057;/&#12298;&#22823;&#22269;&#24037;&#21280;&#12299;&#22799;&#31435;.mp4" TargetMode="External"/><Relationship Id="rId2" Type="http://schemas.openxmlformats.org/officeDocument/2006/relationships/tags" Target="../tags/tag418.xml"/><Relationship Id="rId1" Type="http://schemas.openxmlformats.org/officeDocument/2006/relationships/tags" Target="../tags/tag417.xml"/><Relationship Id="rId6" Type="http://schemas.openxmlformats.org/officeDocument/2006/relationships/image" Target="../media/image4.jpeg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420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tags" Target="../tags/tag178.xml"/><Relationship Id="rId7" Type="http://schemas.openxmlformats.org/officeDocument/2006/relationships/image" Target="../media/image4.jpeg"/><Relationship Id="rId2" Type="http://schemas.openxmlformats.org/officeDocument/2006/relationships/tags" Target="../tags/tag177.xml"/><Relationship Id="rId1" Type="http://schemas.openxmlformats.org/officeDocument/2006/relationships/tags" Target="../tags/tag176.xml"/><Relationship Id="rId6" Type="http://schemas.openxmlformats.org/officeDocument/2006/relationships/slideLayout" Target="../slideLayouts/slideLayout1.xml"/><Relationship Id="rId11" Type="http://schemas.openxmlformats.org/officeDocument/2006/relationships/image" Target="../media/image8.png"/><Relationship Id="rId5" Type="http://schemas.openxmlformats.org/officeDocument/2006/relationships/tags" Target="../tags/tag180.xml"/><Relationship Id="rId10" Type="http://schemas.openxmlformats.org/officeDocument/2006/relationships/hyperlink" Target="../&#26426;&#26800;&#21046;&#22270;/&#28857;&#30340;&#19977;&#38754;&#25237;&#24433;&#22270;&#30340;&#24418;&#25104;" TargetMode="External"/><Relationship Id="rId4" Type="http://schemas.openxmlformats.org/officeDocument/2006/relationships/tags" Target="../tags/tag179.xml"/><Relationship Id="rId9" Type="http://schemas.openxmlformats.org/officeDocument/2006/relationships/image" Target="../media/image7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tags" Target="../tags/tag423.xml"/><Relationship Id="rId2" Type="http://schemas.openxmlformats.org/officeDocument/2006/relationships/tags" Target="../tags/tag422.xml"/><Relationship Id="rId1" Type="http://schemas.openxmlformats.org/officeDocument/2006/relationships/tags" Target="../tags/tag421.xml"/><Relationship Id="rId6" Type="http://schemas.openxmlformats.org/officeDocument/2006/relationships/image" Target="../media/image4.jpeg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424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tags" Target="../tags/tag188.xml"/><Relationship Id="rId13" Type="http://schemas.openxmlformats.org/officeDocument/2006/relationships/image" Target="../media/image9.png"/><Relationship Id="rId3" Type="http://schemas.openxmlformats.org/officeDocument/2006/relationships/tags" Target="../tags/tag183.xml"/><Relationship Id="rId7" Type="http://schemas.openxmlformats.org/officeDocument/2006/relationships/tags" Target="../tags/tag187.xml"/><Relationship Id="rId12" Type="http://schemas.openxmlformats.org/officeDocument/2006/relationships/image" Target="../media/image4.jpeg"/><Relationship Id="rId2" Type="http://schemas.openxmlformats.org/officeDocument/2006/relationships/tags" Target="../tags/tag182.xml"/><Relationship Id="rId1" Type="http://schemas.openxmlformats.org/officeDocument/2006/relationships/tags" Target="../tags/tag181.xml"/><Relationship Id="rId6" Type="http://schemas.openxmlformats.org/officeDocument/2006/relationships/tags" Target="../tags/tag186.xml"/><Relationship Id="rId11" Type="http://schemas.openxmlformats.org/officeDocument/2006/relationships/slideLayout" Target="../slideLayouts/slideLayout1.xml"/><Relationship Id="rId5" Type="http://schemas.openxmlformats.org/officeDocument/2006/relationships/tags" Target="../tags/tag185.xml"/><Relationship Id="rId15" Type="http://schemas.openxmlformats.org/officeDocument/2006/relationships/image" Target="../media/image8.png"/><Relationship Id="rId10" Type="http://schemas.openxmlformats.org/officeDocument/2006/relationships/tags" Target="../tags/tag190.xml"/><Relationship Id="rId4" Type="http://schemas.openxmlformats.org/officeDocument/2006/relationships/tags" Target="../tags/tag184.xml"/><Relationship Id="rId9" Type="http://schemas.openxmlformats.org/officeDocument/2006/relationships/tags" Target="../tags/tag189.xml"/><Relationship Id="rId14" Type="http://schemas.openxmlformats.org/officeDocument/2006/relationships/hyperlink" Target="file:///G:\&#26426;&#26800;&#21046;&#22270;\&#28857;&#30340;&#19977;&#38754;&#25237;&#24433;&#35268;&#24459;\&#28857;&#30340;&#19977;&#38754;&#25237;&#24433;&#35268;&#24459;.exe" TargetMode="Externa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.xml"/><Relationship Id="rId13" Type="http://schemas.openxmlformats.org/officeDocument/2006/relationships/image" Target="../media/image8.png"/><Relationship Id="rId3" Type="http://schemas.openxmlformats.org/officeDocument/2006/relationships/tags" Target="../tags/tag193.xml"/><Relationship Id="rId7" Type="http://schemas.openxmlformats.org/officeDocument/2006/relationships/tags" Target="../tags/tag197.xml"/><Relationship Id="rId12" Type="http://schemas.openxmlformats.org/officeDocument/2006/relationships/hyperlink" Target="file:///G:\&#26426;&#26800;&#21046;&#22270;\&#28857;&#22312;0&#28857;&#30340;&#22352;&#26631;\&#28857;&#22312;0&#28857;&#30340;&#22352;&#26631;.exe" TargetMode="External"/><Relationship Id="rId2" Type="http://schemas.openxmlformats.org/officeDocument/2006/relationships/tags" Target="../tags/tag192.xml"/><Relationship Id="rId1" Type="http://schemas.openxmlformats.org/officeDocument/2006/relationships/tags" Target="../tags/tag191.xml"/><Relationship Id="rId6" Type="http://schemas.openxmlformats.org/officeDocument/2006/relationships/tags" Target="../tags/tag196.xml"/><Relationship Id="rId11" Type="http://schemas.openxmlformats.org/officeDocument/2006/relationships/image" Target="../media/image11.png"/><Relationship Id="rId5" Type="http://schemas.openxmlformats.org/officeDocument/2006/relationships/tags" Target="../tags/tag195.xml"/><Relationship Id="rId10" Type="http://schemas.openxmlformats.org/officeDocument/2006/relationships/image" Target="../media/image10.png"/><Relationship Id="rId4" Type="http://schemas.openxmlformats.org/officeDocument/2006/relationships/tags" Target="../tags/tag194.xml"/><Relationship Id="rId9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.xml"/><Relationship Id="rId3" Type="http://schemas.openxmlformats.org/officeDocument/2006/relationships/tags" Target="../tags/tag200.xml"/><Relationship Id="rId7" Type="http://schemas.openxmlformats.org/officeDocument/2006/relationships/tags" Target="../tags/tag204.xml"/><Relationship Id="rId12" Type="http://schemas.openxmlformats.org/officeDocument/2006/relationships/image" Target="../media/image8.png"/><Relationship Id="rId2" Type="http://schemas.openxmlformats.org/officeDocument/2006/relationships/tags" Target="../tags/tag199.xml"/><Relationship Id="rId1" Type="http://schemas.openxmlformats.org/officeDocument/2006/relationships/tags" Target="../tags/tag198.xml"/><Relationship Id="rId6" Type="http://schemas.openxmlformats.org/officeDocument/2006/relationships/tags" Target="../tags/tag203.xml"/><Relationship Id="rId11" Type="http://schemas.openxmlformats.org/officeDocument/2006/relationships/hyperlink" Target="file:///G:\&#26426;&#26800;&#21046;&#22270;\&#20004;&#28857;&#30340;&#30456;&#23545;&#20301;&#32622;&#21644;&#37325;&#24433;&#28857;\&#20004;&#28857;&#30340;&#30456;&#23545;&#20301;&#32622;&#21644;&#37325;&#24433;&#28857;.exe" TargetMode="External"/><Relationship Id="rId5" Type="http://schemas.openxmlformats.org/officeDocument/2006/relationships/tags" Target="../tags/tag202.xml"/><Relationship Id="rId10" Type="http://schemas.openxmlformats.org/officeDocument/2006/relationships/image" Target="../media/image12.png"/><Relationship Id="rId4" Type="http://schemas.openxmlformats.org/officeDocument/2006/relationships/tags" Target="../tags/tag201.xml"/><Relationship Id="rId9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.xml"/><Relationship Id="rId3" Type="http://schemas.openxmlformats.org/officeDocument/2006/relationships/tags" Target="../tags/tag207.xml"/><Relationship Id="rId7" Type="http://schemas.openxmlformats.org/officeDocument/2006/relationships/tags" Target="../tags/tag211.xml"/><Relationship Id="rId2" Type="http://schemas.openxmlformats.org/officeDocument/2006/relationships/tags" Target="../tags/tag206.xml"/><Relationship Id="rId1" Type="http://schemas.openxmlformats.org/officeDocument/2006/relationships/tags" Target="../tags/tag205.xml"/><Relationship Id="rId6" Type="http://schemas.openxmlformats.org/officeDocument/2006/relationships/tags" Target="../tags/tag210.xml"/><Relationship Id="rId5" Type="http://schemas.openxmlformats.org/officeDocument/2006/relationships/tags" Target="../tags/tag209.xml"/><Relationship Id="rId10" Type="http://schemas.openxmlformats.org/officeDocument/2006/relationships/image" Target="../media/image13.png"/><Relationship Id="rId4" Type="http://schemas.openxmlformats.org/officeDocument/2006/relationships/tags" Target="../tags/tag208.xml"/><Relationship Id="rId9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tags" Target="../tags/tag214.xml"/><Relationship Id="rId7" Type="http://schemas.openxmlformats.org/officeDocument/2006/relationships/slideLayout" Target="../slideLayouts/slideLayout1.xml"/><Relationship Id="rId2" Type="http://schemas.openxmlformats.org/officeDocument/2006/relationships/tags" Target="../tags/tag213.xml"/><Relationship Id="rId1" Type="http://schemas.openxmlformats.org/officeDocument/2006/relationships/tags" Target="../tags/tag212.xml"/><Relationship Id="rId6" Type="http://schemas.openxmlformats.org/officeDocument/2006/relationships/tags" Target="../tags/tag217.xml"/><Relationship Id="rId11" Type="http://schemas.openxmlformats.org/officeDocument/2006/relationships/image" Target="../media/image8.png"/><Relationship Id="rId5" Type="http://schemas.openxmlformats.org/officeDocument/2006/relationships/tags" Target="../tags/tag216.xml"/><Relationship Id="rId10" Type="http://schemas.openxmlformats.org/officeDocument/2006/relationships/hyperlink" Target="file:///G:\&#26426;&#26800;&#21046;&#22270;\&#28857;&#30340;&#30452;&#35266;&#22270;&#19982;&#25237;&#24433;&#22270;&#30340;&#30011;&#27861;\&#28857;&#30340;&#30452;&#35266;&#22270;&#19982;&#25237;&#24433;&#22270;&#30340;&#30011;&#27861;.exe" TargetMode="External"/><Relationship Id="rId4" Type="http://schemas.openxmlformats.org/officeDocument/2006/relationships/tags" Target="../tags/tag215.xml"/><Relationship Id="rId9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6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2306955" y="2137410"/>
            <a:ext cx="7533640" cy="2587625"/>
          </a:xfrm>
          <a:prstGeom prst="rect">
            <a:avLst/>
          </a:prstGeom>
          <a:solidFill>
            <a:srgbClr val="3998F4"/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2063750" y="1917065"/>
            <a:ext cx="8064500" cy="3023870"/>
          </a:xfrm>
          <a:prstGeom prst="rect">
            <a:avLst/>
          </a:prstGeom>
          <a:noFill/>
          <a:ln w="50800" cmpd="sng">
            <a:solidFill>
              <a:schemeClr val="accent3">
                <a:lumMod val="40000"/>
                <a:lumOff val="60000"/>
              </a:schemeClr>
            </a:solidFill>
            <a:prstDash val="solid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占位符 5"/>
          <p:cNvSpPr>
            <a:spLocks noGrp="1"/>
          </p:cNvSpPr>
          <p:nvPr>
            <p:ph type="body" sz="quarter" idx="13"/>
            <p:custDataLst>
              <p:tags r:id="rId2"/>
            </p:custDataLst>
          </p:nvPr>
        </p:nvSpPr>
        <p:spPr>
          <a:xfrm>
            <a:off x="3215640" y="4004945"/>
            <a:ext cx="2128519" cy="368300"/>
          </a:xfrm>
        </p:spPr>
        <p:txBody>
          <a:bodyPr>
            <a:normAutofit/>
          </a:bodyPr>
          <a:lstStyle/>
          <a:p>
            <a:pPr marL="0" indent="0" algn="dist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100000"/>
              <a:buNone/>
            </a:pPr>
            <a:r>
              <a:rPr lang="zh-CN" altLang="en-US" sz="1600" spc="180">
                <a:solidFill>
                  <a:schemeClr val="bg1"/>
                </a:solidFill>
              </a:rPr>
              <a:t>胡华丽</a:t>
            </a:r>
          </a:p>
        </p:txBody>
      </p:sp>
      <p:sp>
        <p:nvSpPr>
          <p:cNvPr id="7" name="副标题 6"/>
          <p:cNvSpPr>
            <a:spLocks noGrp="1"/>
          </p:cNvSpPr>
          <p:nvPr>
            <p:ph type="subTitle" idx="1"/>
            <p:custDataLst>
              <p:tags r:id="rId3"/>
            </p:custDataLst>
          </p:nvPr>
        </p:nvSpPr>
        <p:spPr>
          <a:xfrm>
            <a:off x="3236595" y="3305810"/>
            <a:ext cx="5455285" cy="337185"/>
          </a:xfrm>
        </p:spPr>
        <p:txBody>
          <a:bodyPr>
            <a:normAutofit fontScale="67500" lnSpcReduction="10000"/>
          </a:bodyPr>
          <a:lstStyle/>
          <a:p>
            <a:pPr marL="0" indent="0" algn="di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pc="80">
                <a:solidFill>
                  <a:schemeClr val="bg1"/>
                </a:solidFill>
              </a:rPr>
              <a:t>广西水利电力职业技术学院</a:t>
            </a:r>
          </a:p>
        </p:txBody>
      </p:sp>
      <p:sp>
        <p:nvSpPr>
          <p:cNvPr id="8" name="标题 7"/>
          <p:cNvSpPr>
            <a:spLocks noGrp="1"/>
          </p:cNvSpPr>
          <p:nvPr>
            <p:ph type="ctrTitle"/>
            <p:custDataLst>
              <p:tags r:id="rId4"/>
            </p:custDataLst>
          </p:nvPr>
        </p:nvSpPr>
        <p:spPr>
          <a:xfrm>
            <a:off x="3236595" y="2137409"/>
            <a:ext cx="5854700" cy="1106805"/>
          </a:xfrm>
        </p:spPr>
        <p:txBody>
          <a:bodyPr>
            <a:normAutofit/>
          </a:bodyPr>
          <a:lstStyle/>
          <a:p>
            <a:pPr marL="0" indent="0" algn="di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en-US" altLang="zh-CN" sz="3600" spc="200">
                <a:solidFill>
                  <a:schemeClr val="bg1"/>
                </a:solidFill>
              </a:rPr>
              <a:t>机械制图与识图（3D版）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9" grpId="1" animBg="1"/>
      <p:bldP spid="10" grpId="0" animBg="1"/>
      <p:bldP spid="10" grpId="1" animBg="1"/>
      <p:bldP spid="6" grpId="0" build="p"/>
      <p:bldP spid="6" grpId="1" build="p"/>
      <p:bldP spid="7" grpId="0" build="p"/>
      <p:bldP spid="7" grpId="1" build="p"/>
      <p:bldP spid="8" grpId="0"/>
      <p:bldP spid="8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线形标注 2(无边框) 4"/>
          <p:cNvSpPr/>
          <p:nvPr/>
        </p:nvSpPr>
        <p:spPr>
          <a:xfrm>
            <a:off x="6744335" y="1197610"/>
            <a:ext cx="4824095" cy="4478655"/>
          </a:xfrm>
          <a:prstGeom prst="callout2">
            <a:avLst>
              <a:gd name="adj1" fmla="val 20150"/>
              <a:gd name="adj2" fmla="val -381"/>
              <a:gd name="adj3" fmla="val 20150"/>
              <a:gd name="adj4" fmla="val -7134"/>
              <a:gd name="adj5" fmla="val 86176"/>
              <a:gd name="adj6" fmla="val -11096"/>
            </a:avLst>
          </a:prstGeom>
          <a:solidFill>
            <a:srgbClr val="1B7AE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>
            <p:custDataLst>
              <p:tags r:id="rId2"/>
            </p:custDataLst>
          </p:nvPr>
        </p:nvSpPr>
        <p:spPr>
          <a:xfrm>
            <a:off x="7118033" y="1577917"/>
            <a:ext cx="4076700" cy="762000"/>
          </a:xfrm>
          <a:prstGeom prst="rect">
            <a:avLst/>
          </a:prstGeom>
          <a:noFill/>
        </p:spPr>
        <p:txBody>
          <a:bodyPr wrap="square" lIns="63500" tIns="25400" rIns="63500" bIns="25400" rtlCol="0" anchor="b" anchorCtr="0">
            <a:norm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4200" b="1" spc="26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点的投影</a:t>
            </a:r>
          </a:p>
        </p:txBody>
      </p:sp>
      <p:sp>
        <p:nvSpPr>
          <p:cNvPr id="8" name="Title 6"/>
          <p:cNvSpPr txBox="1"/>
          <p:nvPr>
            <p:custDataLst>
              <p:tags r:id="rId3"/>
            </p:custDataLst>
          </p:nvPr>
        </p:nvSpPr>
        <p:spPr>
          <a:xfrm>
            <a:off x="7118350" y="2643505"/>
            <a:ext cx="4076700" cy="2740025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63500" tIns="25400" rIns="63500" bIns="25400" anchor="t" anchorCtr="0">
            <a:norm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330200" lvl="0" indent="-330200" algn="just" fontAlgn="ctr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+mn-ea"/>
              <a:buAutoNum type="ea1JpnChsDbPeriod" startAt="5"/>
            </a:pPr>
            <a:r>
              <a:rPr lang="zh-CN" altLang="en-US" sz="1800" spc="200">
                <a:ln w="3175">
                  <a:noFill/>
                  <a:prstDash val="dash"/>
                </a:ln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点的直观图与投影图的画法</a:t>
            </a:r>
          </a:p>
          <a:p>
            <a:pPr marL="330200" lvl="1" indent="0" algn="just" fontAlgn="auto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+mn-ea"/>
              <a:buNone/>
            </a:pPr>
            <a:r>
              <a:rPr lang="zh-CN" altLang="en-US" sz="1600" spc="180">
                <a:ln w="3175">
                  <a:noFill/>
                  <a:prstDash val="dash"/>
                </a:ln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归纳</a:t>
            </a:r>
          </a:p>
          <a:p>
            <a:pPr marL="914400" lvl="2" indent="-279400" algn="just" fontAlgn="ctr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+mn-ea"/>
              <a:buAutoNum type="circleNumDbPlain"/>
            </a:pPr>
            <a:r>
              <a:rPr lang="zh-CN" altLang="en-US" sz="1400" spc="160">
                <a:ln w="3175">
                  <a:noFill/>
                  <a:prstDash val="dash"/>
                </a:ln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点的投影规律“长对正，高平齐，宽相等”--要记熟</a:t>
            </a:r>
          </a:p>
          <a:p>
            <a:pPr marL="914400" lvl="2" indent="-279400" algn="just" fontAlgn="ctr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+mn-ea"/>
              <a:buAutoNum type="circleNumDbPlain"/>
            </a:pPr>
            <a:r>
              <a:rPr lang="zh-CN" altLang="en-US" sz="1400" spc="160">
                <a:ln w="3175">
                  <a:noFill/>
                  <a:prstDash val="dash"/>
                </a:ln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坐标值的意义:“X→W，Y→V，Z→H”--要会分析</a:t>
            </a:r>
          </a:p>
          <a:p>
            <a:pPr marL="914400" lvl="2" indent="-279400" algn="just" fontAlgn="ctr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+mn-ea"/>
              <a:buAutoNum type="circleNumDbPlain"/>
            </a:pPr>
            <a:r>
              <a:rPr lang="zh-CN" altLang="en-US" sz="1400" spc="160">
                <a:ln w="3175">
                  <a:noFill/>
                  <a:prstDash val="dash"/>
                </a:ln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观看方向(即前后，左右，上下方位)--要搞清楚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695325" y="1340485"/>
            <a:ext cx="5554980" cy="4178300"/>
            <a:chOff x="1769" y="2128"/>
            <a:chExt cx="8748" cy="6580"/>
          </a:xfrm>
        </p:grpSpPr>
        <p:grpSp>
          <p:nvGrpSpPr>
            <p:cNvPr id="2" name="组合 1"/>
            <p:cNvGrpSpPr/>
            <p:nvPr/>
          </p:nvGrpSpPr>
          <p:grpSpPr>
            <a:xfrm>
              <a:off x="1769" y="2128"/>
              <a:ext cx="8748" cy="6580"/>
              <a:chOff x="2108" y="1605"/>
              <a:chExt cx="8748" cy="7590"/>
            </a:xfrm>
          </p:grpSpPr>
          <p:sp>
            <p:nvSpPr>
              <p:cNvPr id="10" name="矩形 9"/>
              <p:cNvSpPr/>
              <p:nvPr>
                <p:custDataLst>
                  <p:tags r:id="rId5"/>
                </p:custDataLst>
              </p:nvPr>
            </p:nvSpPr>
            <p:spPr>
              <a:xfrm>
                <a:off x="2108" y="1605"/>
                <a:ext cx="8748" cy="7590"/>
              </a:xfrm>
              <a:prstGeom prst="rect">
                <a:avLst/>
              </a:prstGeom>
              <a:solidFill>
                <a:srgbClr val="1B7AE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14" name="椭圆 13"/>
              <p:cNvSpPr/>
              <p:nvPr>
                <p:custDataLst>
                  <p:tags r:id="rId6"/>
                </p:custDataLst>
              </p:nvPr>
            </p:nvSpPr>
            <p:spPr>
              <a:xfrm>
                <a:off x="2388" y="1726"/>
                <a:ext cx="393" cy="39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15" name="椭圆 14"/>
              <p:cNvSpPr/>
              <p:nvPr>
                <p:custDataLst>
                  <p:tags r:id="rId7"/>
                </p:custDataLst>
              </p:nvPr>
            </p:nvSpPr>
            <p:spPr>
              <a:xfrm>
                <a:off x="2388" y="8681"/>
                <a:ext cx="393" cy="39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16" name="椭圆 15"/>
              <p:cNvSpPr/>
              <p:nvPr>
                <p:custDataLst>
                  <p:tags r:id="rId8"/>
                </p:custDataLst>
              </p:nvPr>
            </p:nvSpPr>
            <p:spPr>
              <a:xfrm>
                <a:off x="10054" y="8716"/>
                <a:ext cx="393" cy="39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17" name="椭圆 16"/>
              <p:cNvSpPr/>
              <p:nvPr>
                <p:custDataLst>
                  <p:tags r:id="rId9"/>
                </p:custDataLst>
              </p:nvPr>
            </p:nvSpPr>
            <p:spPr>
              <a:xfrm>
                <a:off x="10054" y="1726"/>
                <a:ext cx="393" cy="39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</p:grpSp>
        <p:pic>
          <p:nvPicPr>
            <p:cNvPr id="3" name="图片 2"/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>
            <a:blip r:embed="rId12"/>
            <a:stretch>
              <a:fillRect/>
            </a:stretch>
          </p:blipFill>
          <p:spPr>
            <a:xfrm>
              <a:off x="2004" y="3245"/>
              <a:ext cx="8277" cy="4482"/>
            </a:xfrm>
            <a:prstGeom prst="roundRect">
              <a:avLst/>
            </a:prstGeom>
          </p:spPr>
        </p:pic>
      </p:grp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6" grpId="0"/>
      <p:bldP spid="6" grpId="1"/>
      <p:bldP spid="8" grpId="0"/>
      <p:bldP spid="8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1249363" y="1974850"/>
            <a:ext cx="9693275" cy="2749550"/>
            <a:chOff x="1249688" y="1640089"/>
            <a:chExt cx="9692625" cy="3320231"/>
          </a:xfrm>
        </p:grpSpPr>
        <p:sp>
          <p:nvSpPr>
            <p:cNvPr id="10" name="矩形 9"/>
            <p:cNvSpPr/>
            <p:nvPr/>
          </p:nvSpPr>
          <p:spPr>
            <a:xfrm>
              <a:off x="1315909" y="1652789"/>
              <a:ext cx="9626404" cy="328949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139700" dist="63500" dir="3900000" algn="t" rotWithShape="0">
                <a:prstClr val="black">
                  <a:alpha val="2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en-US" altLang="zh-CN" sz="4000" b="1" strike="noStrike" spc="300" noProof="1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  <a:cs typeface="PT Sans" pitchFamily="34" charset="0"/>
              </a:endParaRPr>
            </a:p>
          </p:txBody>
        </p:sp>
        <p:sp>
          <p:nvSpPr>
            <p:cNvPr id="11" name="矩形 5"/>
            <p:cNvSpPr/>
            <p:nvPr/>
          </p:nvSpPr>
          <p:spPr>
            <a:xfrm flipH="1">
              <a:off x="1249688" y="1640089"/>
              <a:ext cx="2478556" cy="3320231"/>
            </a:xfrm>
            <a:custGeom>
              <a:avLst/>
              <a:gdLst>
                <a:gd name="connsiteX0" fmla="*/ 0 w 2487561"/>
                <a:gd name="connsiteY0" fmla="*/ 0 h 6858000"/>
                <a:gd name="connsiteX1" fmla="*/ 2487561 w 2487561"/>
                <a:gd name="connsiteY1" fmla="*/ 0 h 6858000"/>
                <a:gd name="connsiteX2" fmla="*/ 2487561 w 2487561"/>
                <a:gd name="connsiteY2" fmla="*/ 6858000 h 6858000"/>
                <a:gd name="connsiteX3" fmla="*/ 0 w 2487561"/>
                <a:gd name="connsiteY3" fmla="*/ 6858000 h 6858000"/>
                <a:gd name="connsiteX4" fmla="*/ 0 w 2487561"/>
                <a:gd name="connsiteY4" fmla="*/ 0 h 6858000"/>
                <a:gd name="connsiteX0-1" fmla="*/ 1238865 w 3726426"/>
                <a:gd name="connsiteY0-2" fmla="*/ 0 h 6858000"/>
                <a:gd name="connsiteX1-3" fmla="*/ 3726426 w 3726426"/>
                <a:gd name="connsiteY1-4" fmla="*/ 0 h 6858000"/>
                <a:gd name="connsiteX2-5" fmla="*/ 3726426 w 3726426"/>
                <a:gd name="connsiteY2-6" fmla="*/ 6858000 h 6858000"/>
                <a:gd name="connsiteX3-7" fmla="*/ 0 w 3726426"/>
                <a:gd name="connsiteY3-8" fmla="*/ 6740013 h 6858000"/>
                <a:gd name="connsiteX4-9" fmla="*/ 1238865 w 3726426"/>
                <a:gd name="connsiteY4-10" fmla="*/ 0 h 6858000"/>
                <a:gd name="connsiteX0-11" fmla="*/ 1238865 w 3726426"/>
                <a:gd name="connsiteY0-12" fmla="*/ 0 h 6799943"/>
                <a:gd name="connsiteX1-13" fmla="*/ 3726426 w 3726426"/>
                <a:gd name="connsiteY1-14" fmla="*/ 0 h 6799943"/>
                <a:gd name="connsiteX2-15" fmla="*/ 3653855 w 3726426"/>
                <a:gd name="connsiteY2-16" fmla="*/ 6799943 h 6799943"/>
                <a:gd name="connsiteX3-17" fmla="*/ 0 w 3726426"/>
                <a:gd name="connsiteY3-18" fmla="*/ 6740013 h 6799943"/>
                <a:gd name="connsiteX4-19" fmla="*/ 1238865 w 3726426"/>
                <a:gd name="connsiteY4-20" fmla="*/ 0 h 6799943"/>
                <a:gd name="connsiteX0-21" fmla="*/ 2701643 w 3726426"/>
                <a:gd name="connsiteY0-22" fmla="*/ 907762 h 6799943"/>
                <a:gd name="connsiteX1-23" fmla="*/ 3726426 w 3726426"/>
                <a:gd name="connsiteY1-24" fmla="*/ 0 h 6799943"/>
                <a:gd name="connsiteX2-25" fmla="*/ 3653855 w 3726426"/>
                <a:gd name="connsiteY2-26" fmla="*/ 6799943 h 6799943"/>
                <a:gd name="connsiteX3-27" fmla="*/ 0 w 3726426"/>
                <a:gd name="connsiteY3-28" fmla="*/ 6740013 h 6799943"/>
                <a:gd name="connsiteX4-29" fmla="*/ 2701643 w 3726426"/>
                <a:gd name="connsiteY4-30" fmla="*/ 907762 h 6799943"/>
                <a:gd name="connsiteX0-31" fmla="*/ 1096651 w 3726426"/>
                <a:gd name="connsiteY0-32" fmla="*/ 78936 h 6799943"/>
                <a:gd name="connsiteX1-33" fmla="*/ 3726426 w 3726426"/>
                <a:gd name="connsiteY1-34" fmla="*/ 0 h 6799943"/>
                <a:gd name="connsiteX2-35" fmla="*/ 3653855 w 3726426"/>
                <a:gd name="connsiteY2-36" fmla="*/ 6799943 h 6799943"/>
                <a:gd name="connsiteX3-37" fmla="*/ 0 w 3726426"/>
                <a:gd name="connsiteY3-38" fmla="*/ 6740013 h 6799943"/>
                <a:gd name="connsiteX4-39" fmla="*/ 1096651 w 3726426"/>
                <a:gd name="connsiteY4-40" fmla="*/ 78936 h 6799943"/>
                <a:gd name="connsiteX0-41" fmla="*/ 0 w 2629775"/>
                <a:gd name="connsiteY0-42" fmla="*/ 78936 h 6897886"/>
                <a:gd name="connsiteX1-43" fmla="*/ 2629775 w 2629775"/>
                <a:gd name="connsiteY1-44" fmla="*/ 0 h 6897886"/>
                <a:gd name="connsiteX2-45" fmla="*/ 2557204 w 2629775"/>
                <a:gd name="connsiteY2-46" fmla="*/ 6799943 h 6897886"/>
                <a:gd name="connsiteX3-47" fmla="*/ 934985 w 2629775"/>
                <a:gd name="connsiteY3-48" fmla="*/ 6897886 h 6897886"/>
                <a:gd name="connsiteX4-49" fmla="*/ 0 w 2629775"/>
                <a:gd name="connsiteY4-50" fmla="*/ 78936 h 6897886"/>
                <a:gd name="connsiteX0-51" fmla="*/ 0 w 2623003"/>
                <a:gd name="connsiteY0-52" fmla="*/ 13156 h 6832106"/>
                <a:gd name="connsiteX1-53" fmla="*/ 2623003 w 2623003"/>
                <a:gd name="connsiteY1-54" fmla="*/ 0 h 6832106"/>
                <a:gd name="connsiteX2-55" fmla="*/ 2557204 w 2623003"/>
                <a:gd name="connsiteY2-56" fmla="*/ 6734163 h 6832106"/>
                <a:gd name="connsiteX3-57" fmla="*/ 934985 w 2623003"/>
                <a:gd name="connsiteY3-58" fmla="*/ 6832106 h 6832106"/>
                <a:gd name="connsiteX4-59" fmla="*/ 0 w 2623003"/>
                <a:gd name="connsiteY4-60" fmla="*/ 13156 h 6832106"/>
                <a:gd name="connsiteX0-61" fmla="*/ 0 w 2643319"/>
                <a:gd name="connsiteY0-62" fmla="*/ 0 h 6845262"/>
                <a:gd name="connsiteX1-63" fmla="*/ 2643319 w 2643319"/>
                <a:gd name="connsiteY1-64" fmla="*/ 13156 h 6845262"/>
                <a:gd name="connsiteX2-65" fmla="*/ 2577520 w 2643319"/>
                <a:gd name="connsiteY2-66" fmla="*/ 6747319 h 6845262"/>
                <a:gd name="connsiteX3-67" fmla="*/ 955301 w 2643319"/>
                <a:gd name="connsiteY3-68" fmla="*/ 6845262 h 6845262"/>
                <a:gd name="connsiteX4-69" fmla="*/ 0 w 2643319"/>
                <a:gd name="connsiteY4-70" fmla="*/ 0 h 6845262"/>
                <a:gd name="connsiteX0-71" fmla="*/ 0 w 2643319"/>
                <a:gd name="connsiteY0-72" fmla="*/ 0 h 6878879"/>
                <a:gd name="connsiteX1-73" fmla="*/ 2643319 w 2643319"/>
                <a:gd name="connsiteY1-74" fmla="*/ 13156 h 6878879"/>
                <a:gd name="connsiteX2-75" fmla="*/ 2591064 w 2643319"/>
                <a:gd name="connsiteY2-76" fmla="*/ 6878879 h 6878879"/>
                <a:gd name="connsiteX3-77" fmla="*/ 955301 w 2643319"/>
                <a:gd name="connsiteY3-78" fmla="*/ 6845262 h 6878879"/>
                <a:gd name="connsiteX4-79" fmla="*/ 0 w 2643319"/>
                <a:gd name="connsiteY4-80" fmla="*/ 0 h 6878879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2643319" h="6878879">
                  <a:moveTo>
                    <a:pt x="0" y="0"/>
                  </a:moveTo>
                  <a:lnTo>
                    <a:pt x="2643319" y="13156"/>
                  </a:lnTo>
                  <a:lnTo>
                    <a:pt x="2591064" y="6878879"/>
                  </a:lnTo>
                  <a:lnTo>
                    <a:pt x="955301" y="684526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B78E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trike="noStrike" noProof="1"/>
            </a:p>
          </p:txBody>
        </p:sp>
      </p:grpSp>
      <p:sp>
        <p:nvSpPr>
          <p:cNvPr id="12" name="文本框 11"/>
          <p:cNvSpPr txBox="1"/>
          <p:nvPr/>
        </p:nvSpPr>
        <p:spPr>
          <a:xfrm>
            <a:off x="1508125" y="2471738"/>
            <a:ext cx="1653540" cy="16300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0" spc="600" noProof="1">
                <a:solidFill>
                  <a:schemeClr val="bg1"/>
                </a:solidFill>
                <a:latin typeface="Impact" panose="020B0806030902050204" pitchFamily="34" charset="0"/>
                <a:ea typeface="宋体" panose="02010600030101010101" pitchFamily="2" charset="-122"/>
                <a:cs typeface="+mn-cs"/>
              </a:rPr>
              <a:t>0</a:t>
            </a:r>
            <a:r>
              <a:rPr lang="en-US" sz="10000" spc="600" noProof="1">
                <a:solidFill>
                  <a:schemeClr val="bg1"/>
                </a:solidFill>
                <a:latin typeface="Impact" panose="020B0806030902050204" pitchFamily="34" charset="0"/>
                <a:ea typeface="宋体" panose="02010600030101010101" pitchFamily="2" charset="-122"/>
                <a:cs typeface="+mn-cs"/>
              </a:rPr>
              <a:t>2</a:t>
            </a:r>
            <a:endParaRPr lang="en-US" sz="10000" spc="600" noProof="1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4103" name="文本框 1"/>
          <p:cNvSpPr txBox="1"/>
          <p:nvPr/>
        </p:nvSpPr>
        <p:spPr>
          <a:xfrm>
            <a:off x="5657850" y="2933700"/>
            <a:ext cx="2719070" cy="64516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r>
              <a:rPr lang="zh-CN" altLang="en-US" sz="3600" b="1" dirty="0">
                <a:latin typeface="Century Gothic" pitchFamily="34" charset="0"/>
                <a:sym typeface="+mn-ea"/>
              </a:rPr>
              <a:t>直线的投影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8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圆角矩形 9"/>
          <p:cNvSpPr/>
          <p:nvPr userDrawn="1">
            <p:custDataLst>
              <p:tags r:id="rId2"/>
            </p:custDataLst>
          </p:nvPr>
        </p:nvSpPr>
        <p:spPr>
          <a:xfrm>
            <a:off x="-35242" y="719138"/>
            <a:ext cx="12192000" cy="3834130"/>
          </a:xfrm>
          <a:prstGeom prst="roundRect">
            <a:avLst/>
          </a:prstGeom>
          <a:solidFill>
            <a:srgbClr val="1B7AEE"/>
          </a:solidFill>
          <a:ln w="12700" cap="flat" cmpd="sng" algn="ctr">
            <a:noFill/>
            <a:prstDash val="solid"/>
            <a:miter lim="800000"/>
          </a:ln>
          <a:effectLst>
            <a:outerShdw blurRad="139700" dist="50800" dir="5400000" sx="99000" sy="99000" algn="ctr" rotWithShape="0">
              <a:schemeClr val="tx1">
                <a:alpha val="10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800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cxnSp>
        <p:nvCxnSpPr>
          <p:cNvPr id="4" name="直接连接符 3"/>
          <p:cNvCxnSpPr/>
          <p:nvPr>
            <p:custDataLst>
              <p:tags r:id="rId3"/>
            </p:custDataLst>
          </p:nvPr>
        </p:nvCxnSpPr>
        <p:spPr>
          <a:xfrm>
            <a:off x="6096000" y="4953039"/>
            <a:ext cx="0" cy="1219210"/>
          </a:xfrm>
          <a:prstGeom prst="line">
            <a:avLst/>
          </a:prstGeom>
          <a:ln>
            <a:solidFill>
              <a:schemeClr val="dk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图片 4"/>
          <p:cNvPicPr>
            <a:picLocks noChangeAspect="1"/>
          </p:cNvPicPr>
          <p:nvPr>
            <p:custDataLst>
              <p:tags r:id="rId4"/>
            </p:custDataLst>
          </p:nvPr>
        </p:nvPicPr>
        <p:blipFill rotWithShape="1">
          <a:blip r:embed="rId9"/>
          <a:srcRect/>
          <a:stretch>
            <a:fillRect/>
          </a:stretch>
        </p:blipFill>
        <p:spPr>
          <a:xfrm>
            <a:off x="2790825" y="887095"/>
            <a:ext cx="6539865" cy="3498215"/>
          </a:xfrm>
          <a:prstGeom prst="roundRect">
            <a:avLst/>
          </a:prstGeom>
          <a:effectLst>
            <a:outerShdw blurRad="88900" dist="12700" dir="5400000" algn="ctr" rotWithShape="0">
              <a:schemeClr val="bg1">
                <a:alpha val="100000"/>
              </a:schemeClr>
            </a:outerShdw>
          </a:effectLst>
        </p:spPr>
      </p:pic>
      <p:sp>
        <p:nvSpPr>
          <p:cNvPr id="6" name="文本框 5"/>
          <p:cNvSpPr txBox="1"/>
          <p:nvPr>
            <p:custDataLst>
              <p:tags r:id="rId5"/>
            </p:custDataLst>
          </p:nvPr>
        </p:nvSpPr>
        <p:spPr>
          <a:xfrm>
            <a:off x="762129" y="5181641"/>
            <a:ext cx="4724311" cy="762000"/>
          </a:xfrm>
          <a:prstGeom prst="rect">
            <a:avLst/>
          </a:prstGeom>
          <a:noFill/>
        </p:spPr>
        <p:txBody>
          <a:bodyPr wrap="square" lIns="63500" tIns="25400" rIns="63500" bIns="25400" rtlCol="0" anchor="ctr" anchorCtr="0">
            <a:normAutofit/>
          </a:bodyPr>
          <a:lstStyle/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4400" b="1" spc="280" dirty="0">
                <a:solidFill>
                  <a:schemeClr val="accent1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直线的投影</a:t>
            </a:r>
          </a:p>
        </p:txBody>
      </p:sp>
      <p:sp>
        <p:nvSpPr>
          <p:cNvPr id="8" name="Title 6"/>
          <p:cNvSpPr txBox="1"/>
          <p:nvPr>
            <p:custDataLst>
              <p:tags r:id="rId6"/>
            </p:custDataLst>
          </p:nvPr>
        </p:nvSpPr>
        <p:spPr>
          <a:xfrm>
            <a:off x="6693291" y="5181642"/>
            <a:ext cx="4736580" cy="76200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63500" tIns="25400" rIns="63500" bIns="25400" anchor="ctr" anchorCtr="0">
            <a:norm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304800" lvl="0" indent="-304800" algn="l" fontAlgn="ctr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+mn-ea"/>
              <a:buAutoNum type="ea1JpnChsDbPeriod"/>
            </a:pPr>
            <a:r>
              <a:rPr lang="zh-CN" altLang="en-US" sz="1600" spc="18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直线的投影图和直观图的画法</a:t>
            </a:r>
          </a:p>
          <a:p>
            <a:pPr marL="584200" lvl="1" indent="-279400" algn="l" fontAlgn="ctr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Calibri Light" panose="020F0302020204030204" charset="0"/>
              <a:buAutoNum type="arabicPeriod"/>
            </a:pPr>
            <a:r>
              <a:rPr lang="en-US" altLang="zh-CN" sz="1400" spc="16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投影图的画法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0" grpId="1" animBg="1"/>
      <p:bldP spid="6" grpId="0"/>
      <p:bldP spid="6" grpId="1"/>
      <p:bldP spid="8" grpId="0"/>
      <p:bldP spid="8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9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4"/>
          <p:cNvSpPr/>
          <p:nvPr>
            <p:custDataLst>
              <p:tags r:id="rId2"/>
            </p:custDataLst>
          </p:nvPr>
        </p:nvSpPr>
        <p:spPr>
          <a:xfrm>
            <a:off x="0" y="1189364"/>
            <a:ext cx="4419635" cy="4572036"/>
          </a:xfrm>
          <a:prstGeom prst="roundRect">
            <a:avLst/>
          </a:prstGeom>
          <a:solidFill>
            <a:srgbClr val="1B7AEE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矩形 5"/>
          <p:cNvSpPr/>
          <p:nvPr>
            <p:custDataLst>
              <p:tags r:id="rId3"/>
            </p:custDataLst>
          </p:nvPr>
        </p:nvSpPr>
        <p:spPr>
          <a:xfrm>
            <a:off x="4462780" y="1189355"/>
            <a:ext cx="7729220" cy="457200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50800" dist="12700" dir="5400000" algn="ctr" rotWithShape="0">
              <a:srgbClr val="1B7AEE">
                <a:alpha val="10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文本框 5"/>
          <p:cNvSpPr txBox="1"/>
          <p:nvPr>
            <p:custDataLst>
              <p:tags r:id="rId4"/>
            </p:custDataLst>
          </p:nvPr>
        </p:nvSpPr>
        <p:spPr>
          <a:xfrm>
            <a:off x="433070" y="1945028"/>
            <a:ext cx="3048013" cy="1371600"/>
          </a:xfrm>
          <a:prstGeom prst="rect">
            <a:avLst/>
          </a:prstGeom>
          <a:noFill/>
        </p:spPr>
        <p:txBody>
          <a:bodyPr wrap="square" lIns="63500" tIns="25400" rIns="63500" bIns="25400" rtlCol="0" anchor="ctr" anchorCtr="0">
            <a:normAutofit/>
          </a:bodyPr>
          <a:lstStyle/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4200" b="1" spc="260" dirty="0"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直线的投影</a:t>
            </a:r>
          </a:p>
        </p:txBody>
      </p:sp>
      <p:sp>
        <p:nvSpPr>
          <p:cNvPr id="7" name="Title 6"/>
          <p:cNvSpPr txBox="1"/>
          <p:nvPr>
            <p:custDataLst>
              <p:tags r:id="rId5"/>
            </p:custDataLst>
          </p:nvPr>
        </p:nvSpPr>
        <p:spPr>
          <a:xfrm>
            <a:off x="433070" y="2975610"/>
            <a:ext cx="3611880" cy="156845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63500" tIns="25400" rIns="63500" bIns="25400" anchor="b" anchorCtr="0">
            <a:norm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marR="0" lvl="0" indent="0" algn="l" defTabSz="913765" rtl="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r>
              <a:rPr kumimoji="0" lang="zh-CN" altLang="en-US" sz="2800" b="1" i="0" spc="120" noProof="0">
                <a:ln w="3175">
                  <a:noFill/>
                  <a:prstDash val="dash"/>
                </a:ln>
                <a:solidFill>
                  <a:schemeClr val="lt1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一.直线的投影图和直观图的画法</a:t>
            </a:r>
          </a:p>
        </p:txBody>
      </p:sp>
      <p:sp>
        <p:nvSpPr>
          <p:cNvPr id="14" name="Title 6"/>
          <p:cNvSpPr txBox="1"/>
          <p:nvPr>
            <p:custDataLst>
              <p:tags r:id="rId6"/>
            </p:custDataLst>
          </p:nvPr>
        </p:nvSpPr>
        <p:spPr>
          <a:xfrm>
            <a:off x="5405755" y="1463027"/>
            <a:ext cx="5790584" cy="892836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63500" tIns="25400" rIns="63500" bIns="25400" anchor="t" anchorCtr="0">
            <a:norm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lvl="0" indent="0" algn="ctr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100000"/>
            </a:pPr>
            <a:r>
              <a:rPr lang="en-US" altLang="zh-CN" sz="5200" spc="36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直观图的画法</a:t>
            </a:r>
          </a:p>
        </p:txBody>
      </p:sp>
      <p:pic>
        <p:nvPicPr>
          <p:cNvPr id="5" name="图片 4"/>
          <p:cNvPicPr>
            <a:picLocks noChangeAspect="1"/>
          </p:cNvPicPr>
          <p:nvPr>
            <p:custDataLst>
              <p:tags r:id="rId7"/>
            </p:custDataLst>
          </p:nvPr>
        </p:nvPicPr>
        <p:blipFill rotWithShape="1">
          <a:blip r:embed="rId10"/>
          <a:srcRect/>
          <a:stretch>
            <a:fillRect/>
          </a:stretch>
        </p:blipFill>
        <p:spPr>
          <a:xfrm>
            <a:off x="5453072" y="2341880"/>
            <a:ext cx="5695950" cy="3108325"/>
          </a:xfrm>
          <a:prstGeom prst="round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2" grpId="1" animBg="1"/>
      <p:bldP spid="4" grpId="0" bldLvl="0" animBg="1"/>
      <p:bldP spid="4" grpId="1" animBg="1"/>
      <p:bldP spid="6" grpId="0"/>
      <p:bldP spid="6" grpId="1"/>
      <p:bldP spid="7" grpId="0"/>
      <p:bldP spid="7" grpId="1"/>
      <p:bldP spid="14" grpId="0"/>
      <p:bldP spid="14" grpId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8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4"/>
          <p:cNvSpPr/>
          <p:nvPr>
            <p:custDataLst>
              <p:tags r:id="rId2"/>
            </p:custDataLst>
          </p:nvPr>
        </p:nvSpPr>
        <p:spPr>
          <a:xfrm>
            <a:off x="0" y="908685"/>
            <a:ext cx="12192000" cy="3508375"/>
          </a:xfrm>
          <a:prstGeom prst="roundRect">
            <a:avLst/>
          </a:prstGeom>
          <a:solidFill>
            <a:srgbClr val="1B7AEE"/>
          </a:solidFill>
          <a:ln>
            <a:noFill/>
          </a:ln>
          <a:effectLst>
            <a:outerShdw blurRad="88900" dist="25400" dir="5400000" algn="ctr" rotWithShape="0">
              <a:schemeClr val="tx1">
                <a:alpha val="10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8" name="矩形 5"/>
          <p:cNvSpPr/>
          <p:nvPr>
            <p:custDataLst>
              <p:tags r:id="rId3"/>
            </p:custDataLst>
          </p:nvPr>
        </p:nvSpPr>
        <p:spPr>
          <a:xfrm>
            <a:off x="1524076" y="2033149"/>
            <a:ext cx="9296401" cy="2973161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27000" dist="63500" dir="5400000" algn="ctr" rotWithShape="0">
              <a:schemeClr val="lt2">
                <a:lumMod val="75000"/>
                <a:alpha val="10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n-US" altLang="zh-CN" sz="1800">
                <a:solidFill>
                  <a:schemeClr val="dk1"/>
                </a:solidFill>
                <a:latin typeface="微软雅黑" panose="020B0503020204020204" charset="-122"/>
                <a:ea typeface="微软雅黑" panose="020B0503020204020204" charset="-122"/>
              </a:rPr>
              <a:t>2</a:t>
            </a:r>
          </a:p>
        </p:txBody>
      </p:sp>
      <p:sp>
        <p:nvSpPr>
          <p:cNvPr id="4" name="文本框 3"/>
          <p:cNvSpPr txBox="1"/>
          <p:nvPr>
            <p:custDataLst>
              <p:tags r:id="rId4"/>
            </p:custDataLst>
          </p:nvPr>
        </p:nvSpPr>
        <p:spPr>
          <a:xfrm>
            <a:off x="1600169" y="1044579"/>
            <a:ext cx="8991588" cy="901852"/>
          </a:xfrm>
          <a:prstGeom prst="rect">
            <a:avLst/>
          </a:prstGeom>
          <a:noFill/>
        </p:spPr>
        <p:txBody>
          <a:bodyPr wrap="square" lIns="63500" tIns="25400" rIns="63500" bIns="25400" rtlCol="0" anchor="ctr" anchorCtr="0">
            <a:normAutofit fontScale="97500"/>
          </a:bodyPr>
          <a:lstStyle/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5400" b="1" spc="380" dirty="0"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直线的投影</a:t>
            </a:r>
          </a:p>
        </p:txBody>
      </p:sp>
      <p:sp>
        <p:nvSpPr>
          <p:cNvPr id="5" name="Title 6"/>
          <p:cNvSpPr txBox="1"/>
          <p:nvPr>
            <p:custDataLst>
              <p:tags r:id="rId5"/>
            </p:custDataLst>
          </p:nvPr>
        </p:nvSpPr>
        <p:spPr>
          <a:xfrm>
            <a:off x="609562" y="5095847"/>
            <a:ext cx="10972876" cy="1004594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63500" tIns="25400" rIns="63500" bIns="25400" anchor="ctr" anchorCtr="0">
            <a:norm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lvl="0" algn="ctr" fontAlgn="ctr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+mn-ea"/>
            </a:pPr>
            <a:r>
              <a:rPr lang="zh-CN" altLang="en-US" sz="2400" spc="16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直线上点的从属性</a:t>
            </a:r>
          </a:p>
          <a:p>
            <a:pPr marL="406400" lvl="1" indent="0" algn="ctr" fontAlgn="auto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+mn-ea"/>
              <a:buNone/>
            </a:pPr>
            <a:r>
              <a:rPr lang="zh-CN" altLang="en-US" sz="2200" spc="14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直线上任一点的投影必在该直线的同面投影上，这个特性称为从属性。</a:t>
            </a:r>
          </a:p>
        </p:txBody>
      </p:sp>
      <p:pic>
        <p:nvPicPr>
          <p:cNvPr id="6" name="图片 5"/>
          <p:cNvPicPr>
            <a:picLocks noChangeAspect="1"/>
          </p:cNvPicPr>
          <p:nvPr>
            <p:custDataLst>
              <p:tags r:id="rId6"/>
            </p:custDataLst>
          </p:nvPr>
        </p:nvPicPr>
        <p:blipFill rotWithShape="1">
          <a:blip r:embed="rId9"/>
          <a:srcRect/>
          <a:stretch>
            <a:fillRect/>
          </a:stretch>
        </p:blipFill>
        <p:spPr>
          <a:xfrm>
            <a:off x="3070296" y="2185550"/>
            <a:ext cx="6203950" cy="2668348"/>
          </a:xfrm>
          <a:prstGeom prst="round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8" grpId="1" animBg="1"/>
      <p:bldP spid="5" grpId="0"/>
      <p:bldP spid="5" grpId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5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11"/>
          <p:cNvSpPr/>
          <p:nvPr>
            <p:custDataLst>
              <p:tags r:id="rId2"/>
            </p:custDataLst>
          </p:nvPr>
        </p:nvSpPr>
        <p:spPr>
          <a:xfrm>
            <a:off x="762006" y="1093482"/>
            <a:ext cx="4267234" cy="4419635"/>
          </a:xfrm>
          <a:prstGeom prst="rect">
            <a:avLst/>
          </a:prstGeom>
          <a:noFill/>
          <a:ln w="38100">
            <a:solidFill>
              <a:srgbClr val="1B7AEE">
                <a:alpha val="2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4" name="矩形 12"/>
          <p:cNvSpPr/>
          <p:nvPr>
            <p:custDataLst>
              <p:tags r:id="rId3"/>
            </p:custDataLst>
          </p:nvPr>
        </p:nvSpPr>
        <p:spPr>
          <a:xfrm>
            <a:off x="609605" y="1245883"/>
            <a:ext cx="4267234" cy="4419635"/>
          </a:xfrm>
          <a:prstGeom prst="rect">
            <a:avLst/>
          </a:prstGeom>
          <a:solidFill>
            <a:srgbClr val="1B7A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5" name="矩形 13"/>
          <p:cNvSpPr/>
          <p:nvPr>
            <p:custDataLst>
              <p:tags r:id="rId4"/>
            </p:custDataLst>
          </p:nvPr>
        </p:nvSpPr>
        <p:spPr>
          <a:xfrm>
            <a:off x="5486400" y="2007870"/>
            <a:ext cx="6127115" cy="3048000"/>
          </a:xfrm>
          <a:prstGeom prst="roundRect">
            <a:avLst/>
          </a:prstGeom>
          <a:solidFill>
            <a:srgbClr val="1B7A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19" name="组合 18"/>
          <p:cNvGrpSpPr>
            <a:grpSpLocks noChangeAspect="1"/>
          </p:cNvGrpSpPr>
          <p:nvPr>
            <p:custDataLst>
              <p:tags r:id="rId5"/>
            </p:custDataLst>
          </p:nvPr>
        </p:nvGrpSpPr>
        <p:grpSpPr>
          <a:xfrm>
            <a:off x="5486444" y="1550670"/>
            <a:ext cx="228602" cy="76201"/>
            <a:chOff x="8880" y="3120"/>
            <a:chExt cx="720" cy="240"/>
          </a:xfrm>
        </p:grpSpPr>
        <p:sp>
          <p:nvSpPr>
            <p:cNvPr id="20" name="椭圆 19"/>
            <p:cNvSpPr/>
            <p:nvPr>
              <p:custDataLst>
                <p:tags r:id="rId12"/>
              </p:custDataLst>
            </p:nvPr>
          </p:nvSpPr>
          <p:spPr>
            <a:xfrm>
              <a:off x="8880" y="3120"/>
              <a:ext cx="240" cy="24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1" name="椭圆 20"/>
            <p:cNvSpPr/>
            <p:nvPr>
              <p:custDataLst>
                <p:tags r:id="rId13"/>
              </p:custDataLst>
            </p:nvPr>
          </p:nvSpPr>
          <p:spPr>
            <a:xfrm>
              <a:off x="9360" y="3120"/>
              <a:ext cx="240" cy="24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22" name="组合 21"/>
          <p:cNvGrpSpPr>
            <a:grpSpLocks noChangeAspect="1"/>
          </p:cNvGrpSpPr>
          <p:nvPr>
            <p:custDataLst>
              <p:tags r:id="rId6"/>
            </p:custDataLst>
          </p:nvPr>
        </p:nvGrpSpPr>
        <p:grpSpPr>
          <a:xfrm>
            <a:off x="11582400" y="5360670"/>
            <a:ext cx="228602" cy="76201"/>
            <a:chOff x="18240" y="9120"/>
            <a:chExt cx="720" cy="240"/>
          </a:xfrm>
        </p:grpSpPr>
        <p:sp>
          <p:nvSpPr>
            <p:cNvPr id="23" name="椭圆 22"/>
            <p:cNvSpPr/>
            <p:nvPr>
              <p:custDataLst>
                <p:tags r:id="rId10"/>
              </p:custDataLst>
            </p:nvPr>
          </p:nvSpPr>
          <p:spPr>
            <a:xfrm>
              <a:off x="18240" y="9120"/>
              <a:ext cx="240" cy="24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4" name="椭圆 23"/>
            <p:cNvSpPr/>
            <p:nvPr>
              <p:custDataLst>
                <p:tags r:id="rId11"/>
              </p:custDataLst>
            </p:nvPr>
          </p:nvSpPr>
          <p:spPr>
            <a:xfrm>
              <a:off x="18720" y="9120"/>
              <a:ext cx="240" cy="24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16" name="文本框 15"/>
          <p:cNvSpPr txBox="1"/>
          <p:nvPr>
            <p:custDataLst>
              <p:tags r:id="rId7"/>
            </p:custDataLst>
          </p:nvPr>
        </p:nvSpPr>
        <p:spPr>
          <a:xfrm>
            <a:off x="1056005" y="1550670"/>
            <a:ext cx="2428875" cy="609600"/>
          </a:xfrm>
          <a:prstGeom prst="rect">
            <a:avLst/>
          </a:prstGeom>
          <a:noFill/>
        </p:spPr>
        <p:txBody>
          <a:bodyPr wrap="square" lIns="63500" tIns="25400" rIns="63500" bIns="25400" rtlCol="0" anchor="ctr" anchorCtr="0">
            <a:norm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3400" b="1" spc="180" dirty="0"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直线的投影</a:t>
            </a:r>
          </a:p>
        </p:txBody>
      </p:sp>
      <p:pic>
        <p:nvPicPr>
          <p:cNvPr id="17" name="图片 16"/>
          <p:cNvPicPr>
            <a:picLocks noChangeAspect="1"/>
          </p:cNvPicPr>
          <p:nvPr>
            <p:custDataLst>
              <p:tags r:id="rId8"/>
            </p:custDataLst>
          </p:nvPr>
        </p:nvPicPr>
        <p:blipFill rotWithShape="1">
          <a:blip r:embed="rId16"/>
          <a:srcRect/>
          <a:stretch>
            <a:fillRect/>
          </a:stretch>
        </p:blipFill>
        <p:spPr>
          <a:xfrm>
            <a:off x="5664200" y="2206625"/>
            <a:ext cx="5760085" cy="2686685"/>
          </a:xfrm>
          <a:prstGeom prst="roundRect">
            <a:avLst/>
          </a:prstGeom>
        </p:spPr>
      </p:pic>
      <p:sp>
        <p:nvSpPr>
          <p:cNvPr id="18" name="Title 6"/>
          <p:cNvSpPr txBox="1"/>
          <p:nvPr>
            <p:custDataLst>
              <p:tags r:id="rId9"/>
            </p:custDataLst>
          </p:nvPr>
        </p:nvSpPr>
        <p:spPr>
          <a:xfrm>
            <a:off x="1055370" y="2007870"/>
            <a:ext cx="3533140" cy="335280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63500" tIns="25400" rIns="63500" bIns="25400" anchor="ctr" anchorCtr="0">
            <a:norm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304800" lvl="0" indent="-304800" algn="just" fontAlgn="ctr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+mn-ea"/>
              <a:buAutoNum type="ea1JpnChsDbPeriod" startAt="3"/>
            </a:pPr>
            <a:r>
              <a:rPr lang="zh-CN" altLang="en-US" sz="1600" spc="180">
                <a:ln w="3175">
                  <a:noFill/>
                  <a:prstDash val="dash"/>
                </a:ln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各种位置直线的投影特征</a:t>
            </a:r>
          </a:p>
          <a:p>
            <a:pPr marL="304800" lvl="1" indent="0" algn="just" fontAlgn="auto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+mn-ea"/>
              <a:buNone/>
            </a:pPr>
            <a:r>
              <a:rPr lang="en-US" altLang="zh-CN" sz="1400" spc="160">
                <a:ln w="3175">
                  <a:noFill/>
                  <a:prstDash val="dash"/>
                </a:ln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一般位置直线</a:t>
            </a:r>
          </a:p>
          <a:p>
            <a:pPr marL="356870" lvl="2" indent="-356870" algn="just" fontAlgn="ctr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Arial" panose="020B0604020202020204" pitchFamily="34" charset="0"/>
              <a:buChar char="●"/>
            </a:pPr>
            <a:r>
              <a:rPr lang="zh-CN" altLang="en-US" sz="1400" spc="100">
                <a:ln w="3175">
                  <a:noFill/>
                  <a:prstDash val="dash"/>
                </a:ln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相对三投影面都倾斜的直线称为一般位置直线</a:t>
            </a:r>
          </a:p>
          <a:p>
            <a:pPr marL="356870" lvl="2" indent="-356870" algn="just" fontAlgn="ctr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Arial" panose="020B0604020202020204" pitchFamily="34" charset="0"/>
              <a:buChar char="●"/>
            </a:pPr>
            <a:r>
              <a:rPr lang="en-US" altLang="zh-CN" sz="1400" spc="100">
                <a:ln w="3175">
                  <a:noFill/>
                  <a:prstDash val="dash"/>
                </a:ln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1.1.一般位置直线的投影特征:</a:t>
            </a:r>
          </a:p>
          <a:p>
            <a:pPr marL="606425" lvl="3" indent="-227965" algn="just" fontAlgn="ctr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Arial" panose="020B0604020202020204" pitchFamily="34" charset="0"/>
              <a:buChar char="•"/>
            </a:pPr>
            <a:r>
              <a:rPr lang="en-US" altLang="zh-CN" sz="1400" spc="100">
                <a:ln w="3175">
                  <a:noFill/>
                  <a:prstDash val="dash"/>
                </a:ln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三投影都倾斜且小于实长，其与投影轴的夹角不反映空间直线与投影</a:t>
            </a:r>
          </a:p>
          <a:p>
            <a:pPr marL="606425" lvl="3" indent="-227965" algn="just" fontAlgn="ctr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Arial" panose="020B0604020202020204" pitchFamily="34" charset="0"/>
              <a:buChar char="•"/>
            </a:pPr>
            <a:r>
              <a:rPr lang="zh-CN" altLang="en-US" sz="1400" spc="100">
                <a:ln w="3175">
                  <a:noFill/>
                  <a:prstDash val="dash"/>
                </a:ln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面的倾角。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ldLvl="0" animBg="1"/>
      <p:bldP spid="10" grpId="1" animBg="1"/>
      <p:bldP spid="14" grpId="0" bldLvl="0" animBg="1"/>
      <p:bldP spid="14" grpId="1" animBg="1"/>
      <p:bldP spid="15" grpId="0" bldLvl="0" animBg="1"/>
      <p:bldP spid="15" grpId="1" animBg="1"/>
      <p:bldP spid="16" grpId="0"/>
      <p:bldP spid="16" grpId="1"/>
      <p:bldP spid="18" grpId="0"/>
      <p:bldP spid="18" grpId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0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13"/>
          <p:cNvSpPr/>
          <p:nvPr>
            <p:custDataLst>
              <p:tags r:id="rId2"/>
            </p:custDataLst>
          </p:nvPr>
        </p:nvSpPr>
        <p:spPr>
          <a:xfrm>
            <a:off x="6695440" y="2002790"/>
            <a:ext cx="4706620" cy="3691890"/>
          </a:xfrm>
          <a:prstGeom prst="rect">
            <a:avLst/>
          </a:prstGeom>
          <a:noFill/>
          <a:ln w="19050">
            <a:solidFill>
              <a:srgbClr val="1B7AEE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endParaRPr lang="zh-CN" altLang="en-US" sz="1800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5" name="矩形 12"/>
          <p:cNvSpPr/>
          <p:nvPr>
            <p:custDataLst>
              <p:tags r:id="rId3"/>
            </p:custDataLst>
          </p:nvPr>
        </p:nvSpPr>
        <p:spPr>
          <a:xfrm>
            <a:off x="581660" y="2002790"/>
            <a:ext cx="5656580" cy="3691890"/>
          </a:xfrm>
          <a:prstGeom prst="rect">
            <a:avLst/>
          </a:prstGeom>
          <a:noFill/>
          <a:ln w="19050">
            <a:solidFill>
              <a:srgbClr val="1B7AEE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endParaRPr lang="zh-CN" altLang="en-US" sz="1800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6" name="矩形 14"/>
          <p:cNvSpPr/>
          <p:nvPr>
            <p:custDataLst>
              <p:tags r:id="rId4"/>
            </p:custDataLst>
          </p:nvPr>
        </p:nvSpPr>
        <p:spPr>
          <a:xfrm>
            <a:off x="734060" y="2155190"/>
            <a:ext cx="5656580" cy="3691890"/>
          </a:xfrm>
          <a:prstGeom prst="rect">
            <a:avLst/>
          </a:prstGeom>
          <a:solidFill>
            <a:srgbClr val="1B7AEE"/>
          </a:solidFill>
          <a:ln w="19050">
            <a:solidFill>
              <a:schemeClr val="accent1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endParaRPr lang="en-US" altLang="zh-CN" sz="1800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7" name="矩形 16"/>
          <p:cNvSpPr/>
          <p:nvPr>
            <p:custDataLst>
              <p:tags r:id="rId5"/>
            </p:custDataLst>
          </p:nvPr>
        </p:nvSpPr>
        <p:spPr>
          <a:xfrm>
            <a:off x="6847840" y="2155190"/>
            <a:ext cx="4706620" cy="3691890"/>
          </a:xfrm>
          <a:prstGeom prst="rect">
            <a:avLst/>
          </a:prstGeom>
          <a:solidFill>
            <a:srgbClr val="1B7AEE"/>
          </a:solidFill>
          <a:ln w="19050">
            <a:solidFill>
              <a:schemeClr val="accent1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endParaRPr lang="en-US" altLang="zh-CN" sz="1800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6" name="文本框 5"/>
          <p:cNvSpPr txBox="1"/>
          <p:nvPr>
            <p:custDataLst>
              <p:tags r:id="rId6"/>
            </p:custDataLst>
          </p:nvPr>
        </p:nvSpPr>
        <p:spPr>
          <a:xfrm>
            <a:off x="609600" y="1040017"/>
            <a:ext cx="10972800" cy="858671"/>
          </a:xfrm>
          <a:prstGeom prst="rect">
            <a:avLst/>
          </a:prstGeom>
          <a:noFill/>
        </p:spPr>
        <p:txBody>
          <a:bodyPr wrap="square" lIns="63500" tIns="25400" rIns="63500" bIns="25400" rtlCol="0" anchor="t" anchorCtr="0">
            <a:normAutofit/>
            <a:scene3d>
              <a:camera prst="orthographicFront"/>
              <a:lightRig rig="threePt" dir="t"/>
            </a:scene3d>
          </a:bodyPr>
          <a:lstStyle/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4800" b="1" spc="320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1B7AEE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微软雅黑" panose="020B0503020204020204" charset="-122"/>
                <a:ea typeface="微软雅黑" panose="020B0503020204020204" charset="-122"/>
                <a:sym typeface="+mn-ea"/>
              </a:rPr>
              <a:t>直线的投影</a:t>
            </a:r>
          </a:p>
        </p:txBody>
      </p:sp>
      <p:pic>
        <p:nvPicPr>
          <p:cNvPr id="8" name="图片 7"/>
          <p:cNvPicPr>
            <a:picLocks noChangeAspect="1"/>
          </p:cNvPicPr>
          <p:nvPr>
            <p:custDataLst>
              <p:tags r:id="rId7"/>
            </p:custDataLst>
          </p:nvPr>
        </p:nvPicPr>
        <p:blipFill rotWithShape="1">
          <a:blip r:embed="rId11"/>
          <a:srcRect/>
          <a:stretch>
            <a:fillRect/>
          </a:stretch>
        </p:blipFill>
        <p:spPr>
          <a:xfrm>
            <a:off x="1066800" y="2736215"/>
            <a:ext cx="4991100" cy="2529840"/>
          </a:xfrm>
          <a:custGeom>
            <a:avLst/>
            <a:gdLst/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7200" h="4800">
                <a:moveTo>
                  <a:pt x="0" y="0"/>
                </a:moveTo>
                <a:lnTo>
                  <a:pt x="7200" y="0"/>
                </a:lnTo>
                <a:lnTo>
                  <a:pt x="7200" y="4800"/>
                </a:lnTo>
                <a:lnTo>
                  <a:pt x="0" y="4800"/>
                </a:lnTo>
                <a:lnTo>
                  <a:pt x="0" y="0"/>
                </a:lnTo>
                <a:close/>
              </a:path>
            </a:pathLst>
          </a:custGeom>
        </p:spPr>
      </p:pic>
      <p:sp>
        <p:nvSpPr>
          <p:cNvPr id="10" name="Title 6"/>
          <p:cNvSpPr txBox="1"/>
          <p:nvPr>
            <p:custDataLst>
              <p:tags r:id="rId8"/>
            </p:custDataLst>
          </p:nvPr>
        </p:nvSpPr>
        <p:spPr>
          <a:xfrm>
            <a:off x="7124700" y="2372360"/>
            <a:ext cx="4152900" cy="325755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63500" tIns="25400" rIns="63500" bIns="25400" anchor="ctr" anchorCtr="0">
            <a:norm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330200" lvl="0" indent="-330200" algn="just" fontAlgn="ctr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+mn-ea"/>
              <a:buAutoNum type="ea1JpnChsDbPeriod" startAt="3"/>
            </a:pPr>
            <a:r>
              <a:rPr lang="zh-CN" altLang="en-US" sz="1800" spc="200">
                <a:ln w="3175">
                  <a:noFill/>
                  <a:prstDash val="dash"/>
                </a:ln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各种位置直线的投影特征</a:t>
            </a:r>
          </a:p>
          <a:p>
            <a:pPr marL="330200" lvl="1" indent="0" algn="just" fontAlgn="auto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+mn-ea"/>
              <a:buNone/>
            </a:pPr>
            <a:r>
              <a:rPr lang="en-US" altLang="zh-CN" sz="1600" spc="180">
                <a:ln w="3175">
                  <a:noFill/>
                  <a:prstDash val="dash"/>
                </a:ln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投影面平行线</a:t>
            </a:r>
          </a:p>
          <a:p>
            <a:pPr marL="345440" lvl="2" indent="-335280" algn="just" defTabSz="914400" fontAlgn="ctr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Arial" panose="020B0604020202020204" pitchFamily="34" charset="0"/>
              <a:buChar char="●"/>
              <a:tabLst>
                <a:tab pos="268605" algn="l"/>
              </a:tabLst>
            </a:pPr>
            <a:r>
              <a:rPr lang="zh-CN" altLang="en-US" sz="1400" spc="160">
                <a:ln w="3175">
                  <a:noFill/>
                  <a:prstDash val="dash"/>
                </a:ln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平行于一个投影面，倾斜于另外两个投影面的直线称为投影面平行线。</a:t>
            </a:r>
          </a:p>
          <a:p>
            <a:pPr marL="345440" lvl="2" indent="-335280" algn="just" defTabSz="914400" fontAlgn="ctr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Arial" panose="020B0604020202020204" pitchFamily="34" charset="0"/>
              <a:buChar char="●"/>
              <a:tabLst>
                <a:tab pos="268605" algn="l"/>
              </a:tabLst>
            </a:pPr>
            <a:r>
              <a:rPr lang="en-US" altLang="zh-CN" sz="1400" spc="160">
                <a:ln w="3175">
                  <a:noFill/>
                  <a:prstDash val="dash"/>
                </a:ln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2.1.投影面平行线的投影特征:</a:t>
            </a:r>
          </a:p>
          <a:p>
            <a:pPr marL="622935" lvl="3" indent="-253365" algn="just" fontAlgn="ctr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Arial" panose="020B0604020202020204" pitchFamily="34" charset="0"/>
              <a:buChar char="•"/>
            </a:pPr>
            <a:r>
              <a:rPr lang="en-US" altLang="zh-CN" sz="1400" spc="100">
                <a:ln w="3175">
                  <a:noFill/>
                  <a:prstDash val="dash"/>
                </a:ln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在与直线平行的投影面上的投影为一斜线，反映实长，并反映直线与其它两投影面的倾角;其余两投影的长度小于实长，并平行相应的两投影轴。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15" grpId="0" animBg="1"/>
      <p:bldP spid="15" grpId="1" animBg="1"/>
      <p:bldP spid="16" grpId="0" animBg="1"/>
      <p:bldP spid="16" grpId="1" animBg="1"/>
      <p:bldP spid="17" grpId="0" animBg="1"/>
      <p:bldP spid="17" grpId="1" animBg="1"/>
      <p:bldP spid="6" grpId="0"/>
      <p:bldP spid="6" grpId="1"/>
      <p:bldP spid="10" grpId="0"/>
      <p:bldP spid="10" grpId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9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任意多边形 46"/>
          <p:cNvSpPr/>
          <p:nvPr>
            <p:custDataLst>
              <p:tags r:id="rId2"/>
            </p:custDataLst>
          </p:nvPr>
        </p:nvSpPr>
        <p:spPr>
          <a:xfrm>
            <a:off x="734060" y="717550"/>
            <a:ext cx="4291965" cy="2517775"/>
          </a:xfrm>
          <a:custGeom>
            <a:avLst/>
            <a:gdLst>
              <a:gd name="connsiteX0" fmla="*/ 0 w 6528750"/>
              <a:gd name="connsiteY0" fmla="*/ 0 h 6359806"/>
              <a:gd name="connsiteX1" fmla="*/ 881853 w 6528750"/>
              <a:gd name="connsiteY1" fmla="*/ 0 h 6359806"/>
              <a:gd name="connsiteX2" fmla="*/ 1134183 w 6528750"/>
              <a:gd name="connsiteY2" fmla="*/ 435052 h 6359806"/>
              <a:gd name="connsiteX3" fmla="*/ 1386514 w 6528750"/>
              <a:gd name="connsiteY3" fmla="*/ 0 h 6359806"/>
              <a:gd name="connsiteX4" fmla="*/ 6528750 w 6528750"/>
              <a:gd name="connsiteY4" fmla="*/ 0 h 6359806"/>
              <a:gd name="connsiteX5" fmla="*/ 6528750 w 6528750"/>
              <a:gd name="connsiteY5" fmla="*/ 6359806 h 6359806"/>
              <a:gd name="connsiteX6" fmla="*/ 0 w 6528750"/>
              <a:gd name="connsiteY6" fmla="*/ 6359806 h 6359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528750" h="6359806">
                <a:moveTo>
                  <a:pt x="0" y="0"/>
                </a:moveTo>
                <a:lnTo>
                  <a:pt x="881853" y="0"/>
                </a:lnTo>
                <a:lnTo>
                  <a:pt x="1134183" y="435052"/>
                </a:lnTo>
                <a:lnTo>
                  <a:pt x="1386514" y="0"/>
                </a:lnTo>
                <a:lnTo>
                  <a:pt x="6528750" y="0"/>
                </a:lnTo>
                <a:lnTo>
                  <a:pt x="6528750" y="6359806"/>
                </a:lnTo>
                <a:lnTo>
                  <a:pt x="0" y="6359806"/>
                </a:lnTo>
                <a:close/>
              </a:path>
            </a:pathLst>
          </a:custGeom>
          <a:solidFill>
            <a:srgbClr val="1B7AEE"/>
          </a:solidFill>
          <a:ln>
            <a:solidFill>
              <a:schemeClr val="accent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 sz="180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文本框 5"/>
          <p:cNvSpPr txBox="1"/>
          <p:nvPr>
            <p:custDataLst>
              <p:tags r:id="rId3"/>
            </p:custDataLst>
          </p:nvPr>
        </p:nvSpPr>
        <p:spPr>
          <a:xfrm>
            <a:off x="1076831" y="587656"/>
            <a:ext cx="3716692" cy="162604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4000" b="1" spc="240" dirty="0"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直线的投影</a:t>
            </a:r>
          </a:p>
        </p:txBody>
      </p:sp>
      <p:sp>
        <p:nvSpPr>
          <p:cNvPr id="8" name="文本框 7"/>
          <p:cNvSpPr txBox="1"/>
          <p:nvPr>
            <p:custDataLst>
              <p:tags r:id="rId4"/>
            </p:custDataLst>
          </p:nvPr>
        </p:nvSpPr>
        <p:spPr>
          <a:xfrm>
            <a:off x="1076960" y="2211705"/>
            <a:ext cx="2449830" cy="732790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pPr marL="0" indent="0" algn="l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</a:pPr>
            <a:r>
              <a:rPr lang="zh-CN" altLang="en-US" sz="1600" b="1" spc="180"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</a:rPr>
              <a:t>三、各种位置直线的投影特征</a:t>
            </a:r>
          </a:p>
        </p:txBody>
      </p:sp>
      <p:sp>
        <p:nvSpPr>
          <p:cNvPr id="10" name="矩形 9"/>
          <p:cNvSpPr/>
          <p:nvPr>
            <p:custDataLst>
              <p:tags r:id="rId5"/>
            </p:custDataLst>
          </p:nvPr>
        </p:nvSpPr>
        <p:spPr>
          <a:xfrm>
            <a:off x="724535" y="3209290"/>
            <a:ext cx="4191000" cy="2682875"/>
          </a:xfrm>
          <a:prstGeom prst="rect">
            <a:avLst/>
          </a:prstGeom>
        </p:spPr>
        <p:txBody>
          <a:bodyPr wrap="square" anchor="ctr" anchorCtr="0">
            <a:normAutofit/>
          </a:bodyPr>
          <a:lstStyle/>
          <a:p>
            <a:pPr marL="304800" lvl="0" indent="-304800" algn="just" fontAlgn="ctr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+mn-ea"/>
              <a:buAutoNum type="ea1JpnChsDbPeriod" startAt="3"/>
            </a:pPr>
            <a:r>
              <a:rPr lang="en-US" altLang="zh-CN" sz="2000" spc="18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投影面垂直线</a:t>
            </a:r>
          </a:p>
          <a:p>
            <a:pPr marL="590550" lvl="1" indent="-285750" algn="just" fontAlgn="ctr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Wingdings" panose="05000000000000000000" charset="0"/>
              <a:buChar char="l"/>
            </a:pPr>
            <a:r>
              <a:rPr lang="zh-CN" altLang="en-US" sz="1600" spc="16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垂直于一个投影面，平行于另外两个投影面的直线称为投影面垂直线。</a:t>
            </a:r>
          </a:p>
          <a:p>
            <a:pPr marL="590550" lvl="1" indent="-285750" algn="just" fontAlgn="ctr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Wingdings" panose="05000000000000000000" charset="0"/>
              <a:buChar char="l"/>
            </a:pPr>
            <a:r>
              <a:rPr lang="en-US" altLang="zh-CN" sz="1600" spc="16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2.1.投影面垂直线的投影特征:</a:t>
            </a:r>
          </a:p>
          <a:p>
            <a:pPr marL="869950" lvl="2" indent="-285750" algn="just" fontAlgn="ctr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Wingdings" panose="05000000000000000000" charset="0"/>
              <a:buChar char="l"/>
            </a:pPr>
            <a:r>
              <a:rPr lang="en-US" altLang="zh-CN" sz="1400" spc="15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在与直线垂直的投影面上的投影积聚为一点;其它两投影反映实长，并垂直于相应的两投影轴。</a:t>
            </a:r>
          </a:p>
        </p:txBody>
      </p:sp>
      <p:sp>
        <p:nvSpPr>
          <p:cNvPr id="5" name="矩形 4"/>
          <p:cNvSpPr/>
          <p:nvPr>
            <p:custDataLst>
              <p:tags r:id="rId6"/>
            </p:custDataLst>
          </p:nvPr>
        </p:nvSpPr>
        <p:spPr>
          <a:xfrm>
            <a:off x="733937" y="5871587"/>
            <a:ext cx="4291801" cy="340618"/>
          </a:xfrm>
          <a:prstGeom prst="rect">
            <a:avLst/>
          </a:prstGeom>
          <a:solidFill>
            <a:srgbClr val="1B7A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 sz="1800"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14" name="图片 13" descr="D:\任务\八月\工作8.14\素材\8daa4dfcgy1g2q7q5l7khj20hs0s04eq.jpg8daa4dfcgy1g2q7q5l7khj20hs0s04eq"/>
          <p:cNvPicPr>
            <a:picLocks noChangeAspect="1"/>
          </p:cNvPicPr>
          <p:nvPr>
            <p:custDataLst>
              <p:tags r:id="rId7"/>
            </p:custDataLst>
          </p:nvPr>
        </p:nvPicPr>
        <p:blipFill rotWithShape="1">
          <a:blip r:embed="rId10"/>
          <a:srcRect/>
          <a:stretch>
            <a:fillRect/>
          </a:stretch>
        </p:blipFill>
        <p:spPr>
          <a:xfrm>
            <a:off x="5304155" y="1988820"/>
            <a:ext cx="6439535" cy="3386455"/>
          </a:xfrm>
          <a:prstGeom prst="roundRect">
            <a:avLst/>
          </a:prstGeom>
          <a:effectLst>
            <a:outerShdw blurRad="495300" dist="114300" dir="2700000" sx="97000" sy="97000" algn="tl" rotWithShape="0">
              <a:srgbClr val="000000">
                <a:alpha val="79000"/>
              </a:srgbClr>
            </a:outerShdw>
          </a:effectLst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 animBg="1"/>
      <p:bldP spid="47" grpId="1" animBg="1"/>
      <p:bldP spid="6" grpId="0"/>
      <p:bldP spid="6" grpId="1"/>
      <p:bldP spid="8" grpId="0"/>
      <p:bldP spid="8" grpId="1"/>
      <p:bldP spid="10" grpId="0"/>
      <p:bldP spid="10" grpId="1"/>
      <p:bldP spid="5" grpId="0" animBg="1"/>
      <p:bldP spid="5" grpId="1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9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圆角矩形 9"/>
          <p:cNvSpPr/>
          <p:nvPr userDrawn="1">
            <p:custDataLst>
              <p:tags r:id="rId2"/>
            </p:custDataLst>
          </p:nvPr>
        </p:nvSpPr>
        <p:spPr>
          <a:xfrm>
            <a:off x="0" y="1400175"/>
            <a:ext cx="12192000" cy="3996690"/>
          </a:xfrm>
          <a:prstGeom prst="roundRect">
            <a:avLst/>
          </a:prstGeom>
          <a:solidFill>
            <a:srgbClr val="1B7AEE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800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9" name="文本框 8"/>
          <p:cNvSpPr txBox="1"/>
          <p:nvPr>
            <p:custDataLst>
              <p:tags r:id="rId3"/>
            </p:custDataLst>
          </p:nvPr>
        </p:nvSpPr>
        <p:spPr>
          <a:xfrm>
            <a:off x="1219166" y="1828800"/>
            <a:ext cx="3562388" cy="762000"/>
          </a:xfrm>
          <a:prstGeom prst="rect">
            <a:avLst/>
          </a:prstGeom>
          <a:noFill/>
        </p:spPr>
        <p:txBody>
          <a:bodyPr wrap="square" lIns="63500" tIns="25400" rIns="63500" bIns="25400" rtlCol="0" anchor="b" anchorCtr="0">
            <a:norm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4200" b="1" spc="260" dirty="0"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直线的投影</a:t>
            </a:r>
          </a:p>
        </p:txBody>
      </p:sp>
      <p:sp>
        <p:nvSpPr>
          <p:cNvPr id="14" name="Title 6"/>
          <p:cNvSpPr txBox="1"/>
          <p:nvPr>
            <p:custDataLst>
              <p:tags r:id="rId4"/>
            </p:custDataLst>
          </p:nvPr>
        </p:nvSpPr>
        <p:spPr>
          <a:xfrm>
            <a:off x="1219166" y="2895600"/>
            <a:ext cx="3562388" cy="213360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63500" tIns="25400" rIns="63500" bIns="25400" anchor="t" anchorCtr="0">
            <a:norm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355600" lvl="0" indent="-355600" algn="l" fontAlgn="ctr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+mn-ea"/>
              <a:buAutoNum type="ea1JpnChsDbPeriod" startAt="4"/>
            </a:pPr>
            <a:r>
              <a:rPr lang="zh-CN" altLang="en-US" sz="2000" spc="120">
                <a:ln w="3175">
                  <a:noFill/>
                  <a:prstDash val="dash"/>
                </a:ln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用直角三角形法求线段的实长和倾角</a:t>
            </a:r>
          </a:p>
          <a:p>
            <a:pPr marL="685800" lvl="1" indent="-330200" algn="l" fontAlgn="ctr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Calibri Light" panose="020F0302020204030204" charset="0"/>
              <a:buAutoNum type="arabicPeriod"/>
            </a:pPr>
            <a:r>
              <a:rPr lang="zh-CN" altLang="en-US" sz="1800" spc="200">
                <a:ln w="3175">
                  <a:noFill/>
                  <a:prstDash val="dash"/>
                </a:ln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实长与α倾角</a:t>
            </a:r>
          </a:p>
          <a:p>
            <a:pPr marL="685800" lvl="1" indent="-330200" algn="l" fontAlgn="ctr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Calibri Light" panose="020F0302020204030204" charset="0"/>
              <a:buAutoNum type="arabicPeriod"/>
            </a:pPr>
            <a:r>
              <a:rPr lang="zh-CN" altLang="en-US" sz="1800" spc="200">
                <a:ln w="3175">
                  <a:noFill/>
                  <a:prstDash val="dash"/>
                </a:ln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实长与β倾角</a:t>
            </a:r>
          </a:p>
          <a:p>
            <a:pPr marL="685800" lvl="1" indent="-330200" algn="l" fontAlgn="ctr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Calibri Light" panose="020F0302020204030204" charset="0"/>
              <a:buAutoNum type="arabicPeriod"/>
            </a:pPr>
            <a:r>
              <a:rPr lang="zh-CN" altLang="en-US" sz="1800" spc="200">
                <a:ln w="3175">
                  <a:noFill/>
                  <a:prstDash val="dash"/>
                </a:ln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实长与Ɣ倾角</a:t>
            </a:r>
          </a:p>
        </p:txBody>
      </p:sp>
      <p:pic>
        <p:nvPicPr>
          <p:cNvPr id="15" name="图片 14" descr="placingpictureplaceholder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0"/>
          <a:srcRect/>
          <a:stretch>
            <a:fillRect/>
          </a:stretch>
        </p:blipFill>
        <p:spPr>
          <a:xfrm>
            <a:off x="5587355" y="1828787"/>
            <a:ext cx="2373717" cy="1045209"/>
          </a:xfrm>
          <a:prstGeom prst="roundRect">
            <a:avLst/>
          </a:prstGeom>
        </p:spPr>
      </p:pic>
      <p:pic>
        <p:nvPicPr>
          <p:cNvPr id="16" name="图片 15" descr="placingpictureplaceholder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1"/>
          <a:srcRect/>
          <a:stretch>
            <a:fillRect/>
          </a:stretch>
        </p:blipFill>
        <p:spPr>
          <a:xfrm>
            <a:off x="8056322" y="1828787"/>
            <a:ext cx="2566646" cy="1045209"/>
          </a:xfrm>
          <a:prstGeom prst="roundRect">
            <a:avLst/>
          </a:prstGeom>
        </p:spPr>
      </p:pic>
      <p:pic>
        <p:nvPicPr>
          <p:cNvPr id="17" name="图片 16" descr="placingpictureplaceholder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12"/>
          <a:srcRect/>
          <a:stretch>
            <a:fillRect/>
          </a:stretch>
        </p:blipFill>
        <p:spPr>
          <a:xfrm>
            <a:off x="5587355" y="2969246"/>
            <a:ext cx="5035613" cy="2059966"/>
          </a:xfrm>
          <a:prstGeom prst="round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0" grpId="1" animBg="1"/>
      <p:bldP spid="9" grpId="0"/>
      <p:bldP spid="9" grpId="1"/>
      <p:bldP spid="14" grpId="0"/>
      <p:bldP spid="14" grpId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8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圆角矩形 9"/>
          <p:cNvSpPr/>
          <p:nvPr userDrawn="1">
            <p:custDataLst>
              <p:tags r:id="rId2"/>
            </p:custDataLst>
          </p:nvPr>
        </p:nvSpPr>
        <p:spPr>
          <a:xfrm>
            <a:off x="-24765" y="908685"/>
            <a:ext cx="12192000" cy="5029200"/>
          </a:xfrm>
          <a:prstGeom prst="roundRect">
            <a:avLst/>
          </a:prstGeom>
          <a:solidFill>
            <a:srgbClr val="1B7AEE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800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6" name="文本框 5"/>
          <p:cNvSpPr txBox="1"/>
          <p:nvPr>
            <p:custDataLst>
              <p:tags r:id="rId3"/>
            </p:custDataLst>
          </p:nvPr>
        </p:nvSpPr>
        <p:spPr>
          <a:xfrm>
            <a:off x="1219166" y="1828800"/>
            <a:ext cx="4400588" cy="1158227"/>
          </a:xfrm>
          <a:prstGeom prst="rect">
            <a:avLst/>
          </a:prstGeom>
          <a:noFill/>
        </p:spPr>
        <p:txBody>
          <a:bodyPr wrap="square" lIns="63500" tIns="25400" rIns="63500" bIns="25400" rtlCol="0" anchor="b" anchorCtr="0">
            <a:norm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6200" b="1" spc="460" dirty="0"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直线的投影</a:t>
            </a:r>
          </a:p>
        </p:txBody>
      </p:sp>
      <p:sp>
        <p:nvSpPr>
          <p:cNvPr id="3" name="Title 6"/>
          <p:cNvSpPr txBox="1"/>
          <p:nvPr>
            <p:custDataLst>
              <p:tags r:id="rId4"/>
            </p:custDataLst>
          </p:nvPr>
        </p:nvSpPr>
        <p:spPr>
          <a:xfrm>
            <a:off x="1219801" y="3291827"/>
            <a:ext cx="4399953" cy="530225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63500" tIns="25400" rIns="63500" bIns="25400" anchor="b" anchorCtr="0">
            <a:norm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marR="0" lvl="0" indent="0" algn="l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r>
              <a:rPr kumimoji="0" lang="zh-CN" altLang="en-US" sz="3000" b="1" i="0" spc="120" noProof="0">
                <a:ln w="3175">
                  <a:noFill/>
                  <a:prstDash val="dash"/>
                </a:ln>
                <a:solidFill>
                  <a:schemeClr val="lt1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五、两直线的相对位置</a:t>
            </a:r>
          </a:p>
        </p:txBody>
      </p:sp>
      <p:sp>
        <p:nvSpPr>
          <p:cNvPr id="14" name="Title 6"/>
          <p:cNvSpPr txBox="1"/>
          <p:nvPr>
            <p:custDataLst>
              <p:tags r:id="rId5"/>
            </p:custDataLst>
          </p:nvPr>
        </p:nvSpPr>
        <p:spPr>
          <a:xfrm>
            <a:off x="1219166" y="3892537"/>
            <a:ext cx="4399934" cy="1136663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63500" tIns="25400" rIns="63500" bIns="25400" anchor="t" anchorCtr="0">
            <a:norm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279400" lvl="0" indent="-279400" algn="l" fontAlgn="ctr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+mn-ea"/>
              <a:buAutoNum type="ea1JpnChsDbPeriod"/>
            </a:pPr>
            <a:r>
              <a:rPr lang="en-US" altLang="zh-CN" sz="1400" spc="160">
                <a:ln w="3175">
                  <a:noFill/>
                  <a:prstDash val="dash"/>
                </a:ln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平行</a:t>
            </a:r>
          </a:p>
          <a:p>
            <a:pPr marL="279400" lvl="1" indent="0" algn="l" fontAlgn="ctr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+mn-ea"/>
              <a:buNone/>
            </a:pPr>
            <a:r>
              <a:rPr lang="zh-CN" altLang="en-US" sz="1200" spc="160">
                <a:ln w="3175">
                  <a:noFill/>
                  <a:prstDash val="dash"/>
                </a:ln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平行两直线的投影特征:空间两直线平行，它们的同面投影必定相互平行;反之，各组同面投影都互相平行，两直线在空间必然互相平行。</a:t>
            </a:r>
          </a:p>
        </p:txBody>
      </p:sp>
      <p:pic>
        <p:nvPicPr>
          <p:cNvPr id="4" name="图片 3"/>
          <p:cNvPicPr>
            <a:picLocks noChangeAspect="1"/>
          </p:cNvPicPr>
          <p:nvPr>
            <p:custDataLst>
              <p:tags r:id="rId6"/>
            </p:custDataLst>
          </p:nvPr>
        </p:nvPicPr>
        <p:blipFill rotWithShape="1">
          <a:blip r:embed="rId9"/>
          <a:srcRect/>
          <a:stretch>
            <a:fillRect/>
          </a:stretch>
        </p:blipFill>
        <p:spPr>
          <a:xfrm>
            <a:off x="6076959" y="2499042"/>
            <a:ext cx="4895875" cy="1859915"/>
          </a:xfrm>
          <a:prstGeom prst="round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0" grpId="1" animBg="1"/>
      <p:bldP spid="6" grpId="0"/>
      <p:bldP spid="6" grpId="1"/>
      <p:bldP spid="3" grpId="0"/>
      <p:bldP spid="3" grpId="1"/>
      <p:bldP spid="14" grpId="0"/>
      <p:bldP spid="14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图片 13" descr="5a0abd27673b4_1024"/>
          <p:cNvPicPr>
            <a:picLocks noChangeAspect="1"/>
          </p:cNvPicPr>
          <p:nvPr/>
        </p:nvPicPr>
        <p:blipFill>
          <a:blip r:embed="rId4"/>
          <a:srcRect l="6052" t="423" r="3368" b="130"/>
          <a:stretch>
            <a:fillRect/>
          </a:stretch>
        </p:blipFill>
        <p:spPr>
          <a:xfrm>
            <a:off x="765175" y="833438"/>
            <a:ext cx="4321175" cy="5400675"/>
          </a:xfrm>
          <a:prstGeom prst="rect">
            <a:avLst/>
          </a:prstGeom>
          <a:noFill/>
          <a:ln w="9525">
            <a:noFill/>
          </a:ln>
        </p:spPr>
      </p:pic>
      <p:sp useBgFill="1">
        <p:nvSpPr>
          <p:cNvPr id="5124" name="矩形 31"/>
          <p:cNvSpPr/>
          <p:nvPr/>
        </p:nvSpPr>
        <p:spPr>
          <a:xfrm>
            <a:off x="765175" y="833438"/>
            <a:ext cx="4321175" cy="5399087"/>
          </a:xfrm>
          <a:prstGeom prst="rect">
            <a:avLst/>
          </a:prstGeom>
          <a:ln w="9525">
            <a:noFill/>
          </a:ln>
        </p:spPr>
        <p:txBody>
          <a:bodyPr wrap="square" anchor="ctr" anchorCtr="0">
            <a:spAutoFit/>
          </a:bodyPr>
          <a:lstStyle/>
          <a:p>
            <a:pPr algn="ctr"/>
            <a:endParaRPr lang="zh-CN" altLang="en-US" sz="2000">
              <a:solidFill>
                <a:srgbClr val="222B33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6036945" y="1792605"/>
            <a:ext cx="1958340" cy="619125"/>
            <a:chOff x="9507" y="1927"/>
            <a:chExt cx="3084" cy="975"/>
          </a:xfrm>
        </p:grpSpPr>
        <p:sp>
          <p:nvSpPr>
            <p:cNvPr id="19" name="椭圆 18"/>
            <p:cNvSpPr/>
            <p:nvPr/>
          </p:nvSpPr>
          <p:spPr>
            <a:xfrm>
              <a:off x="9507" y="1927"/>
              <a:ext cx="983" cy="975"/>
            </a:xfrm>
            <a:prstGeom prst="ellipse">
              <a:avLst/>
            </a:prstGeom>
            <a:gradFill>
              <a:gsLst>
                <a:gs pos="0">
                  <a:srgbClr val="FFFFFF"/>
                </a:gs>
                <a:gs pos="100000">
                  <a:schemeClr val="bg1">
                    <a:lumMod val="95000"/>
                  </a:schemeClr>
                </a:gs>
              </a:gsLst>
              <a:lin ang="15000000" scaled="0"/>
            </a:gradFill>
            <a:ln w="25400">
              <a:gradFill>
                <a:gsLst>
                  <a:gs pos="0">
                    <a:schemeClr val="bg1"/>
                  </a:gs>
                  <a:gs pos="100000">
                    <a:schemeClr val="bg1">
                      <a:lumMod val="95000"/>
                    </a:schemeClr>
                  </a:gs>
                </a:gsLst>
                <a:lin ang="5400000" scaled="1"/>
              </a:gradFill>
            </a:ln>
            <a:effectLst>
              <a:outerShdw blurRad="63500" sx="103000" sy="103000" algn="ctr" rotWithShape="0">
                <a:prstClr val="black">
                  <a:alpha val="2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2400" strike="noStrike" noProof="1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8" name="文本框 57"/>
            <p:cNvSpPr txBox="1"/>
            <p:nvPr/>
          </p:nvSpPr>
          <p:spPr>
            <a:xfrm>
              <a:off x="10734" y="1979"/>
              <a:ext cx="1857" cy="774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l" fontAlgn="base"/>
              <a:r>
                <a:rPr lang="zh-CN" altLang="en-US" sz="2600" b="1" dirty="0">
                  <a:latin typeface="Century Gothic" pitchFamily="34" charset="0"/>
                  <a:sym typeface="+mn-ea"/>
                </a:rPr>
                <a:t>点投影</a:t>
              </a:r>
              <a:endParaRPr lang="zh-CN" altLang="en-US" sz="2600" b="1" strike="noStrike" noProof="1">
                <a:solidFill>
                  <a:schemeClr val="tx1"/>
                </a:solidFill>
                <a:latin typeface="Franklin Gothic Medium" panose="020B0603020102020204" pitchFamily="34" charset="0"/>
                <a:ea typeface="宋体" panose="02010600030101010101" pitchFamily="2" charset="-122"/>
                <a:cs typeface="+mn-cs"/>
                <a:sym typeface="+mn-ea"/>
              </a:endParaRPr>
            </a:p>
          </p:txBody>
        </p:sp>
        <p:sp>
          <p:nvSpPr>
            <p:cNvPr id="63" name="文本框 62"/>
            <p:cNvSpPr txBox="1"/>
            <p:nvPr/>
          </p:nvSpPr>
          <p:spPr>
            <a:xfrm>
              <a:off x="9707" y="2053"/>
              <a:ext cx="584" cy="72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 fontAlgn="base"/>
              <a:r>
                <a:rPr lang="en-US" altLang="zh-CN" sz="2400" b="1" strike="noStrike" noProof="1">
                  <a:solidFill>
                    <a:schemeClr val="tx1"/>
                  </a:solidFill>
                  <a:latin typeface="微软雅黑" panose="020B0503020204020204" charset="-122"/>
                  <a:ea typeface="宋体" panose="02010600030101010101" pitchFamily="2" charset="-122"/>
                  <a:cs typeface="+mn-cs"/>
                </a:rPr>
                <a:t>1</a:t>
              </a:r>
              <a:endParaRPr lang="en-US" altLang="zh-CN" sz="2400" b="1" strike="noStrike" noProof="1">
                <a:solidFill>
                  <a:schemeClr val="tx1"/>
                </a:solidFill>
                <a:latin typeface="微软雅黑" panose="020B0503020204020204" charset="-122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6036945" y="2814955"/>
            <a:ext cx="1625600" cy="619125"/>
            <a:chOff x="9507" y="3537"/>
            <a:chExt cx="2560" cy="975"/>
          </a:xfrm>
        </p:grpSpPr>
        <p:sp>
          <p:nvSpPr>
            <p:cNvPr id="15" name="椭圆 14"/>
            <p:cNvSpPr/>
            <p:nvPr/>
          </p:nvSpPr>
          <p:spPr>
            <a:xfrm>
              <a:off x="9507" y="3537"/>
              <a:ext cx="983" cy="975"/>
            </a:xfrm>
            <a:prstGeom prst="ellipse">
              <a:avLst/>
            </a:prstGeom>
            <a:gradFill>
              <a:gsLst>
                <a:gs pos="0">
                  <a:srgbClr val="FFFFFF"/>
                </a:gs>
                <a:gs pos="100000">
                  <a:schemeClr val="bg1">
                    <a:lumMod val="95000"/>
                  </a:schemeClr>
                </a:gs>
              </a:gsLst>
              <a:lin ang="15000000" scaled="0"/>
            </a:gradFill>
            <a:ln w="25400">
              <a:gradFill>
                <a:gsLst>
                  <a:gs pos="0">
                    <a:schemeClr val="bg1"/>
                  </a:gs>
                  <a:gs pos="100000">
                    <a:schemeClr val="bg1">
                      <a:lumMod val="95000"/>
                    </a:schemeClr>
                  </a:gs>
                </a:gsLst>
                <a:lin ang="5400000" scaled="1"/>
              </a:gradFill>
            </a:ln>
            <a:effectLst>
              <a:outerShdw blurRad="63500" sx="103000" sy="103000" algn="ctr" rotWithShape="0">
                <a:prstClr val="black">
                  <a:alpha val="2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2400" strike="noStrike" noProof="1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79" name="文本框 78"/>
            <p:cNvSpPr txBox="1"/>
            <p:nvPr/>
          </p:nvSpPr>
          <p:spPr>
            <a:xfrm>
              <a:off x="10733" y="3594"/>
              <a:ext cx="1334" cy="774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l" fontAlgn="base"/>
              <a:r>
                <a:rPr lang="zh-CN" altLang="en-US" sz="2600" b="1" strike="noStrike" noProof="1">
                  <a:solidFill>
                    <a:schemeClr val="tx1"/>
                  </a:solidFill>
                  <a:latin typeface="Century Gothic" pitchFamily="34" charset="0"/>
                  <a:ea typeface="宋体" panose="02010600030101010101" pitchFamily="2" charset="-122"/>
                  <a:cs typeface="+mn-cs"/>
                </a:rPr>
                <a:t>直线</a:t>
              </a:r>
            </a:p>
          </p:txBody>
        </p:sp>
        <p:sp>
          <p:nvSpPr>
            <p:cNvPr id="81" name="文本框 80"/>
            <p:cNvSpPr txBox="1"/>
            <p:nvPr/>
          </p:nvSpPr>
          <p:spPr>
            <a:xfrm>
              <a:off x="9707" y="3662"/>
              <a:ext cx="584" cy="72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 fontAlgn="base"/>
              <a:r>
                <a:rPr lang="en-US" altLang="zh-CN" sz="2400" b="1" strike="noStrike" noProof="1">
                  <a:solidFill>
                    <a:schemeClr val="tx1"/>
                  </a:solidFill>
                  <a:latin typeface="微软雅黑" panose="020B0503020204020204" charset="-122"/>
                  <a:ea typeface="宋体" panose="02010600030101010101" pitchFamily="2" charset="-122"/>
                  <a:cs typeface="+mn-cs"/>
                </a:rPr>
                <a:t>2</a:t>
              </a:r>
              <a:endParaRPr lang="en-US" altLang="zh-CN" sz="2400" b="1" strike="noStrike" noProof="1">
                <a:solidFill>
                  <a:schemeClr val="tx1"/>
                </a:solidFill>
                <a:latin typeface="微软雅黑" panose="020B0503020204020204" charset="-122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6036945" y="3801745"/>
            <a:ext cx="1615440" cy="619125"/>
            <a:chOff x="9507" y="5091"/>
            <a:chExt cx="2544" cy="975"/>
          </a:xfrm>
        </p:grpSpPr>
        <p:sp>
          <p:nvSpPr>
            <p:cNvPr id="17" name="椭圆 16"/>
            <p:cNvSpPr/>
            <p:nvPr/>
          </p:nvSpPr>
          <p:spPr>
            <a:xfrm>
              <a:off x="9507" y="5091"/>
              <a:ext cx="983" cy="975"/>
            </a:xfrm>
            <a:prstGeom prst="ellipse">
              <a:avLst/>
            </a:prstGeom>
            <a:gradFill>
              <a:gsLst>
                <a:gs pos="0">
                  <a:srgbClr val="FFFFFF"/>
                </a:gs>
                <a:gs pos="100000">
                  <a:schemeClr val="bg1">
                    <a:lumMod val="95000"/>
                  </a:schemeClr>
                </a:gs>
              </a:gsLst>
              <a:lin ang="15000000" scaled="0"/>
            </a:gradFill>
            <a:ln w="25400">
              <a:gradFill>
                <a:gsLst>
                  <a:gs pos="0">
                    <a:schemeClr val="bg1"/>
                  </a:gs>
                  <a:gs pos="100000">
                    <a:schemeClr val="bg1">
                      <a:lumMod val="95000"/>
                    </a:schemeClr>
                  </a:gs>
                </a:gsLst>
                <a:lin ang="5400000" scaled="1"/>
              </a:gradFill>
            </a:ln>
            <a:effectLst>
              <a:outerShdw blurRad="63500" sx="103000" sy="103000" algn="ctr" rotWithShape="0">
                <a:prstClr val="black">
                  <a:alpha val="2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2400" strike="noStrike" noProof="1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84" name="文本框 83"/>
            <p:cNvSpPr txBox="1"/>
            <p:nvPr/>
          </p:nvSpPr>
          <p:spPr>
            <a:xfrm>
              <a:off x="10454" y="5205"/>
              <a:ext cx="1597" cy="774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l" fontAlgn="base"/>
              <a:r>
                <a:rPr lang="en-US" altLang="zh-CN" sz="2600" b="1" strike="noStrike" noProof="1">
                  <a:solidFill>
                    <a:schemeClr val="tx1"/>
                  </a:solidFill>
                  <a:latin typeface="Century Gothic" pitchFamily="34" charset="0"/>
                  <a:ea typeface="宋体" panose="02010600030101010101" pitchFamily="2" charset="-122"/>
                  <a:cs typeface="+mn-cs"/>
                </a:rPr>
                <a:t> </a:t>
              </a:r>
              <a:r>
                <a:rPr lang="zh-CN" altLang="en-US" sz="2600" b="1" dirty="0">
                  <a:latin typeface="微软雅黑" panose="020B0503020204020204" charset="-122"/>
                  <a:cs typeface="微软雅黑" panose="020B0503020204020204" charset="-122"/>
                  <a:sym typeface="+mn-ea"/>
                </a:rPr>
                <a:t>平面</a:t>
              </a:r>
            </a:p>
          </p:txBody>
        </p:sp>
        <p:sp>
          <p:nvSpPr>
            <p:cNvPr id="86" name="文本框 85"/>
            <p:cNvSpPr txBox="1"/>
            <p:nvPr/>
          </p:nvSpPr>
          <p:spPr>
            <a:xfrm>
              <a:off x="9707" y="5216"/>
              <a:ext cx="584" cy="72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 fontAlgn="base"/>
              <a:r>
                <a:rPr lang="en-US" altLang="zh-CN" sz="2400" b="1" strike="noStrike" noProof="1">
                  <a:solidFill>
                    <a:schemeClr val="tx1"/>
                  </a:solidFill>
                  <a:latin typeface="微软雅黑" panose="020B0503020204020204" charset="-122"/>
                  <a:ea typeface="宋体" panose="02010600030101010101" pitchFamily="2" charset="-122"/>
                  <a:cs typeface="+mn-cs"/>
                </a:rPr>
                <a:t>3</a:t>
              </a:r>
              <a:endParaRPr lang="en-US" altLang="zh-CN" sz="2400" b="1" strike="noStrike" noProof="1">
                <a:solidFill>
                  <a:schemeClr val="tx1"/>
                </a:solidFill>
                <a:latin typeface="微软雅黑" panose="020B0503020204020204" charset="-122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6036945" y="4818380"/>
            <a:ext cx="2641600" cy="619125"/>
            <a:chOff x="9507" y="6692"/>
            <a:chExt cx="4160" cy="975"/>
          </a:xfrm>
        </p:grpSpPr>
        <p:sp>
          <p:nvSpPr>
            <p:cNvPr id="28" name="椭圆 27"/>
            <p:cNvSpPr/>
            <p:nvPr/>
          </p:nvSpPr>
          <p:spPr>
            <a:xfrm>
              <a:off x="9507" y="6692"/>
              <a:ext cx="983" cy="975"/>
            </a:xfrm>
            <a:prstGeom prst="ellipse">
              <a:avLst/>
            </a:prstGeom>
            <a:gradFill>
              <a:gsLst>
                <a:gs pos="0">
                  <a:srgbClr val="FFFFFF"/>
                </a:gs>
                <a:gs pos="100000">
                  <a:schemeClr val="bg1">
                    <a:lumMod val="95000"/>
                  </a:schemeClr>
                </a:gs>
              </a:gsLst>
              <a:lin ang="15000000" scaled="0"/>
            </a:gradFill>
            <a:ln w="25400">
              <a:gradFill>
                <a:gsLst>
                  <a:gs pos="0">
                    <a:schemeClr val="bg1"/>
                  </a:gs>
                  <a:gs pos="100000">
                    <a:schemeClr val="bg1">
                      <a:lumMod val="95000"/>
                    </a:schemeClr>
                  </a:gs>
                </a:gsLst>
                <a:lin ang="5400000" scaled="1"/>
              </a:gradFill>
            </a:ln>
            <a:effectLst>
              <a:outerShdw blurRad="63500" sx="103000" sy="103000" algn="ctr" rotWithShape="0">
                <a:prstClr val="black">
                  <a:alpha val="2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2400" strike="noStrike" noProof="1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89" name="文本框 88"/>
            <p:cNvSpPr txBox="1"/>
            <p:nvPr/>
          </p:nvSpPr>
          <p:spPr>
            <a:xfrm>
              <a:off x="10454" y="6806"/>
              <a:ext cx="3213" cy="774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l" fontAlgn="base"/>
              <a:r>
                <a:rPr lang="en-US" altLang="zh-CN" sz="2600" b="1" strike="noStrike" noProof="1">
                  <a:solidFill>
                    <a:schemeClr val="tx1"/>
                  </a:solidFill>
                  <a:latin typeface="微软雅黑" panose="020B0503020204020204" charset="-122"/>
                  <a:ea typeface="宋体" panose="02010600030101010101" pitchFamily="2" charset="-122"/>
                  <a:cs typeface="微软雅黑" panose="020B0503020204020204" charset="-122"/>
                </a:rPr>
                <a:t>  </a:t>
              </a:r>
              <a:r>
                <a:rPr lang="zh-CN" altLang="en-US" sz="2600" b="1" dirty="0">
                  <a:latin typeface="Franklin Gothic Medium" panose="020B0603020102020204" pitchFamily="34" charset="0"/>
                  <a:sym typeface="+mn-ea"/>
                </a:rPr>
                <a:t>体表面取点</a:t>
              </a:r>
              <a:endParaRPr lang="zh-CN" altLang="en-US" sz="2600" b="1" strike="noStrike" noProof="1">
                <a:solidFill>
                  <a:schemeClr val="tx1"/>
                </a:solidFill>
                <a:latin typeface="微软雅黑" panose="020B0503020204020204" charset="-122"/>
                <a:ea typeface="宋体" panose="02010600030101010101" pitchFamily="2" charset="-122"/>
                <a:cs typeface="微软雅黑" panose="020B0503020204020204" charset="-122"/>
              </a:endParaRPr>
            </a:p>
          </p:txBody>
        </p:sp>
        <p:sp>
          <p:nvSpPr>
            <p:cNvPr id="91" name="文本框 90"/>
            <p:cNvSpPr txBox="1"/>
            <p:nvPr/>
          </p:nvSpPr>
          <p:spPr>
            <a:xfrm>
              <a:off x="9707" y="6817"/>
              <a:ext cx="584" cy="72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 fontAlgn="base"/>
              <a:r>
                <a:rPr lang="en-US" altLang="zh-CN" sz="2400" b="1" strike="noStrike" noProof="1">
                  <a:solidFill>
                    <a:schemeClr val="tx1"/>
                  </a:solidFill>
                  <a:latin typeface="微软雅黑" panose="020B0503020204020204" charset="-122"/>
                  <a:ea typeface="宋体" panose="02010600030101010101" pitchFamily="2" charset="-122"/>
                  <a:cs typeface="+mn-cs"/>
                </a:rPr>
                <a:t>4</a:t>
              </a:r>
              <a:endParaRPr lang="en-US" altLang="zh-CN" sz="2400" b="1" strike="noStrike" noProof="1">
                <a:solidFill>
                  <a:schemeClr val="tx1"/>
                </a:solidFill>
                <a:latin typeface="微软雅黑" panose="020B0503020204020204" charset="-122"/>
              </a:endParaRPr>
            </a:p>
          </p:txBody>
        </p:sp>
      </p:grpSp>
      <p:sp>
        <p:nvSpPr>
          <p:cNvPr id="69" name="文本框 68"/>
          <p:cNvSpPr txBox="1"/>
          <p:nvPr/>
        </p:nvSpPr>
        <p:spPr>
          <a:xfrm>
            <a:off x="1612440" y="3453969"/>
            <a:ext cx="2458085" cy="583564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3200" b="1" i="1" noProof="1">
                <a:solidFill>
                  <a:schemeClr val="tx1"/>
                </a:solidFill>
                <a:latin typeface="微软雅黑" panose="020B0503020204020204" charset="-122"/>
                <a:ea typeface="宋体" panose="02010600030101010101" pitchFamily="2" charset="-122"/>
                <a:cs typeface="+mn-cs"/>
              </a:rPr>
              <a:t>CONTENTS</a:t>
            </a:r>
          </a:p>
        </p:txBody>
      </p:sp>
      <p:sp>
        <p:nvSpPr>
          <p:cNvPr id="31" name="文本框 20"/>
          <p:cNvSpPr txBox="1"/>
          <p:nvPr/>
        </p:nvSpPr>
        <p:spPr>
          <a:xfrm>
            <a:off x="1771650" y="2503488"/>
            <a:ext cx="2138363" cy="1014412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 algn="ctr">
              <a:buFont typeface="Arial" panose="020B0604020202020204" pitchFamily="34" charset="0"/>
            </a:pPr>
            <a:r>
              <a:rPr lang="zh-CN" altLang="en-US" sz="6000" b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目录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/>
      <p:bldP spid="31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6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11"/>
          <p:cNvSpPr/>
          <p:nvPr>
            <p:custDataLst>
              <p:tags r:id="rId2"/>
            </p:custDataLst>
          </p:nvPr>
        </p:nvSpPr>
        <p:spPr>
          <a:xfrm>
            <a:off x="762006" y="1524012"/>
            <a:ext cx="4267234" cy="4419635"/>
          </a:xfrm>
          <a:prstGeom prst="rect">
            <a:avLst/>
          </a:prstGeom>
          <a:noFill/>
          <a:ln w="38100">
            <a:solidFill>
              <a:srgbClr val="1B7AEE">
                <a:alpha val="2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8" name="矩形 12"/>
          <p:cNvSpPr/>
          <p:nvPr>
            <p:custDataLst>
              <p:tags r:id="rId3"/>
            </p:custDataLst>
          </p:nvPr>
        </p:nvSpPr>
        <p:spPr>
          <a:xfrm>
            <a:off x="609605" y="1676413"/>
            <a:ext cx="4267234" cy="4419635"/>
          </a:xfrm>
          <a:prstGeom prst="rect">
            <a:avLst/>
          </a:prstGeom>
          <a:solidFill>
            <a:srgbClr val="1B7A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" name="矩形 13"/>
          <p:cNvSpPr/>
          <p:nvPr>
            <p:custDataLst>
              <p:tags r:id="rId4"/>
            </p:custDataLst>
          </p:nvPr>
        </p:nvSpPr>
        <p:spPr>
          <a:xfrm>
            <a:off x="5486400" y="2543175"/>
            <a:ext cx="6705600" cy="2837180"/>
          </a:xfrm>
          <a:prstGeom prst="roundRect">
            <a:avLst/>
          </a:prstGeom>
          <a:solidFill>
            <a:srgbClr val="1B7A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19" name="组合 18"/>
          <p:cNvGrpSpPr>
            <a:grpSpLocks noChangeAspect="1"/>
          </p:cNvGrpSpPr>
          <p:nvPr>
            <p:custDataLst>
              <p:tags r:id="rId5"/>
            </p:custDataLst>
          </p:nvPr>
        </p:nvGrpSpPr>
        <p:grpSpPr>
          <a:xfrm>
            <a:off x="5486444" y="1981200"/>
            <a:ext cx="228602" cy="76201"/>
            <a:chOff x="8880" y="3120"/>
            <a:chExt cx="720" cy="240"/>
          </a:xfrm>
        </p:grpSpPr>
        <p:sp>
          <p:nvSpPr>
            <p:cNvPr id="20" name="椭圆 19"/>
            <p:cNvSpPr/>
            <p:nvPr>
              <p:custDataLst>
                <p:tags r:id="rId13"/>
              </p:custDataLst>
            </p:nvPr>
          </p:nvSpPr>
          <p:spPr>
            <a:xfrm>
              <a:off x="8880" y="3120"/>
              <a:ext cx="240" cy="24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1" name="椭圆 20"/>
            <p:cNvSpPr/>
            <p:nvPr>
              <p:custDataLst>
                <p:tags r:id="rId14"/>
              </p:custDataLst>
            </p:nvPr>
          </p:nvSpPr>
          <p:spPr>
            <a:xfrm>
              <a:off x="9360" y="3120"/>
              <a:ext cx="240" cy="24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22" name="组合 21"/>
          <p:cNvGrpSpPr>
            <a:grpSpLocks noChangeAspect="1"/>
          </p:cNvGrpSpPr>
          <p:nvPr>
            <p:custDataLst>
              <p:tags r:id="rId6"/>
            </p:custDataLst>
          </p:nvPr>
        </p:nvGrpSpPr>
        <p:grpSpPr>
          <a:xfrm>
            <a:off x="11582400" y="5791200"/>
            <a:ext cx="228602" cy="76201"/>
            <a:chOff x="18240" y="9120"/>
            <a:chExt cx="720" cy="240"/>
          </a:xfrm>
        </p:grpSpPr>
        <p:sp>
          <p:nvSpPr>
            <p:cNvPr id="23" name="椭圆 22"/>
            <p:cNvSpPr/>
            <p:nvPr>
              <p:custDataLst>
                <p:tags r:id="rId11"/>
              </p:custDataLst>
            </p:nvPr>
          </p:nvSpPr>
          <p:spPr>
            <a:xfrm>
              <a:off x="18240" y="9120"/>
              <a:ext cx="240" cy="24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4" name="椭圆 23"/>
            <p:cNvSpPr/>
            <p:nvPr>
              <p:custDataLst>
                <p:tags r:id="rId12"/>
              </p:custDataLst>
            </p:nvPr>
          </p:nvSpPr>
          <p:spPr>
            <a:xfrm>
              <a:off x="18720" y="9120"/>
              <a:ext cx="240" cy="24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6" name="文本框 5"/>
          <p:cNvSpPr txBox="1"/>
          <p:nvPr>
            <p:custDataLst>
              <p:tags r:id="rId7"/>
            </p:custDataLst>
          </p:nvPr>
        </p:nvSpPr>
        <p:spPr>
          <a:xfrm>
            <a:off x="7464425" y="1844040"/>
            <a:ext cx="2583180" cy="609600"/>
          </a:xfrm>
          <a:prstGeom prst="rect">
            <a:avLst/>
          </a:prstGeom>
          <a:noFill/>
        </p:spPr>
        <p:txBody>
          <a:bodyPr wrap="square" lIns="63500" tIns="25400" rIns="63500" bIns="25400" rtlCol="0" anchor="ctr" anchorCtr="0">
            <a:norm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3400" b="1" spc="18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直线的投影</a:t>
            </a:r>
          </a:p>
        </p:txBody>
      </p:sp>
      <p:pic>
        <p:nvPicPr>
          <p:cNvPr id="10" name="图片 9"/>
          <p:cNvPicPr>
            <a:picLocks noChangeAspect="1"/>
          </p:cNvPicPr>
          <p:nvPr>
            <p:custDataLst>
              <p:tags r:id="rId8"/>
            </p:custDataLst>
          </p:nvPr>
        </p:nvPicPr>
        <p:blipFill rotWithShape="1">
          <a:blip r:embed="rId17"/>
          <a:srcRect/>
          <a:stretch>
            <a:fillRect/>
          </a:stretch>
        </p:blipFill>
        <p:spPr>
          <a:xfrm>
            <a:off x="5626100" y="2719705"/>
            <a:ext cx="6426200" cy="2484120"/>
          </a:xfrm>
          <a:prstGeom prst="roundRect">
            <a:avLst/>
          </a:prstGeom>
        </p:spPr>
      </p:pic>
      <p:sp>
        <p:nvSpPr>
          <p:cNvPr id="14" name="Title 6"/>
          <p:cNvSpPr txBox="1"/>
          <p:nvPr>
            <p:custDataLst>
              <p:tags r:id="rId9"/>
            </p:custDataLst>
          </p:nvPr>
        </p:nvSpPr>
        <p:spPr>
          <a:xfrm>
            <a:off x="839470" y="2205990"/>
            <a:ext cx="3352800" cy="1423035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63500" tIns="25400" rIns="63500" bIns="25400" anchor="b" anchorCtr="0">
            <a:norm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marR="0" lvl="0" indent="0" algn="l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r>
              <a:rPr kumimoji="0" lang="zh-CN" altLang="en-US" sz="3400" b="1" i="0" spc="120" noProof="0">
                <a:ln w="3175">
                  <a:noFill/>
                  <a:prstDash val="dash"/>
                </a:ln>
                <a:solidFill>
                  <a:schemeClr val="lt1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五、两直线的相对位置</a:t>
            </a:r>
          </a:p>
        </p:txBody>
      </p:sp>
      <p:sp>
        <p:nvSpPr>
          <p:cNvPr id="15" name="Title 6"/>
          <p:cNvSpPr txBox="1"/>
          <p:nvPr>
            <p:custDataLst>
              <p:tags r:id="rId10"/>
            </p:custDataLst>
          </p:nvPr>
        </p:nvSpPr>
        <p:spPr>
          <a:xfrm>
            <a:off x="839470" y="3745865"/>
            <a:ext cx="3777615" cy="212217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63500" tIns="25400" rIns="63500" bIns="25400" anchor="t" anchorCtr="0">
            <a:norm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279400" lvl="0" indent="-279400" algn="l" fontAlgn="ctr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Wingdings" panose="05000000000000000000" charset="0"/>
              <a:buChar char="l"/>
            </a:pPr>
            <a:r>
              <a:rPr lang="en-US" altLang="zh-CN" sz="1400" spc="160">
                <a:ln w="3175">
                  <a:noFill/>
                  <a:prstDash val="dash"/>
                </a:ln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1.1.直角投影定理</a:t>
            </a:r>
          </a:p>
          <a:p>
            <a:pPr marL="279400" lvl="0" indent="-279400" algn="l" fontAlgn="ctr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Wingdings" panose="05000000000000000000" charset="0"/>
              <a:buChar char="l"/>
            </a:pPr>
            <a:r>
              <a:rPr lang="zh-CN" altLang="en-US" sz="1400" spc="160">
                <a:ln w="3175">
                  <a:noFill/>
                  <a:prstDash val="dash"/>
                </a:ln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如果两直线垂直相交，只要其中一条直线为投影面平行线，则在所平行的投影面上两直线的同面投影垂直相交，即交角投影为直角。此特性称为直角投影定理。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8" grpId="0" animBg="1"/>
      <p:bldP spid="8" grpId="1" animBg="1"/>
      <p:bldP spid="5" grpId="0" animBg="1"/>
      <p:bldP spid="5" grpId="1" animBg="1"/>
      <p:bldP spid="6" grpId="0"/>
      <p:bldP spid="6" grpId="1"/>
      <p:bldP spid="14" grpId="0"/>
      <p:bldP spid="14" grpId="1"/>
      <p:bldP spid="15" grpId="0"/>
      <p:bldP spid="15" grpId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8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4"/>
          <p:cNvSpPr/>
          <p:nvPr>
            <p:custDataLst>
              <p:tags r:id="rId2"/>
            </p:custDataLst>
          </p:nvPr>
        </p:nvSpPr>
        <p:spPr>
          <a:xfrm>
            <a:off x="0" y="842010"/>
            <a:ext cx="12192000" cy="3503295"/>
          </a:xfrm>
          <a:prstGeom prst="roundRect">
            <a:avLst/>
          </a:prstGeom>
          <a:solidFill>
            <a:srgbClr val="1B7A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8" name="矩形 5"/>
          <p:cNvSpPr/>
          <p:nvPr>
            <p:custDataLst>
              <p:tags r:id="rId3"/>
            </p:custDataLst>
          </p:nvPr>
        </p:nvSpPr>
        <p:spPr>
          <a:xfrm>
            <a:off x="1524076" y="1961394"/>
            <a:ext cx="9296401" cy="2973161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27000" dist="63500" dir="5400000" algn="ctr" rotWithShape="0">
              <a:schemeClr val="lt2">
                <a:lumMod val="75000"/>
                <a:alpha val="10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n-US" altLang="zh-CN" sz="1800">
                <a:solidFill>
                  <a:schemeClr val="dk1"/>
                </a:solidFill>
                <a:latin typeface="微软雅黑" panose="020B0503020204020204" charset="-122"/>
                <a:ea typeface="微软雅黑" panose="020B0503020204020204" charset="-122"/>
              </a:rPr>
              <a:t>2</a:t>
            </a:r>
          </a:p>
        </p:txBody>
      </p:sp>
      <p:sp>
        <p:nvSpPr>
          <p:cNvPr id="4" name="文本框 3"/>
          <p:cNvSpPr txBox="1"/>
          <p:nvPr>
            <p:custDataLst>
              <p:tags r:id="rId4"/>
            </p:custDataLst>
          </p:nvPr>
        </p:nvSpPr>
        <p:spPr>
          <a:xfrm>
            <a:off x="1600169" y="970284"/>
            <a:ext cx="8991588" cy="901852"/>
          </a:xfrm>
          <a:prstGeom prst="rect">
            <a:avLst/>
          </a:prstGeom>
          <a:noFill/>
        </p:spPr>
        <p:txBody>
          <a:bodyPr wrap="square" lIns="63500" tIns="25400" rIns="63500" bIns="25400" rtlCol="0" anchor="ctr" anchorCtr="0">
            <a:normAutofit fontScale="97500"/>
          </a:bodyPr>
          <a:lstStyle/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5400" b="1" spc="380" dirty="0"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直线的投影</a:t>
            </a:r>
          </a:p>
        </p:txBody>
      </p:sp>
      <p:sp>
        <p:nvSpPr>
          <p:cNvPr id="5" name="Title 6"/>
          <p:cNvSpPr txBox="1"/>
          <p:nvPr>
            <p:custDataLst>
              <p:tags r:id="rId5"/>
            </p:custDataLst>
          </p:nvPr>
        </p:nvSpPr>
        <p:spPr>
          <a:xfrm>
            <a:off x="609562" y="5095847"/>
            <a:ext cx="10972876" cy="1004594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63500" tIns="25400" rIns="63500" bIns="25400" anchor="ctr" anchorCtr="0">
            <a:normAutofit/>
            <a:scene3d>
              <a:camera prst="orthographicFront"/>
              <a:lightRig rig="threePt" dir="t"/>
            </a:scene3d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406400" lvl="0" indent="-406400" algn="ctr" fontAlgn="ctr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+mn-ea"/>
              <a:buAutoNum type="ea1JpnChsDbPeriod" startAt="5"/>
            </a:pPr>
            <a:r>
              <a:rPr lang="zh-CN" altLang="en-US" sz="2400" spc="16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两直线的相对位置</a:t>
            </a:r>
          </a:p>
          <a:p>
            <a:pPr marL="406400" lvl="1" indent="0" algn="ctr" fontAlgn="auto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+mn-ea"/>
              <a:buNone/>
            </a:pPr>
            <a:r>
              <a:rPr lang="en-US" altLang="zh-CN" sz="2200" spc="14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1.2.判定空间位置</a:t>
            </a:r>
          </a:p>
        </p:txBody>
      </p:sp>
      <p:pic>
        <p:nvPicPr>
          <p:cNvPr id="6" name="图片 5"/>
          <p:cNvPicPr>
            <a:picLocks noChangeAspect="1"/>
          </p:cNvPicPr>
          <p:nvPr>
            <p:custDataLst>
              <p:tags r:id="rId6"/>
            </p:custDataLst>
          </p:nvPr>
        </p:nvPicPr>
        <p:blipFill rotWithShape="1">
          <a:blip r:embed="rId9"/>
          <a:srcRect/>
          <a:stretch>
            <a:fillRect/>
          </a:stretch>
        </p:blipFill>
        <p:spPr>
          <a:xfrm>
            <a:off x="2063821" y="2113795"/>
            <a:ext cx="8216900" cy="2668348"/>
          </a:xfrm>
          <a:prstGeom prst="round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  <p:bldP spid="3" grpId="1" animBg="1"/>
      <p:bldP spid="8" grpId="0" bldLvl="0" animBg="1"/>
      <p:bldP spid="8" grpId="1" animBg="1"/>
      <p:bldP spid="4" grpId="0"/>
      <p:bldP spid="4" grpId="1"/>
      <p:bldP spid="5" grpId="0"/>
      <p:bldP spid="5" grpId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圆角矩形 4"/>
          <p:cNvSpPr/>
          <p:nvPr userDrawn="1">
            <p:custDataLst>
              <p:tags r:id="rId2"/>
            </p:custDataLst>
          </p:nvPr>
        </p:nvSpPr>
        <p:spPr>
          <a:xfrm>
            <a:off x="0" y="738505"/>
            <a:ext cx="4584065" cy="5467985"/>
          </a:xfrm>
          <a:prstGeom prst="roundRect">
            <a:avLst/>
          </a:prstGeom>
          <a:solidFill>
            <a:srgbClr val="1B7AEE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800" dirty="0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grpSp>
        <p:nvGrpSpPr>
          <p:cNvPr id="10" name="装饰 20"/>
          <p:cNvGrpSpPr>
            <a:grpSpLocks noChangeAspect="1"/>
          </p:cNvGrpSpPr>
          <p:nvPr>
            <p:custDataLst>
              <p:tags r:id="rId3"/>
            </p:custDataLst>
          </p:nvPr>
        </p:nvGrpSpPr>
        <p:grpSpPr>
          <a:xfrm flipH="1" flipV="1">
            <a:off x="443816" y="1375410"/>
            <a:ext cx="875665" cy="764540"/>
            <a:chOff x="3213087" y="1347855"/>
            <a:chExt cx="723913" cy="631688"/>
          </a:xfrm>
          <a:solidFill>
            <a:schemeClr val="bg1"/>
          </a:solidFill>
        </p:grpSpPr>
        <p:sp>
          <p:nvSpPr>
            <p:cNvPr id="6" name="任意多边形: 形状 21"/>
            <p:cNvSpPr>
              <a:spLocks noChangeAspect="1"/>
            </p:cNvSpPr>
            <p:nvPr>
              <p:custDataLst>
                <p:tags r:id="rId8"/>
              </p:custDataLst>
            </p:nvPr>
          </p:nvSpPr>
          <p:spPr>
            <a:xfrm>
              <a:off x="3213087" y="1347855"/>
              <a:ext cx="311295" cy="631688"/>
            </a:xfrm>
            <a:custGeom>
              <a:avLst/>
              <a:gdLst>
                <a:gd name="connsiteX0" fmla="*/ 0 w 311295"/>
                <a:gd name="connsiteY0" fmla="*/ 0 h 631688"/>
                <a:gd name="connsiteX1" fmla="*/ 311295 w 311295"/>
                <a:gd name="connsiteY1" fmla="*/ 0 h 631688"/>
                <a:gd name="connsiteX2" fmla="*/ 311295 w 311295"/>
                <a:gd name="connsiteY2" fmla="*/ 278573 h 631688"/>
                <a:gd name="connsiteX3" fmla="*/ 92015 w 311295"/>
                <a:gd name="connsiteY3" fmla="*/ 631688 h 631688"/>
                <a:gd name="connsiteX4" fmla="*/ 80962 w 311295"/>
                <a:gd name="connsiteY4" fmla="*/ 613739 h 631688"/>
                <a:gd name="connsiteX5" fmla="*/ 33054 w 311295"/>
                <a:gd name="connsiteY5" fmla="*/ 568483 h 631688"/>
                <a:gd name="connsiteX6" fmla="*/ 20355 w 311295"/>
                <a:gd name="connsiteY6" fmla="*/ 561364 h 631688"/>
                <a:gd name="connsiteX7" fmla="*/ 150652 w 311295"/>
                <a:gd name="connsiteY7" fmla="*/ 311295 h 631688"/>
                <a:gd name="connsiteX8" fmla="*/ 0 w 311295"/>
                <a:gd name="connsiteY8" fmla="*/ 311295 h 631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1295" h="631688">
                  <a:moveTo>
                    <a:pt x="0" y="0"/>
                  </a:moveTo>
                  <a:lnTo>
                    <a:pt x="311295" y="0"/>
                  </a:lnTo>
                  <a:lnTo>
                    <a:pt x="311295" y="278573"/>
                  </a:lnTo>
                  <a:cubicBezTo>
                    <a:pt x="300365" y="511936"/>
                    <a:pt x="92393" y="629207"/>
                    <a:pt x="92015" y="631688"/>
                  </a:cubicBezTo>
                  <a:lnTo>
                    <a:pt x="80962" y="613739"/>
                  </a:lnTo>
                  <a:cubicBezTo>
                    <a:pt x="67726" y="597568"/>
                    <a:pt x="51617" y="582153"/>
                    <a:pt x="33054" y="568483"/>
                  </a:cubicBezTo>
                  <a:lnTo>
                    <a:pt x="20355" y="561364"/>
                  </a:lnTo>
                  <a:cubicBezTo>
                    <a:pt x="21645" y="561467"/>
                    <a:pt x="135315" y="475631"/>
                    <a:pt x="150652" y="311295"/>
                  </a:cubicBezTo>
                  <a:lnTo>
                    <a:pt x="0" y="311295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endParaRPr>
            </a:p>
          </p:txBody>
        </p:sp>
        <p:sp>
          <p:nvSpPr>
            <p:cNvPr id="8" name="任意多边形: 形状 22"/>
            <p:cNvSpPr>
              <a:spLocks noChangeAspect="1"/>
            </p:cNvSpPr>
            <p:nvPr>
              <p:custDataLst>
                <p:tags r:id="rId9"/>
              </p:custDataLst>
            </p:nvPr>
          </p:nvSpPr>
          <p:spPr>
            <a:xfrm>
              <a:off x="3625705" y="1347855"/>
              <a:ext cx="311295" cy="631688"/>
            </a:xfrm>
            <a:custGeom>
              <a:avLst/>
              <a:gdLst>
                <a:gd name="connsiteX0" fmla="*/ 0 w 311295"/>
                <a:gd name="connsiteY0" fmla="*/ 0 h 631688"/>
                <a:gd name="connsiteX1" fmla="*/ 311295 w 311295"/>
                <a:gd name="connsiteY1" fmla="*/ 0 h 631688"/>
                <a:gd name="connsiteX2" fmla="*/ 311295 w 311295"/>
                <a:gd name="connsiteY2" fmla="*/ 278573 h 631688"/>
                <a:gd name="connsiteX3" fmla="*/ 92015 w 311295"/>
                <a:gd name="connsiteY3" fmla="*/ 631688 h 631688"/>
                <a:gd name="connsiteX4" fmla="*/ 80961 w 311295"/>
                <a:gd name="connsiteY4" fmla="*/ 613739 h 631688"/>
                <a:gd name="connsiteX5" fmla="*/ 33054 w 311295"/>
                <a:gd name="connsiteY5" fmla="*/ 568483 h 631688"/>
                <a:gd name="connsiteX6" fmla="*/ 20355 w 311295"/>
                <a:gd name="connsiteY6" fmla="*/ 561364 h 631688"/>
                <a:gd name="connsiteX7" fmla="*/ 150652 w 311295"/>
                <a:gd name="connsiteY7" fmla="*/ 311295 h 631688"/>
                <a:gd name="connsiteX8" fmla="*/ 0 w 311295"/>
                <a:gd name="connsiteY8" fmla="*/ 311295 h 631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1295" h="631688">
                  <a:moveTo>
                    <a:pt x="0" y="0"/>
                  </a:moveTo>
                  <a:lnTo>
                    <a:pt x="311295" y="0"/>
                  </a:lnTo>
                  <a:lnTo>
                    <a:pt x="311295" y="278573"/>
                  </a:lnTo>
                  <a:cubicBezTo>
                    <a:pt x="300365" y="511936"/>
                    <a:pt x="92393" y="629207"/>
                    <a:pt x="92015" y="631688"/>
                  </a:cubicBezTo>
                  <a:lnTo>
                    <a:pt x="80961" y="613739"/>
                  </a:lnTo>
                  <a:cubicBezTo>
                    <a:pt x="67726" y="597568"/>
                    <a:pt x="51617" y="582153"/>
                    <a:pt x="33054" y="568483"/>
                  </a:cubicBezTo>
                  <a:lnTo>
                    <a:pt x="20355" y="561364"/>
                  </a:lnTo>
                  <a:cubicBezTo>
                    <a:pt x="21645" y="561467"/>
                    <a:pt x="135315" y="475631"/>
                    <a:pt x="150652" y="311295"/>
                  </a:cubicBezTo>
                  <a:lnTo>
                    <a:pt x="0" y="311295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endParaRPr>
            </a:p>
          </p:txBody>
        </p:sp>
      </p:grpSp>
      <p:sp>
        <p:nvSpPr>
          <p:cNvPr id="14" name="文本框 13"/>
          <p:cNvSpPr txBox="1"/>
          <p:nvPr>
            <p:custDataLst>
              <p:tags r:id="rId4"/>
            </p:custDataLst>
          </p:nvPr>
        </p:nvSpPr>
        <p:spPr>
          <a:xfrm>
            <a:off x="443816" y="2438422"/>
            <a:ext cx="3657600" cy="1371600"/>
          </a:xfrm>
          <a:prstGeom prst="rect">
            <a:avLst/>
          </a:prstGeom>
          <a:noFill/>
        </p:spPr>
        <p:txBody>
          <a:bodyPr wrap="square" lIns="63500" tIns="25400" rIns="63500" bIns="25400" rtlCol="0" anchor="ctr" anchorCtr="0">
            <a:norm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5200" b="1" spc="360" dirty="0"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直线的投影</a:t>
            </a:r>
          </a:p>
        </p:txBody>
      </p:sp>
      <p:pic>
        <p:nvPicPr>
          <p:cNvPr id="15" name="图片 14"/>
          <p:cNvPicPr>
            <a:picLocks noChangeAspect="1"/>
          </p:cNvPicPr>
          <p:nvPr>
            <p:custDataLst>
              <p:tags r:id="rId5"/>
            </p:custDataLst>
          </p:nvPr>
        </p:nvPicPr>
        <p:blipFill rotWithShape="1">
          <a:blip r:embed="rId12"/>
          <a:srcRect/>
          <a:stretch>
            <a:fillRect/>
          </a:stretch>
        </p:blipFill>
        <p:spPr>
          <a:xfrm>
            <a:off x="5181600" y="1034415"/>
            <a:ext cx="6085205" cy="2463165"/>
          </a:xfrm>
          <a:prstGeom prst="roundRect">
            <a:avLst/>
          </a:prstGeom>
          <a:effectLst>
            <a:outerShdw blurRad="457200" dist="50800" dir="2700000" algn="tl" rotWithShape="0">
              <a:srgbClr val="000000">
                <a:alpha val="20000"/>
              </a:srgbClr>
            </a:outerShdw>
          </a:effectLst>
        </p:spPr>
      </p:pic>
      <p:sp>
        <p:nvSpPr>
          <p:cNvPr id="16" name="Title 6"/>
          <p:cNvSpPr txBox="1"/>
          <p:nvPr>
            <p:custDataLst>
              <p:tags r:id="rId6"/>
            </p:custDataLst>
          </p:nvPr>
        </p:nvSpPr>
        <p:spPr>
          <a:xfrm>
            <a:off x="443816" y="3646170"/>
            <a:ext cx="3832225" cy="1727835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63500" tIns="25400" rIns="63500" bIns="25400" anchor="b" anchorCtr="0">
            <a:normAutofit fontScale="97500"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marR="0" lvl="0" indent="0" algn="l" defTabSz="913765" rtl="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r>
              <a:rPr kumimoji="0" lang="zh-CN" altLang="en-US" sz="3800" b="1" i="0" spc="220" noProof="0">
                <a:ln w="3175">
                  <a:noFill/>
                  <a:prstDash val="dash"/>
                </a:ln>
                <a:solidFill>
                  <a:schemeClr val="bg1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五、两直线的相对位置</a:t>
            </a:r>
          </a:p>
        </p:txBody>
      </p:sp>
      <p:sp>
        <p:nvSpPr>
          <p:cNvPr id="17" name="Title 6"/>
          <p:cNvSpPr txBox="1"/>
          <p:nvPr>
            <p:custDataLst>
              <p:tags r:id="rId7"/>
            </p:custDataLst>
          </p:nvPr>
        </p:nvSpPr>
        <p:spPr>
          <a:xfrm>
            <a:off x="5181592" y="3631311"/>
            <a:ext cx="6400197" cy="225136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63500" tIns="25400" rIns="63500" bIns="25400" anchor="t" anchorCtr="0">
            <a:norm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304800" lvl="0" indent="-304800" algn="l" fontAlgn="ctr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+mn-ea"/>
              <a:buAutoNum type="ea1JpnChsDbPeriod" startAt="2"/>
            </a:pPr>
            <a:r>
              <a:rPr lang="en-US" altLang="zh-CN" sz="1600" spc="18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相交</a:t>
            </a:r>
          </a:p>
          <a:p>
            <a:pPr marL="584200" lvl="1" indent="-279400" algn="l" fontAlgn="ctr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Arial" panose="020B0604020202020204" pitchFamily="34" charset="0"/>
              <a:buChar char="○"/>
            </a:pPr>
            <a:r>
              <a:rPr lang="zh-CN" altLang="en-US" sz="1400" spc="16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相交两直线必有一交点，交点为两直线的共有点。两直线相交成直角时，称为垂直相交或正交。</a:t>
            </a:r>
          </a:p>
          <a:p>
            <a:pPr marL="584200" lvl="1" indent="-279400" algn="l" fontAlgn="ctr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Arial" panose="020B0604020202020204" pitchFamily="34" charset="0"/>
              <a:buChar char="○"/>
            </a:pPr>
            <a:r>
              <a:rPr lang="en-US" altLang="zh-CN" sz="1400" spc="16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2.1.相交两直线的投影特征:</a:t>
            </a:r>
          </a:p>
          <a:p>
            <a:pPr marL="838200" lvl="2" indent="-254000" algn="l" fontAlgn="ctr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Arial" panose="020B0604020202020204" pitchFamily="34" charset="0"/>
              <a:buChar char="●"/>
            </a:pPr>
            <a:r>
              <a:rPr lang="en-US" altLang="zh-CN" sz="1400" spc="6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若空间两直线相交，它们的同面投影必定相交，并且交点的投影符合点的投影规律。反之，两直线的各组同面投影都相交，而且交点符合空间点的投影规律，这两直线在空间一定相交。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5" grpId="1" animBg="1"/>
      <p:bldP spid="14" grpId="0"/>
      <p:bldP spid="14" grpId="1"/>
      <p:bldP spid="16" grpId="0"/>
      <p:bldP spid="16" grpId="1"/>
      <p:bldP spid="17" grpId="0"/>
      <p:bldP spid="17" grpId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接连接符 4"/>
          <p:cNvCxnSpPr/>
          <p:nvPr>
            <p:custDataLst>
              <p:tags r:id="rId2"/>
            </p:custDataLst>
          </p:nvPr>
        </p:nvCxnSpPr>
        <p:spPr>
          <a:xfrm flipH="1">
            <a:off x="6153150" y="6389370"/>
            <a:ext cx="6038850" cy="3175"/>
          </a:xfrm>
          <a:prstGeom prst="line">
            <a:avLst/>
          </a:prstGeom>
          <a:ln w="254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/>
          <p:cNvSpPr/>
          <p:nvPr>
            <p:custDataLst>
              <p:tags r:id="rId3"/>
            </p:custDataLst>
          </p:nvPr>
        </p:nvSpPr>
        <p:spPr>
          <a:xfrm>
            <a:off x="6096000" y="6337300"/>
            <a:ext cx="106045" cy="10668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8" name="直接连接符 7"/>
          <p:cNvCxnSpPr/>
          <p:nvPr>
            <p:custDataLst>
              <p:tags r:id="rId4"/>
            </p:custDataLst>
          </p:nvPr>
        </p:nvCxnSpPr>
        <p:spPr>
          <a:xfrm>
            <a:off x="1025525" y="4895850"/>
            <a:ext cx="1219200" cy="12192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0" name="剪去单角的矩形 4"/>
          <p:cNvSpPr/>
          <p:nvPr>
            <p:custDataLst>
              <p:tags r:id="rId5"/>
            </p:custDataLst>
          </p:nvPr>
        </p:nvSpPr>
        <p:spPr>
          <a:xfrm>
            <a:off x="1371600" y="1066852"/>
            <a:ext cx="4724396" cy="4724399"/>
          </a:xfrm>
          <a:custGeom>
            <a:avLst/>
            <a:gdLst>
              <a:gd name="connsiteX0" fmla="*/ 4724396 w 4724396"/>
              <a:gd name="connsiteY0" fmla="*/ 0 h 4724399"/>
              <a:gd name="connsiteX1" fmla="*/ 4724394 w 4724396"/>
              <a:gd name="connsiteY1" fmla="*/ 4724399 h 4724399"/>
              <a:gd name="connsiteX2" fmla="*/ 551903 w 4724396"/>
              <a:gd name="connsiteY2" fmla="*/ 4724398 h 4724399"/>
              <a:gd name="connsiteX3" fmla="*/ 0 w 4724396"/>
              <a:gd name="connsiteY3" fmla="*/ 4172494 h 4724399"/>
              <a:gd name="connsiteX4" fmla="*/ 2 w 4724396"/>
              <a:gd name="connsiteY4" fmla="*/ 5 h 47243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724396" h="4724399">
                <a:moveTo>
                  <a:pt x="4724396" y="0"/>
                </a:moveTo>
                <a:lnTo>
                  <a:pt x="4724394" y="4724399"/>
                </a:lnTo>
                <a:lnTo>
                  <a:pt x="551903" y="4724398"/>
                </a:lnTo>
                <a:lnTo>
                  <a:pt x="0" y="4172494"/>
                </a:lnTo>
                <a:lnTo>
                  <a:pt x="2" y="5"/>
                </a:lnTo>
                <a:close/>
              </a:path>
            </a:pathLst>
          </a:custGeom>
          <a:solidFill>
            <a:srgbClr val="1B7A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800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0" name="文本框 9"/>
          <p:cNvSpPr txBox="1"/>
          <p:nvPr>
            <p:custDataLst>
              <p:tags r:id="rId6"/>
            </p:custDataLst>
          </p:nvPr>
        </p:nvSpPr>
        <p:spPr>
          <a:xfrm>
            <a:off x="1828815" y="1676509"/>
            <a:ext cx="3810025" cy="1066686"/>
          </a:xfrm>
          <a:prstGeom prst="rect">
            <a:avLst/>
          </a:prstGeom>
          <a:noFill/>
        </p:spPr>
        <p:txBody>
          <a:bodyPr wrap="square" lIns="63500" tIns="25400" rIns="63500" bIns="25400" rtlCol="0" anchor="b" anchorCtr="0">
            <a:norm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5400" b="1" spc="38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直线的投影</a:t>
            </a:r>
          </a:p>
        </p:txBody>
      </p:sp>
      <p:sp>
        <p:nvSpPr>
          <p:cNvPr id="14" name="Title 6"/>
          <p:cNvSpPr txBox="1"/>
          <p:nvPr>
            <p:custDataLst>
              <p:tags r:id="rId7"/>
            </p:custDataLst>
          </p:nvPr>
        </p:nvSpPr>
        <p:spPr>
          <a:xfrm>
            <a:off x="1829450" y="3048003"/>
            <a:ext cx="3809390" cy="530225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63500" tIns="25400" rIns="63500" bIns="25400" anchor="b" anchorCtr="0">
            <a:norm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marR="0" lvl="0" indent="0" algn="l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r>
              <a:rPr kumimoji="0" lang="zh-CN" altLang="en-US" sz="2600" b="1" i="0" spc="120" noProof="0">
                <a:ln w="3175">
                  <a:noFill/>
                  <a:prstDash val="dash"/>
                </a:ln>
                <a:solidFill>
                  <a:schemeClr val="bg1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五、两直线的相对位置</a:t>
            </a:r>
          </a:p>
        </p:txBody>
      </p:sp>
      <p:sp>
        <p:nvSpPr>
          <p:cNvPr id="15" name="Title 6"/>
          <p:cNvSpPr txBox="1"/>
          <p:nvPr>
            <p:custDataLst>
              <p:tags r:id="rId8"/>
            </p:custDataLst>
          </p:nvPr>
        </p:nvSpPr>
        <p:spPr>
          <a:xfrm>
            <a:off x="1828815" y="3648712"/>
            <a:ext cx="3809371" cy="1959597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63500" tIns="25400" rIns="63500" bIns="25400" anchor="t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304800" lvl="0" algn="l" font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+mn-ea"/>
              <a:buAutoNum type="ea1JpnChsDbPeriod" startAt="3"/>
            </a:pPr>
            <a:r>
              <a:rPr lang="en-US" altLang="zh-CN" sz="1300" spc="180">
                <a:ln w="3175">
                  <a:noFill/>
                  <a:prstDash val="dash"/>
                </a:ln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交叉</a:t>
            </a:r>
          </a:p>
          <a:p>
            <a:pPr marL="584200" lvl="1" algn="l" font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○"/>
            </a:pPr>
            <a:r>
              <a:rPr lang="zh-CN" altLang="en-US" sz="1300" spc="160">
                <a:ln w="3175">
                  <a:noFill/>
                  <a:prstDash val="dash"/>
                </a:ln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两直线既不平行又不相交称为交叉。</a:t>
            </a:r>
          </a:p>
          <a:p>
            <a:pPr marL="584200" lvl="1" algn="l" font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○"/>
            </a:pPr>
            <a:r>
              <a:rPr lang="en-US" altLang="zh-CN" sz="1300" spc="160">
                <a:ln w="3175">
                  <a:noFill/>
                  <a:prstDash val="dash"/>
                </a:ln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3.1.交叉两直线的投影特征:</a:t>
            </a:r>
          </a:p>
          <a:p>
            <a:pPr marL="838200" lvl="2" algn="l" font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●"/>
            </a:pPr>
            <a:r>
              <a:rPr lang="en-US" altLang="zh-CN" sz="1300" spc="60">
                <a:ln w="3175">
                  <a:noFill/>
                  <a:prstDash val="dash"/>
                </a:ln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各面投影既不符合两直线平行的投影特征，也不符合两直线相交的投影特征。</a:t>
            </a:r>
          </a:p>
        </p:txBody>
      </p:sp>
      <p:pic>
        <p:nvPicPr>
          <p:cNvPr id="16" name="图片 15"/>
          <p:cNvPicPr>
            <a:picLocks noChangeAspect="1"/>
          </p:cNvPicPr>
          <p:nvPr>
            <p:custDataLst>
              <p:tags r:id="rId9"/>
            </p:custDataLst>
          </p:nvPr>
        </p:nvPicPr>
        <p:blipFill rotWithShape="1">
          <a:blip r:embed="rId12"/>
          <a:srcRect/>
          <a:stretch>
            <a:fillRect/>
          </a:stretch>
        </p:blipFill>
        <p:spPr>
          <a:xfrm>
            <a:off x="6096000" y="2299335"/>
            <a:ext cx="5332095" cy="2550160"/>
          </a:xfrm>
          <a:prstGeom prst="round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" grpId="0" animBg="1"/>
      <p:bldP spid="460" grpId="1" animBg="1"/>
      <p:bldP spid="10" grpId="0"/>
      <p:bldP spid="10" grpId="1"/>
      <p:bldP spid="14" grpId="0"/>
      <p:bldP spid="14" grpId="1"/>
      <p:bldP spid="15" grpId="0"/>
      <p:bldP spid="15" grpId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1249363" y="1974850"/>
            <a:ext cx="9693275" cy="2749550"/>
            <a:chOff x="1249688" y="1640089"/>
            <a:chExt cx="9692625" cy="3320231"/>
          </a:xfrm>
        </p:grpSpPr>
        <p:sp>
          <p:nvSpPr>
            <p:cNvPr id="10" name="矩形 9"/>
            <p:cNvSpPr/>
            <p:nvPr/>
          </p:nvSpPr>
          <p:spPr>
            <a:xfrm>
              <a:off x="1315909" y="1652789"/>
              <a:ext cx="9626404" cy="328949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139700" dist="63500" dir="3900000" algn="t" rotWithShape="0">
                <a:prstClr val="black">
                  <a:alpha val="2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en-US" altLang="zh-CN" sz="4000" b="1" strike="noStrike" spc="300" noProof="1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  <a:cs typeface="PT Sans" pitchFamily="34" charset="0"/>
              </a:endParaRPr>
            </a:p>
          </p:txBody>
        </p:sp>
        <p:sp>
          <p:nvSpPr>
            <p:cNvPr id="11" name="矩形 5"/>
            <p:cNvSpPr/>
            <p:nvPr/>
          </p:nvSpPr>
          <p:spPr>
            <a:xfrm flipH="1">
              <a:off x="1249688" y="1640089"/>
              <a:ext cx="2478556" cy="3320231"/>
            </a:xfrm>
            <a:custGeom>
              <a:avLst/>
              <a:gdLst>
                <a:gd name="connsiteX0" fmla="*/ 0 w 2487561"/>
                <a:gd name="connsiteY0" fmla="*/ 0 h 6858000"/>
                <a:gd name="connsiteX1" fmla="*/ 2487561 w 2487561"/>
                <a:gd name="connsiteY1" fmla="*/ 0 h 6858000"/>
                <a:gd name="connsiteX2" fmla="*/ 2487561 w 2487561"/>
                <a:gd name="connsiteY2" fmla="*/ 6858000 h 6858000"/>
                <a:gd name="connsiteX3" fmla="*/ 0 w 2487561"/>
                <a:gd name="connsiteY3" fmla="*/ 6858000 h 6858000"/>
                <a:gd name="connsiteX4" fmla="*/ 0 w 2487561"/>
                <a:gd name="connsiteY4" fmla="*/ 0 h 6858000"/>
                <a:gd name="connsiteX0-1" fmla="*/ 1238865 w 3726426"/>
                <a:gd name="connsiteY0-2" fmla="*/ 0 h 6858000"/>
                <a:gd name="connsiteX1-3" fmla="*/ 3726426 w 3726426"/>
                <a:gd name="connsiteY1-4" fmla="*/ 0 h 6858000"/>
                <a:gd name="connsiteX2-5" fmla="*/ 3726426 w 3726426"/>
                <a:gd name="connsiteY2-6" fmla="*/ 6858000 h 6858000"/>
                <a:gd name="connsiteX3-7" fmla="*/ 0 w 3726426"/>
                <a:gd name="connsiteY3-8" fmla="*/ 6740013 h 6858000"/>
                <a:gd name="connsiteX4-9" fmla="*/ 1238865 w 3726426"/>
                <a:gd name="connsiteY4-10" fmla="*/ 0 h 6858000"/>
                <a:gd name="connsiteX0-11" fmla="*/ 1238865 w 3726426"/>
                <a:gd name="connsiteY0-12" fmla="*/ 0 h 6799943"/>
                <a:gd name="connsiteX1-13" fmla="*/ 3726426 w 3726426"/>
                <a:gd name="connsiteY1-14" fmla="*/ 0 h 6799943"/>
                <a:gd name="connsiteX2-15" fmla="*/ 3653855 w 3726426"/>
                <a:gd name="connsiteY2-16" fmla="*/ 6799943 h 6799943"/>
                <a:gd name="connsiteX3-17" fmla="*/ 0 w 3726426"/>
                <a:gd name="connsiteY3-18" fmla="*/ 6740013 h 6799943"/>
                <a:gd name="connsiteX4-19" fmla="*/ 1238865 w 3726426"/>
                <a:gd name="connsiteY4-20" fmla="*/ 0 h 6799943"/>
                <a:gd name="connsiteX0-21" fmla="*/ 2701643 w 3726426"/>
                <a:gd name="connsiteY0-22" fmla="*/ 907762 h 6799943"/>
                <a:gd name="connsiteX1-23" fmla="*/ 3726426 w 3726426"/>
                <a:gd name="connsiteY1-24" fmla="*/ 0 h 6799943"/>
                <a:gd name="connsiteX2-25" fmla="*/ 3653855 w 3726426"/>
                <a:gd name="connsiteY2-26" fmla="*/ 6799943 h 6799943"/>
                <a:gd name="connsiteX3-27" fmla="*/ 0 w 3726426"/>
                <a:gd name="connsiteY3-28" fmla="*/ 6740013 h 6799943"/>
                <a:gd name="connsiteX4-29" fmla="*/ 2701643 w 3726426"/>
                <a:gd name="connsiteY4-30" fmla="*/ 907762 h 6799943"/>
                <a:gd name="connsiteX0-31" fmla="*/ 1096651 w 3726426"/>
                <a:gd name="connsiteY0-32" fmla="*/ 78936 h 6799943"/>
                <a:gd name="connsiteX1-33" fmla="*/ 3726426 w 3726426"/>
                <a:gd name="connsiteY1-34" fmla="*/ 0 h 6799943"/>
                <a:gd name="connsiteX2-35" fmla="*/ 3653855 w 3726426"/>
                <a:gd name="connsiteY2-36" fmla="*/ 6799943 h 6799943"/>
                <a:gd name="connsiteX3-37" fmla="*/ 0 w 3726426"/>
                <a:gd name="connsiteY3-38" fmla="*/ 6740013 h 6799943"/>
                <a:gd name="connsiteX4-39" fmla="*/ 1096651 w 3726426"/>
                <a:gd name="connsiteY4-40" fmla="*/ 78936 h 6799943"/>
                <a:gd name="connsiteX0-41" fmla="*/ 0 w 2629775"/>
                <a:gd name="connsiteY0-42" fmla="*/ 78936 h 6897886"/>
                <a:gd name="connsiteX1-43" fmla="*/ 2629775 w 2629775"/>
                <a:gd name="connsiteY1-44" fmla="*/ 0 h 6897886"/>
                <a:gd name="connsiteX2-45" fmla="*/ 2557204 w 2629775"/>
                <a:gd name="connsiteY2-46" fmla="*/ 6799943 h 6897886"/>
                <a:gd name="connsiteX3-47" fmla="*/ 934985 w 2629775"/>
                <a:gd name="connsiteY3-48" fmla="*/ 6897886 h 6897886"/>
                <a:gd name="connsiteX4-49" fmla="*/ 0 w 2629775"/>
                <a:gd name="connsiteY4-50" fmla="*/ 78936 h 6897886"/>
                <a:gd name="connsiteX0-51" fmla="*/ 0 w 2623003"/>
                <a:gd name="connsiteY0-52" fmla="*/ 13156 h 6832106"/>
                <a:gd name="connsiteX1-53" fmla="*/ 2623003 w 2623003"/>
                <a:gd name="connsiteY1-54" fmla="*/ 0 h 6832106"/>
                <a:gd name="connsiteX2-55" fmla="*/ 2557204 w 2623003"/>
                <a:gd name="connsiteY2-56" fmla="*/ 6734163 h 6832106"/>
                <a:gd name="connsiteX3-57" fmla="*/ 934985 w 2623003"/>
                <a:gd name="connsiteY3-58" fmla="*/ 6832106 h 6832106"/>
                <a:gd name="connsiteX4-59" fmla="*/ 0 w 2623003"/>
                <a:gd name="connsiteY4-60" fmla="*/ 13156 h 6832106"/>
                <a:gd name="connsiteX0-61" fmla="*/ 0 w 2643319"/>
                <a:gd name="connsiteY0-62" fmla="*/ 0 h 6845262"/>
                <a:gd name="connsiteX1-63" fmla="*/ 2643319 w 2643319"/>
                <a:gd name="connsiteY1-64" fmla="*/ 13156 h 6845262"/>
                <a:gd name="connsiteX2-65" fmla="*/ 2577520 w 2643319"/>
                <a:gd name="connsiteY2-66" fmla="*/ 6747319 h 6845262"/>
                <a:gd name="connsiteX3-67" fmla="*/ 955301 w 2643319"/>
                <a:gd name="connsiteY3-68" fmla="*/ 6845262 h 6845262"/>
                <a:gd name="connsiteX4-69" fmla="*/ 0 w 2643319"/>
                <a:gd name="connsiteY4-70" fmla="*/ 0 h 6845262"/>
                <a:gd name="connsiteX0-71" fmla="*/ 0 w 2643319"/>
                <a:gd name="connsiteY0-72" fmla="*/ 0 h 6878879"/>
                <a:gd name="connsiteX1-73" fmla="*/ 2643319 w 2643319"/>
                <a:gd name="connsiteY1-74" fmla="*/ 13156 h 6878879"/>
                <a:gd name="connsiteX2-75" fmla="*/ 2591064 w 2643319"/>
                <a:gd name="connsiteY2-76" fmla="*/ 6878879 h 6878879"/>
                <a:gd name="connsiteX3-77" fmla="*/ 955301 w 2643319"/>
                <a:gd name="connsiteY3-78" fmla="*/ 6845262 h 6878879"/>
                <a:gd name="connsiteX4-79" fmla="*/ 0 w 2643319"/>
                <a:gd name="connsiteY4-80" fmla="*/ 0 h 6878879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2643319" h="6878879">
                  <a:moveTo>
                    <a:pt x="0" y="0"/>
                  </a:moveTo>
                  <a:lnTo>
                    <a:pt x="2643319" y="13156"/>
                  </a:lnTo>
                  <a:lnTo>
                    <a:pt x="2591064" y="6878879"/>
                  </a:lnTo>
                  <a:lnTo>
                    <a:pt x="955301" y="684526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B78E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trike="noStrike" noProof="1"/>
            </a:p>
          </p:txBody>
        </p:sp>
      </p:grpSp>
      <p:sp>
        <p:nvSpPr>
          <p:cNvPr id="12" name="文本框 11"/>
          <p:cNvSpPr txBox="1"/>
          <p:nvPr/>
        </p:nvSpPr>
        <p:spPr>
          <a:xfrm>
            <a:off x="1508125" y="2471738"/>
            <a:ext cx="1689735" cy="16300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0" spc="600" noProof="1">
                <a:solidFill>
                  <a:schemeClr val="bg1"/>
                </a:solidFill>
                <a:latin typeface="Impact" panose="020B0806030902050204" pitchFamily="34" charset="0"/>
                <a:ea typeface="宋体" panose="02010600030101010101" pitchFamily="2" charset="-122"/>
                <a:cs typeface="+mn-cs"/>
              </a:rPr>
              <a:t>0</a:t>
            </a:r>
            <a:r>
              <a:rPr lang="en-US" sz="10000" spc="600" noProof="1">
                <a:solidFill>
                  <a:schemeClr val="bg1"/>
                </a:solidFill>
                <a:latin typeface="Impact" panose="020B0806030902050204" pitchFamily="34" charset="0"/>
                <a:ea typeface="宋体" panose="02010600030101010101" pitchFamily="2" charset="-122"/>
                <a:cs typeface="+mn-cs"/>
              </a:rPr>
              <a:t>3</a:t>
            </a:r>
            <a:endParaRPr lang="en-US" sz="10000" spc="600" noProof="1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4103" name="文本框 1"/>
          <p:cNvSpPr txBox="1"/>
          <p:nvPr/>
        </p:nvSpPr>
        <p:spPr>
          <a:xfrm>
            <a:off x="5657850" y="2933700"/>
            <a:ext cx="2719070" cy="64516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r>
              <a:rPr lang="zh-CN" altLang="en-US" sz="3600" b="1" dirty="0">
                <a:latin typeface="Century Gothic" pitchFamily="34" charset="0"/>
                <a:sym typeface="+mn-ea"/>
              </a:rPr>
              <a:t>平面的投影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7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10"/>
          <p:cNvSpPr/>
          <p:nvPr>
            <p:custDataLst>
              <p:tags r:id="rId2"/>
            </p:custDataLst>
          </p:nvPr>
        </p:nvSpPr>
        <p:spPr>
          <a:xfrm>
            <a:off x="457181" y="1532903"/>
            <a:ext cx="11277690" cy="4572036"/>
          </a:xfrm>
          <a:prstGeom prst="rect">
            <a:avLst/>
          </a:prstGeom>
          <a:solidFill>
            <a:srgbClr val="1B7AEE"/>
          </a:solidFill>
          <a:ln>
            <a:noFill/>
          </a:ln>
          <a:effectLst>
            <a:outerShdw blurRad="292100" dir="5400000" sx="101000" sy="101000" algn="t" rotWithShape="0">
              <a:prstClr val="black">
                <a:alpha val="1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4" name="文本框 13"/>
          <p:cNvSpPr txBox="1"/>
          <p:nvPr>
            <p:custDataLst>
              <p:tags r:id="rId3"/>
            </p:custDataLst>
          </p:nvPr>
        </p:nvSpPr>
        <p:spPr>
          <a:xfrm>
            <a:off x="609562" y="824870"/>
            <a:ext cx="10972876" cy="685800"/>
          </a:xfrm>
          <a:prstGeom prst="rect">
            <a:avLst/>
          </a:prstGeom>
          <a:noFill/>
        </p:spPr>
        <p:txBody>
          <a:bodyPr wrap="square" lIns="63500" tIns="25400" rIns="63500" bIns="25400" rtlCol="0" anchor="t" anchorCtr="0">
            <a:normAutofit/>
            <a:scene3d>
              <a:camera prst="orthographicFront"/>
              <a:lightRig rig="threePt" dir="t"/>
            </a:scene3d>
          </a:bodyPr>
          <a:lstStyle/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3800" b="1" spc="22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微软雅黑" panose="020B0503020204020204" charset="-122"/>
                <a:ea typeface="微软雅黑" panose="020B0503020204020204" charset="-122"/>
                <a:sym typeface="+mn-ea"/>
              </a:rPr>
              <a:t>平面的投影</a:t>
            </a:r>
          </a:p>
        </p:txBody>
      </p:sp>
      <p:sp>
        <p:nvSpPr>
          <p:cNvPr id="15" name="Title 6"/>
          <p:cNvSpPr txBox="1"/>
          <p:nvPr>
            <p:custDataLst>
              <p:tags r:id="rId4"/>
            </p:custDataLst>
          </p:nvPr>
        </p:nvSpPr>
        <p:spPr>
          <a:xfrm>
            <a:off x="761983" y="1837705"/>
            <a:ext cx="3924338" cy="3962425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63500" tIns="25400" rIns="63500" bIns="25400" anchor="ctr" anchorCtr="0">
            <a:norm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406400" lvl="0" indent="-406400" algn="l" fontAlgn="ctr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+mn-ea"/>
              <a:buAutoNum type="ea1JpnChsDbPeriod"/>
            </a:pPr>
            <a:r>
              <a:rPr lang="zh-CN" altLang="en-US" sz="2400" spc="160">
                <a:ln w="3175">
                  <a:noFill/>
                  <a:prstDash val="dash"/>
                </a:ln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平面投影图的画法</a:t>
            </a:r>
          </a:p>
          <a:p>
            <a:pPr marL="406400" lvl="1" indent="0" algn="l" fontAlgn="auto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+mn-ea"/>
              <a:buNone/>
            </a:pPr>
            <a:r>
              <a:rPr lang="en-US" altLang="zh-CN" sz="2200" spc="140">
                <a:ln w="3175">
                  <a:noFill/>
                  <a:prstDash val="dash"/>
                </a:ln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平面的表示法</a:t>
            </a:r>
          </a:p>
          <a:p>
            <a:pPr marL="1143000" lvl="2" indent="-355600" algn="l" fontAlgn="ctr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+mn-ea"/>
              <a:buAutoNum type="circleNumDbPlain"/>
            </a:pPr>
            <a:r>
              <a:rPr lang="zh-CN" altLang="en-US" sz="2000" spc="100">
                <a:ln w="3175">
                  <a:noFill/>
                  <a:prstDash val="dash"/>
                </a:ln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不在同一直线上的三个点</a:t>
            </a:r>
          </a:p>
          <a:p>
            <a:pPr marL="1143000" lvl="2" indent="-355600" algn="l" fontAlgn="ctr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+mn-ea"/>
              <a:buAutoNum type="circleNumDbPlain"/>
            </a:pPr>
            <a:r>
              <a:rPr lang="zh-CN" altLang="en-US" sz="2000" spc="100">
                <a:ln w="3175">
                  <a:noFill/>
                  <a:prstDash val="dash"/>
                </a:ln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一直线和线外一点</a:t>
            </a:r>
          </a:p>
          <a:p>
            <a:pPr marL="1143000" lvl="2" indent="-355600" algn="l" fontAlgn="ctr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+mn-ea"/>
              <a:buAutoNum type="circleNumDbPlain"/>
            </a:pPr>
            <a:r>
              <a:rPr lang="zh-CN" altLang="en-US" sz="2000" spc="100">
                <a:ln w="3175">
                  <a:noFill/>
                  <a:prstDash val="dash"/>
                </a:ln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两条平行直线</a:t>
            </a:r>
          </a:p>
          <a:p>
            <a:pPr marL="1143000" lvl="2" indent="-355600" algn="l" fontAlgn="ctr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+mn-ea"/>
              <a:buAutoNum type="circleNumDbPlain"/>
            </a:pPr>
            <a:r>
              <a:rPr lang="zh-CN" altLang="en-US" sz="2000" spc="100">
                <a:ln w="3175">
                  <a:noFill/>
                  <a:prstDash val="dash"/>
                </a:ln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两条相交直线</a:t>
            </a:r>
          </a:p>
          <a:p>
            <a:pPr marL="1143000" lvl="2" indent="-355600" algn="l" fontAlgn="ctr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+mn-ea"/>
              <a:buAutoNum type="circleNumDbPlain"/>
            </a:pPr>
            <a:r>
              <a:rPr lang="zh-CN" altLang="en-US" sz="2000" spc="100">
                <a:ln w="3175">
                  <a:noFill/>
                  <a:prstDash val="dash"/>
                </a:ln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任意平面图形</a:t>
            </a:r>
          </a:p>
        </p:txBody>
      </p:sp>
      <p:pic>
        <p:nvPicPr>
          <p:cNvPr id="16" name="图片 15"/>
          <p:cNvPicPr>
            <a:picLocks noChangeAspect="1"/>
          </p:cNvPicPr>
          <p:nvPr>
            <p:custDataLst>
              <p:tags r:id="rId5"/>
            </p:custDataLst>
          </p:nvPr>
        </p:nvPicPr>
        <p:blipFill rotWithShape="1">
          <a:blip r:embed="rId8"/>
          <a:srcRect/>
          <a:stretch>
            <a:fillRect/>
          </a:stretch>
        </p:blipFill>
        <p:spPr>
          <a:xfrm>
            <a:off x="4991078" y="2750531"/>
            <a:ext cx="6438938" cy="2136775"/>
          </a:xfrm>
          <a:custGeom>
            <a:avLst/>
            <a:gdLst/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8160" h="6240">
                <a:moveTo>
                  <a:pt x="0" y="0"/>
                </a:moveTo>
                <a:lnTo>
                  <a:pt x="8160" y="0"/>
                </a:lnTo>
                <a:lnTo>
                  <a:pt x="8160" y="6240"/>
                </a:lnTo>
                <a:lnTo>
                  <a:pt x="0" y="6240"/>
                </a:lnTo>
                <a:lnTo>
                  <a:pt x="0" y="0"/>
                </a:lnTo>
                <a:close/>
              </a:path>
            </a:pathLst>
          </a:cu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ldLvl="0" animBg="1"/>
      <p:bldP spid="10" grpId="1" animBg="1"/>
      <p:bldP spid="14" grpId="0"/>
      <p:bldP spid="14" grpId="1"/>
      <p:bldP spid="15" grpId="0"/>
      <p:bldP spid="15" grpId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8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11"/>
          <p:cNvSpPr/>
          <p:nvPr>
            <p:custDataLst>
              <p:tags r:id="rId2"/>
            </p:custDataLst>
          </p:nvPr>
        </p:nvSpPr>
        <p:spPr>
          <a:xfrm>
            <a:off x="0" y="2465093"/>
            <a:ext cx="12192098" cy="2895623"/>
          </a:xfrm>
          <a:prstGeom prst="rect">
            <a:avLst/>
          </a:prstGeom>
          <a:solidFill>
            <a:srgbClr val="1B7AEE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0" name="矩形 12"/>
          <p:cNvSpPr/>
          <p:nvPr>
            <p:custDataLst>
              <p:tags r:id="rId3"/>
            </p:custDataLst>
          </p:nvPr>
        </p:nvSpPr>
        <p:spPr>
          <a:xfrm>
            <a:off x="5638821" y="1093482"/>
            <a:ext cx="5334020" cy="4724438"/>
          </a:xfrm>
          <a:prstGeom prst="roundRect">
            <a:avLst/>
          </a:prstGeom>
          <a:solidFill>
            <a:schemeClr val="lt1"/>
          </a:solidFill>
          <a:ln>
            <a:noFill/>
          </a:ln>
          <a:effectLst>
            <a:outerShdw blurRad="254000" dir="5400000" sx="102000" sy="102000" algn="ctr" rotWithShape="0">
              <a:schemeClr val="dk1"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4" name="文本框 13"/>
          <p:cNvSpPr txBox="1"/>
          <p:nvPr>
            <p:custDataLst>
              <p:tags r:id="rId4"/>
            </p:custDataLst>
          </p:nvPr>
        </p:nvSpPr>
        <p:spPr>
          <a:xfrm>
            <a:off x="1022350" y="2669540"/>
            <a:ext cx="2544445" cy="609600"/>
          </a:xfrm>
          <a:prstGeom prst="rect">
            <a:avLst/>
          </a:prstGeom>
          <a:noFill/>
        </p:spPr>
        <p:txBody>
          <a:bodyPr wrap="square" lIns="63500" tIns="25400" rIns="63500" bIns="25400" rtlCol="0" anchor="ctr" anchorCtr="0">
            <a:norm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3400" b="1" spc="18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平面的投影</a:t>
            </a:r>
          </a:p>
        </p:txBody>
      </p:sp>
      <p:sp>
        <p:nvSpPr>
          <p:cNvPr id="15" name="Title 6"/>
          <p:cNvSpPr txBox="1"/>
          <p:nvPr>
            <p:custDataLst>
              <p:tags r:id="rId5"/>
            </p:custDataLst>
          </p:nvPr>
        </p:nvSpPr>
        <p:spPr>
          <a:xfrm>
            <a:off x="1066763" y="3220600"/>
            <a:ext cx="3505213" cy="1969999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63500" tIns="25400" rIns="63500" bIns="25400" anchor="ctr" anchorCtr="0">
            <a:norm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381000" lvl="0" indent="-381000" algn="l" fontAlgn="ctr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+mn-ea"/>
              <a:buAutoNum type="ea1JpnChsDbPeriod"/>
            </a:pPr>
            <a:r>
              <a:rPr lang="zh-CN" altLang="en-US" sz="2200" spc="140">
                <a:ln w="3175">
                  <a:noFill/>
                  <a:prstDash val="dash"/>
                </a:ln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平面投影图的画法</a:t>
            </a:r>
          </a:p>
          <a:p>
            <a:pPr marL="381000" lvl="1" indent="0" algn="l" fontAlgn="auto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+mn-ea"/>
              <a:buNone/>
            </a:pPr>
            <a:r>
              <a:rPr lang="en-US" altLang="zh-CN" sz="2000" spc="100">
                <a:ln w="3175">
                  <a:noFill/>
                  <a:prstDash val="dash"/>
                </a:ln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平面投影图的画法</a:t>
            </a:r>
          </a:p>
          <a:p>
            <a:pPr marL="1066800" lvl="2" indent="-330200" algn="l" fontAlgn="ctr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+mn-ea"/>
              <a:buAutoNum type="circleNumDbPlain"/>
            </a:pPr>
            <a:r>
              <a:rPr lang="zh-CN" altLang="en-US" sz="1800" spc="100">
                <a:ln w="3175">
                  <a:noFill/>
                  <a:prstDash val="dash"/>
                </a:ln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求点第三投影</a:t>
            </a:r>
          </a:p>
          <a:p>
            <a:pPr marL="1066800" lvl="2" indent="-330200" algn="l" fontAlgn="ctr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+mn-ea"/>
              <a:buAutoNum type="circleNumDbPlain"/>
            </a:pPr>
            <a:r>
              <a:rPr lang="zh-CN" altLang="en-US" sz="1800" spc="100">
                <a:ln w="3175">
                  <a:noFill/>
                  <a:prstDash val="dash"/>
                </a:ln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画出平面图形</a:t>
            </a:r>
          </a:p>
        </p:txBody>
      </p:sp>
      <p:pic>
        <p:nvPicPr>
          <p:cNvPr id="16" name="图片 15"/>
          <p:cNvPicPr>
            <a:picLocks noChangeAspect="1"/>
          </p:cNvPicPr>
          <p:nvPr>
            <p:custDataLst>
              <p:tags r:id="rId6"/>
            </p:custDataLst>
          </p:nvPr>
        </p:nvPicPr>
        <p:blipFill rotWithShape="1">
          <a:blip r:embed="rId9"/>
          <a:srcRect/>
          <a:stretch>
            <a:fillRect/>
          </a:stretch>
        </p:blipFill>
        <p:spPr>
          <a:xfrm>
            <a:off x="6062374" y="1398285"/>
            <a:ext cx="4486910" cy="4114825"/>
          </a:xfrm>
          <a:prstGeom prst="round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ldLvl="0" animBg="1"/>
      <p:bldP spid="8" grpId="1" animBg="1"/>
      <p:bldP spid="10" grpId="0" bldLvl="0" animBg="1"/>
      <p:bldP spid="10" grpId="1" animBg="1"/>
      <p:bldP spid="14" grpId="0"/>
      <p:bldP spid="14" grpId="1"/>
      <p:bldP spid="15" grpId="0"/>
      <p:bldP spid="15" grpId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8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3"/>
          <p:cNvSpPr/>
          <p:nvPr>
            <p:custDataLst>
              <p:tags r:id="rId2"/>
            </p:custDataLst>
          </p:nvPr>
        </p:nvSpPr>
        <p:spPr>
          <a:xfrm>
            <a:off x="1114656" y="1388745"/>
            <a:ext cx="5116325" cy="4267234"/>
          </a:xfrm>
          <a:prstGeom prst="roundRect">
            <a:avLst/>
          </a:prstGeom>
          <a:solidFill>
            <a:srgbClr val="1B7AEE"/>
          </a:solidFill>
          <a:ln>
            <a:noFill/>
          </a:ln>
          <a:effectLst>
            <a:outerShdw blurRad="1905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 sz="1800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4" name="文本框 13"/>
          <p:cNvSpPr txBox="1"/>
          <p:nvPr>
            <p:custDataLst>
              <p:tags r:id="rId3"/>
            </p:custDataLst>
          </p:nvPr>
        </p:nvSpPr>
        <p:spPr>
          <a:xfrm>
            <a:off x="1487170" y="1917065"/>
            <a:ext cx="2421255" cy="609600"/>
          </a:xfrm>
          <a:prstGeom prst="rect">
            <a:avLst/>
          </a:prstGeom>
          <a:noFill/>
        </p:spPr>
        <p:txBody>
          <a:bodyPr wrap="square" lIns="63500" tIns="25400" rIns="63500" bIns="25400" rtlCol="0" anchor="ctr" anchorCtr="0">
            <a:norm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3400" b="1" spc="18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平面的投影</a:t>
            </a:r>
          </a:p>
        </p:txBody>
      </p:sp>
      <p:sp>
        <p:nvSpPr>
          <p:cNvPr id="15" name="Title 6"/>
          <p:cNvSpPr txBox="1"/>
          <p:nvPr>
            <p:custDataLst>
              <p:tags r:id="rId4"/>
            </p:custDataLst>
          </p:nvPr>
        </p:nvSpPr>
        <p:spPr>
          <a:xfrm>
            <a:off x="1434427" y="2195833"/>
            <a:ext cx="4476775" cy="3657625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63500" tIns="25400" rIns="63500" bIns="25400" anchor="ctr" anchorCtr="0">
            <a:norm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260350" lvl="0" indent="-260350" algn="just" fontAlgn="ctr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+mn-ea"/>
              <a:buAutoNum type="ea1JpnChsDbPeriod" startAt="2"/>
            </a:pPr>
            <a:r>
              <a:rPr lang="zh-CN" altLang="en-US" sz="1600" spc="140">
                <a:ln w="3175">
                  <a:noFill/>
                  <a:prstDash val="dash"/>
                </a:ln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各种位置平面的投影特征</a:t>
            </a:r>
          </a:p>
          <a:p>
            <a:pPr marL="260350" lvl="1" indent="-260350" algn="just" fontAlgn="auto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+mn-ea"/>
              <a:buNone/>
            </a:pPr>
            <a:r>
              <a:rPr lang="en-US" altLang="zh-CN" sz="1600" spc="100">
                <a:ln w="3175">
                  <a:noFill/>
                  <a:prstDash val="dash"/>
                </a:ln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一般位置平面</a:t>
            </a:r>
          </a:p>
          <a:p>
            <a:pPr marL="260350" lvl="2" indent="-260350" algn="just" fontAlgn="ctr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+mn-ea"/>
              <a:buAutoNum type="circleNumDbPlain"/>
            </a:pPr>
            <a:r>
              <a:rPr lang="zh-CN" altLang="en-US" sz="1600" spc="100">
                <a:ln w="3175">
                  <a:noFill/>
                  <a:prstDash val="dash"/>
                </a:ln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相对三投影面都倾斜的平面成为一般位置平面</a:t>
            </a:r>
          </a:p>
          <a:p>
            <a:pPr marL="260350" lvl="3" indent="-260350" algn="just" fontAlgn="ctr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Arial" panose="020B0604020202020204" pitchFamily="34" charset="0"/>
              <a:buChar char="•"/>
            </a:pPr>
            <a:r>
              <a:rPr lang="en-US" altLang="zh-CN" sz="1600" spc="100">
                <a:ln w="3175">
                  <a:noFill/>
                  <a:prstDash val="dash"/>
                </a:ln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1.1.一般位置平面的投影特征</a:t>
            </a:r>
          </a:p>
          <a:p>
            <a:pPr marL="260350" lvl="4" indent="-260350" algn="just" fontAlgn="ctr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Arial" panose="020B0604020202020204" pitchFamily="34" charset="0"/>
              <a:buChar char="•"/>
            </a:pPr>
            <a:r>
              <a:rPr lang="zh-CN" altLang="en-US" sz="1600" spc="100">
                <a:ln w="3175">
                  <a:noFill/>
                  <a:prstDash val="dash"/>
                </a:ln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三投影均为类似形，不反应该平面与投影面的倾角。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6482080" y="2270125"/>
            <a:ext cx="5104765" cy="2533650"/>
            <a:chOff x="10321" y="3575"/>
            <a:chExt cx="7302" cy="3624"/>
          </a:xfrm>
        </p:grpSpPr>
        <p:sp>
          <p:nvSpPr>
            <p:cNvPr id="8" name="圆角矩形 7"/>
            <p:cNvSpPr/>
            <p:nvPr>
              <p:custDataLst>
                <p:tags r:id="rId5"/>
              </p:custDataLst>
            </p:nvPr>
          </p:nvSpPr>
          <p:spPr>
            <a:xfrm>
              <a:off x="10321" y="3575"/>
              <a:ext cx="7303" cy="3624"/>
            </a:xfrm>
            <a:prstGeom prst="roundRect">
              <a:avLst/>
            </a:prstGeom>
            <a:solidFill>
              <a:srgbClr val="1B7AEE"/>
            </a:solidFill>
            <a:ln>
              <a:noFill/>
            </a:ln>
            <a:effectLst>
              <a:outerShdw blurRad="190500" sx="102000" sy="102000" algn="ctr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altLang="zh-CN" sz="1800"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pic>
          <p:nvPicPr>
            <p:cNvPr id="16" name="图片 15"/>
            <p:cNvPicPr>
              <a:picLocks noChangeAspect="1"/>
            </p:cNvPicPr>
            <p:nvPr>
              <p:custDataLst>
                <p:tags r:id="rId6"/>
              </p:custDataLst>
            </p:nvPr>
          </p:nvPicPr>
          <p:blipFill rotWithShape="1">
            <a:blip r:embed="rId9"/>
            <a:srcRect/>
            <a:stretch>
              <a:fillRect/>
            </a:stretch>
          </p:blipFill>
          <p:spPr>
            <a:xfrm>
              <a:off x="10574" y="3830"/>
              <a:ext cx="6797" cy="3114"/>
            </a:xfrm>
            <a:prstGeom prst="roundRect">
              <a:avLst/>
            </a:prstGeom>
          </p:spPr>
        </p:pic>
      </p:grp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  <p:bldP spid="14" grpId="0"/>
      <p:bldP spid="14" grpId="1"/>
      <p:bldP spid="15" grpId="0"/>
      <p:bldP spid="15" grpId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8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线形标注 1(带强调线) 10"/>
          <p:cNvSpPr/>
          <p:nvPr/>
        </p:nvSpPr>
        <p:spPr>
          <a:xfrm>
            <a:off x="1147445" y="1043305"/>
            <a:ext cx="3960495" cy="4900295"/>
          </a:xfrm>
          <a:prstGeom prst="accentCallout1">
            <a:avLst>
              <a:gd name="adj1" fmla="val 18746"/>
              <a:gd name="adj2" fmla="val -3254"/>
              <a:gd name="adj3" fmla="val 102047"/>
              <a:gd name="adj4" fmla="val -12425"/>
            </a:avLst>
          </a:prstGeom>
          <a:solidFill>
            <a:srgbClr val="1B7AE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Rectángulo 6"/>
          <p:cNvSpPr/>
          <p:nvPr>
            <p:custDataLst>
              <p:tags r:id="rId2"/>
            </p:custDataLst>
          </p:nvPr>
        </p:nvSpPr>
        <p:spPr bwMode="auto">
          <a:xfrm>
            <a:off x="609600" y="906780"/>
            <a:ext cx="10972800" cy="5173345"/>
          </a:xfrm>
          <a:prstGeom prst="rect">
            <a:avLst/>
          </a:prstGeom>
          <a:noFill/>
          <a:ln w="38100">
            <a:solidFill>
              <a:srgbClr val="1B7AEE"/>
            </a:solidFill>
          </a:ln>
        </p:spPr>
        <p:txBody>
          <a:bodyPr vert="horz" wrap="square" lIns="91440" tIns="45721" rIns="91440" bIns="45721" numCol="1" rtlCol="0" anchor="t" anchorCtr="0" compatLnSpc="1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es-ES_tradnl" sz="135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10" name="Rectángulo 5"/>
          <p:cNvSpPr/>
          <p:nvPr>
            <p:custDataLst>
              <p:tags r:id="rId3"/>
            </p:custDataLst>
          </p:nvPr>
        </p:nvSpPr>
        <p:spPr>
          <a:xfrm>
            <a:off x="1343671" y="1412884"/>
            <a:ext cx="662400" cy="61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es-ES_tradnl" sz="135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14" name="文本框 13"/>
          <p:cNvSpPr txBox="1"/>
          <p:nvPr>
            <p:custDataLst>
              <p:tags r:id="rId4"/>
            </p:custDataLst>
          </p:nvPr>
        </p:nvSpPr>
        <p:spPr>
          <a:xfrm>
            <a:off x="1219173" y="1461123"/>
            <a:ext cx="3060217" cy="914400"/>
          </a:xfrm>
          <a:prstGeom prst="rect">
            <a:avLst/>
          </a:prstGeom>
          <a:noFill/>
        </p:spPr>
        <p:txBody>
          <a:bodyPr wrap="square" lIns="63500" tIns="25400" rIns="63500" bIns="25400" rtlCol="0" anchor="b" anchorCtr="0">
            <a:norm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4200" b="1" spc="26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平面的投影</a:t>
            </a:r>
          </a:p>
        </p:txBody>
      </p:sp>
      <p:sp>
        <p:nvSpPr>
          <p:cNvPr id="15" name="Title 6"/>
          <p:cNvSpPr txBox="1"/>
          <p:nvPr>
            <p:custDataLst>
              <p:tags r:id="rId5"/>
            </p:custDataLst>
          </p:nvPr>
        </p:nvSpPr>
        <p:spPr>
          <a:xfrm>
            <a:off x="1219200" y="2608580"/>
            <a:ext cx="3733800" cy="259080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63500" tIns="25400" rIns="63500" bIns="25400" anchor="t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lvl="0" indent="0" algn="just" font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+mn-ea"/>
              <a:buAutoNum type="ea1JpnChsDbPeriod" startAt="2"/>
            </a:pPr>
            <a:r>
              <a:rPr lang="zh-CN" altLang="en-US" sz="1400" spc="160">
                <a:ln w="3175">
                  <a:noFill/>
                  <a:prstDash val="dash"/>
                </a:ln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各种位置平面的投影特征</a:t>
            </a:r>
          </a:p>
          <a:p>
            <a:pPr marL="0" lvl="0" algn="just" font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+mn-ea"/>
            </a:pPr>
            <a:r>
              <a:rPr lang="en-US" altLang="zh-CN" sz="1400" spc="160">
                <a:ln w="3175">
                  <a:noFill/>
                  <a:prstDash val="dash"/>
                </a:ln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   投影面平行面</a:t>
            </a:r>
          </a:p>
          <a:p>
            <a:pPr marL="327025" lvl="2" indent="-327025" algn="just" font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●"/>
            </a:pPr>
            <a:r>
              <a:rPr lang="zh-CN" altLang="en-US" sz="1400" spc="100">
                <a:ln w="3175">
                  <a:noFill/>
                  <a:prstDash val="dash"/>
                </a:ln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平行于一个投影面，垂直于另外两个投影面的平面称为投影面平行面。</a:t>
            </a:r>
          </a:p>
          <a:p>
            <a:pPr marL="327025" lvl="2" indent="-327025" algn="just" font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●"/>
            </a:pPr>
            <a:r>
              <a:rPr lang="en-US" altLang="zh-CN" sz="1400" spc="100">
                <a:ln w="3175">
                  <a:noFill/>
                  <a:prstDash val="dash"/>
                </a:ln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2.1.投影面平行面的投影特征:</a:t>
            </a:r>
          </a:p>
          <a:p>
            <a:pPr marL="681990" lvl="3" indent="-354330" algn="just" font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Calibri Light" panose="020F0302020204030204" charset="0"/>
              <a:buAutoNum type="alphaLcPeriod"/>
            </a:pPr>
            <a:r>
              <a:rPr lang="en-US" altLang="zh-CN" sz="1400" spc="100">
                <a:ln w="3175">
                  <a:noFill/>
                  <a:prstDash val="dash"/>
                </a:ln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与平面所平行的投影面上的投影反映实形;其余两投影</a:t>
            </a:r>
          </a:p>
          <a:p>
            <a:pPr marL="681990" lvl="3" indent="-354330" algn="just" font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Calibri Light" panose="020F0302020204030204" charset="0"/>
              <a:buAutoNum type="alphaLcPeriod"/>
            </a:pPr>
            <a:r>
              <a:rPr lang="en-US" altLang="zh-CN" sz="1400" spc="100">
                <a:ln w="3175">
                  <a:noFill/>
                  <a:prstDash val="dash"/>
                </a:ln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均积聚为一直线，而且平行于相应的两投影轴。</a:t>
            </a:r>
          </a:p>
        </p:txBody>
      </p:sp>
      <p:pic>
        <p:nvPicPr>
          <p:cNvPr id="16" name="图片 15"/>
          <p:cNvPicPr>
            <a:picLocks noChangeAspect="1"/>
          </p:cNvPicPr>
          <p:nvPr>
            <p:custDataLst>
              <p:tags r:id="rId6"/>
            </p:custDataLst>
          </p:nvPr>
        </p:nvPicPr>
        <p:blipFill rotWithShape="1">
          <a:blip r:embed="rId9"/>
          <a:srcRect/>
          <a:stretch>
            <a:fillRect/>
          </a:stretch>
        </p:blipFill>
        <p:spPr>
          <a:xfrm>
            <a:off x="5231905" y="2057083"/>
            <a:ext cx="5931433" cy="2743835"/>
          </a:xfrm>
          <a:prstGeom prst="roundRect">
            <a:avLst/>
          </a:prstGeom>
        </p:spPr>
      </p:pic>
      <p:sp>
        <p:nvSpPr>
          <p:cNvPr id="2" name="十字形 1"/>
          <p:cNvSpPr/>
          <p:nvPr/>
        </p:nvSpPr>
        <p:spPr>
          <a:xfrm>
            <a:off x="10560685" y="5229225"/>
            <a:ext cx="720090" cy="648335"/>
          </a:xfrm>
          <a:prstGeom prst="plus">
            <a:avLst>
              <a:gd name="adj" fmla="val 38295"/>
            </a:avLst>
          </a:prstGeom>
          <a:solidFill>
            <a:srgbClr val="1B7AE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1" grpId="1" animBg="1"/>
      <p:bldP spid="8" grpId="0" animBg="1"/>
      <p:bldP spid="8" grpId="1" animBg="1"/>
      <p:bldP spid="10" grpId="0" animBg="1"/>
      <p:bldP spid="10" grpId="1" animBg="1"/>
      <p:bldP spid="14" grpId="0"/>
      <p:bldP spid="14" grpId="1"/>
      <p:bldP spid="15" grpId="0"/>
      <p:bldP spid="15" grpId="1"/>
      <p:bldP spid="2" grpId="0" animBg="1"/>
      <p:bldP spid="2" grpId="1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>
          <a:xfrm>
            <a:off x="5789613" y="1828800"/>
            <a:ext cx="5976620" cy="3096260"/>
          </a:xfrm>
          <a:prstGeom prst="roundRect">
            <a:avLst/>
          </a:prstGeom>
          <a:solidFill>
            <a:srgbClr val="1B7AEE">
              <a:alpha val="65000"/>
            </a:srgbClr>
          </a:solidFill>
          <a:effectLst>
            <a:outerShdw blurRad="50800" dist="50800" dir="5400000" algn="ctr" rotWithShape="0">
              <a:srgbClr val="000000">
                <a:alpha val="4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矩形 30"/>
          <p:cNvSpPr/>
          <p:nvPr>
            <p:custDataLst>
              <p:tags r:id="rId2"/>
            </p:custDataLst>
          </p:nvPr>
        </p:nvSpPr>
        <p:spPr>
          <a:xfrm>
            <a:off x="358775" y="759460"/>
            <a:ext cx="5359400" cy="5410200"/>
          </a:xfrm>
          <a:prstGeom prst="rect">
            <a:avLst/>
          </a:prstGeom>
          <a:solidFill>
            <a:srgbClr val="1B7AEE"/>
          </a:solidFill>
          <a:ln>
            <a:noFill/>
          </a:ln>
          <a:effectLst>
            <a:outerShdw blurRad="50800" dist="76200" dir="2700000" algn="tl" rotWithShape="0">
              <a:srgbClr val="1B7AEE">
                <a:alpha val="7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>
            <p:custDataLst>
              <p:tags r:id="rId3"/>
            </p:custDataLst>
          </p:nvPr>
        </p:nvPicPr>
        <p:blipFill rotWithShape="1">
          <a:blip r:embed="rId12"/>
          <a:srcRect/>
          <a:stretch>
            <a:fillRect/>
          </a:stretch>
        </p:blipFill>
        <p:spPr>
          <a:xfrm>
            <a:off x="5949950" y="1988820"/>
            <a:ext cx="5655945" cy="2776220"/>
          </a:xfrm>
          <a:prstGeom prst="roundRect">
            <a:avLst/>
          </a:prstGeom>
        </p:spPr>
      </p:pic>
      <p:grpSp>
        <p:nvGrpSpPr>
          <p:cNvPr id="3" name="组合 2"/>
          <p:cNvGrpSpPr/>
          <p:nvPr/>
        </p:nvGrpSpPr>
        <p:grpSpPr>
          <a:xfrm>
            <a:off x="462915" y="912495"/>
            <a:ext cx="1950720" cy="1950720"/>
            <a:chOff x="301" y="280"/>
            <a:chExt cx="3072" cy="3072"/>
          </a:xfrm>
        </p:grpSpPr>
        <p:sp>
          <p:nvSpPr>
            <p:cNvPr id="57" name="椭圆 56"/>
            <p:cNvSpPr/>
            <p:nvPr>
              <p:custDataLst>
                <p:tags r:id="rId8"/>
              </p:custDataLst>
            </p:nvPr>
          </p:nvSpPr>
          <p:spPr>
            <a:xfrm flipH="1">
              <a:off x="438" y="387"/>
              <a:ext cx="802" cy="802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33" name="弧形 32"/>
            <p:cNvSpPr/>
            <p:nvPr>
              <p:custDataLst>
                <p:tags r:id="rId9"/>
              </p:custDataLst>
            </p:nvPr>
          </p:nvSpPr>
          <p:spPr>
            <a:xfrm flipH="1">
              <a:off x="301" y="280"/>
              <a:ext cx="3072" cy="3072"/>
            </a:xfrm>
            <a:prstGeom prst="arc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4484370" y="4869815"/>
            <a:ext cx="1176020" cy="1176020"/>
            <a:chOff x="6286" y="8666"/>
            <a:chExt cx="1852" cy="1852"/>
          </a:xfrm>
        </p:grpSpPr>
        <p:sp>
          <p:nvSpPr>
            <p:cNvPr id="37" name="椭圆 36"/>
            <p:cNvSpPr/>
            <p:nvPr>
              <p:custDataLst>
                <p:tags r:id="rId6"/>
              </p:custDataLst>
            </p:nvPr>
          </p:nvSpPr>
          <p:spPr>
            <a:xfrm flipH="1">
              <a:off x="7660" y="10000"/>
              <a:ext cx="432" cy="432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51" name="弧形 50"/>
            <p:cNvSpPr/>
            <p:nvPr>
              <p:custDataLst>
                <p:tags r:id="rId7"/>
              </p:custDataLst>
            </p:nvPr>
          </p:nvSpPr>
          <p:spPr>
            <a:xfrm flipV="1">
              <a:off x="6286" y="8666"/>
              <a:ext cx="1853" cy="1853"/>
            </a:xfrm>
            <a:prstGeom prst="arc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0" name="文本框 19"/>
          <p:cNvSpPr txBox="1"/>
          <p:nvPr>
            <p:custDataLst>
              <p:tags r:id="rId4"/>
            </p:custDataLst>
          </p:nvPr>
        </p:nvSpPr>
        <p:spPr>
          <a:xfrm>
            <a:off x="837565" y="2360930"/>
            <a:ext cx="4679315" cy="3531870"/>
          </a:xfrm>
          <a:prstGeom prst="rect">
            <a:avLst/>
          </a:prstGeom>
          <a:noFill/>
        </p:spPr>
        <p:txBody>
          <a:bodyPr wrap="square" lIns="90000" tIns="46800" rIns="90000" bIns="46800" rtlCol="0">
            <a:normAutofit/>
          </a:bodyPr>
          <a:lstStyle>
            <a:defPPr>
              <a:defRPr lang="zh-CN"/>
            </a:defPPr>
            <a:lvl1pPr fontAlgn="auto">
              <a:lnSpc>
                <a:spcPct val="130000"/>
              </a:lnSpc>
              <a:spcAft>
                <a:spcPts val="1000"/>
              </a:spcAft>
              <a:defRPr sz="1600" spc="150"/>
            </a:lvl1pPr>
          </a:lstStyle>
          <a:p>
            <a:pPr marL="355600" lvl="0" indent="-355600" algn="just" fontAlgn="ctr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+mn-ea"/>
              <a:buAutoNum type="ea1JpnChsDbPeriod" startAt="2"/>
            </a:pPr>
            <a:r>
              <a:rPr lang="zh-CN" altLang="en-US" sz="2000" spc="12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</a:rPr>
              <a:t>各种位置平面的投影特征</a:t>
            </a:r>
          </a:p>
          <a:p>
            <a:pPr marL="355600" lvl="1" indent="0" algn="just" fontAlgn="ctr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+mn-ea"/>
              <a:buNone/>
            </a:pPr>
            <a:r>
              <a:rPr lang="en-US" altLang="zh-CN" sz="1800" spc="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</a:rPr>
              <a:t>投影面垂直面</a:t>
            </a:r>
          </a:p>
          <a:p>
            <a:pPr marL="313055" lvl="2" indent="-313055" algn="just" fontAlgn="ctr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Arial" panose="020B0604020202020204" pitchFamily="34" charset="0"/>
              <a:buChar char="●"/>
            </a:pPr>
            <a:r>
              <a:rPr lang="zh-CN" altLang="en-US" sz="1600" spc="18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</a:rPr>
              <a:t>垂直于一个投影面，倾斜于另外两个投影面的平面称为投影面垂直面。</a:t>
            </a:r>
          </a:p>
          <a:p>
            <a:pPr marL="313055" lvl="2" indent="-313055" algn="just" fontAlgn="ctr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Arial" panose="020B0604020202020204" pitchFamily="34" charset="0"/>
              <a:buChar char="●"/>
            </a:pPr>
            <a:r>
              <a:rPr lang="en-US" altLang="zh-CN" sz="1600" spc="18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</a:rPr>
              <a:t>3.1.投影面垂直面的投影特征:</a:t>
            </a:r>
          </a:p>
          <a:p>
            <a:pPr marL="600710" lvl="3" indent="-278130" algn="just" defTabSz="914400" fontAlgn="ctr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Calibri Light" panose="020F0302020204030204" charset="0"/>
              <a:buAutoNum type="alphaLcPeriod"/>
              <a:tabLst>
                <a:tab pos="537210" algn="l"/>
              </a:tabLst>
            </a:pPr>
            <a:r>
              <a:rPr lang="en-US" altLang="zh-CN" sz="1400" spc="16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</a:rPr>
              <a:t>与平面所垂直的投影面上的投影积聚为一斜线，该斜线</a:t>
            </a:r>
          </a:p>
          <a:p>
            <a:pPr marL="600710" lvl="3" indent="-278130" algn="just" defTabSz="914400" fontAlgn="ctr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Calibri Light" panose="020F0302020204030204" charset="0"/>
              <a:buAutoNum type="alphaLcPeriod"/>
              <a:tabLst>
                <a:tab pos="537210" algn="l"/>
              </a:tabLst>
            </a:pPr>
            <a:r>
              <a:rPr lang="en-US" altLang="zh-CN" sz="1400" spc="16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</a:rPr>
              <a:t>与相应投影轴的夹角反映平面对其它两投影面的倾角:其它两投影均为类似形。</a:t>
            </a:r>
          </a:p>
        </p:txBody>
      </p:sp>
      <p:sp>
        <p:nvSpPr>
          <p:cNvPr id="21" name="文本框 20"/>
          <p:cNvSpPr txBox="1"/>
          <p:nvPr>
            <p:custDataLst>
              <p:tags r:id="rId5"/>
            </p:custDataLst>
          </p:nvPr>
        </p:nvSpPr>
        <p:spPr>
          <a:xfrm>
            <a:off x="838477" y="1411478"/>
            <a:ext cx="4679454" cy="859500"/>
          </a:xfrm>
          <a:prstGeom prst="rect">
            <a:avLst/>
          </a:prstGeom>
          <a:noFill/>
        </p:spPr>
        <p:txBody>
          <a:bodyPr wrap="square" lIns="90000" tIns="46800" rIns="90000" bIns="46800" rtlCol="0" anchor="b">
            <a:norm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4600" b="1" spc="3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平面的投影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  <p:bldP spid="4" grpId="1" animBg="1"/>
      <p:bldP spid="31" grpId="0" bldLvl="0" animBg="1"/>
      <p:bldP spid="31" grpId="1" animBg="1"/>
      <p:bldP spid="20" grpId="0"/>
      <p:bldP spid="20" grpId="1"/>
      <p:bldP spid="21" grpId="0"/>
      <p:bldP spid="21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1249363" y="1974850"/>
            <a:ext cx="9693275" cy="2749550"/>
            <a:chOff x="1249688" y="1640089"/>
            <a:chExt cx="9692625" cy="3320231"/>
          </a:xfrm>
        </p:grpSpPr>
        <p:sp>
          <p:nvSpPr>
            <p:cNvPr id="10" name="矩形 9"/>
            <p:cNvSpPr/>
            <p:nvPr/>
          </p:nvSpPr>
          <p:spPr>
            <a:xfrm>
              <a:off x="1315909" y="1652789"/>
              <a:ext cx="9626404" cy="328949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139700" dist="63500" dir="3900000" algn="t" rotWithShape="0">
                <a:prstClr val="black">
                  <a:alpha val="2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en-US" altLang="zh-CN" sz="4000" b="1" strike="noStrike" spc="300" noProof="1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  <a:cs typeface="PT Sans" pitchFamily="34" charset="0"/>
              </a:endParaRPr>
            </a:p>
          </p:txBody>
        </p:sp>
        <p:sp>
          <p:nvSpPr>
            <p:cNvPr id="11" name="矩形 5"/>
            <p:cNvSpPr/>
            <p:nvPr/>
          </p:nvSpPr>
          <p:spPr>
            <a:xfrm flipH="1">
              <a:off x="1249688" y="1640089"/>
              <a:ext cx="2478556" cy="3320231"/>
            </a:xfrm>
            <a:custGeom>
              <a:avLst/>
              <a:gdLst>
                <a:gd name="connsiteX0" fmla="*/ 0 w 2487561"/>
                <a:gd name="connsiteY0" fmla="*/ 0 h 6858000"/>
                <a:gd name="connsiteX1" fmla="*/ 2487561 w 2487561"/>
                <a:gd name="connsiteY1" fmla="*/ 0 h 6858000"/>
                <a:gd name="connsiteX2" fmla="*/ 2487561 w 2487561"/>
                <a:gd name="connsiteY2" fmla="*/ 6858000 h 6858000"/>
                <a:gd name="connsiteX3" fmla="*/ 0 w 2487561"/>
                <a:gd name="connsiteY3" fmla="*/ 6858000 h 6858000"/>
                <a:gd name="connsiteX4" fmla="*/ 0 w 2487561"/>
                <a:gd name="connsiteY4" fmla="*/ 0 h 6858000"/>
                <a:gd name="connsiteX0-1" fmla="*/ 1238865 w 3726426"/>
                <a:gd name="connsiteY0-2" fmla="*/ 0 h 6858000"/>
                <a:gd name="connsiteX1-3" fmla="*/ 3726426 w 3726426"/>
                <a:gd name="connsiteY1-4" fmla="*/ 0 h 6858000"/>
                <a:gd name="connsiteX2-5" fmla="*/ 3726426 w 3726426"/>
                <a:gd name="connsiteY2-6" fmla="*/ 6858000 h 6858000"/>
                <a:gd name="connsiteX3-7" fmla="*/ 0 w 3726426"/>
                <a:gd name="connsiteY3-8" fmla="*/ 6740013 h 6858000"/>
                <a:gd name="connsiteX4-9" fmla="*/ 1238865 w 3726426"/>
                <a:gd name="connsiteY4-10" fmla="*/ 0 h 6858000"/>
                <a:gd name="connsiteX0-11" fmla="*/ 1238865 w 3726426"/>
                <a:gd name="connsiteY0-12" fmla="*/ 0 h 6799943"/>
                <a:gd name="connsiteX1-13" fmla="*/ 3726426 w 3726426"/>
                <a:gd name="connsiteY1-14" fmla="*/ 0 h 6799943"/>
                <a:gd name="connsiteX2-15" fmla="*/ 3653855 w 3726426"/>
                <a:gd name="connsiteY2-16" fmla="*/ 6799943 h 6799943"/>
                <a:gd name="connsiteX3-17" fmla="*/ 0 w 3726426"/>
                <a:gd name="connsiteY3-18" fmla="*/ 6740013 h 6799943"/>
                <a:gd name="connsiteX4-19" fmla="*/ 1238865 w 3726426"/>
                <a:gd name="connsiteY4-20" fmla="*/ 0 h 6799943"/>
                <a:gd name="connsiteX0-21" fmla="*/ 2701643 w 3726426"/>
                <a:gd name="connsiteY0-22" fmla="*/ 907762 h 6799943"/>
                <a:gd name="connsiteX1-23" fmla="*/ 3726426 w 3726426"/>
                <a:gd name="connsiteY1-24" fmla="*/ 0 h 6799943"/>
                <a:gd name="connsiteX2-25" fmla="*/ 3653855 w 3726426"/>
                <a:gd name="connsiteY2-26" fmla="*/ 6799943 h 6799943"/>
                <a:gd name="connsiteX3-27" fmla="*/ 0 w 3726426"/>
                <a:gd name="connsiteY3-28" fmla="*/ 6740013 h 6799943"/>
                <a:gd name="connsiteX4-29" fmla="*/ 2701643 w 3726426"/>
                <a:gd name="connsiteY4-30" fmla="*/ 907762 h 6799943"/>
                <a:gd name="connsiteX0-31" fmla="*/ 1096651 w 3726426"/>
                <a:gd name="connsiteY0-32" fmla="*/ 78936 h 6799943"/>
                <a:gd name="connsiteX1-33" fmla="*/ 3726426 w 3726426"/>
                <a:gd name="connsiteY1-34" fmla="*/ 0 h 6799943"/>
                <a:gd name="connsiteX2-35" fmla="*/ 3653855 w 3726426"/>
                <a:gd name="connsiteY2-36" fmla="*/ 6799943 h 6799943"/>
                <a:gd name="connsiteX3-37" fmla="*/ 0 w 3726426"/>
                <a:gd name="connsiteY3-38" fmla="*/ 6740013 h 6799943"/>
                <a:gd name="connsiteX4-39" fmla="*/ 1096651 w 3726426"/>
                <a:gd name="connsiteY4-40" fmla="*/ 78936 h 6799943"/>
                <a:gd name="connsiteX0-41" fmla="*/ 0 w 2629775"/>
                <a:gd name="connsiteY0-42" fmla="*/ 78936 h 6897886"/>
                <a:gd name="connsiteX1-43" fmla="*/ 2629775 w 2629775"/>
                <a:gd name="connsiteY1-44" fmla="*/ 0 h 6897886"/>
                <a:gd name="connsiteX2-45" fmla="*/ 2557204 w 2629775"/>
                <a:gd name="connsiteY2-46" fmla="*/ 6799943 h 6897886"/>
                <a:gd name="connsiteX3-47" fmla="*/ 934985 w 2629775"/>
                <a:gd name="connsiteY3-48" fmla="*/ 6897886 h 6897886"/>
                <a:gd name="connsiteX4-49" fmla="*/ 0 w 2629775"/>
                <a:gd name="connsiteY4-50" fmla="*/ 78936 h 6897886"/>
                <a:gd name="connsiteX0-51" fmla="*/ 0 w 2623003"/>
                <a:gd name="connsiteY0-52" fmla="*/ 13156 h 6832106"/>
                <a:gd name="connsiteX1-53" fmla="*/ 2623003 w 2623003"/>
                <a:gd name="connsiteY1-54" fmla="*/ 0 h 6832106"/>
                <a:gd name="connsiteX2-55" fmla="*/ 2557204 w 2623003"/>
                <a:gd name="connsiteY2-56" fmla="*/ 6734163 h 6832106"/>
                <a:gd name="connsiteX3-57" fmla="*/ 934985 w 2623003"/>
                <a:gd name="connsiteY3-58" fmla="*/ 6832106 h 6832106"/>
                <a:gd name="connsiteX4-59" fmla="*/ 0 w 2623003"/>
                <a:gd name="connsiteY4-60" fmla="*/ 13156 h 6832106"/>
                <a:gd name="connsiteX0-61" fmla="*/ 0 w 2643319"/>
                <a:gd name="connsiteY0-62" fmla="*/ 0 h 6845262"/>
                <a:gd name="connsiteX1-63" fmla="*/ 2643319 w 2643319"/>
                <a:gd name="connsiteY1-64" fmla="*/ 13156 h 6845262"/>
                <a:gd name="connsiteX2-65" fmla="*/ 2577520 w 2643319"/>
                <a:gd name="connsiteY2-66" fmla="*/ 6747319 h 6845262"/>
                <a:gd name="connsiteX3-67" fmla="*/ 955301 w 2643319"/>
                <a:gd name="connsiteY3-68" fmla="*/ 6845262 h 6845262"/>
                <a:gd name="connsiteX4-69" fmla="*/ 0 w 2643319"/>
                <a:gd name="connsiteY4-70" fmla="*/ 0 h 6845262"/>
                <a:gd name="connsiteX0-71" fmla="*/ 0 w 2643319"/>
                <a:gd name="connsiteY0-72" fmla="*/ 0 h 6878879"/>
                <a:gd name="connsiteX1-73" fmla="*/ 2643319 w 2643319"/>
                <a:gd name="connsiteY1-74" fmla="*/ 13156 h 6878879"/>
                <a:gd name="connsiteX2-75" fmla="*/ 2591064 w 2643319"/>
                <a:gd name="connsiteY2-76" fmla="*/ 6878879 h 6878879"/>
                <a:gd name="connsiteX3-77" fmla="*/ 955301 w 2643319"/>
                <a:gd name="connsiteY3-78" fmla="*/ 6845262 h 6878879"/>
                <a:gd name="connsiteX4-79" fmla="*/ 0 w 2643319"/>
                <a:gd name="connsiteY4-80" fmla="*/ 0 h 6878879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2643319" h="6878879">
                  <a:moveTo>
                    <a:pt x="0" y="0"/>
                  </a:moveTo>
                  <a:lnTo>
                    <a:pt x="2643319" y="13156"/>
                  </a:lnTo>
                  <a:lnTo>
                    <a:pt x="2591064" y="6878879"/>
                  </a:lnTo>
                  <a:lnTo>
                    <a:pt x="955301" y="684526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B78E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trike="noStrike" noProof="1"/>
            </a:p>
          </p:txBody>
        </p:sp>
      </p:grpSp>
      <p:sp>
        <p:nvSpPr>
          <p:cNvPr id="12" name="文本框 11"/>
          <p:cNvSpPr txBox="1"/>
          <p:nvPr/>
        </p:nvSpPr>
        <p:spPr>
          <a:xfrm>
            <a:off x="1508125" y="2471738"/>
            <a:ext cx="1499870" cy="16300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0" spc="600" noProof="1">
                <a:solidFill>
                  <a:schemeClr val="bg1"/>
                </a:solidFill>
                <a:latin typeface="Impact" panose="020B0806030902050204" pitchFamily="34" charset="0"/>
                <a:ea typeface="宋体" panose="02010600030101010101" pitchFamily="2" charset="-122"/>
                <a:cs typeface="+mn-cs"/>
              </a:rPr>
              <a:t>0</a:t>
            </a:r>
            <a:r>
              <a:rPr lang="en-US" sz="10000" spc="600" noProof="1">
                <a:solidFill>
                  <a:schemeClr val="bg1"/>
                </a:solidFill>
                <a:latin typeface="Impact" panose="020B0806030902050204" pitchFamily="34" charset="0"/>
                <a:ea typeface="宋体" panose="02010600030101010101" pitchFamily="2" charset="-122"/>
                <a:cs typeface="+mn-cs"/>
              </a:rPr>
              <a:t>1</a:t>
            </a:r>
            <a:endParaRPr lang="en-US" sz="10000" spc="600" noProof="1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4103" name="文本框 1"/>
          <p:cNvSpPr txBox="1"/>
          <p:nvPr/>
        </p:nvSpPr>
        <p:spPr>
          <a:xfrm>
            <a:off x="5657850" y="2933700"/>
            <a:ext cx="2719070" cy="64516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r>
              <a:rPr lang="zh-CN" altLang="en-US" sz="3600" b="1" dirty="0">
                <a:latin typeface="Century Gothic" pitchFamily="34" charset="0"/>
                <a:sym typeface="+mn-ea"/>
              </a:rPr>
              <a:t>点的投影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8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7183755" y="2331720"/>
            <a:ext cx="4081145" cy="253365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7056755" y="2204720"/>
            <a:ext cx="4019550" cy="2520315"/>
          </a:xfrm>
          <a:prstGeom prst="rect">
            <a:avLst/>
          </a:prstGeom>
          <a:solidFill>
            <a:srgbClr val="1B7AE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966470" y="2331720"/>
            <a:ext cx="5832475" cy="252031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839470" y="2204720"/>
            <a:ext cx="5832475" cy="2520315"/>
          </a:xfrm>
          <a:prstGeom prst="rect">
            <a:avLst/>
          </a:prstGeom>
          <a:solidFill>
            <a:srgbClr val="1B7AE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任意多边形 4"/>
          <p:cNvSpPr/>
          <p:nvPr>
            <p:custDataLst>
              <p:tags r:id="rId2"/>
            </p:custDataLst>
          </p:nvPr>
        </p:nvSpPr>
        <p:spPr>
          <a:xfrm>
            <a:off x="609556" y="1523985"/>
            <a:ext cx="10972888" cy="3810031"/>
          </a:xfrm>
          <a:custGeom>
            <a:avLst/>
            <a:gdLst>
              <a:gd name="connisteX0" fmla="*/ 4723765 w 10902950"/>
              <a:gd name="connsiteY0" fmla="*/ 22225 h 3856355"/>
              <a:gd name="connisteX1" fmla="*/ 0 w 10902950"/>
              <a:gd name="connsiteY1" fmla="*/ 22225 h 3856355"/>
              <a:gd name="connisteX2" fmla="*/ 0 w 10902950"/>
              <a:gd name="connsiteY2" fmla="*/ 3856355 h 3856355"/>
              <a:gd name="connisteX3" fmla="*/ 10902950 w 10902950"/>
              <a:gd name="connsiteY3" fmla="*/ 3856355 h 3856355"/>
              <a:gd name="connisteX4" fmla="*/ 10902950 w 10902950"/>
              <a:gd name="connsiteY4" fmla="*/ 0 h 3856355"/>
              <a:gd name="connisteX5" fmla="*/ 9713595 w 10902950"/>
              <a:gd name="connsiteY5" fmla="*/ 0 h 3856355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</a:cxnLst>
            <a:rect l="l" t="t" r="r" b="b"/>
            <a:pathLst>
              <a:path w="10902950" h="3856355">
                <a:moveTo>
                  <a:pt x="4723765" y="22225"/>
                </a:moveTo>
                <a:lnTo>
                  <a:pt x="0" y="22225"/>
                </a:lnTo>
                <a:lnTo>
                  <a:pt x="0" y="3856355"/>
                </a:lnTo>
                <a:lnTo>
                  <a:pt x="10902950" y="3856355"/>
                </a:lnTo>
                <a:lnTo>
                  <a:pt x="10902950" y="0"/>
                </a:lnTo>
                <a:lnTo>
                  <a:pt x="9713595" y="0"/>
                </a:lnTo>
              </a:path>
            </a:pathLst>
          </a:custGeom>
          <a:noFill/>
          <a:ln w="34925">
            <a:solidFill>
              <a:srgbClr val="1B7AE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endParaRPr kumimoji="1" lang="zh-CN" altLang="en-US" sz="1600" b="1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pic>
        <p:nvPicPr>
          <p:cNvPr id="4" name="图片 3"/>
          <p:cNvPicPr>
            <a:picLocks noChangeAspect="1"/>
          </p:cNvPicPr>
          <p:nvPr>
            <p:custDataLst>
              <p:tags r:id="rId3"/>
            </p:custDataLst>
          </p:nvPr>
        </p:nvPicPr>
        <p:blipFill rotWithShape="1">
          <a:blip r:embed="rId9"/>
          <a:srcRect/>
          <a:stretch>
            <a:fillRect/>
          </a:stretch>
        </p:blipFill>
        <p:spPr>
          <a:xfrm>
            <a:off x="964870" y="2346960"/>
            <a:ext cx="5581675" cy="2235835"/>
          </a:xfrm>
          <a:custGeom>
            <a:avLst/>
            <a:gdLst/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6480" h="6960">
                <a:moveTo>
                  <a:pt x="0" y="0"/>
                </a:moveTo>
                <a:lnTo>
                  <a:pt x="6480" y="0"/>
                </a:lnTo>
                <a:lnTo>
                  <a:pt x="6480" y="6960"/>
                </a:lnTo>
                <a:lnTo>
                  <a:pt x="0" y="6960"/>
                </a:lnTo>
                <a:lnTo>
                  <a:pt x="0" y="0"/>
                </a:lnTo>
                <a:close/>
              </a:path>
            </a:pathLst>
          </a:custGeom>
        </p:spPr>
      </p:pic>
      <p:sp>
        <p:nvSpPr>
          <p:cNvPr id="3" name="文本框 2"/>
          <p:cNvSpPr txBox="1"/>
          <p:nvPr>
            <p:custDataLst>
              <p:tags r:id="rId4"/>
            </p:custDataLst>
          </p:nvPr>
        </p:nvSpPr>
        <p:spPr>
          <a:xfrm>
            <a:off x="6316390" y="1219200"/>
            <a:ext cx="3103905" cy="762000"/>
          </a:xfrm>
          <a:prstGeom prst="rect">
            <a:avLst/>
          </a:prstGeom>
          <a:noFill/>
        </p:spPr>
        <p:txBody>
          <a:bodyPr wrap="square" lIns="63500" tIns="25400" rIns="63500" bIns="25400" rtlCol="0" anchor="b" anchorCtr="0">
            <a:norm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4200" b="1" spc="26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平面的投影</a:t>
            </a:r>
          </a:p>
        </p:txBody>
      </p:sp>
      <p:sp>
        <p:nvSpPr>
          <p:cNvPr id="6" name="Title 6"/>
          <p:cNvSpPr txBox="1"/>
          <p:nvPr>
            <p:custDataLst>
              <p:tags r:id="rId5"/>
            </p:custDataLst>
          </p:nvPr>
        </p:nvSpPr>
        <p:spPr>
          <a:xfrm>
            <a:off x="7249795" y="2278380"/>
            <a:ext cx="4018915" cy="1305509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63500" tIns="25400" rIns="63500" bIns="25400" anchor="b" anchorCtr="0">
            <a:norm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marR="0" lvl="0" indent="0" algn="l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r>
              <a:rPr kumimoji="0" lang="zh-CN" altLang="en-US" sz="3200" b="1" i="0" spc="120" noProof="0">
                <a:ln w="3175">
                  <a:noFill/>
                  <a:prstDash val="dash"/>
                </a:ln>
                <a:solidFill>
                  <a:schemeClr val="bg1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二.各种位置平面的投影特征</a:t>
            </a:r>
          </a:p>
        </p:txBody>
      </p:sp>
      <p:sp>
        <p:nvSpPr>
          <p:cNvPr id="14" name="Title 6"/>
          <p:cNvSpPr txBox="1"/>
          <p:nvPr>
            <p:custDataLst>
              <p:tags r:id="rId6"/>
            </p:custDataLst>
          </p:nvPr>
        </p:nvSpPr>
        <p:spPr>
          <a:xfrm>
            <a:off x="7249160" y="3654374"/>
            <a:ext cx="4018896" cy="910019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63500" tIns="25400" rIns="63500" bIns="25400" anchor="t" anchorCtr="0">
            <a:norm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lvl="0" indent="0"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100000"/>
            </a:pPr>
            <a:r>
              <a:rPr lang="en-US" altLang="zh-CN" sz="3200" spc="200">
                <a:ln w="3175">
                  <a:noFill/>
                  <a:prstDash val="dash"/>
                </a:ln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判定空间位置</a:t>
            </a:r>
          </a:p>
        </p:txBody>
      </p:sp>
    </p:spTree>
    <p:custDataLst>
      <p:tags r:id="rId1"/>
    </p:custData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9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>
            <p:custDataLst>
              <p:tags r:id="rId2"/>
            </p:custDataLst>
          </p:nvPr>
        </p:nvSpPr>
        <p:spPr>
          <a:xfrm>
            <a:off x="907415" y="829945"/>
            <a:ext cx="10522585" cy="4060825"/>
          </a:xfrm>
          <a:prstGeom prst="rect">
            <a:avLst/>
          </a:prstGeom>
          <a:solidFill>
            <a:schemeClr val="bg1">
              <a:lumMod val="7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800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0" name="矩形 9"/>
          <p:cNvSpPr/>
          <p:nvPr userDrawn="1">
            <p:custDataLst>
              <p:tags r:id="rId3"/>
            </p:custDataLst>
          </p:nvPr>
        </p:nvSpPr>
        <p:spPr>
          <a:xfrm>
            <a:off x="0" y="1069975"/>
            <a:ext cx="12192000" cy="3635375"/>
          </a:xfrm>
          <a:prstGeom prst="rect">
            <a:avLst/>
          </a:prstGeom>
          <a:solidFill>
            <a:srgbClr val="1B7AEE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800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cxnSp>
        <p:nvCxnSpPr>
          <p:cNvPr id="4" name="直接连接符 3"/>
          <p:cNvCxnSpPr/>
          <p:nvPr>
            <p:custDataLst>
              <p:tags r:id="rId4"/>
            </p:custDataLst>
          </p:nvPr>
        </p:nvCxnSpPr>
        <p:spPr>
          <a:xfrm>
            <a:off x="6310630" y="4957484"/>
            <a:ext cx="0" cy="1219210"/>
          </a:xfrm>
          <a:prstGeom prst="line">
            <a:avLst/>
          </a:prstGeom>
          <a:ln>
            <a:solidFill>
              <a:schemeClr val="dk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图片 4"/>
          <p:cNvPicPr>
            <a:picLocks noChangeAspect="1"/>
          </p:cNvPicPr>
          <p:nvPr>
            <p:custDataLst>
              <p:tags r:id="rId5"/>
            </p:custDataLst>
          </p:nvPr>
        </p:nvPicPr>
        <p:blipFill rotWithShape="1">
          <a:blip r:embed="rId10"/>
          <a:srcRect/>
          <a:stretch>
            <a:fillRect/>
          </a:stretch>
        </p:blipFill>
        <p:spPr>
          <a:xfrm>
            <a:off x="2135505" y="1250950"/>
            <a:ext cx="8181340" cy="3272790"/>
          </a:xfrm>
          <a:custGeom>
            <a:avLst/>
            <a:gdLst/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1040" h="5280">
                <a:moveTo>
                  <a:pt x="0" y="0"/>
                </a:moveTo>
                <a:lnTo>
                  <a:pt x="11040" y="0"/>
                </a:lnTo>
                <a:lnTo>
                  <a:pt x="11040" y="5280"/>
                </a:lnTo>
                <a:lnTo>
                  <a:pt x="0" y="5280"/>
                </a:lnTo>
                <a:lnTo>
                  <a:pt x="0" y="0"/>
                </a:lnTo>
                <a:close/>
              </a:path>
            </a:pathLst>
          </a:custGeom>
        </p:spPr>
      </p:pic>
      <p:sp>
        <p:nvSpPr>
          <p:cNvPr id="6" name="文本框 5"/>
          <p:cNvSpPr txBox="1"/>
          <p:nvPr>
            <p:custDataLst>
              <p:tags r:id="rId6"/>
            </p:custDataLst>
          </p:nvPr>
        </p:nvSpPr>
        <p:spPr>
          <a:xfrm>
            <a:off x="1192659" y="5038344"/>
            <a:ext cx="4724311" cy="1057529"/>
          </a:xfrm>
          <a:prstGeom prst="rect">
            <a:avLst/>
          </a:prstGeom>
          <a:noFill/>
        </p:spPr>
        <p:txBody>
          <a:bodyPr wrap="square" lIns="63500" tIns="25400" rIns="63500" bIns="25400" rtlCol="0" anchor="ctr" anchorCtr="0">
            <a:normAutofit/>
          </a:bodyPr>
          <a:lstStyle/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5200" b="1" spc="36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平面的投影</a:t>
            </a:r>
          </a:p>
        </p:txBody>
      </p:sp>
      <p:sp>
        <p:nvSpPr>
          <p:cNvPr id="8" name="Title 6"/>
          <p:cNvSpPr txBox="1"/>
          <p:nvPr>
            <p:custDataLst>
              <p:tags r:id="rId7"/>
            </p:custDataLst>
          </p:nvPr>
        </p:nvSpPr>
        <p:spPr>
          <a:xfrm>
            <a:off x="7123821" y="5038344"/>
            <a:ext cx="4736580" cy="1057529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63500" tIns="25400" rIns="63500" bIns="25400" anchor="ctr" anchorCtr="0">
            <a:norm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406400" lvl="0" indent="-406400" algn="l" fontAlgn="ctr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+mn-ea"/>
              <a:buAutoNum type="ea1JpnChsDbPeriod" startAt="3"/>
            </a:pPr>
            <a:r>
              <a:rPr lang="zh-CN" altLang="en-US" sz="2400" spc="160">
                <a:ln w="3175">
                  <a:noFill/>
                  <a:prstDash val="dash"/>
                </a:ln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平面上的直线和点</a:t>
            </a:r>
          </a:p>
          <a:p>
            <a:pPr marL="19050" lvl="1" indent="387985" algn="l" fontAlgn="ctr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Calibri Light" panose="020F0302020204030204" charset="0"/>
              <a:buAutoNum type="arabicPeriod"/>
            </a:pPr>
            <a:r>
              <a:rPr lang="en-US" altLang="zh-CN" sz="2200" spc="140">
                <a:ln w="3175">
                  <a:noFill/>
                  <a:prstDash val="dash"/>
                </a:ln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直线在平面上的条件</a:t>
            </a:r>
          </a:p>
        </p:txBody>
      </p:sp>
    </p:spTree>
    <p:custDataLst>
      <p:tags r:id="rId1"/>
    </p:custData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13"/>
          <p:cNvSpPr/>
          <p:nvPr>
            <p:custDataLst>
              <p:tags r:id="rId2"/>
            </p:custDataLst>
          </p:nvPr>
        </p:nvSpPr>
        <p:spPr>
          <a:xfrm>
            <a:off x="8260080" y="2082800"/>
            <a:ext cx="3044190" cy="3454400"/>
          </a:xfrm>
          <a:prstGeom prst="rect">
            <a:avLst/>
          </a:prstGeom>
          <a:noFill/>
          <a:ln w="34925" cmpd="sng">
            <a:solidFill>
              <a:srgbClr val="1B7AEE">
                <a:alpha val="72000"/>
              </a:srgb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endParaRPr lang="zh-CN" altLang="en-US" sz="1800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5" name="矩形 12"/>
          <p:cNvSpPr/>
          <p:nvPr>
            <p:custDataLst>
              <p:tags r:id="rId3"/>
            </p:custDataLst>
          </p:nvPr>
        </p:nvSpPr>
        <p:spPr>
          <a:xfrm>
            <a:off x="483870" y="2082800"/>
            <a:ext cx="7319010" cy="3454400"/>
          </a:xfrm>
          <a:prstGeom prst="rect">
            <a:avLst/>
          </a:prstGeom>
          <a:noFill/>
          <a:ln w="34925" cmpd="sng">
            <a:solidFill>
              <a:srgbClr val="1B7AEE">
                <a:alpha val="72000"/>
              </a:srgb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endParaRPr lang="zh-CN" altLang="en-US" sz="1800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6" name="矩形 14"/>
          <p:cNvSpPr/>
          <p:nvPr>
            <p:custDataLst>
              <p:tags r:id="rId4"/>
            </p:custDataLst>
          </p:nvPr>
        </p:nvSpPr>
        <p:spPr>
          <a:xfrm>
            <a:off x="636270" y="2235200"/>
            <a:ext cx="7319010" cy="3454400"/>
          </a:xfrm>
          <a:prstGeom prst="rect">
            <a:avLst/>
          </a:prstGeom>
          <a:solidFill>
            <a:srgbClr val="1B7AEE"/>
          </a:solidFill>
          <a:ln w="19050">
            <a:solidFill>
              <a:schemeClr val="accent1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endParaRPr lang="en-US" altLang="zh-CN" sz="1800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7" name="矩形 16"/>
          <p:cNvSpPr/>
          <p:nvPr>
            <p:custDataLst>
              <p:tags r:id="rId5"/>
            </p:custDataLst>
          </p:nvPr>
        </p:nvSpPr>
        <p:spPr>
          <a:xfrm>
            <a:off x="8412480" y="2235200"/>
            <a:ext cx="3044190" cy="3454400"/>
          </a:xfrm>
          <a:prstGeom prst="rect">
            <a:avLst/>
          </a:prstGeom>
          <a:solidFill>
            <a:srgbClr val="1B7AEE"/>
          </a:solidFill>
          <a:ln w="19050">
            <a:solidFill>
              <a:schemeClr val="accent1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endParaRPr lang="en-US" altLang="zh-CN" sz="1800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3" name="文本框 2"/>
          <p:cNvSpPr txBox="1"/>
          <p:nvPr>
            <p:custDataLst>
              <p:tags r:id="rId6"/>
            </p:custDataLst>
          </p:nvPr>
        </p:nvSpPr>
        <p:spPr>
          <a:xfrm>
            <a:off x="609600" y="1111885"/>
            <a:ext cx="3902075" cy="1068070"/>
          </a:xfrm>
          <a:prstGeom prst="rect">
            <a:avLst/>
          </a:prstGeom>
          <a:noFill/>
        </p:spPr>
        <p:txBody>
          <a:bodyPr wrap="square" lIns="63500" tIns="25400" rIns="63500" bIns="25400" rtlCol="0" anchor="t" anchorCtr="0">
            <a:norm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4000" b="1" spc="36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平面的投影</a:t>
            </a:r>
          </a:p>
        </p:txBody>
      </p:sp>
      <p:pic>
        <p:nvPicPr>
          <p:cNvPr id="4" name="图片 3"/>
          <p:cNvPicPr>
            <a:picLocks noChangeAspect="1"/>
          </p:cNvPicPr>
          <p:nvPr>
            <p:custDataLst>
              <p:tags r:id="rId7"/>
            </p:custDataLst>
          </p:nvPr>
        </p:nvPicPr>
        <p:blipFill rotWithShape="1">
          <a:blip r:embed="rId12"/>
          <a:srcRect/>
          <a:stretch>
            <a:fillRect/>
          </a:stretch>
        </p:blipFill>
        <p:spPr>
          <a:xfrm>
            <a:off x="1596708" y="2438400"/>
            <a:ext cx="5398135" cy="3048000"/>
          </a:xfrm>
          <a:custGeom>
            <a:avLst/>
            <a:gdLst/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7200" h="4800">
                <a:moveTo>
                  <a:pt x="0" y="0"/>
                </a:moveTo>
                <a:lnTo>
                  <a:pt x="7200" y="0"/>
                </a:lnTo>
                <a:lnTo>
                  <a:pt x="7200" y="4800"/>
                </a:lnTo>
                <a:lnTo>
                  <a:pt x="0" y="4800"/>
                </a:lnTo>
                <a:lnTo>
                  <a:pt x="0" y="0"/>
                </a:lnTo>
                <a:close/>
              </a:path>
            </a:pathLst>
          </a:custGeom>
        </p:spPr>
      </p:pic>
      <p:sp>
        <p:nvSpPr>
          <p:cNvPr id="5" name="Title 6"/>
          <p:cNvSpPr txBox="1"/>
          <p:nvPr>
            <p:custDataLst>
              <p:tags r:id="rId8"/>
            </p:custDataLst>
          </p:nvPr>
        </p:nvSpPr>
        <p:spPr>
          <a:xfrm>
            <a:off x="8592185" y="2438400"/>
            <a:ext cx="2685415" cy="1322692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63500" tIns="25400" rIns="63500" bIns="25400" anchor="b" anchorCtr="0">
            <a:norm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marR="0" lvl="0" indent="0" algn="l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r>
              <a:rPr kumimoji="0" lang="zh-CN" altLang="en-US" sz="3000" b="1" i="0" spc="120" noProof="0">
                <a:ln w="3175">
                  <a:noFill/>
                  <a:prstDash val="dash"/>
                </a:ln>
                <a:solidFill>
                  <a:schemeClr val="lt1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三.平面上的直线和点</a:t>
            </a:r>
          </a:p>
        </p:txBody>
      </p:sp>
      <p:sp>
        <p:nvSpPr>
          <p:cNvPr id="14" name="Title 6"/>
          <p:cNvSpPr txBox="1"/>
          <p:nvPr>
            <p:custDataLst>
              <p:tags r:id="rId9"/>
            </p:custDataLst>
          </p:nvPr>
        </p:nvSpPr>
        <p:spPr>
          <a:xfrm>
            <a:off x="8591550" y="3831577"/>
            <a:ext cx="2685396" cy="1654823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63500" tIns="25400" rIns="63500" bIns="25400" anchor="t" anchorCtr="0">
            <a:norm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lvl="0" indent="0" algn="l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</a:pPr>
            <a:r>
              <a:rPr lang="en-US" altLang="zh-CN" sz="3000" spc="220">
                <a:ln w="3175">
                  <a:noFill/>
                  <a:prstDash val="dash"/>
                </a:ln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点在平面上的条件</a:t>
            </a:r>
          </a:p>
        </p:txBody>
      </p:sp>
    </p:spTree>
    <p:custDataLst>
      <p:tags r:id="rId1"/>
    </p:custData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9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>
            <p:custDataLst>
              <p:tags r:id="rId2"/>
            </p:custDataLst>
          </p:nvPr>
        </p:nvSpPr>
        <p:spPr>
          <a:xfrm>
            <a:off x="0" y="1680845"/>
            <a:ext cx="12198350" cy="3496945"/>
          </a:xfrm>
          <a:prstGeom prst="rect">
            <a:avLst/>
          </a:prstGeom>
          <a:solidFill>
            <a:srgbClr val="1B7A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4" name="image 1404"/>
          <p:cNvPicPr/>
          <p:nvPr>
            <p:custDataLst>
              <p:tags r:id="rId3"/>
            </p:custDataLst>
          </p:nvPr>
        </p:nvPicPr>
        <p:blipFill>
          <a:blip r:embed="rId10"/>
          <a:srcRect/>
          <a:stretch>
            <a:fillRect/>
          </a:stretch>
        </p:blipFill>
        <p:spPr>
          <a:xfrm>
            <a:off x="1712604" y="609605"/>
            <a:ext cx="4419635" cy="5791247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>
            <p:custDataLst>
              <p:tags r:id="rId4"/>
            </p:custDataLst>
          </p:nvPr>
        </p:nvPicPr>
        <p:blipFill rotWithShape="1">
          <a:blip r:embed="rId11"/>
          <a:srcRect/>
          <a:stretch>
            <a:fillRect/>
          </a:stretch>
        </p:blipFill>
        <p:spPr>
          <a:xfrm>
            <a:off x="2017406" y="2360956"/>
            <a:ext cx="3733825" cy="2136140"/>
          </a:xfrm>
          <a:custGeom>
            <a:avLst/>
            <a:gdLst/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880" h="7920">
                <a:moveTo>
                  <a:pt x="339" y="0"/>
                </a:moveTo>
                <a:lnTo>
                  <a:pt x="5541" y="0"/>
                </a:lnTo>
                <a:cubicBezTo>
                  <a:pt x="5722" y="0"/>
                  <a:pt x="5871" y="143"/>
                  <a:pt x="5880" y="322"/>
                </a:cubicBezTo>
                <a:lnTo>
                  <a:pt x="5880" y="339"/>
                </a:lnTo>
                <a:lnTo>
                  <a:pt x="5880" y="7581"/>
                </a:lnTo>
                <a:lnTo>
                  <a:pt x="5880" y="7598"/>
                </a:lnTo>
                <a:cubicBezTo>
                  <a:pt x="5871" y="7772"/>
                  <a:pt x="5732" y="7911"/>
                  <a:pt x="5558" y="7920"/>
                </a:cubicBezTo>
                <a:lnTo>
                  <a:pt x="5541" y="7920"/>
                </a:lnTo>
                <a:lnTo>
                  <a:pt x="339" y="7920"/>
                </a:lnTo>
                <a:lnTo>
                  <a:pt x="322" y="7920"/>
                </a:lnTo>
                <a:cubicBezTo>
                  <a:pt x="148" y="7911"/>
                  <a:pt x="9" y="7772"/>
                  <a:pt x="0" y="7598"/>
                </a:cubicBezTo>
                <a:lnTo>
                  <a:pt x="0" y="7581"/>
                </a:lnTo>
                <a:lnTo>
                  <a:pt x="0" y="339"/>
                </a:lnTo>
                <a:lnTo>
                  <a:pt x="0" y="322"/>
                </a:lnTo>
                <a:cubicBezTo>
                  <a:pt x="10" y="143"/>
                  <a:pt x="158" y="0"/>
                  <a:pt x="339" y="0"/>
                </a:cubicBezTo>
                <a:close/>
              </a:path>
            </a:pathLst>
          </a:custGeom>
        </p:spPr>
      </p:pic>
      <p:sp>
        <p:nvSpPr>
          <p:cNvPr id="6" name="文本框 5"/>
          <p:cNvSpPr txBox="1"/>
          <p:nvPr>
            <p:custDataLst>
              <p:tags r:id="rId5"/>
            </p:custDataLst>
          </p:nvPr>
        </p:nvSpPr>
        <p:spPr>
          <a:xfrm>
            <a:off x="6903085" y="2353382"/>
            <a:ext cx="3658260" cy="762000"/>
          </a:xfrm>
          <a:prstGeom prst="rect">
            <a:avLst/>
          </a:prstGeom>
          <a:noFill/>
        </p:spPr>
        <p:txBody>
          <a:bodyPr wrap="square" lIns="63500" tIns="25400" rIns="63500" bIns="25400" rtlCol="0" anchor="b" anchorCtr="0">
            <a:normAutofit/>
          </a:bodyPr>
          <a:lstStyle/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4200" b="1" spc="260" dirty="0"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平面的投影</a:t>
            </a:r>
          </a:p>
        </p:txBody>
      </p:sp>
      <p:sp>
        <p:nvSpPr>
          <p:cNvPr id="8" name="Title 6"/>
          <p:cNvSpPr txBox="1"/>
          <p:nvPr>
            <p:custDataLst>
              <p:tags r:id="rId6"/>
            </p:custDataLst>
          </p:nvPr>
        </p:nvSpPr>
        <p:spPr>
          <a:xfrm>
            <a:off x="6975526" y="3491946"/>
            <a:ext cx="3656990" cy="530225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63500" tIns="25400" rIns="63500" bIns="25400" anchor="b" anchorCtr="0">
            <a:norm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r>
              <a:rPr kumimoji="0" lang="zh-CN" altLang="en-US" sz="2400" b="1" i="0" spc="120" noProof="0">
                <a:ln w="3175">
                  <a:noFill/>
                  <a:prstDash val="dash"/>
                </a:ln>
                <a:solidFill>
                  <a:schemeClr val="lt1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三.平面上的直线和点</a:t>
            </a:r>
          </a:p>
        </p:txBody>
      </p:sp>
      <p:sp>
        <p:nvSpPr>
          <p:cNvPr id="14" name="Title 6"/>
          <p:cNvSpPr txBox="1"/>
          <p:nvPr>
            <p:custDataLst>
              <p:tags r:id="rId7"/>
            </p:custDataLst>
          </p:nvPr>
        </p:nvSpPr>
        <p:spPr>
          <a:xfrm>
            <a:off x="7247890" y="4083050"/>
            <a:ext cx="2359025" cy="495935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63500" tIns="25400" rIns="63500" bIns="25400" anchor="t" anchorCtr="0">
            <a:norm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lvl="0" indent="0"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100000"/>
            </a:pPr>
            <a:r>
              <a:rPr lang="en-US" altLang="zh-CN" sz="2400" spc="160">
                <a:ln w="3175">
                  <a:noFill/>
                  <a:prstDash val="dash"/>
                </a:ln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平面内取线</a:t>
            </a:r>
          </a:p>
        </p:txBody>
      </p:sp>
      <p:sp>
        <p:nvSpPr>
          <p:cNvPr id="2" name="矩形 1"/>
          <p:cNvSpPr/>
          <p:nvPr/>
        </p:nvSpPr>
        <p:spPr>
          <a:xfrm>
            <a:off x="6453505" y="2353310"/>
            <a:ext cx="76200" cy="215519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6525895" y="3283585"/>
            <a:ext cx="4032250" cy="7556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custDataLst>
      <p:tags r:id="rId1"/>
    </p:custData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9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11"/>
          <p:cNvSpPr/>
          <p:nvPr>
            <p:custDataLst>
              <p:tags r:id="rId2"/>
            </p:custDataLst>
          </p:nvPr>
        </p:nvSpPr>
        <p:spPr>
          <a:xfrm>
            <a:off x="0" y="2249828"/>
            <a:ext cx="12192098" cy="2895623"/>
          </a:xfrm>
          <a:prstGeom prst="rect">
            <a:avLst/>
          </a:prstGeom>
          <a:solidFill>
            <a:srgbClr val="1B7A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7" name="矩形 12"/>
          <p:cNvSpPr/>
          <p:nvPr>
            <p:custDataLst>
              <p:tags r:id="rId3"/>
            </p:custDataLst>
          </p:nvPr>
        </p:nvSpPr>
        <p:spPr>
          <a:xfrm>
            <a:off x="6858009" y="1308747"/>
            <a:ext cx="4114833" cy="4724438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254000" dir="5400000" sx="102000" sy="102000" algn="ctr" rotWithShape="0">
              <a:schemeClr val="dk1"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" name="文本框 2"/>
          <p:cNvSpPr txBox="1"/>
          <p:nvPr>
            <p:custDataLst>
              <p:tags r:id="rId4"/>
            </p:custDataLst>
          </p:nvPr>
        </p:nvSpPr>
        <p:spPr>
          <a:xfrm>
            <a:off x="1067398" y="2639695"/>
            <a:ext cx="4560570" cy="609600"/>
          </a:xfrm>
          <a:prstGeom prst="rect">
            <a:avLst/>
          </a:prstGeom>
          <a:noFill/>
        </p:spPr>
        <p:txBody>
          <a:bodyPr wrap="square" lIns="63500" tIns="25400" rIns="63500" bIns="25400" rtlCol="0" anchor="ctr" anchorCtr="0">
            <a:norm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3400" b="1" spc="18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平面的投影</a:t>
            </a:r>
          </a:p>
        </p:txBody>
      </p:sp>
      <p:sp>
        <p:nvSpPr>
          <p:cNvPr id="5" name="Title 6"/>
          <p:cNvSpPr txBox="1"/>
          <p:nvPr>
            <p:custDataLst>
              <p:tags r:id="rId5"/>
            </p:custDataLst>
          </p:nvPr>
        </p:nvSpPr>
        <p:spPr>
          <a:xfrm>
            <a:off x="1067398" y="3011834"/>
            <a:ext cx="4723765" cy="926452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63500" tIns="25400" rIns="63500" bIns="25400" anchor="b" anchorCtr="0">
            <a:norm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marR="0" lvl="0" indent="0" algn="l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r>
              <a:rPr kumimoji="0" lang="zh-CN" altLang="en-US" sz="3400" b="1" i="0" spc="120" noProof="0">
                <a:ln w="3175">
                  <a:noFill/>
                  <a:prstDash val="dash"/>
                </a:ln>
                <a:solidFill>
                  <a:schemeClr val="bg1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三.平面上的直线和点</a:t>
            </a:r>
          </a:p>
        </p:txBody>
      </p:sp>
      <p:sp>
        <p:nvSpPr>
          <p:cNvPr id="6" name="Title 6"/>
          <p:cNvSpPr txBox="1"/>
          <p:nvPr>
            <p:custDataLst>
              <p:tags r:id="rId6"/>
            </p:custDataLst>
          </p:nvPr>
        </p:nvSpPr>
        <p:spPr>
          <a:xfrm>
            <a:off x="1067398" y="4008771"/>
            <a:ext cx="4723746" cy="679538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63500" tIns="25400" rIns="63500" bIns="25400" anchor="t" anchorCtr="0">
            <a:norm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lvl="0" indent="0"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100000"/>
            </a:pPr>
            <a:r>
              <a:rPr lang="en-US" altLang="zh-CN" sz="3600" spc="200">
                <a:ln w="3175">
                  <a:noFill/>
                  <a:prstDash val="dash"/>
                </a:ln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平面内取点</a:t>
            </a:r>
          </a:p>
        </p:txBody>
      </p:sp>
      <p:pic>
        <p:nvPicPr>
          <p:cNvPr id="9" name="图片 8"/>
          <p:cNvPicPr>
            <a:picLocks noChangeAspect="1"/>
          </p:cNvPicPr>
          <p:nvPr>
            <p:custDataLst>
              <p:tags r:id="rId7"/>
            </p:custDataLst>
          </p:nvPr>
        </p:nvPicPr>
        <p:blipFill rotWithShape="1">
          <a:blip r:embed="rId10"/>
          <a:srcRect/>
          <a:stretch>
            <a:fillRect/>
          </a:stretch>
        </p:blipFill>
        <p:spPr>
          <a:xfrm>
            <a:off x="7017385" y="2195830"/>
            <a:ext cx="3840480" cy="2985770"/>
          </a:xfrm>
          <a:custGeom>
            <a:avLst/>
            <a:gdLst/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520" h="6480">
                <a:moveTo>
                  <a:pt x="0" y="0"/>
                </a:moveTo>
                <a:lnTo>
                  <a:pt x="5520" y="0"/>
                </a:lnTo>
                <a:lnTo>
                  <a:pt x="5520" y="6480"/>
                </a:lnTo>
                <a:lnTo>
                  <a:pt x="0" y="6480"/>
                </a:lnTo>
                <a:lnTo>
                  <a:pt x="0" y="0"/>
                </a:lnTo>
                <a:close/>
              </a:path>
            </a:pathLst>
          </a:custGeom>
        </p:spPr>
      </p:pic>
    </p:spTree>
    <p:custDataLst>
      <p:tags r:id="rId1"/>
    </p:custData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1249363" y="1974850"/>
            <a:ext cx="9693275" cy="2749550"/>
            <a:chOff x="1249688" y="1640089"/>
            <a:chExt cx="9692625" cy="3320231"/>
          </a:xfrm>
        </p:grpSpPr>
        <p:sp>
          <p:nvSpPr>
            <p:cNvPr id="10" name="矩形 9"/>
            <p:cNvSpPr/>
            <p:nvPr/>
          </p:nvSpPr>
          <p:spPr>
            <a:xfrm>
              <a:off x="1315909" y="1652789"/>
              <a:ext cx="9626404" cy="328949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139700" dist="63500" dir="3900000" algn="t" rotWithShape="0">
                <a:prstClr val="black">
                  <a:alpha val="2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en-US" altLang="zh-CN" sz="4000" b="1" strike="noStrike" spc="300" noProof="1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  <a:cs typeface="PT Sans" pitchFamily="34" charset="0"/>
              </a:endParaRPr>
            </a:p>
          </p:txBody>
        </p:sp>
        <p:sp>
          <p:nvSpPr>
            <p:cNvPr id="11" name="矩形 5"/>
            <p:cNvSpPr/>
            <p:nvPr/>
          </p:nvSpPr>
          <p:spPr>
            <a:xfrm flipH="1">
              <a:off x="1249688" y="1640089"/>
              <a:ext cx="2478556" cy="3320231"/>
            </a:xfrm>
            <a:custGeom>
              <a:avLst/>
              <a:gdLst>
                <a:gd name="connsiteX0" fmla="*/ 0 w 2487561"/>
                <a:gd name="connsiteY0" fmla="*/ 0 h 6858000"/>
                <a:gd name="connsiteX1" fmla="*/ 2487561 w 2487561"/>
                <a:gd name="connsiteY1" fmla="*/ 0 h 6858000"/>
                <a:gd name="connsiteX2" fmla="*/ 2487561 w 2487561"/>
                <a:gd name="connsiteY2" fmla="*/ 6858000 h 6858000"/>
                <a:gd name="connsiteX3" fmla="*/ 0 w 2487561"/>
                <a:gd name="connsiteY3" fmla="*/ 6858000 h 6858000"/>
                <a:gd name="connsiteX4" fmla="*/ 0 w 2487561"/>
                <a:gd name="connsiteY4" fmla="*/ 0 h 6858000"/>
                <a:gd name="connsiteX0-1" fmla="*/ 1238865 w 3726426"/>
                <a:gd name="connsiteY0-2" fmla="*/ 0 h 6858000"/>
                <a:gd name="connsiteX1-3" fmla="*/ 3726426 w 3726426"/>
                <a:gd name="connsiteY1-4" fmla="*/ 0 h 6858000"/>
                <a:gd name="connsiteX2-5" fmla="*/ 3726426 w 3726426"/>
                <a:gd name="connsiteY2-6" fmla="*/ 6858000 h 6858000"/>
                <a:gd name="connsiteX3-7" fmla="*/ 0 w 3726426"/>
                <a:gd name="connsiteY3-8" fmla="*/ 6740013 h 6858000"/>
                <a:gd name="connsiteX4-9" fmla="*/ 1238865 w 3726426"/>
                <a:gd name="connsiteY4-10" fmla="*/ 0 h 6858000"/>
                <a:gd name="connsiteX0-11" fmla="*/ 1238865 w 3726426"/>
                <a:gd name="connsiteY0-12" fmla="*/ 0 h 6799943"/>
                <a:gd name="connsiteX1-13" fmla="*/ 3726426 w 3726426"/>
                <a:gd name="connsiteY1-14" fmla="*/ 0 h 6799943"/>
                <a:gd name="connsiteX2-15" fmla="*/ 3653855 w 3726426"/>
                <a:gd name="connsiteY2-16" fmla="*/ 6799943 h 6799943"/>
                <a:gd name="connsiteX3-17" fmla="*/ 0 w 3726426"/>
                <a:gd name="connsiteY3-18" fmla="*/ 6740013 h 6799943"/>
                <a:gd name="connsiteX4-19" fmla="*/ 1238865 w 3726426"/>
                <a:gd name="connsiteY4-20" fmla="*/ 0 h 6799943"/>
                <a:gd name="connsiteX0-21" fmla="*/ 2701643 w 3726426"/>
                <a:gd name="connsiteY0-22" fmla="*/ 907762 h 6799943"/>
                <a:gd name="connsiteX1-23" fmla="*/ 3726426 w 3726426"/>
                <a:gd name="connsiteY1-24" fmla="*/ 0 h 6799943"/>
                <a:gd name="connsiteX2-25" fmla="*/ 3653855 w 3726426"/>
                <a:gd name="connsiteY2-26" fmla="*/ 6799943 h 6799943"/>
                <a:gd name="connsiteX3-27" fmla="*/ 0 w 3726426"/>
                <a:gd name="connsiteY3-28" fmla="*/ 6740013 h 6799943"/>
                <a:gd name="connsiteX4-29" fmla="*/ 2701643 w 3726426"/>
                <a:gd name="connsiteY4-30" fmla="*/ 907762 h 6799943"/>
                <a:gd name="connsiteX0-31" fmla="*/ 1096651 w 3726426"/>
                <a:gd name="connsiteY0-32" fmla="*/ 78936 h 6799943"/>
                <a:gd name="connsiteX1-33" fmla="*/ 3726426 w 3726426"/>
                <a:gd name="connsiteY1-34" fmla="*/ 0 h 6799943"/>
                <a:gd name="connsiteX2-35" fmla="*/ 3653855 w 3726426"/>
                <a:gd name="connsiteY2-36" fmla="*/ 6799943 h 6799943"/>
                <a:gd name="connsiteX3-37" fmla="*/ 0 w 3726426"/>
                <a:gd name="connsiteY3-38" fmla="*/ 6740013 h 6799943"/>
                <a:gd name="connsiteX4-39" fmla="*/ 1096651 w 3726426"/>
                <a:gd name="connsiteY4-40" fmla="*/ 78936 h 6799943"/>
                <a:gd name="connsiteX0-41" fmla="*/ 0 w 2629775"/>
                <a:gd name="connsiteY0-42" fmla="*/ 78936 h 6897886"/>
                <a:gd name="connsiteX1-43" fmla="*/ 2629775 w 2629775"/>
                <a:gd name="connsiteY1-44" fmla="*/ 0 h 6897886"/>
                <a:gd name="connsiteX2-45" fmla="*/ 2557204 w 2629775"/>
                <a:gd name="connsiteY2-46" fmla="*/ 6799943 h 6897886"/>
                <a:gd name="connsiteX3-47" fmla="*/ 934985 w 2629775"/>
                <a:gd name="connsiteY3-48" fmla="*/ 6897886 h 6897886"/>
                <a:gd name="connsiteX4-49" fmla="*/ 0 w 2629775"/>
                <a:gd name="connsiteY4-50" fmla="*/ 78936 h 6897886"/>
                <a:gd name="connsiteX0-51" fmla="*/ 0 w 2623003"/>
                <a:gd name="connsiteY0-52" fmla="*/ 13156 h 6832106"/>
                <a:gd name="connsiteX1-53" fmla="*/ 2623003 w 2623003"/>
                <a:gd name="connsiteY1-54" fmla="*/ 0 h 6832106"/>
                <a:gd name="connsiteX2-55" fmla="*/ 2557204 w 2623003"/>
                <a:gd name="connsiteY2-56" fmla="*/ 6734163 h 6832106"/>
                <a:gd name="connsiteX3-57" fmla="*/ 934985 w 2623003"/>
                <a:gd name="connsiteY3-58" fmla="*/ 6832106 h 6832106"/>
                <a:gd name="connsiteX4-59" fmla="*/ 0 w 2623003"/>
                <a:gd name="connsiteY4-60" fmla="*/ 13156 h 6832106"/>
                <a:gd name="connsiteX0-61" fmla="*/ 0 w 2643319"/>
                <a:gd name="connsiteY0-62" fmla="*/ 0 h 6845262"/>
                <a:gd name="connsiteX1-63" fmla="*/ 2643319 w 2643319"/>
                <a:gd name="connsiteY1-64" fmla="*/ 13156 h 6845262"/>
                <a:gd name="connsiteX2-65" fmla="*/ 2577520 w 2643319"/>
                <a:gd name="connsiteY2-66" fmla="*/ 6747319 h 6845262"/>
                <a:gd name="connsiteX3-67" fmla="*/ 955301 w 2643319"/>
                <a:gd name="connsiteY3-68" fmla="*/ 6845262 h 6845262"/>
                <a:gd name="connsiteX4-69" fmla="*/ 0 w 2643319"/>
                <a:gd name="connsiteY4-70" fmla="*/ 0 h 6845262"/>
                <a:gd name="connsiteX0-71" fmla="*/ 0 w 2643319"/>
                <a:gd name="connsiteY0-72" fmla="*/ 0 h 6878879"/>
                <a:gd name="connsiteX1-73" fmla="*/ 2643319 w 2643319"/>
                <a:gd name="connsiteY1-74" fmla="*/ 13156 h 6878879"/>
                <a:gd name="connsiteX2-75" fmla="*/ 2591064 w 2643319"/>
                <a:gd name="connsiteY2-76" fmla="*/ 6878879 h 6878879"/>
                <a:gd name="connsiteX3-77" fmla="*/ 955301 w 2643319"/>
                <a:gd name="connsiteY3-78" fmla="*/ 6845262 h 6878879"/>
                <a:gd name="connsiteX4-79" fmla="*/ 0 w 2643319"/>
                <a:gd name="connsiteY4-80" fmla="*/ 0 h 6878879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2643319" h="6878879">
                  <a:moveTo>
                    <a:pt x="0" y="0"/>
                  </a:moveTo>
                  <a:lnTo>
                    <a:pt x="2643319" y="13156"/>
                  </a:lnTo>
                  <a:lnTo>
                    <a:pt x="2591064" y="6878879"/>
                  </a:lnTo>
                  <a:lnTo>
                    <a:pt x="955301" y="684526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B78E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trike="noStrike" noProof="1"/>
            </a:p>
          </p:txBody>
        </p:sp>
      </p:grpSp>
      <p:sp>
        <p:nvSpPr>
          <p:cNvPr id="12" name="文本框 11"/>
          <p:cNvSpPr txBox="1"/>
          <p:nvPr/>
        </p:nvSpPr>
        <p:spPr>
          <a:xfrm>
            <a:off x="1508125" y="2471738"/>
            <a:ext cx="1650365" cy="16300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0" spc="600" noProof="1">
                <a:solidFill>
                  <a:schemeClr val="bg1"/>
                </a:solidFill>
                <a:latin typeface="Impact" panose="020B0806030902050204" pitchFamily="34" charset="0"/>
                <a:ea typeface="宋体" panose="02010600030101010101" pitchFamily="2" charset="-122"/>
                <a:cs typeface="+mn-cs"/>
              </a:rPr>
              <a:t>0</a:t>
            </a:r>
            <a:r>
              <a:rPr lang="en-US" sz="10000" spc="600" noProof="1">
                <a:solidFill>
                  <a:schemeClr val="bg1"/>
                </a:solidFill>
                <a:latin typeface="Impact" panose="020B0806030902050204" pitchFamily="34" charset="0"/>
                <a:ea typeface="宋体" panose="02010600030101010101" pitchFamily="2" charset="-122"/>
                <a:cs typeface="+mn-cs"/>
              </a:rPr>
              <a:t>4</a:t>
            </a:r>
            <a:endParaRPr lang="en-US" sz="10000" spc="600" noProof="1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4103" name="文本框 1"/>
          <p:cNvSpPr txBox="1"/>
          <p:nvPr/>
        </p:nvSpPr>
        <p:spPr>
          <a:xfrm>
            <a:off x="5657850" y="2933700"/>
            <a:ext cx="2719070" cy="64516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r>
              <a:rPr lang="zh-CN" altLang="en-US" sz="3600" b="1" dirty="0">
                <a:latin typeface="Century Gothic" pitchFamily="34" charset="0"/>
                <a:sym typeface="+mn-ea"/>
              </a:rPr>
              <a:t>体表面取点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8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3"/>
          <p:cNvSpPr/>
          <p:nvPr userDrawn="1">
            <p:custDataLst>
              <p:tags r:id="rId2"/>
            </p:custDataLst>
          </p:nvPr>
        </p:nvSpPr>
        <p:spPr>
          <a:xfrm>
            <a:off x="0" y="2044700"/>
            <a:ext cx="12192000" cy="3698875"/>
          </a:xfrm>
          <a:prstGeom prst="rect">
            <a:avLst/>
          </a:prstGeom>
          <a:solidFill>
            <a:srgbClr val="1B7AEE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800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5" name="文本框 14"/>
          <p:cNvSpPr txBox="1"/>
          <p:nvPr>
            <p:custDataLst>
              <p:tags r:id="rId3"/>
            </p:custDataLst>
          </p:nvPr>
        </p:nvSpPr>
        <p:spPr>
          <a:xfrm>
            <a:off x="695325" y="908685"/>
            <a:ext cx="3872865" cy="1054100"/>
          </a:xfrm>
          <a:prstGeom prst="rect">
            <a:avLst/>
          </a:prstGeom>
          <a:noFill/>
        </p:spPr>
        <p:txBody>
          <a:bodyPr wrap="square" lIns="63500" tIns="25400" rIns="63500" bIns="25400" rtlCol="0" anchor="ctr" anchorCtr="0">
            <a:norm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5200" b="1" spc="36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体表面取点</a:t>
            </a:r>
          </a:p>
        </p:txBody>
      </p:sp>
      <p:sp>
        <p:nvSpPr>
          <p:cNvPr id="16" name="Title 6"/>
          <p:cNvSpPr txBox="1"/>
          <p:nvPr>
            <p:custDataLst>
              <p:tags r:id="rId4"/>
            </p:custDataLst>
          </p:nvPr>
        </p:nvSpPr>
        <p:spPr>
          <a:xfrm>
            <a:off x="609600" y="2021205"/>
            <a:ext cx="5397500" cy="365760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63500" tIns="25400" rIns="63500" bIns="25400" anchor="ctr" anchorCtr="0">
            <a:norm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381000" lvl="0" indent="-381000" algn="l" fontAlgn="ctr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+mn-ea"/>
              <a:buAutoNum type="ea1JpnChsDbPeriod"/>
            </a:pPr>
            <a:r>
              <a:rPr lang="zh-CN" altLang="en-US" sz="2200" spc="140">
                <a:ln w="3175">
                  <a:noFill/>
                  <a:prstDash val="dash"/>
                </a:ln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平面体表面取点</a:t>
            </a:r>
          </a:p>
          <a:p>
            <a:pPr marL="736600" lvl="1" indent="-355600" algn="l" fontAlgn="ctr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Arial" panose="020B0604020202020204" pitchFamily="34" charset="0"/>
              <a:buChar char="○"/>
            </a:pPr>
            <a:r>
              <a:rPr lang="zh-CN" altLang="en-US" sz="2000" spc="100">
                <a:ln w="3175">
                  <a:noFill/>
                  <a:prstDash val="dash"/>
                </a:ln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求作思路: </a:t>
            </a:r>
          </a:p>
          <a:p>
            <a:pPr marL="1066800" lvl="2" indent="-330200" algn="l" fontAlgn="ctr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+mn-ea"/>
              <a:buAutoNum type="circleNumDbPlain"/>
            </a:pPr>
            <a:r>
              <a:rPr lang="zh-CN" altLang="en-US" sz="1800" spc="100">
                <a:ln w="3175">
                  <a:noFill/>
                  <a:prstDash val="dash"/>
                </a:ln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看懂立体，找出点所在的面。</a:t>
            </a:r>
          </a:p>
          <a:p>
            <a:pPr marL="1066800" lvl="2" indent="-330200" algn="l" fontAlgn="ctr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+mn-ea"/>
              <a:buAutoNum type="circleNumDbPlain"/>
            </a:pPr>
            <a:r>
              <a:rPr lang="zh-CN" altLang="en-US" sz="1800" spc="100">
                <a:ln w="3175">
                  <a:noFill/>
                  <a:prstDash val="dash"/>
                </a:ln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判断点所在面的空间位置。</a:t>
            </a:r>
          </a:p>
          <a:p>
            <a:pPr marL="1066800" lvl="2" indent="-330200" algn="l" fontAlgn="ctr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+mn-ea"/>
              <a:buAutoNum type="circleNumDbPlain"/>
            </a:pPr>
            <a:r>
              <a:rPr lang="zh-CN" altLang="en-US" sz="1800" spc="100">
                <a:ln w="3175">
                  <a:noFill/>
                  <a:prstDash val="dash"/>
                </a:ln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具体求作:一般面内取点--做辅助线求。</a:t>
            </a:r>
          </a:p>
          <a:p>
            <a:pPr marL="736600" lvl="1" indent="-355600" algn="l" fontAlgn="ctr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Arial" panose="020B0604020202020204" pitchFamily="34" charset="0"/>
              <a:buChar char="○"/>
            </a:pPr>
            <a:r>
              <a:rPr lang="zh-CN" altLang="en-US" sz="2000" spc="100">
                <a:ln w="3175">
                  <a:noFill/>
                  <a:prstDash val="dash"/>
                </a:ln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特殊面内取点--直接求。</a:t>
            </a:r>
          </a:p>
          <a:p>
            <a:pPr marL="736600" lvl="1" indent="-355600" algn="l" fontAlgn="ctr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Arial" panose="020B0604020202020204" pitchFamily="34" charset="0"/>
              <a:buChar char="○"/>
            </a:pPr>
            <a:r>
              <a:rPr lang="zh-CN" altLang="en-US" sz="2000" spc="100">
                <a:ln w="3175">
                  <a:noFill/>
                  <a:prstDash val="dash"/>
                </a:ln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棱或最大素线上点--直接求。</a:t>
            </a:r>
          </a:p>
        </p:txBody>
      </p:sp>
      <p:sp>
        <p:nvSpPr>
          <p:cNvPr id="3" name="矩形 2"/>
          <p:cNvSpPr/>
          <p:nvPr/>
        </p:nvSpPr>
        <p:spPr>
          <a:xfrm>
            <a:off x="6527800" y="981075"/>
            <a:ext cx="4536440" cy="5328285"/>
          </a:xfrm>
          <a:prstGeom prst="rect">
            <a:avLst/>
          </a:prstGeom>
          <a:solidFill>
            <a:schemeClr val="bg1"/>
          </a:solidFill>
          <a:ln>
            <a:solidFill>
              <a:srgbClr val="1B7AE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6629718" y="1119505"/>
            <a:ext cx="4332605" cy="5051425"/>
            <a:chOff x="11414" y="2310"/>
            <a:chExt cx="6823" cy="7955"/>
          </a:xfrm>
        </p:grpSpPr>
        <p:pic>
          <p:nvPicPr>
            <p:cNvPr id="17" name="图片 16" descr="placingpictureplaceholder"/>
            <p:cNvPicPr>
              <a:picLocks noChangeAspect="1"/>
            </p:cNvPicPr>
            <p:nvPr>
              <p:custDataLst>
                <p:tags r:id="rId5"/>
              </p:custDataLst>
            </p:nvPr>
          </p:nvPicPr>
          <p:blipFill>
            <a:blip r:embed="rId9"/>
            <a:srcRect/>
            <a:stretch>
              <a:fillRect/>
            </a:stretch>
          </p:blipFill>
          <p:spPr>
            <a:xfrm>
              <a:off x="11414" y="2310"/>
              <a:ext cx="6823" cy="4269"/>
            </a:xfrm>
            <a:prstGeom prst="rect">
              <a:avLst/>
            </a:prstGeom>
          </p:spPr>
        </p:pic>
        <p:pic>
          <p:nvPicPr>
            <p:cNvPr id="18" name="图片 17" descr="placingpictureplaceholder"/>
            <p:cNvPicPr>
              <a:picLocks noChangeAspect="1"/>
            </p:cNvPicPr>
            <p:nvPr>
              <p:custDataLst>
                <p:tags r:id="rId6"/>
              </p:custDataLst>
            </p:nvPr>
          </p:nvPicPr>
          <p:blipFill>
            <a:blip r:embed="rId10"/>
            <a:srcRect/>
            <a:stretch>
              <a:fillRect/>
            </a:stretch>
          </p:blipFill>
          <p:spPr>
            <a:xfrm>
              <a:off x="11414" y="6695"/>
              <a:ext cx="6818" cy="3570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9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>
            <p:custDataLst>
              <p:tags r:id="rId2"/>
            </p:custDataLst>
          </p:nvPr>
        </p:nvSpPr>
        <p:spPr>
          <a:xfrm>
            <a:off x="6478270" y="1414145"/>
            <a:ext cx="3350260" cy="609600"/>
          </a:xfrm>
          <a:prstGeom prst="rect">
            <a:avLst/>
          </a:prstGeom>
          <a:noFill/>
        </p:spPr>
        <p:txBody>
          <a:bodyPr wrap="square" lIns="63500" tIns="25400" rIns="63500" bIns="25400" rtlCol="0" anchor="ctr" anchorCtr="0">
            <a:normAutofit/>
          </a:bodyPr>
          <a:lstStyle/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3400" b="1" spc="18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体表面取点</a:t>
            </a:r>
          </a:p>
        </p:txBody>
      </p:sp>
      <p:grpSp>
        <p:nvGrpSpPr>
          <p:cNvPr id="5" name="组合 4"/>
          <p:cNvGrpSpPr/>
          <p:nvPr/>
        </p:nvGrpSpPr>
        <p:grpSpPr>
          <a:xfrm>
            <a:off x="4856480" y="2206625"/>
            <a:ext cx="6692900" cy="2592070"/>
            <a:chOff x="7648" y="4266"/>
            <a:chExt cx="10540" cy="4082"/>
          </a:xfrm>
        </p:grpSpPr>
        <p:sp>
          <p:nvSpPr>
            <p:cNvPr id="4" name="矩形 3"/>
            <p:cNvSpPr/>
            <p:nvPr/>
          </p:nvSpPr>
          <p:spPr>
            <a:xfrm>
              <a:off x="7648" y="4266"/>
              <a:ext cx="10540" cy="408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8" name="图片 7"/>
            <p:cNvPicPr>
              <a:picLocks noChangeAspect="1"/>
            </p:cNvPicPr>
            <p:nvPr>
              <p:custDataLst>
                <p:tags r:id="rId7"/>
              </p:custDataLst>
            </p:nvPr>
          </p:nvPicPr>
          <p:blipFill rotWithShape="1">
            <a:blip r:embed="rId10"/>
            <a:srcRect/>
            <a:stretch>
              <a:fillRect/>
            </a:stretch>
          </p:blipFill>
          <p:spPr>
            <a:xfrm>
              <a:off x="8952" y="4485"/>
              <a:ext cx="7775" cy="3510"/>
            </a:xfrm>
            <a:custGeom>
              <a:avLst/>
              <a:gdLst/>
              <a:ahLst/>
              <a:cxnLst>
                <a:cxn ang="3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10800" h="2880">
                  <a:moveTo>
                    <a:pt x="0" y="0"/>
                  </a:moveTo>
                  <a:lnTo>
                    <a:pt x="10800" y="0"/>
                  </a:lnTo>
                  <a:lnTo>
                    <a:pt x="10800" y="2880"/>
                  </a:lnTo>
                  <a:lnTo>
                    <a:pt x="0" y="2880"/>
                  </a:lnTo>
                  <a:lnTo>
                    <a:pt x="0" y="0"/>
                  </a:lnTo>
                  <a:close/>
                </a:path>
              </a:pathLst>
            </a:custGeom>
            <a:effectLst>
              <a:outerShdw blurRad="457200" dist="50800" dir="2700000" algn="tl" rotWithShape="0">
                <a:srgbClr val="000000">
                  <a:alpha val="20000"/>
                </a:srgbClr>
              </a:outerShdw>
            </a:effectLst>
          </p:spPr>
        </p:pic>
      </p:grpSp>
      <p:grpSp>
        <p:nvGrpSpPr>
          <p:cNvPr id="9" name="组合 8"/>
          <p:cNvGrpSpPr/>
          <p:nvPr/>
        </p:nvGrpSpPr>
        <p:grpSpPr>
          <a:xfrm>
            <a:off x="640715" y="1431290"/>
            <a:ext cx="3784600" cy="3784600"/>
            <a:chOff x="960" y="3360"/>
            <a:chExt cx="5960" cy="5960"/>
          </a:xfrm>
        </p:grpSpPr>
        <p:sp>
          <p:nvSpPr>
            <p:cNvPr id="3" name="矩形 12"/>
            <p:cNvSpPr/>
            <p:nvPr>
              <p:custDataLst>
                <p:tags r:id="rId5"/>
              </p:custDataLst>
            </p:nvPr>
          </p:nvSpPr>
          <p:spPr>
            <a:xfrm>
              <a:off x="960" y="3360"/>
              <a:ext cx="5760" cy="5760"/>
            </a:xfrm>
            <a:prstGeom prst="rect">
              <a:avLst/>
            </a:prstGeom>
            <a:solidFill>
              <a:srgbClr val="000000">
                <a:alpha val="0"/>
              </a:srgbClr>
            </a:solidFill>
            <a:ln w="44450">
              <a:solidFill>
                <a:srgbClr val="1B7AEE">
                  <a:alpha val="86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" name="矩形 12"/>
            <p:cNvSpPr/>
            <p:nvPr>
              <p:custDataLst>
                <p:tags r:id="rId6"/>
              </p:custDataLst>
            </p:nvPr>
          </p:nvSpPr>
          <p:spPr>
            <a:xfrm>
              <a:off x="1160" y="3560"/>
              <a:ext cx="5760" cy="5760"/>
            </a:xfrm>
            <a:prstGeom prst="rect">
              <a:avLst/>
            </a:prstGeom>
            <a:solidFill>
              <a:srgbClr val="000000">
                <a:alpha val="0"/>
              </a:srgbClr>
            </a:solidFill>
            <a:ln w="44450">
              <a:solidFill>
                <a:srgbClr val="1B7AEE">
                  <a:alpha val="86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7" name="Title 6"/>
          <p:cNvSpPr txBox="1"/>
          <p:nvPr>
            <p:custDataLst>
              <p:tags r:id="rId3"/>
            </p:custDataLst>
          </p:nvPr>
        </p:nvSpPr>
        <p:spPr>
          <a:xfrm>
            <a:off x="1100455" y="1775460"/>
            <a:ext cx="3197860" cy="18021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63500" tIns="25400" rIns="63500" bIns="25400" anchor="b" anchorCtr="0">
            <a:norm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marR="0" lvl="0" indent="0" algn="l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r>
              <a:rPr kumimoji="0" lang="zh-CN" altLang="en-US" sz="3800" b="1" i="0" spc="220" noProof="0">
                <a:ln w="3175">
                  <a:noFill/>
                  <a:prstDash val="dash"/>
                </a:ln>
                <a:solidFill>
                  <a:schemeClr val="dk1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二.曲面体表面取点</a:t>
            </a:r>
          </a:p>
        </p:txBody>
      </p:sp>
      <p:sp>
        <p:nvSpPr>
          <p:cNvPr id="14" name="Title 6"/>
          <p:cNvSpPr txBox="1"/>
          <p:nvPr>
            <p:custDataLst>
              <p:tags r:id="rId4"/>
            </p:custDataLst>
          </p:nvPr>
        </p:nvSpPr>
        <p:spPr>
          <a:xfrm>
            <a:off x="1100455" y="3754762"/>
            <a:ext cx="2742559" cy="565811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63500" tIns="25400" rIns="63500" bIns="25400" anchor="t" anchorCtr="0">
            <a:norm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lvl="0" indent="0"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100000"/>
            </a:pPr>
            <a:r>
              <a:rPr lang="en-US" sz="2800" spc="20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积聚性法</a:t>
            </a:r>
          </a:p>
        </p:txBody>
      </p:sp>
    </p:spTree>
    <p:custDataLst>
      <p:tags r:id="rId1"/>
    </p:custData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0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装饰矩形"/>
          <p:cNvSpPr/>
          <p:nvPr>
            <p:custDataLst>
              <p:tags r:id="rId2"/>
            </p:custDataLst>
          </p:nvPr>
        </p:nvSpPr>
        <p:spPr>
          <a:xfrm>
            <a:off x="6819900" y="1683385"/>
            <a:ext cx="4931410" cy="3491230"/>
          </a:xfrm>
          <a:prstGeom prst="rect">
            <a:avLst/>
          </a:prstGeom>
          <a:solidFill>
            <a:srgbClr val="1B7AEE">
              <a:alpha val="4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endParaRPr kumimoji="1" lang="zh-CN" altLang="en-US" sz="1600" b="1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cxnSp>
        <p:nvCxnSpPr>
          <p:cNvPr id="5" name="直接连接符 4"/>
          <p:cNvCxnSpPr/>
          <p:nvPr>
            <p:custDataLst>
              <p:tags r:id="rId3"/>
            </p:custDataLst>
          </p:nvPr>
        </p:nvCxnSpPr>
        <p:spPr>
          <a:xfrm>
            <a:off x="493059" y="622007"/>
            <a:ext cx="11181975" cy="0"/>
          </a:xfrm>
          <a:prstGeom prst="line">
            <a:avLst/>
          </a:prstGeom>
          <a:ln w="12700">
            <a:solidFill>
              <a:schemeClr val="lt1">
                <a:lumMod val="7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>
            <p:custDataLst>
              <p:tags r:id="rId4"/>
            </p:custDataLst>
          </p:nvPr>
        </p:nvCxnSpPr>
        <p:spPr>
          <a:xfrm>
            <a:off x="610829" y="2900532"/>
            <a:ext cx="5181600" cy="0"/>
          </a:xfrm>
          <a:prstGeom prst="line">
            <a:avLst/>
          </a:prstGeom>
          <a:ln w="12700">
            <a:solidFill>
              <a:schemeClr val="lt1">
                <a:lumMod val="7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5"/>
          <p:cNvSpPr txBox="1"/>
          <p:nvPr>
            <p:custDataLst>
              <p:tags r:id="rId5"/>
            </p:custDataLst>
          </p:nvPr>
        </p:nvSpPr>
        <p:spPr>
          <a:xfrm>
            <a:off x="609560" y="1964086"/>
            <a:ext cx="5181638" cy="704791"/>
          </a:xfrm>
          <a:prstGeom prst="rect">
            <a:avLst/>
          </a:prstGeom>
          <a:noFill/>
        </p:spPr>
        <p:txBody>
          <a:bodyPr wrap="square" lIns="63500" tIns="25400" rIns="63500" bIns="25400" rtlCol="0" anchor="b" anchorCtr="0">
            <a:norm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3800" b="1" spc="22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体表面取点</a:t>
            </a:r>
          </a:p>
        </p:txBody>
      </p:sp>
      <p:sp>
        <p:nvSpPr>
          <p:cNvPr id="7" name="Title 6"/>
          <p:cNvSpPr txBox="1"/>
          <p:nvPr>
            <p:custDataLst>
              <p:tags r:id="rId6"/>
            </p:custDataLst>
          </p:nvPr>
        </p:nvSpPr>
        <p:spPr>
          <a:xfrm>
            <a:off x="610190" y="2973686"/>
            <a:ext cx="5180965" cy="926452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63500" tIns="25400" rIns="63500" bIns="25400" anchor="b" anchorCtr="0">
            <a:norm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marR="0" lvl="0" indent="0" algn="l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r>
              <a:rPr kumimoji="0" lang="zh-CN" altLang="en-US" sz="3600" b="1" i="0" spc="120" noProof="0">
                <a:ln w="3175">
                  <a:noFill/>
                  <a:prstDash val="dash"/>
                </a:ln>
                <a:solidFill>
                  <a:schemeClr val="tx1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二.曲面体表面取点</a:t>
            </a:r>
          </a:p>
        </p:txBody>
      </p:sp>
      <p:sp>
        <p:nvSpPr>
          <p:cNvPr id="9" name="Title 6"/>
          <p:cNvSpPr txBox="1"/>
          <p:nvPr>
            <p:custDataLst>
              <p:tags r:id="rId7"/>
            </p:custDataLst>
          </p:nvPr>
        </p:nvSpPr>
        <p:spPr>
          <a:xfrm>
            <a:off x="609555" y="3970624"/>
            <a:ext cx="5180946" cy="92329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63500" tIns="25400" rIns="63500" bIns="25400" anchor="t" anchorCtr="0">
            <a:norm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lvl="0" indent="0"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100000"/>
            </a:pPr>
            <a:r>
              <a:rPr lang="en-US" sz="3600" spc="200">
                <a:ln w="3175">
                  <a:noFill/>
                  <a:prstDash val="dash"/>
                </a:ln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辅助线法</a:t>
            </a:r>
          </a:p>
        </p:txBody>
      </p:sp>
      <p:pic>
        <p:nvPicPr>
          <p:cNvPr id="10" name="图片 9"/>
          <p:cNvPicPr>
            <a:picLocks noChangeAspect="1"/>
          </p:cNvPicPr>
          <p:nvPr>
            <p:custDataLst>
              <p:tags r:id="rId8"/>
            </p:custDataLst>
          </p:nvPr>
        </p:nvPicPr>
        <p:blipFill rotWithShape="1">
          <a:blip r:embed="rId11"/>
          <a:srcRect/>
          <a:stretch>
            <a:fillRect/>
          </a:stretch>
        </p:blipFill>
        <p:spPr>
          <a:xfrm>
            <a:off x="6400806" y="1886268"/>
            <a:ext cx="5181638" cy="3085465"/>
          </a:xfrm>
          <a:custGeom>
            <a:avLst/>
            <a:gdLst/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8160" h="6000">
                <a:moveTo>
                  <a:pt x="0" y="0"/>
                </a:moveTo>
                <a:lnTo>
                  <a:pt x="8160" y="0"/>
                </a:lnTo>
                <a:lnTo>
                  <a:pt x="8160" y="6000"/>
                </a:lnTo>
                <a:lnTo>
                  <a:pt x="0" y="6000"/>
                </a:lnTo>
                <a:lnTo>
                  <a:pt x="0" y="0"/>
                </a:lnTo>
                <a:close/>
              </a:path>
            </a:pathLst>
          </a:custGeom>
        </p:spPr>
      </p:pic>
    </p:spTree>
    <p:custDataLst>
      <p:tags r:id="rId1"/>
    </p:custData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6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>
            <p:custDataLst>
              <p:tags r:id="rId2"/>
            </p:custDataLst>
          </p:nvPr>
        </p:nvSpPr>
        <p:spPr>
          <a:xfrm>
            <a:off x="5333994" y="1772920"/>
            <a:ext cx="1524012" cy="25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6" name="文本框 15"/>
          <p:cNvSpPr txBox="1"/>
          <p:nvPr>
            <p:custDataLst>
              <p:tags r:id="rId3"/>
            </p:custDataLst>
          </p:nvPr>
        </p:nvSpPr>
        <p:spPr>
          <a:xfrm>
            <a:off x="1676368" y="914407"/>
            <a:ext cx="8839264" cy="762000"/>
          </a:xfrm>
          <a:prstGeom prst="rect">
            <a:avLst/>
          </a:prstGeom>
          <a:noFill/>
        </p:spPr>
        <p:txBody>
          <a:bodyPr wrap="square" lIns="63500" tIns="25400" rIns="63500" bIns="25400" rtlCol="0" anchor="ctr" anchorCtr="0">
            <a:normAutofit/>
          </a:bodyPr>
          <a:lstStyle/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3600" b="1" spc="280" dirty="0">
                <a:solidFill>
                  <a:schemeClr val="dk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大国工匠</a:t>
            </a:r>
          </a:p>
        </p:txBody>
      </p:sp>
      <p:sp>
        <p:nvSpPr>
          <p:cNvPr id="3" name="文本框 2"/>
          <p:cNvSpPr txBox="1"/>
          <p:nvPr>
            <p:custDataLst>
              <p:tags r:id="rId4"/>
            </p:custDataLst>
          </p:nvPr>
        </p:nvSpPr>
        <p:spPr>
          <a:xfrm>
            <a:off x="1676400" y="1851025"/>
            <a:ext cx="8839200" cy="650240"/>
          </a:xfrm>
          <a:prstGeom prst="rect">
            <a:avLst/>
          </a:prstGeom>
          <a:noFill/>
        </p:spPr>
        <p:txBody>
          <a:bodyPr wrap="square" lIns="63500" tIns="25400" rIns="63500" bIns="25400" rtlCol="0" anchor="ctr" anchorCtr="0">
            <a:normAutofit/>
          </a:bodyPr>
          <a:lstStyle/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3600" b="1" spc="280" dirty="0">
                <a:solidFill>
                  <a:schemeClr val="dk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夏立</a:t>
            </a:r>
          </a:p>
        </p:txBody>
      </p:sp>
      <p:pic>
        <p:nvPicPr>
          <p:cNvPr id="5" name="图片 4">
            <a:hlinkClick r:id="rId7" action="ppaction://hlinkfile"/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960178" y="2564765"/>
            <a:ext cx="4271645" cy="3522980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bldLvl="0" animBg="1"/>
      <p:bldP spid="15" grpId="1" animBg="1"/>
      <p:bldP spid="16" grpId="0"/>
      <p:bldP spid="16" grpId="1"/>
      <p:bldP spid="3" grpId="0"/>
      <p:bldP spid="3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7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圆角矩形 8"/>
          <p:cNvSpPr/>
          <p:nvPr/>
        </p:nvSpPr>
        <p:spPr>
          <a:xfrm>
            <a:off x="3611245" y="1216982"/>
            <a:ext cx="5113020" cy="864235"/>
          </a:xfrm>
          <a:prstGeom prst="roundRect">
            <a:avLst/>
          </a:prstGeom>
          <a:solidFill>
            <a:srgbClr val="1B7AE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圆角矩形 7"/>
          <p:cNvSpPr/>
          <p:nvPr/>
        </p:nvSpPr>
        <p:spPr>
          <a:xfrm>
            <a:off x="1495425" y="2256155"/>
            <a:ext cx="9373235" cy="3542665"/>
          </a:xfrm>
          <a:prstGeom prst="roundRect">
            <a:avLst/>
          </a:prstGeom>
          <a:solidFill>
            <a:srgbClr val="1B7AE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>
            <p:custDataLst>
              <p:tags r:id="rId2"/>
            </p:custDataLst>
          </p:nvPr>
        </p:nvSpPr>
        <p:spPr>
          <a:xfrm>
            <a:off x="4620260" y="1429385"/>
            <a:ext cx="3094990" cy="583565"/>
          </a:xfrm>
          <a:prstGeom prst="rect">
            <a:avLst/>
          </a:prstGeom>
          <a:noFill/>
        </p:spPr>
        <p:txBody>
          <a:bodyPr wrap="square" lIns="63500" tIns="25400" rIns="63500" bIns="25400" rtlCol="0" anchor="b" anchorCtr="0">
            <a:noAutofit/>
          </a:bodyPr>
          <a:lstStyle/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3900" b="1" spc="28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点的投影</a:t>
            </a:r>
          </a:p>
        </p:txBody>
      </p:sp>
      <p:grpSp>
        <p:nvGrpSpPr>
          <p:cNvPr id="4" name="组合 3"/>
          <p:cNvGrpSpPr/>
          <p:nvPr/>
        </p:nvGrpSpPr>
        <p:grpSpPr>
          <a:xfrm>
            <a:off x="2495550" y="3140710"/>
            <a:ext cx="7181215" cy="2377440"/>
            <a:chOff x="3930" y="3071"/>
            <a:chExt cx="11309" cy="3744"/>
          </a:xfrm>
        </p:grpSpPr>
        <p:pic>
          <p:nvPicPr>
            <p:cNvPr id="5" name="图片 4" descr="placingpictureplaceholder"/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>
            <a:blip r:embed="rId8"/>
            <a:srcRect/>
            <a:stretch>
              <a:fillRect/>
            </a:stretch>
          </p:blipFill>
          <p:spPr>
            <a:xfrm>
              <a:off x="3930" y="3071"/>
              <a:ext cx="5737" cy="3745"/>
            </a:xfrm>
            <a:prstGeom prst="roundRect">
              <a:avLst/>
            </a:prstGeom>
          </p:spPr>
        </p:pic>
        <p:pic>
          <p:nvPicPr>
            <p:cNvPr id="7" name="图片 6" descr="placingpictureplaceholder"/>
            <p:cNvPicPr>
              <a:picLocks noChangeAspect="1"/>
            </p:cNvPicPr>
            <p:nvPr>
              <p:custDataLst>
                <p:tags r:id="rId5"/>
              </p:custDataLst>
            </p:nvPr>
          </p:nvPicPr>
          <p:blipFill>
            <a:blip r:embed="rId9"/>
            <a:srcRect/>
            <a:stretch>
              <a:fillRect/>
            </a:stretch>
          </p:blipFill>
          <p:spPr>
            <a:xfrm>
              <a:off x="9847" y="3071"/>
              <a:ext cx="5393" cy="3745"/>
            </a:xfrm>
            <a:prstGeom prst="roundRect">
              <a:avLst/>
            </a:prstGeom>
          </p:spPr>
        </p:pic>
      </p:grpSp>
      <p:sp>
        <p:nvSpPr>
          <p:cNvPr id="16" name="Title 6"/>
          <p:cNvSpPr txBox="1"/>
          <p:nvPr>
            <p:custDataLst>
              <p:tags r:id="rId3"/>
            </p:custDataLst>
          </p:nvPr>
        </p:nvSpPr>
        <p:spPr>
          <a:xfrm>
            <a:off x="3400743" y="2417445"/>
            <a:ext cx="5534025" cy="53467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63500" tIns="25400" rIns="63500" bIns="25400" anchor="t" anchorCtr="0">
            <a:normAutofit fontScale="97500"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100000"/>
              <a:buNone/>
            </a:pPr>
            <a:r>
              <a:rPr lang="zh-CN" altLang="en-US" sz="3200" b="1" spc="200">
                <a:ln w="3175">
                  <a:noFill/>
                  <a:prstDash val="dash"/>
                </a:ln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点的三面投影图的形成</a:t>
            </a:r>
          </a:p>
        </p:txBody>
      </p:sp>
      <p:pic>
        <p:nvPicPr>
          <p:cNvPr id="2" name="图片 1" descr="2">
            <a:hlinkClick r:id="rId10" action="ppaction://hlinkfile"/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639695" y="1268730"/>
            <a:ext cx="601345" cy="62865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9" grpId="1" animBg="1"/>
      <p:bldP spid="8" grpId="0" animBg="1"/>
      <p:bldP spid="8" grpId="1" animBg="1"/>
      <p:bldP spid="6" grpId="0"/>
      <p:bldP spid="6" grpId="1"/>
      <p:bldP spid="16" grpId="0"/>
      <p:bldP spid="16" grpId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6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标题 8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3401598" y="2137411"/>
            <a:ext cx="5388804" cy="1061720"/>
          </a:xfrm>
        </p:spPr>
        <p:txBody>
          <a:bodyPr>
            <a:normAutofit/>
          </a:bodyPr>
          <a:lstStyle/>
          <a:p>
            <a:pPr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5200" spc="360" dirty="0"/>
              <a:t>Thanks</a:t>
            </a:r>
            <a:endParaRPr lang="zh-CN" altLang="en-US" sz="5200" spc="360" dirty="0"/>
          </a:p>
        </p:txBody>
      </p:sp>
      <p:sp>
        <p:nvSpPr>
          <p:cNvPr id="15" name="文本占位符 14"/>
          <p:cNvSpPr>
            <a:spLocks noGrp="1"/>
          </p:cNvSpPr>
          <p:nvPr>
            <p:ph type="body" sz="quarter" idx="13"/>
            <p:custDataLst>
              <p:tags r:id="rId3"/>
            </p:custDataLst>
          </p:nvPr>
        </p:nvSpPr>
        <p:spPr>
          <a:xfrm>
            <a:off x="3400950" y="3398201"/>
            <a:ext cx="5390100" cy="886780"/>
          </a:xfrm>
        </p:spPr>
        <p:txBody>
          <a:bodyPr>
            <a:normAutofit/>
          </a:bodyPr>
          <a:lstStyle/>
          <a:p>
            <a:pPr marL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1800" spc="100">
                <a:solidFill>
                  <a:schemeClr val="tx1">
                    <a:lumMod val="85000"/>
                    <a:lumOff val="15000"/>
                  </a:schemeClr>
                </a:solidFill>
              </a:rPr>
              <a:t>广西水利电力职业技术学院</a:t>
            </a:r>
          </a:p>
        </p:txBody>
      </p:sp>
      <p:sp>
        <p:nvSpPr>
          <p:cNvPr id="16" name="文本占位符 15"/>
          <p:cNvSpPr>
            <a:spLocks noGrp="1"/>
          </p:cNvSpPr>
          <p:nvPr>
            <p:custDataLst>
              <p:tags r:id="rId4"/>
            </p:custDataLst>
          </p:nvPr>
        </p:nvSpPr>
        <p:spPr>
          <a:xfrm>
            <a:off x="3400425" y="4202749"/>
            <a:ext cx="5389563" cy="1168716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>
            <a:lvl1pPr marL="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20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1pPr>
            <a:lvl2pPr marL="6858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sz="14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2pPr>
            <a:lvl3pPr marL="11430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4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3pPr>
            <a:lvl4pPr marL="16002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4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4pPr>
            <a:lvl5pPr marL="20574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4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lnSpc>
                <a:spcPct val="100000"/>
              </a:lnSpc>
              <a:spcAft>
                <a:spcPts val="0"/>
              </a:spcAft>
              <a:buSzPct val="100000"/>
              <a:buNone/>
            </a:pPr>
            <a:r>
              <a:rPr lang="zh-CN" altLang="en-US" sz="1800" spc="100" dirty="0">
                <a:solidFill>
                  <a:schemeClr val="tx1">
                    <a:lumMod val="85000"/>
                    <a:lumOff val="15000"/>
                  </a:schemeClr>
                </a:solidFill>
                <a:sym typeface="+mn-ea"/>
              </a:rPr>
              <a:t>谢 谢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9" grpId="1"/>
      <p:bldP spid="15" grpId="0" build="p"/>
      <p:bldP spid="15" grpId="1" build="p"/>
      <p:bldP spid="16" grpId="0"/>
      <p:bldP spid="16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剪去单角的矩形 4"/>
          <p:cNvSpPr/>
          <p:nvPr>
            <p:custDataLst>
              <p:tags r:id="rId2"/>
            </p:custDataLst>
          </p:nvPr>
        </p:nvSpPr>
        <p:spPr>
          <a:xfrm>
            <a:off x="1426845" y="1193852"/>
            <a:ext cx="4724396" cy="4724399"/>
          </a:xfrm>
          <a:custGeom>
            <a:avLst/>
            <a:gdLst>
              <a:gd name="connsiteX0" fmla="*/ 4724396 w 4724396"/>
              <a:gd name="connsiteY0" fmla="*/ 0 h 4724399"/>
              <a:gd name="connsiteX1" fmla="*/ 4724394 w 4724396"/>
              <a:gd name="connsiteY1" fmla="*/ 4724399 h 4724399"/>
              <a:gd name="connsiteX2" fmla="*/ 551903 w 4724396"/>
              <a:gd name="connsiteY2" fmla="*/ 4724398 h 4724399"/>
              <a:gd name="connsiteX3" fmla="*/ 0 w 4724396"/>
              <a:gd name="connsiteY3" fmla="*/ 4172494 h 4724399"/>
              <a:gd name="connsiteX4" fmla="*/ 2 w 4724396"/>
              <a:gd name="connsiteY4" fmla="*/ 5 h 47243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724396" h="4724399">
                <a:moveTo>
                  <a:pt x="4724396" y="0"/>
                </a:moveTo>
                <a:lnTo>
                  <a:pt x="4724394" y="4724399"/>
                </a:lnTo>
                <a:lnTo>
                  <a:pt x="551903" y="4724398"/>
                </a:lnTo>
                <a:lnTo>
                  <a:pt x="0" y="4172494"/>
                </a:lnTo>
                <a:lnTo>
                  <a:pt x="2" y="5"/>
                </a:lnTo>
                <a:close/>
              </a:path>
            </a:pathLst>
          </a:custGeom>
          <a:solidFill>
            <a:srgbClr val="1B7AEE">
              <a:alpha val="4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800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4" name="直接连接符 3"/>
          <p:cNvCxnSpPr/>
          <p:nvPr>
            <p:custDataLst>
              <p:tags r:id="rId3"/>
            </p:custDataLst>
          </p:nvPr>
        </p:nvCxnSpPr>
        <p:spPr>
          <a:xfrm flipH="1">
            <a:off x="6153150" y="6389370"/>
            <a:ext cx="6038850" cy="3175"/>
          </a:xfrm>
          <a:prstGeom prst="line">
            <a:avLst/>
          </a:prstGeom>
          <a:ln w="254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矩形 4"/>
          <p:cNvSpPr/>
          <p:nvPr>
            <p:custDataLst>
              <p:tags r:id="rId4"/>
            </p:custDataLst>
          </p:nvPr>
        </p:nvSpPr>
        <p:spPr>
          <a:xfrm>
            <a:off x="6096000" y="6337300"/>
            <a:ext cx="106045" cy="10668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11" name="直接连接符 10"/>
          <p:cNvCxnSpPr/>
          <p:nvPr>
            <p:custDataLst>
              <p:tags r:id="rId5"/>
            </p:custDataLst>
          </p:nvPr>
        </p:nvCxnSpPr>
        <p:spPr>
          <a:xfrm>
            <a:off x="1025525" y="4895850"/>
            <a:ext cx="1219200" cy="12192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0" name="剪去单角的矩形 4"/>
          <p:cNvSpPr/>
          <p:nvPr>
            <p:custDataLst>
              <p:tags r:id="rId6"/>
            </p:custDataLst>
          </p:nvPr>
        </p:nvSpPr>
        <p:spPr>
          <a:xfrm>
            <a:off x="1299845" y="1066852"/>
            <a:ext cx="4724396" cy="4724399"/>
          </a:xfrm>
          <a:custGeom>
            <a:avLst/>
            <a:gdLst>
              <a:gd name="connsiteX0" fmla="*/ 4724396 w 4724396"/>
              <a:gd name="connsiteY0" fmla="*/ 0 h 4724399"/>
              <a:gd name="connsiteX1" fmla="*/ 4724394 w 4724396"/>
              <a:gd name="connsiteY1" fmla="*/ 4724399 h 4724399"/>
              <a:gd name="connsiteX2" fmla="*/ 551903 w 4724396"/>
              <a:gd name="connsiteY2" fmla="*/ 4724398 h 4724399"/>
              <a:gd name="connsiteX3" fmla="*/ 0 w 4724396"/>
              <a:gd name="connsiteY3" fmla="*/ 4172494 h 4724399"/>
              <a:gd name="connsiteX4" fmla="*/ 2 w 4724396"/>
              <a:gd name="connsiteY4" fmla="*/ 5 h 47243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724396" h="4724399">
                <a:moveTo>
                  <a:pt x="4724396" y="0"/>
                </a:moveTo>
                <a:lnTo>
                  <a:pt x="4724394" y="4724399"/>
                </a:lnTo>
                <a:lnTo>
                  <a:pt x="551903" y="4724398"/>
                </a:lnTo>
                <a:lnTo>
                  <a:pt x="0" y="4172494"/>
                </a:lnTo>
                <a:lnTo>
                  <a:pt x="2" y="5"/>
                </a:lnTo>
                <a:close/>
              </a:path>
            </a:pathLst>
          </a:custGeom>
          <a:solidFill>
            <a:srgbClr val="1B7A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800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2" name="文本框 11"/>
          <p:cNvSpPr txBox="1"/>
          <p:nvPr>
            <p:custDataLst>
              <p:tags r:id="rId7"/>
            </p:custDataLst>
          </p:nvPr>
        </p:nvSpPr>
        <p:spPr>
          <a:xfrm>
            <a:off x="1757060" y="1143127"/>
            <a:ext cx="3810025" cy="1066686"/>
          </a:xfrm>
          <a:prstGeom prst="rect">
            <a:avLst/>
          </a:prstGeom>
          <a:noFill/>
        </p:spPr>
        <p:txBody>
          <a:bodyPr wrap="square" lIns="63500" tIns="25400" rIns="63500" bIns="25400" rtlCol="0" anchor="b" anchorCtr="0">
            <a:norm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5200" b="1" spc="36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点的投影</a:t>
            </a:r>
          </a:p>
        </p:txBody>
      </p:sp>
      <p:sp>
        <p:nvSpPr>
          <p:cNvPr id="13" name="Title 6"/>
          <p:cNvSpPr txBox="1"/>
          <p:nvPr>
            <p:custDataLst>
              <p:tags r:id="rId8"/>
            </p:custDataLst>
          </p:nvPr>
        </p:nvSpPr>
        <p:spPr>
          <a:xfrm>
            <a:off x="1757695" y="2155846"/>
            <a:ext cx="3809390" cy="926465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63500" tIns="25400" rIns="63500" bIns="25400" anchor="b" anchorCtr="0">
            <a:norm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marR="0" lvl="0" indent="0" algn="l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r>
              <a:rPr kumimoji="0" lang="zh-CN" altLang="en-US" sz="2800" b="1" i="0" spc="120" noProof="0">
                <a:ln w="3175">
                  <a:noFill/>
                  <a:prstDash val="dash"/>
                </a:ln>
                <a:solidFill>
                  <a:schemeClr val="bg1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点的三面投影规律</a:t>
            </a:r>
          </a:p>
        </p:txBody>
      </p:sp>
      <p:sp>
        <p:nvSpPr>
          <p:cNvPr id="14" name="Title 6"/>
          <p:cNvSpPr txBox="1"/>
          <p:nvPr>
            <p:custDataLst>
              <p:tags r:id="rId9"/>
            </p:custDataLst>
          </p:nvPr>
        </p:nvSpPr>
        <p:spPr>
          <a:xfrm>
            <a:off x="1757060" y="3152796"/>
            <a:ext cx="3809371" cy="2813024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63500" tIns="25400" rIns="63500" bIns="25400" anchor="t" anchorCtr="0">
            <a:norm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304800" lvl="0" indent="-304800" algn="l" fontAlgn="ctr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+mn-ea"/>
              <a:buAutoNum type="ea1JpnChsDbPeriod"/>
            </a:pPr>
            <a:r>
              <a:rPr lang="zh-CN" altLang="en-US" sz="1600" spc="180">
                <a:ln w="3175">
                  <a:noFill/>
                  <a:prstDash val="dash"/>
                </a:ln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点的正面投影a’和水平投影a的连线垂直0X轴(长对正):</a:t>
            </a:r>
          </a:p>
          <a:p>
            <a:pPr marL="304800" lvl="0" indent="-304800" algn="l" fontAlgn="ctr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+mn-ea"/>
              <a:buAutoNum type="ea1JpnChsDbPeriod"/>
            </a:pPr>
            <a:r>
              <a:rPr lang="zh-CN" altLang="en-US" sz="1600" spc="180">
                <a:ln w="3175">
                  <a:noFill/>
                  <a:prstDash val="dash"/>
                </a:ln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点的正面投影a’和侧面投影a”的连线垂直0Z轴(高平齐);</a:t>
            </a:r>
          </a:p>
          <a:p>
            <a:pPr marL="304800" lvl="0" indent="-304800" algn="l" fontAlgn="ctr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+mn-ea"/>
              <a:buAutoNum type="ea1JpnChsDbPeriod"/>
            </a:pPr>
            <a:r>
              <a:rPr lang="zh-CN" altLang="en-US" sz="1600" spc="180">
                <a:ln w="3175">
                  <a:noFill/>
                  <a:prstDash val="dash"/>
                </a:ln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点的水平投影a到0X轴的距离等于点的侧面投影a”到0Z轴的距离(宽相等)。</a:t>
            </a:r>
          </a:p>
        </p:txBody>
      </p:sp>
      <p:grpSp>
        <p:nvGrpSpPr>
          <p:cNvPr id="6" name="组合 5"/>
          <p:cNvGrpSpPr/>
          <p:nvPr/>
        </p:nvGrpSpPr>
        <p:grpSpPr>
          <a:xfrm>
            <a:off x="6239510" y="2061210"/>
            <a:ext cx="4968240" cy="2735580"/>
            <a:chOff x="9826" y="3246"/>
            <a:chExt cx="7824" cy="4308"/>
          </a:xfrm>
        </p:grpSpPr>
        <p:sp>
          <p:nvSpPr>
            <p:cNvPr id="2" name="圆角矩形 1"/>
            <p:cNvSpPr/>
            <p:nvPr/>
          </p:nvSpPr>
          <p:spPr>
            <a:xfrm>
              <a:off x="9826" y="3246"/>
              <a:ext cx="7824" cy="4309"/>
            </a:xfrm>
            <a:prstGeom prst="roundRect">
              <a:avLst/>
            </a:prstGeom>
            <a:solidFill>
              <a:srgbClr val="1B7AEE">
                <a:alpha val="53000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5" name="图片 14"/>
            <p:cNvPicPr>
              <a:picLocks noChangeAspect="1"/>
            </p:cNvPicPr>
            <p:nvPr>
              <p:custDataLst>
                <p:tags r:id="rId10"/>
              </p:custDataLst>
            </p:nvPr>
          </p:nvPicPr>
          <p:blipFill rotWithShape="1">
            <a:blip r:embed="rId13"/>
            <a:srcRect/>
            <a:stretch>
              <a:fillRect/>
            </a:stretch>
          </p:blipFill>
          <p:spPr>
            <a:xfrm>
              <a:off x="10018" y="3479"/>
              <a:ext cx="7440" cy="3843"/>
            </a:xfrm>
            <a:prstGeom prst="roundRect">
              <a:avLst/>
            </a:prstGeom>
          </p:spPr>
        </p:pic>
      </p:grpSp>
      <p:pic>
        <p:nvPicPr>
          <p:cNvPr id="7" name="图片 6" descr="2">
            <a:hlinkClick r:id="rId14" action="ppaction://hlinkfile"/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8328025" y="1124585"/>
            <a:ext cx="601345" cy="62865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4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460" grpId="0" animBg="1"/>
      <p:bldP spid="460" grpId="1" animBg="1"/>
      <p:bldP spid="12" grpId="0"/>
      <p:bldP spid="12" grpId="1"/>
      <p:bldP spid="13" grpId="0"/>
      <p:bldP spid="13" grpId="1"/>
      <p:bldP spid="14" grpId="0"/>
      <p:bldP spid="14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9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圆角矩形 11"/>
          <p:cNvSpPr/>
          <p:nvPr/>
        </p:nvSpPr>
        <p:spPr>
          <a:xfrm>
            <a:off x="1629410" y="1123950"/>
            <a:ext cx="4032250" cy="4752975"/>
          </a:xfrm>
          <a:prstGeom prst="roundRect">
            <a:avLst/>
          </a:prstGeom>
          <a:solidFill>
            <a:srgbClr val="1B7AE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线形标注 1(带强调线) 10"/>
          <p:cNvSpPr/>
          <p:nvPr/>
        </p:nvSpPr>
        <p:spPr>
          <a:xfrm>
            <a:off x="6247765" y="1160145"/>
            <a:ext cx="4436110" cy="4634230"/>
          </a:xfrm>
          <a:prstGeom prst="accentCallout1">
            <a:avLst>
              <a:gd name="adj1" fmla="val 18543"/>
              <a:gd name="adj2" fmla="val -4022"/>
              <a:gd name="adj3" fmla="val 90216"/>
              <a:gd name="adj4" fmla="val -13097"/>
            </a:avLst>
          </a:prstGeom>
          <a:solidFill>
            <a:srgbClr val="1B7AE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/>
          <p:cNvSpPr txBox="1"/>
          <p:nvPr>
            <p:custDataLst>
              <p:tags r:id="rId2"/>
            </p:custDataLst>
          </p:nvPr>
        </p:nvSpPr>
        <p:spPr>
          <a:xfrm>
            <a:off x="1847222" y="1509822"/>
            <a:ext cx="4267225" cy="810481"/>
          </a:xfrm>
          <a:prstGeom prst="rect">
            <a:avLst/>
          </a:prstGeom>
          <a:noFill/>
        </p:spPr>
        <p:txBody>
          <a:bodyPr wrap="square" lIns="63500" tIns="25400" rIns="63500" bIns="25400" rtlCol="0" anchor="b" anchorCtr="0">
            <a:norm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4400" b="1" spc="28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点的投影</a:t>
            </a:r>
          </a:p>
        </p:txBody>
      </p:sp>
      <p:sp>
        <p:nvSpPr>
          <p:cNvPr id="15" name="Title 6"/>
          <p:cNvSpPr txBox="1"/>
          <p:nvPr>
            <p:custDataLst>
              <p:tags r:id="rId3"/>
            </p:custDataLst>
          </p:nvPr>
        </p:nvSpPr>
        <p:spPr>
          <a:xfrm>
            <a:off x="1847850" y="3263900"/>
            <a:ext cx="4266565" cy="484505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63500" tIns="25400" rIns="63500" bIns="25400" anchor="b" anchorCtr="0">
            <a:norm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marR="0" lvl="0" indent="0" algn="l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r>
              <a:rPr kumimoji="0" lang="zh-CN" altLang="en-US" sz="2600" b="1" i="0" spc="120" noProof="0">
                <a:ln w="3175">
                  <a:noFill/>
                  <a:prstDash val="dash"/>
                </a:ln>
                <a:solidFill>
                  <a:schemeClr val="bg1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三.点的坐标与空间位置</a:t>
            </a:r>
          </a:p>
        </p:txBody>
      </p:sp>
      <p:sp>
        <p:nvSpPr>
          <p:cNvPr id="16" name="Title 6"/>
          <p:cNvSpPr txBox="1"/>
          <p:nvPr>
            <p:custDataLst>
              <p:tags r:id="rId4"/>
            </p:custDataLst>
          </p:nvPr>
        </p:nvSpPr>
        <p:spPr>
          <a:xfrm>
            <a:off x="1847222" y="3890662"/>
            <a:ext cx="4266571" cy="1672781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63500" tIns="25400" rIns="63500" bIns="25400" anchor="t" anchorCtr="0">
            <a:norm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lvl="0" indent="0" algn="l" fontAlgn="ctr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+mn-ea"/>
              <a:buNone/>
            </a:pPr>
            <a:r>
              <a:rPr lang="zh-CN" altLang="en-US" sz="1400" spc="160">
                <a:ln w="3175">
                  <a:noFill/>
                  <a:prstDash val="dash"/>
                </a:ln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点的空间位置取决于坐标值的大小</a:t>
            </a:r>
          </a:p>
          <a:p>
            <a:pPr marL="533400" lvl="1" indent="-254000" algn="l" fontAlgn="ctr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Calibri Light" panose="020F0302020204030204" charset="0"/>
              <a:buAutoNum type="arabicPeriod"/>
            </a:pPr>
            <a:r>
              <a:rPr lang="zh-CN" altLang="en-US" sz="1200" spc="160">
                <a:ln w="3175">
                  <a:noFill/>
                  <a:prstDash val="dash"/>
                </a:ln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点的1个坐标值为零时，点在投影面上</a:t>
            </a:r>
          </a:p>
          <a:p>
            <a:pPr marL="533400" lvl="1" indent="-254000" algn="l" fontAlgn="ctr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Calibri Light" panose="020F0302020204030204" charset="0"/>
              <a:buAutoNum type="arabicPeriod"/>
            </a:pPr>
            <a:r>
              <a:rPr lang="zh-CN" altLang="en-US" sz="1200" spc="160">
                <a:ln w="3175">
                  <a:noFill/>
                  <a:prstDash val="dash"/>
                </a:ln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点的2个坐标值为零时，点在投影轴上</a:t>
            </a:r>
          </a:p>
          <a:p>
            <a:pPr marL="533400" lvl="1" indent="-254000" algn="l" fontAlgn="ctr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Calibri Light" panose="020F0302020204030204" charset="0"/>
              <a:buAutoNum type="arabicPeriod"/>
            </a:pPr>
            <a:r>
              <a:rPr lang="zh-CN" altLang="en-US" sz="1200" spc="160">
                <a:ln w="3175">
                  <a:noFill/>
                  <a:prstDash val="dash"/>
                </a:ln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点的3个坐标值为零时，点在坐标原点</a:t>
            </a:r>
          </a:p>
          <a:p>
            <a:pPr marL="533400" lvl="1" indent="-254000" algn="l" fontAlgn="ctr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Calibri Light" panose="020F0302020204030204" charset="0"/>
              <a:buAutoNum type="arabicPeriod"/>
            </a:pPr>
            <a:r>
              <a:rPr lang="zh-CN" altLang="en-US" sz="1200" spc="160">
                <a:ln w="3175">
                  <a:noFill/>
                  <a:prstDash val="dash"/>
                </a:ln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点的3个坐标值都不为零时，点在空间</a:t>
            </a:r>
          </a:p>
        </p:txBody>
      </p:sp>
      <p:pic>
        <p:nvPicPr>
          <p:cNvPr id="17" name="图片 16"/>
          <p:cNvPicPr>
            <a:picLocks noChangeAspect="1"/>
          </p:cNvPicPr>
          <p:nvPr>
            <p:custDataLst>
              <p:tags r:id="rId5"/>
            </p:custDataLst>
          </p:nvPr>
        </p:nvPicPr>
        <p:blipFill rotWithShape="1">
          <a:blip r:embed="rId10"/>
          <a:srcRect/>
          <a:stretch>
            <a:fillRect/>
          </a:stretch>
        </p:blipFill>
        <p:spPr>
          <a:xfrm>
            <a:off x="6394133" y="1267460"/>
            <a:ext cx="4143375" cy="2125345"/>
          </a:xfrm>
          <a:prstGeom prst="roundRect">
            <a:avLst/>
          </a:prstGeom>
        </p:spPr>
      </p:pic>
      <p:pic>
        <p:nvPicPr>
          <p:cNvPr id="18" name="图片 17"/>
          <p:cNvPicPr>
            <a:picLocks noChangeAspect="1"/>
          </p:cNvPicPr>
          <p:nvPr>
            <p:custDataLst>
              <p:tags r:id="rId6"/>
            </p:custDataLst>
          </p:nvPr>
        </p:nvPicPr>
        <p:blipFill rotWithShape="1">
          <a:blip r:embed="rId11"/>
          <a:srcRect/>
          <a:stretch>
            <a:fillRect/>
          </a:stretch>
        </p:blipFill>
        <p:spPr>
          <a:xfrm>
            <a:off x="6407150" y="3500120"/>
            <a:ext cx="4117340" cy="2139315"/>
          </a:xfrm>
          <a:prstGeom prst="roundRect">
            <a:avLst/>
          </a:prstGeom>
        </p:spPr>
      </p:pic>
      <p:sp>
        <p:nvSpPr>
          <p:cNvPr id="9" name="矩形 8"/>
          <p:cNvSpPr/>
          <p:nvPr>
            <p:custDataLst>
              <p:tags r:id="rId7"/>
            </p:custDataLst>
          </p:nvPr>
        </p:nvSpPr>
        <p:spPr>
          <a:xfrm>
            <a:off x="1875790" y="2764157"/>
            <a:ext cx="583565" cy="457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 sz="1800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5" name="图片 4" descr="2">
            <a:hlinkClick r:id="rId12" action="ppaction://hlinkfile"/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5646420" y="3068955"/>
            <a:ext cx="601345" cy="62865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2" grpId="1" animBg="1"/>
      <p:bldP spid="11" grpId="0" animBg="1"/>
      <p:bldP spid="11" grpId="1" animBg="1"/>
      <p:bldP spid="14" grpId="0"/>
      <p:bldP spid="14" grpId="1"/>
      <p:bldP spid="15" grpId="0"/>
      <p:bldP spid="15" grpId="1"/>
      <p:bldP spid="16" grpId="0"/>
      <p:bldP spid="16" grpId="1"/>
      <p:bldP spid="9" grpId="0" animBg="1"/>
      <p:bldP spid="9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9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接连接符 4"/>
          <p:cNvCxnSpPr/>
          <p:nvPr>
            <p:custDataLst>
              <p:tags r:id="rId2"/>
            </p:custDataLst>
          </p:nvPr>
        </p:nvCxnSpPr>
        <p:spPr>
          <a:xfrm>
            <a:off x="493059" y="622007"/>
            <a:ext cx="11181975" cy="0"/>
          </a:xfrm>
          <a:prstGeom prst="line">
            <a:avLst/>
          </a:prstGeom>
          <a:ln w="12700">
            <a:solidFill>
              <a:schemeClr val="lt1">
                <a:lumMod val="7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>
            <p:custDataLst>
              <p:tags r:id="rId3"/>
            </p:custDataLst>
          </p:nvPr>
        </p:nvCxnSpPr>
        <p:spPr>
          <a:xfrm>
            <a:off x="610829" y="2828777"/>
            <a:ext cx="5181600" cy="0"/>
          </a:xfrm>
          <a:prstGeom prst="line">
            <a:avLst/>
          </a:prstGeom>
          <a:ln w="28575" cmpd="sng">
            <a:solidFill>
              <a:srgbClr val="1B7AEE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5"/>
          <p:cNvSpPr txBox="1"/>
          <p:nvPr>
            <p:custDataLst>
              <p:tags r:id="rId4"/>
            </p:custDataLst>
          </p:nvPr>
        </p:nvSpPr>
        <p:spPr>
          <a:xfrm>
            <a:off x="609560" y="1964086"/>
            <a:ext cx="5181638" cy="704791"/>
          </a:xfrm>
          <a:prstGeom prst="rect">
            <a:avLst/>
          </a:prstGeom>
          <a:noFill/>
        </p:spPr>
        <p:txBody>
          <a:bodyPr wrap="square" lIns="63500" tIns="25400" rIns="63500" bIns="25400" rtlCol="0" anchor="b" anchorCtr="0">
            <a:norm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3800" b="1" spc="22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点的投影</a:t>
            </a:r>
          </a:p>
        </p:txBody>
      </p:sp>
      <p:sp>
        <p:nvSpPr>
          <p:cNvPr id="7" name="Title 6"/>
          <p:cNvSpPr txBox="1"/>
          <p:nvPr>
            <p:custDataLst>
              <p:tags r:id="rId5"/>
            </p:custDataLst>
          </p:nvPr>
        </p:nvSpPr>
        <p:spPr>
          <a:xfrm>
            <a:off x="610190" y="2973686"/>
            <a:ext cx="5180965" cy="926452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63500" tIns="25400" rIns="63500" bIns="25400" anchor="b" anchorCtr="0">
            <a:norm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marR="0" lvl="0" indent="0" algn="l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r>
              <a:rPr kumimoji="0" lang="zh-CN" altLang="en-US" sz="2800" b="1" i="0" spc="120" noProof="0">
                <a:ln w="3175">
                  <a:noFill/>
                  <a:prstDash val="dash"/>
                </a:ln>
                <a:solidFill>
                  <a:schemeClr val="tx1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四.两点的相对位置和重影点</a:t>
            </a:r>
          </a:p>
        </p:txBody>
      </p:sp>
      <p:sp>
        <p:nvSpPr>
          <p:cNvPr id="9" name="Title 6"/>
          <p:cNvSpPr txBox="1"/>
          <p:nvPr>
            <p:custDataLst>
              <p:tags r:id="rId6"/>
            </p:custDataLst>
          </p:nvPr>
        </p:nvSpPr>
        <p:spPr>
          <a:xfrm>
            <a:off x="609555" y="3970624"/>
            <a:ext cx="5180946" cy="92329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63500" tIns="25400" rIns="63500" bIns="25400" anchor="t" anchorCtr="0">
            <a:norm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lvl="0" indent="0"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100000"/>
            </a:pPr>
            <a:r>
              <a:rPr lang="en-US" altLang="zh-CN" sz="4600" spc="300">
                <a:ln w="3175">
                  <a:noFill/>
                  <a:prstDash val="dash"/>
                </a:ln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点的相对位置</a:t>
            </a:r>
          </a:p>
        </p:txBody>
      </p:sp>
      <p:grpSp>
        <p:nvGrpSpPr>
          <p:cNvPr id="11" name="组合 10"/>
          <p:cNvGrpSpPr/>
          <p:nvPr/>
        </p:nvGrpSpPr>
        <p:grpSpPr>
          <a:xfrm>
            <a:off x="6240145" y="1916430"/>
            <a:ext cx="5544820" cy="3210560"/>
            <a:chOff x="9827" y="3018"/>
            <a:chExt cx="8732" cy="5056"/>
          </a:xfrm>
        </p:grpSpPr>
        <p:sp>
          <p:nvSpPr>
            <p:cNvPr id="2" name="圆角矩形 1"/>
            <p:cNvSpPr/>
            <p:nvPr/>
          </p:nvSpPr>
          <p:spPr>
            <a:xfrm>
              <a:off x="9827" y="3018"/>
              <a:ext cx="8732" cy="5056"/>
            </a:xfrm>
            <a:prstGeom prst="roundRect">
              <a:avLst/>
            </a:prstGeom>
            <a:solidFill>
              <a:srgbClr val="1B7AEE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0" name="图片 9"/>
            <p:cNvPicPr>
              <a:picLocks noChangeAspect="1"/>
            </p:cNvPicPr>
            <p:nvPr>
              <p:custDataLst>
                <p:tags r:id="rId7"/>
              </p:custDataLst>
            </p:nvPr>
          </p:nvPicPr>
          <p:blipFill rotWithShape="1">
            <a:blip r:embed="rId10"/>
            <a:srcRect/>
            <a:stretch>
              <a:fillRect/>
            </a:stretch>
          </p:blipFill>
          <p:spPr>
            <a:xfrm>
              <a:off x="10113" y="3257"/>
              <a:ext cx="8160" cy="4579"/>
            </a:xfrm>
            <a:prstGeom prst="roundRect">
              <a:avLst/>
            </a:prstGeom>
          </p:spPr>
        </p:pic>
      </p:grpSp>
      <p:pic>
        <p:nvPicPr>
          <p:cNvPr id="3" name="图片 2" descr="2">
            <a:hlinkClick r:id="rId11" action="ppaction://hlinkfile"/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792220" y="1917065"/>
            <a:ext cx="601345" cy="62865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  <p:bldP spid="7" grpId="0"/>
      <p:bldP spid="7" grpId="1"/>
      <p:bldP spid="9" grpId="0"/>
      <p:bldP spid="9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9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>
            <p:custDataLst>
              <p:tags r:id="rId2"/>
            </p:custDataLst>
          </p:nvPr>
        </p:nvSpPr>
        <p:spPr>
          <a:xfrm>
            <a:off x="839519" y="1316990"/>
            <a:ext cx="6074270" cy="4267234"/>
          </a:xfrm>
          <a:prstGeom prst="roundRect">
            <a:avLst/>
          </a:prstGeom>
          <a:solidFill>
            <a:srgbClr val="1B7AEE"/>
          </a:solidFill>
          <a:ln>
            <a:noFill/>
          </a:ln>
          <a:effectLst>
            <a:outerShdw blurRad="1905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 sz="1800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" name="圆角矩形 4"/>
          <p:cNvSpPr/>
          <p:nvPr>
            <p:custDataLst>
              <p:tags r:id="rId3"/>
            </p:custDataLst>
          </p:nvPr>
        </p:nvSpPr>
        <p:spPr>
          <a:xfrm>
            <a:off x="7383145" y="1316990"/>
            <a:ext cx="3819525" cy="4267200"/>
          </a:xfrm>
          <a:prstGeom prst="roundRect">
            <a:avLst/>
          </a:prstGeom>
          <a:solidFill>
            <a:srgbClr val="1B7AEE"/>
          </a:solidFill>
          <a:ln>
            <a:noFill/>
          </a:ln>
          <a:effectLst>
            <a:outerShdw blurRad="1905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 sz="1800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文本框 5"/>
          <p:cNvSpPr txBox="1"/>
          <p:nvPr>
            <p:custDataLst>
              <p:tags r:id="rId4"/>
            </p:custDataLst>
          </p:nvPr>
        </p:nvSpPr>
        <p:spPr>
          <a:xfrm>
            <a:off x="2783840" y="1558290"/>
            <a:ext cx="2042160" cy="609600"/>
          </a:xfrm>
          <a:prstGeom prst="rect">
            <a:avLst/>
          </a:prstGeom>
          <a:noFill/>
        </p:spPr>
        <p:txBody>
          <a:bodyPr wrap="square" lIns="63500" tIns="25400" rIns="63500" bIns="25400" rtlCol="0" anchor="ctr" anchorCtr="0">
            <a:norm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3400" b="1" spc="180" dirty="0"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点的投影</a:t>
            </a:r>
          </a:p>
        </p:txBody>
      </p:sp>
      <p:pic>
        <p:nvPicPr>
          <p:cNvPr id="8" name="图片 7"/>
          <p:cNvPicPr>
            <a:picLocks noChangeAspect="1"/>
          </p:cNvPicPr>
          <p:nvPr>
            <p:custDataLst>
              <p:tags r:id="rId5"/>
            </p:custDataLst>
          </p:nvPr>
        </p:nvPicPr>
        <p:blipFill rotWithShape="1">
          <a:blip r:embed="rId10"/>
          <a:srcRect/>
          <a:stretch>
            <a:fillRect/>
          </a:stretch>
        </p:blipFill>
        <p:spPr>
          <a:xfrm>
            <a:off x="1219162" y="2392060"/>
            <a:ext cx="5314975" cy="2834640"/>
          </a:xfrm>
          <a:prstGeom prst="roundRect">
            <a:avLst/>
          </a:prstGeom>
        </p:spPr>
      </p:pic>
      <p:sp>
        <p:nvSpPr>
          <p:cNvPr id="14" name="Title 6"/>
          <p:cNvSpPr txBox="1"/>
          <p:nvPr>
            <p:custDataLst>
              <p:tags r:id="rId6"/>
            </p:custDataLst>
          </p:nvPr>
        </p:nvSpPr>
        <p:spPr>
          <a:xfrm>
            <a:off x="7683488" y="1693562"/>
            <a:ext cx="3218840" cy="926452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63500" tIns="25400" rIns="63500" bIns="25400" anchor="b" anchorCtr="0">
            <a:norm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marR="0" lvl="0" indent="0" algn="l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r>
              <a:rPr kumimoji="0" lang="zh-CN" altLang="en-US" sz="2800" b="1" i="0" spc="120" noProof="0">
                <a:ln w="3175">
                  <a:noFill/>
                  <a:prstDash val="dash"/>
                </a:ln>
                <a:solidFill>
                  <a:schemeClr val="bg1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四.两点的相对位置和重影点</a:t>
            </a:r>
          </a:p>
        </p:txBody>
      </p:sp>
      <p:sp>
        <p:nvSpPr>
          <p:cNvPr id="15" name="Title 6"/>
          <p:cNvSpPr txBox="1"/>
          <p:nvPr>
            <p:custDataLst>
              <p:tags r:id="rId7"/>
            </p:custDataLst>
          </p:nvPr>
        </p:nvSpPr>
        <p:spPr>
          <a:xfrm>
            <a:off x="7683497" y="2690499"/>
            <a:ext cx="3218821" cy="2660688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63500" tIns="25400" rIns="63500" bIns="25400" anchor="t" anchorCtr="0">
            <a:norm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381000" lvl="0" indent="-381000" algn="l" fontAlgn="ctr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+mn-ea"/>
              <a:buAutoNum type="ea1JpnChsDbPeriod" startAt="2"/>
            </a:pPr>
            <a:r>
              <a:rPr lang="en-US" altLang="zh-CN" sz="2200" spc="140">
                <a:ln w="3175">
                  <a:noFill/>
                  <a:prstDash val="dash"/>
                </a:ln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重影点</a:t>
            </a:r>
          </a:p>
          <a:p>
            <a:pPr marL="736600" lvl="1" indent="-355600" algn="just" fontAlgn="ctr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Arial" panose="020B0604020202020204" pitchFamily="34" charset="0"/>
              <a:buChar char="○"/>
            </a:pPr>
            <a:r>
              <a:rPr lang="zh-CN" altLang="en-US" sz="2000" spc="60">
                <a:ln w="3175">
                  <a:noFill/>
                  <a:prstDash val="dash"/>
                </a:ln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重影点:处于同一投射线上的空间两点。投影:重合为一点。</a:t>
            </a:r>
          </a:p>
          <a:p>
            <a:pPr marL="736600" lvl="1" indent="-355600" algn="just" fontAlgn="ctr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Arial" panose="020B0604020202020204" pitchFamily="34" charset="0"/>
              <a:buChar char="○"/>
            </a:pPr>
            <a:r>
              <a:rPr lang="zh-CN" altLang="en-US" sz="2000" spc="60">
                <a:ln w="3175">
                  <a:noFill/>
                  <a:prstDash val="dash"/>
                </a:ln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坐标:重影点必有两个坐标值相同。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5" grpId="0" animBg="1"/>
      <p:bldP spid="5" grpId="1" animBg="1"/>
      <p:bldP spid="6" grpId="0"/>
      <p:bldP spid="6" grpId="1"/>
      <p:bldP spid="14" grpId="0"/>
      <p:bldP spid="14" grpId="1"/>
      <p:bldP spid="15" grpId="0"/>
      <p:bldP spid="15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8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4"/>
          <p:cNvSpPr/>
          <p:nvPr>
            <p:custDataLst>
              <p:tags r:id="rId2"/>
            </p:custDataLst>
          </p:nvPr>
        </p:nvSpPr>
        <p:spPr>
          <a:xfrm>
            <a:off x="0" y="817880"/>
            <a:ext cx="12192000" cy="3455670"/>
          </a:xfrm>
          <a:prstGeom prst="roundRect">
            <a:avLst/>
          </a:prstGeom>
          <a:solidFill>
            <a:srgbClr val="1B7AEE"/>
          </a:solidFill>
          <a:ln>
            <a:noFill/>
          </a:ln>
          <a:effectLst>
            <a:outerShdw blurRad="127000" dist="25400" dir="5400000" sx="99000" sy="99000" algn="ctr" rotWithShape="0">
              <a:schemeClr val="tx1">
                <a:alpha val="10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8" name="矩形 5"/>
          <p:cNvSpPr/>
          <p:nvPr>
            <p:custDataLst>
              <p:tags r:id="rId3"/>
            </p:custDataLst>
          </p:nvPr>
        </p:nvSpPr>
        <p:spPr>
          <a:xfrm>
            <a:off x="1524076" y="1889648"/>
            <a:ext cx="9296401" cy="3419028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27000" dist="63500" dir="5400000" algn="ctr" rotWithShape="0">
              <a:schemeClr val="lt2">
                <a:lumMod val="75000"/>
                <a:alpha val="10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n-US" altLang="zh-CN" sz="1800">
                <a:solidFill>
                  <a:schemeClr val="dk1"/>
                </a:solidFill>
                <a:latin typeface="微软雅黑" panose="020B0503020204020204" charset="-122"/>
                <a:ea typeface="微软雅黑" panose="020B0503020204020204" charset="-122"/>
              </a:rPr>
              <a:t>2</a:t>
            </a:r>
          </a:p>
        </p:txBody>
      </p:sp>
      <p:sp>
        <p:nvSpPr>
          <p:cNvPr id="3" name="文本框 2"/>
          <p:cNvSpPr txBox="1"/>
          <p:nvPr>
            <p:custDataLst>
              <p:tags r:id="rId4"/>
            </p:custDataLst>
          </p:nvPr>
        </p:nvSpPr>
        <p:spPr>
          <a:xfrm>
            <a:off x="1600169" y="972832"/>
            <a:ext cx="8991588" cy="901852"/>
          </a:xfrm>
          <a:prstGeom prst="rect">
            <a:avLst/>
          </a:prstGeom>
          <a:noFill/>
        </p:spPr>
        <p:txBody>
          <a:bodyPr wrap="square" lIns="63500" tIns="25400" rIns="63500" bIns="25400" rtlCol="0" anchor="ctr" anchorCtr="0">
            <a:normAutofit fontScale="97500"/>
          </a:bodyPr>
          <a:lstStyle/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5400" b="1" spc="380" dirty="0"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点的投影</a:t>
            </a:r>
          </a:p>
        </p:txBody>
      </p:sp>
      <p:sp>
        <p:nvSpPr>
          <p:cNvPr id="4" name="Title 6"/>
          <p:cNvSpPr txBox="1"/>
          <p:nvPr>
            <p:custDataLst>
              <p:tags r:id="rId5"/>
            </p:custDataLst>
          </p:nvPr>
        </p:nvSpPr>
        <p:spPr>
          <a:xfrm>
            <a:off x="609562" y="5613478"/>
            <a:ext cx="10972876" cy="55871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63500" tIns="25400" rIns="63500" bIns="25400" anchor="ctr" anchorCtr="0">
            <a:norm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100000"/>
              <a:buNone/>
            </a:pPr>
            <a:r>
              <a:rPr lang="zh-CN" altLang="en-US" sz="3000" spc="22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点的直观图与投影图的画法</a:t>
            </a:r>
          </a:p>
        </p:txBody>
      </p:sp>
      <p:pic>
        <p:nvPicPr>
          <p:cNvPr id="5" name="图片 4"/>
          <p:cNvPicPr>
            <a:picLocks noChangeAspect="1"/>
          </p:cNvPicPr>
          <p:nvPr>
            <p:custDataLst>
              <p:tags r:id="rId6"/>
            </p:custDataLst>
          </p:nvPr>
        </p:nvPicPr>
        <p:blipFill rotWithShape="1">
          <a:blip r:embed="rId9"/>
          <a:srcRect/>
          <a:stretch>
            <a:fillRect/>
          </a:stretch>
        </p:blipFill>
        <p:spPr>
          <a:xfrm>
            <a:off x="2935993" y="2042049"/>
            <a:ext cx="6472555" cy="3114215"/>
          </a:xfrm>
          <a:prstGeom prst="roundRect">
            <a:avLst/>
          </a:prstGeom>
        </p:spPr>
      </p:pic>
      <p:pic>
        <p:nvPicPr>
          <p:cNvPr id="2" name="图片 1" descr="2">
            <a:hlinkClick r:id="rId10" action="ppaction://hlinkfile"/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991360" y="3141345"/>
            <a:ext cx="601345" cy="62865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8" grpId="0" animBg="1"/>
      <p:bldP spid="8" grpId="1" animBg="1"/>
      <p:bldP spid="3" grpId="0"/>
      <p:bldP spid="3" grpId="1"/>
      <p:bldP spid="4" grpId="0"/>
      <p:bldP spid="4" grpId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DOCER_TEMPLATE_OPEN_ONCE_MARK" val="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3631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leftRight"/>
  <p:tag name="KSO_WM_SLIDE_BK_DARK_LIGHT" val="2"/>
  <p:tag name="KSO_WM_UNIT_BK_DARK_LIGHT" val="2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3631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_14*i*5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6"/>
  <p:tag name="KSO_WM_UNIT_ID" val="_14*i*6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7"/>
  <p:tag name="KSO_WM_UNIT_ID" val="_14*i*7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topBottom"/>
  <p:tag name="KSO_WM_SLIDE_BK_DARK_LIGHT" val="2"/>
  <p:tag name="KSO_WM_UNIT_BK_DARK_LIGHT" val="2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topBottom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topBottom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bottomTop"/>
  <p:tag name="KSO_WM_SLIDE_BK_DARK_LIGHT" val="2"/>
  <p:tag name="KSO_WM_UNIT_BK_DARK_LIGHT" val="2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navigation"/>
  <p:tag name="KSO_WM_SLIDE_BK_DARK_LIGHT" val="2"/>
  <p:tag name="KSO_WM_UNIT_BK_DARK_LIGHT" val="2"/>
</p:tagLst>
</file>

<file path=ppt/tags/tag1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SUBCATEGORY" val="0"/>
  <p:tag name="KSO_WM_TEMPLATE_MASTER_TYPE" val="1"/>
  <p:tag name="KSO_WM_TEMPLATE_COLOR_TYPE" val="1"/>
  <p:tag name="KSO_WM_TAG_VERSION" val="1.0"/>
  <p:tag name="KSO_WM_BEAUTIFY_FLAG" val="#wm#"/>
  <p:tag name="KSO_WM_TEMPLATE_CATEGORY" val="custom"/>
  <p:tag name="KSO_WM_TEMPLATE_INDEX" val="20203631"/>
  <p:tag name="KSO_WM_TEMPLATE_MASTER_THUMB_INDEX" val="12"/>
  <p:tag name="KSO_WM_TEMPLATE_THUMBS_INDEX" val="1、4、7、8、9、12、14、15、16、19、24、27、28、29、30、31"/>
</p:tagLst>
</file>

<file path=ppt/tags/tag1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belt"/>
  <p:tag name="KSO_WM_SLIDE_BK_DARK_LIGHT" val="2"/>
  <p:tag name="KSO_WM_UNIT_BK_DARK_LIGHT" val="2"/>
</p:tagLst>
</file>

<file path=ppt/tags/tag1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y*2"/>
  <p:tag name="KSO_WM_UNIT_LAYERLEVEL" val="1"/>
  <p:tag name="KSO_WM_TAG_VERSION" val="1.0"/>
  <p:tag name="KSO_WM_BEAUTIFY_FLAG" val="#wm#"/>
  <p:tag name="KSO_WM_UNIT_TYPE" val="y"/>
  <p:tag name="KSO_WM_UNIT_INDEX" val="2"/>
</p:tagLst>
</file>

<file path=ppt/tags/tag1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1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1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1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1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4"/>
  <p:tag name="KSO_WM_UNIT_ID" val="_18*i*4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1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_18*i*5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1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6"/>
  <p:tag name="KSO_WM_UNIT_ID" val="_18*i*6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1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7"/>
  <p:tag name="KSO_WM_UNIT_ID" val="_18*i*7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1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8"/>
  <p:tag name="KSO_WM_UNIT_ID" val="_18*i*8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1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9"/>
  <p:tag name="KSO_WM_UNIT_ID" val="_18*i*9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y*1"/>
  <p:tag name="KSO_WM_UNIT_LAYERLEVEL" val="1"/>
  <p:tag name="KSO_WM_TAG_VERSION" val="1.0"/>
  <p:tag name="KSO_WM_BEAUTIFY_FLAG" val="#wm#"/>
  <p:tag name="KSO_WM_UNIT_TYPE" val="y"/>
  <p:tag name="KSO_WM_UNIT_INDEX" val="1"/>
</p:tagLst>
</file>

<file path=ppt/tags/tag1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3631_1"/>
  <p:tag name="KSO_WM_TEMPLATE_SUBCATEGORY" val="0"/>
  <p:tag name="KSO_WM_TEMPLATE_MASTER_TYPE" val="1"/>
  <p:tag name="KSO_WM_TEMPLATE_COLOR_TYPE" val="1"/>
  <p:tag name="KSO_WM_SLIDE_TYPE" val="title"/>
  <p:tag name="KSO_WM_SLIDE_SUBTYPE" val="pureTxt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3631"/>
  <p:tag name="KSO_WM_SLIDE_LAYOUT" val="a_b"/>
  <p:tag name="KSO_WM_SLIDE_LAYOUT_CNT" val="1_2"/>
  <p:tag name="KSO_WM_TEMPLATE_MASTER_THUMB_INDEX" val="12"/>
  <p:tag name="KSO_WM_TEMPLATE_THUMBS_INDEX" val="1、4、7、8、9、12、14、15、16、19、24、27、28、29、30、31"/>
  <p:tag name="KSO_WM_SPECIAL_SOURCE" val="bdnull"/>
</p:tagLst>
</file>

<file path=ppt/tags/tag1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SUBTYPE" val="b"/>
  <p:tag name="KSO_WM_UNIT_NOCLEAR" val="0"/>
  <p:tag name="KSO_WM_UNIT_VALUE" val="9"/>
  <p:tag name="KSO_WM_UNIT_HIGHLIGHT" val="0"/>
  <p:tag name="KSO_WM_UNIT_COMPATIBLE" val="0"/>
  <p:tag name="KSO_WM_UNIT_DIAGRAM_ISNUMVISUAL" val="0"/>
  <p:tag name="KSO_WM_UNIT_DIAGRAM_ISREFERUNIT" val="0"/>
  <p:tag name="KSO_WM_UNIT_ID" val="custom20218644_1*f*1"/>
  <p:tag name="KSO_WM_TEMPLATE_CATEGORY" val="custom"/>
  <p:tag name="KSO_WM_TEMPLATE_INDEX" val="20218644"/>
  <p:tag name="KSO_WM_UNIT_LAYERLEVEL" val="1"/>
  <p:tag name="KSO_WM_TAG_VERSION" val="1.0"/>
  <p:tag name="KSO_WM_UNIT_PRESET_TEXT" val="汇报人姓名"/>
  <p:tag name="KSO_WM_UNIT_TEXT_FILL_FORE_SCHEMECOLOR_INDEX_1_BRIGHTNESS" val="0.95"/>
  <p:tag name="KSO_WM_UNIT_TEXT_FILL_FORE_SCHEMECOLOR_INDEX_1" val="5"/>
  <p:tag name="KSO_WM_UNIT_TEXT_FILL_FORE_SCHEMECOLOR_INDEX_1_POS" val="0"/>
  <p:tag name="KSO_WM_UNIT_TEXT_FILL_FORE_SCHEMECOLOR_INDEX_1_TRANS" val="0"/>
  <p:tag name="KSO_WM_UNIT_TEXT_FILL_FORE_SCHEMECOLOR_INDEX_2_BRIGHTNESS" val="0.55"/>
  <p:tag name="KSO_WM_UNIT_TEXT_FILL_FORE_SCHEMECOLOR_INDEX_2" val="5"/>
  <p:tag name="KSO_WM_UNIT_TEXT_FILL_FORE_SCHEMECOLOR_INDEX_2_POS" val="0.74"/>
  <p:tag name="KSO_WM_UNIT_TEXT_FILL_FORE_SCHEMECOLOR_INDEX_2_TRANS" val="0"/>
  <p:tag name="KSO_WM_UNIT_TEXT_FILL_FORE_SCHEMECOLOR_INDEX_3_BRIGHTNESS" val="0.55"/>
  <p:tag name="KSO_WM_UNIT_TEXT_FILL_FORE_SCHEMECOLOR_INDEX_3" val="5"/>
  <p:tag name="KSO_WM_UNIT_TEXT_FILL_FORE_SCHEMECOLOR_INDEX_3_POS" val="0.83"/>
  <p:tag name="KSO_WM_UNIT_TEXT_FILL_FORE_SCHEMECOLOR_INDEX_3_TRANS" val="0"/>
</p:tagLst>
</file>

<file path=ppt/tags/tag1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NOCLEAR" val="0"/>
  <p:tag name="KSO_WM_UNIT_VALUE" val="27"/>
  <p:tag name="KSO_WM_UNIT_HIGHLIGHT" val="0"/>
  <p:tag name="KSO_WM_UNIT_COMPATIBLE" val="0"/>
  <p:tag name="KSO_WM_UNIT_DIAGRAM_ISNUMVISUAL" val="0"/>
  <p:tag name="KSO_WM_UNIT_DIAGRAM_ISREFERUNIT" val="0"/>
  <p:tag name="KSO_WM_UNIT_ID" val="custom20218644_1*b*1"/>
  <p:tag name="KSO_WM_TEMPLATE_CATEGORY" val="custom"/>
  <p:tag name="KSO_WM_TEMPLATE_INDEX" val="20218644"/>
  <p:tag name="KSO_WM_UNIT_LAYERLEVEL" val="1"/>
  <p:tag name="KSO_WM_TAG_VERSION" val="1.0"/>
  <p:tag name="KSO_WM_UNIT_PRESET_TEXT" val="THE FUTURE OF TECHNOLOGY"/>
  <p:tag name="KSO_WM_UNIT_TEXT_FILL_FORE_SCHEMECOLOR_INDEX_BRIGHTNESS" val="0"/>
  <p:tag name="KSO_WM_UNIT_TEXT_FILL_FORE_SCHEMECOLOR_INDEX" val="14"/>
  <p:tag name="KSO_WM_UNIT_TEXT_FILL_TYPE" val="1"/>
</p:tagLst>
</file>

<file path=ppt/tags/tag1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NOCLEAR" val="0"/>
  <p:tag name="KSO_WM_UNIT_VALUE" val="7"/>
  <p:tag name="KSO_WM_UNIT_HIGHLIGHT" val="0"/>
  <p:tag name="KSO_WM_UNIT_COMPATIBLE" val="0"/>
  <p:tag name="KSO_WM_UNIT_DIAGRAM_ISNUMVISUAL" val="0"/>
  <p:tag name="KSO_WM_UNIT_DIAGRAM_ISREFERUNIT" val="0"/>
  <p:tag name="KSO_WM_UNIT_ID" val="custom20218644_1*a*1"/>
  <p:tag name="KSO_WM_TEMPLATE_CATEGORY" val="custom"/>
  <p:tag name="KSO_WM_TEMPLATE_INDEX" val="20218644"/>
  <p:tag name="KSO_WM_UNIT_LAYERLEVEL" val="1"/>
  <p:tag name="KSO_WM_TAG_VERSION" val="1.0"/>
  <p:tag name="KSO_WM_UNIT_PRESET_TEXT" val="探索科技未来"/>
  <p:tag name="KSO_WM_UNIT_TEXT_FILL_FORE_SCHEMECOLOR_INDEX_1_BRIGHTNESS" val="0.95"/>
  <p:tag name="KSO_WM_UNIT_TEXT_FILL_FORE_SCHEMECOLOR_INDEX_1" val="5"/>
  <p:tag name="KSO_WM_UNIT_TEXT_FILL_FORE_SCHEMECOLOR_INDEX_1_POS" val="0"/>
  <p:tag name="KSO_WM_UNIT_TEXT_FILL_FORE_SCHEMECOLOR_INDEX_1_TRANS" val="0"/>
  <p:tag name="KSO_WM_UNIT_TEXT_FILL_FORE_SCHEMECOLOR_INDEX_2_BRIGHTNESS" val="0.55"/>
  <p:tag name="KSO_WM_UNIT_TEXT_FILL_FORE_SCHEMECOLOR_INDEX_2" val="5"/>
  <p:tag name="KSO_WM_UNIT_TEXT_FILL_FORE_SCHEMECOLOR_INDEX_2_POS" val="0.74"/>
  <p:tag name="KSO_WM_UNIT_TEXT_FILL_FORE_SCHEMECOLOR_INDEX_2_TRANS" val="0"/>
  <p:tag name="KSO_WM_UNIT_TEXT_FILL_FORE_SCHEMECOLOR_INDEX_3_BRIGHTNESS" val="0.55"/>
  <p:tag name="KSO_WM_UNIT_TEXT_FILL_FORE_SCHEMECOLOR_INDEX_3" val="5"/>
  <p:tag name="KSO_WM_UNIT_TEXT_FILL_FORE_SCHEMECOLOR_INDEX_3_POS" val="0.83"/>
  <p:tag name="KSO_WM_UNIT_TEXT_FILL_FORE_SCHEMECOLOR_INDEX_3_TRANS" val="0"/>
</p:tagLst>
</file>

<file path=ppt/tags/tag1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PECIAL_SOURCE" val="bdnull"/>
</p:tagLst>
</file>

<file path=ppt/tags/tag1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PECIAL_SOURCE" val="bdnull"/>
</p:tagLst>
</file>

<file path=ppt/tags/tag1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diagram20214439_1"/>
  <p:tag name="KSO_WM_TEMPLATE_SUBCATEGORY" val="21"/>
  <p:tag name="KSO_WM_TEMPLATE_MASTER_TYPE" val="0"/>
  <p:tag name="KSO_WM_TEMPLATE_COLOR_TYPE" val="1"/>
  <p:tag name="KSO_WM_SLIDE_TYPE" val="text"/>
  <p:tag name="KSO_WM_SLIDE_SUBTYPE" val="picTxt"/>
  <p:tag name="KSO_WM_SLIDE_ITEM_CNT" val="0"/>
  <p:tag name="KSO_WM_SLIDE_INDEX" val="1"/>
  <p:tag name="KSO_WM_SLIDE_SIZE" val="960*492"/>
  <p:tag name="KSO_WM_SLIDE_POSITION" val="0*0"/>
  <p:tag name="KSO_WM_TAG_VERSION" val="1.0"/>
  <p:tag name="KSO_WM_BEAUTIFY_FLAG" val="#wm#"/>
  <p:tag name="KSO_WM_TEMPLATE_CATEGORY" val="diagram"/>
  <p:tag name="KSO_WM_TEMPLATE_INDEX" val="20214439"/>
  <p:tag name="KSO_WM_SLIDE_LAYOUT" val="a_d_f"/>
  <p:tag name="KSO_WM_SLIDE_LAYOUT_CNT" val="1_1_1"/>
  <p:tag name="KSO_WM_SPECIAL_SOURCE" val="bdnull"/>
  <p:tag name="KSO_WM_SLIDE_LAYOUT_INFO" val="{&quot;backgroundInfo&quot;:[{&quot;bottom&quot;:0.37777778499999998,&quot;bottomAbs&quot;:false,&quot;left&quot;:0,&quot;leftAbs&quot;:false,&quot;right&quot;:0,&quot;rightAbs&quot;:false,&quot;top&quot;:0,&quot;topAbs&quot;:false,&quot;type&quot;:&quot;topBottom&quot;}],&quot;id&quot;:&quot;2021-04-01T15:51:42&quot;,&quot;maxSize&quot;:{&quot;size1&quot;:28.899999999999999},&quot;minSize&quot;:{&quot;size1&quot;:20},&quot;normalSize&quot;:{&quot;size1&quot;:20},&quot;subLayout&quot;:[{&quot;id&quot;:&quot;2021-04-01T15:51:42&quot;,&quot;margin&quot;:{&quot;bottom&quot;:0,&quot;left&quot;:3.3870000839233398,&quot;right&quot;:3.3870000839233398,&quot;top&quot;:1.6929999589920044},&quot;type&quot;:0},{&quot;backgroundInfo&quot;:[{&quot;bottom&quot;:0.16650290000000001,&quot;bottomAbs&quot;:false,&quot;left&quot;:0,&quot;leftAbs&quot;:false,&quot;right&quot;:0,&quot;rightAbs&quot;:false,&quot;top&quot;:0,&quot;topAbs&quot;:false,&quot;type&quot;:&quot;topBottom&quot;}],&quot;id&quot;:&quot;2021-04-01T15:51:42&quot;,&quot;maxSize&quot;:{&quot;size1&quot;:69.400000000000006},&quot;minSize&quot;:{&quot;size1&quot;:58.299999999999997},&quot;normalSize&quot;:{&quot;size1&quot;:69.400000000000006},&quot;subLayout&quot;:[{&quot;id&quot;:&quot;2021-04-01T15:51:42&quot;,&quot;margin&quot;:{&quot;bottom&quot;:0,&quot;left&quot;:3.3870000839233398,&quot;right&quot;:3.3870000839233398,&quot;top&quot;:0.84700000286102295},&quot;type&quot;:0},{&quot;id&quot;:&quot;2021-04-01T15:51:42&quot;,&quot;margin&quot;:{&quot;bottom&quot;:1.6929999589920044,&quot;left&quot;:3.3870000839233398,&quot;right&quot;:3.3870000839233398,&quot;top&quot;:0.84700000286102295},&quot;type&quot;:0}],&quot;type&quot;:0}],&quot;type&quot;:0}"/>
  <p:tag name="KSO_WM_SLIDE_BACKGROUND" val="[&quot;topBottom&quot;]"/>
  <p:tag name="KSO_WM_SLIDE_RATIO" val="1.777778"/>
  <p:tag name="KSO_WM_CHIP_INFOS" val="{&quot;type&quot;:0,&quot;layout_type&quot;:&quot;topbottom&quot;,&quot;layout_feature&quot;:1,&quot;aspect_ratio&quot;:&quot;16:9&quot;,&quot;same_font_size&quot;:false,&quot;diagram&quot;:{&quot;type&quot;:[],&quot;direction&quot;:0,&quot;isSupportDecBetweenItems&quot;:false},&quot;tags&quot;:{&quot;style&quot;:[&quot;商务&quot;,&quot;简约&quot;,&quot;文艺清新&quot;,&quot;中国风&quot;,&quot;卡通&quot;,&quot;欧美风&quot;,&quot;黑板风&quot;,&quot;渐变风&quot;,&quot;党政风&quot;]},&quot;slide_type&quot;:[&quot;text&quot;]}"/>
  <p:tag name="KSO_WM_CHIP_FILLPROP" val="[[{&quot;text_align&quot;:&quot;cb&quot;,&quot;text_direction&quot;:&quot;horizontal&quot;,&quot;support_big_font&quot;:false,&quot;fill_id&quot;:&quot;fecc264627ec49c6af1d2c74152e2fa5&quot;,&quot;fill_align&quot;:&quot;cb&quot;,&quot;chip_types&quot;:[&quot;header&quot;]},{&quot;text_align&quot;:&quot;cm&quot;,&quot;text_direction&quot;:&quot;horizontal&quot;,&quot;support_features&quot;:[&quot;collage&quot;],&quot;support_big_font&quot;:false,&quot;fill_id&quot;:&quot;e25cdeaadcd84579b4c378893133125b&quot;,&quot;fill_align&quot;:&quot;cm&quot;,&quot;chip_types&quot;:[&quot;picture&quot;,&quot;video&quot;]},{&quot;text_align&quot;:&quot;ct&quot;,&quot;text_direction&quot;:&quot;horizontal&quot;,&quot;support_big_font&quot;:false,&quot;fill_id&quot;:&quot;eb5c6d9d0a234a6fa8356d3bdb50d58a&quot;,&quot;fill_align&quot;:&quot;ct&quot;,&quot;chip_types&quot;:[&quot;text&quot;]}],[{&quot;text_align&quot;:&quot;cb&quot;,&quot;text_direction&quot;:&quot;horizontal&quot;,&quot;support_big_font&quot;:false,&quot;fill_id&quot;:&quot;fecc264627ec49c6af1d2c74152e2fa5&quot;,&quot;fill_align&quot;:&quot;cb&quot;,&quot;chip_types&quot;:[&quot;header&quot;]},{&quot;text_align&quot;:&quot;cm&quot;,&quot;text_direction&quot;:&quot;horizontal&quot;,&quot;support_features&quot;:[&quot;collage&quot;],&quot;support_big_font&quot;:false,&quot;fill_id&quot;:&quot;e25cdeaadcd84579b4c378893133125b&quot;,&quot;fill_align&quot;:&quot;cm&quot;,&quot;chip_types&quot;:[&quot;picture&quot;,&quot;video&quot;]},{&quot;text_align&quot;:&quot;lt&quot;,&quot;text_direction&quot;:&quot;horizontal&quot;,&quot;support_big_font&quot;:false,&quot;fill_id&quot;:&quot;eb5c6d9d0a234a6fa8356d3bdb50d58a&quot;,&quot;fill_align&quot;:&quot;lt&quot;,&quot;chip_types&quot;:[&quot;text&quot;]}]]"/>
  <p:tag name="KSO_WM_CHIP_XID" val="5ef20fb8a491bb0086638b32"/>
  <p:tag name="KSO_WM_CHIP_DECFILLPROP" val="[]"/>
  <p:tag name="KSO_WM_CHIP_GROUPID" val="5ef20fb8a491bb0086638b31"/>
  <p:tag name="KSO_WM_SLIDE_BK_DARK_LIGHT" val="2"/>
  <p:tag name="KSO_WM_SLIDE_BACKGROUND_TYPE" val="topBottom"/>
  <p:tag name="KSO_WM_SLIDE_SUPPORT_FEATURE_TYPE" val="1"/>
  <p:tag name="KSO_WM_TEMPLATE_ASSEMBLE_XID" val="60656f814054ed1e2fb80bfa"/>
  <p:tag name="KSO_WM_TEMPLATE_ASSEMBLE_GROUPID" val="60656f814054ed1e2fb80bfa"/>
</p:tagLst>
</file>

<file path=ppt/tags/tag1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NOCLEAR" val="0"/>
  <p:tag name="KSO_WM_UNIT_VALUE" val="21"/>
  <p:tag name="KSO_WM_UNIT_HIGHLIGHT" val="0"/>
  <p:tag name="KSO_WM_UNIT_COMPATIBLE" val="0"/>
  <p:tag name="KSO_WM_UNIT_DIAGRAM_ISNUMVISUAL" val="0"/>
  <p:tag name="KSO_WM_UNIT_DIAGRAM_ISREFERUNIT" val="0"/>
  <p:tag name="KSO_WM_UNIT_ID" val="diagram20214439_1*a*1"/>
  <p:tag name="KSO_WM_TEMPLATE_CATEGORY" val="diagram"/>
  <p:tag name="KSO_WM_TEMPLATE_INDEX" val="20214439"/>
  <p:tag name="KSO_WM_UNIT_LAYERLEVEL" val="1"/>
  <p:tag name="KSO_WM_TAG_VERSION" val="1.0"/>
  <p:tag name="KSO_WM_UNIT_PRESET_TEXT" val="单击此处添加大标题内容"/>
  <p:tag name="KSO_WM_UNIT_DEFAULT_FONT" val="24;44;4"/>
  <p:tag name="KSO_WM_UNIT_BLOCK" val="0"/>
  <p:tag name="KSO_WM_UNIT_SHOW_EDIT_AREA_INDICATION" val="1"/>
  <p:tag name="KSO_WM_CHIP_GROUPID" val="5e7881253197e252a37019b5"/>
  <p:tag name="KSO_WM_CHIP_XID" val="5e7881253197e252a37019b6"/>
  <p:tag name="KSO_WM_UNIT_DEC_AREA_ID" val="fb46e57666734414889a01d21f94a456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b&quot;,&quot;fill_mode&quot;:&quot;full&quot;,&quot;sacle_strategy&quot;:&quot;smart&quot;}"/>
  <p:tag name="KSO_WM_ASSEMBLE_CHIP_INDEX" val="a27e3b161eae423697afee9de02dbf26"/>
  <p:tag name="KSO_WM_UNIT_TEXT_FILL_FORE_SCHEMECOLOR_INDEX_BRIGHTNESS" val="0"/>
  <p:tag name="KSO_WM_UNIT_TEXT_FILL_FORE_SCHEMECOLOR_INDEX" val="13"/>
  <p:tag name="KSO_WM_UNIT_TEXT_FILL_TYPE" val="1"/>
  <p:tag name="KSO_WM_TEMPLATE_ASSEMBLE_XID" val="60656f814054ed1e2fb80bfa"/>
  <p:tag name="KSO_WM_TEMPLATE_ASSEMBLE_GROUPID" val="60656f814054ed1e2fb80bfa"/>
</p:tagLst>
</file>

<file path=ppt/tags/tag1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SUBTYPE" val="a"/>
  <p:tag name="KSO_WM_UNIT_SUBTYPE" val="a"/>
  <p:tag name="KSO_WM_UNIT_PRESET_TEXT" val="单击此处添加正文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ID" val="diagram20214439_1*f*1"/>
  <p:tag name="KSO_WM_TEMPLATE_CATEGORY" val="diagram"/>
  <p:tag name="KSO_WM_TEMPLATE_INDEX" val="20214439"/>
  <p:tag name="KSO_WM_UNIT_LAYERLEVEL" val="1"/>
  <p:tag name="KSO_WM_TAG_VERSION" val="1.0"/>
  <p:tag name="KSO_WM_UNIT_DEFAULT_FONT" val="14;20;2"/>
  <p:tag name="KSO_WM_UNIT_BLOCK" val="0"/>
  <p:tag name="KSO_WM_UNIT_VALUE" val="76"/>
  <p:tag name="KSO_WM_UNIT_SHOW_EDIT_AREA_INDICATION" val="1"/>
  <p:tag name="KSO_WM_CHIP_GROUPID" val="5e6b05596848fb12bee65ac8"/>
  <p:tag name="KSO_WM_CHIP_XID" val="5e6b05596848fb12bee65aca"/>
  <p:tag name="KSO_WM_UNIT_DEC_AREA_ID" val="5c3b9ae9477b46deb1c988daf5b74bc4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t&quot;,&quot;fill_mode&quot;:&quot;full&quot;,&quot;sacle_strategy&quot;:&quot;smart&quot;}"/>
  <p:tag name="KSO_WM_ASSEMBLE_CHIP_INDEX" val="aa28ba71d5574e3d92498838082f626e"/>
  <p:tag name="KSO_WM_UNIT_TEXT_FILL_FORE_SCHEMECOLOR_INDEX_BRIGHTNESS" val="0.25"/>
  <p:tag name="KSO_WM_UNIT_TEXT_FILL_FORE_SCHEMECOLOR_INDEX" val="13"/>
  <p:tag name="KSO_WM_UNIT_TEXT_FILL_TYPE" val="1"/>
  <p:tag name="KSO_WM_TEMPLATE_ASSEMBLE_XID" val="60656f814054ed1e2fb80bfa"/>
  <p:tag name="KSO_WM_TEMPLATE_ASSEMBLE_GROUPID" val="60656f814054ed1e2fb80bfa"/>
</p:tagLst>
</file>

<file path=ppt/tags/tag1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VALUE" val="973*1988"/>
  <p:tag name="KSO_WM_UNIT_HIGHLIGHT" val="0"/>
  <p:tag name="KSO_WM_UNIT_DIAGRAM_ISNUMVISUAL" val="0"/>
  <p:tag name="KSO_WM_UNIT_DIAGRAM_ISREFERUNIT" val="0"/>
  <p:tag name="KSO_WM_UNIT_TYPE" val="d"/>
  <p:tag name="KSO_WM_UNIT_INDEX" val="1"/>
  <p:tag name="KSO_WM_UNIT_ID" val="diagram20214439_1*d*1"/>
  <p:tag name="KSO_WM_TEMPLATE_CATEGORY" val="diagram"/>
  <p:tag name="KSO_WM_TEMPLATE_INDEX" val="20214439"/>
  <p:tag name="KSO_WM_UNIT_LAYERLEVEL" val="1"/>
  <p:tag name="KSO_WM_TAG_VERSION" val="1.0"/>
  <p:tag name="KSO_WM_BEAUTIFY_FLAG" val="#wm#"/>
  <p:tag name="KSO_WM_CHIP_GROUPID" val="5e7310da9a230a26b9e88a19"/>
  <p:tag name="KSO_WM_CHIP_XID" val="5e7310da9a230a26b9e88a1a"/>
  <p:tag name="KSO_WM_UNIT_DEC_AREA_ID" val="0a2604b1f1954cc08ab6a09c7402c999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mode&quot;:&quot;full&quot;,&quot;sacle_strategy&quot;:&quot;smart&quot;}"/>
  <p:tag name="KSO_WM_ASSEMBLE_CHIP_INDEX" val="5e99057ee494406f9ad31c190fe8f3f9"/>
  <p:tag name="KSO_WM_UNIT_PLACING_PICTURE" val="5e99057ee494406f9ad31c190fe8f3f9"/>
  <p:tag name="KSO_WM_UNIT_SUPPORT_UNIT_TYPE" val="[&quot;d&quot;,&quot;θ&quot;]"/>
  <p:tag name="KSO_WM_TEMPLATE_ASSEMBLE_XID" val="60656f814054ed1e2fb80bfa"/>
  <p:tag name="KSO_WM_TEMPLATE_ASSEMBLE_GROUPID" val="60656f814054ed1e2fb80bfa"/>
  <p:tag name="KSO_WM_UNIT_PLACING_PICTURE_USER_VIEWPORT" val="{&quot;height&quot;:3796,&quot;width&quot;:5815}"/>
  <p:tag name="KSO_WM_UNIT_PLACING_PICTURE_INFO" val="{&quot;code&quot;:&quot;a&quot;,&quot;full_picture&quot;:true,&quot;last_full_picture&quot;:&quot;a&quot;,&quot;margin&quot;:{&quot;bottom&quot;:44.559704686055056,&quot;top&quot;:44.168469862947177},&quot;scheme&quot;:&quot;2-0&quot;,&quot;spacing&quot;:5}"/>
  <p:tag name="KSO_WM_UNIT_PLACING_PICTURE_USER_VIEWPORT_SMARTMENU" val="{&quot;height&quot;:3745.4761818715178,&quot;width&quot;:5736.6171501528552}"/>
  <p:tag name="KSO_WM_UNIT_PLACING_PICTURE_USER_RELATIVERECTANGLE_SMARTMENU" val="{&quot;bottom&quot;:0,&quot;left&quot;:0,&quot;right&quot;:0,&quot;top&quot;:0}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VALUE" val="973*1988"/>
  <p:tag name="KSO_WM_UNIT_HIGHLIGHT" val="0"/>
  <p:tag name="KSO_WM_UNIT_DIAGRAM_ISNUMVISUAL" val="0"/>
  <p:tag name="KSO_WM_UNIT_DIAGRAM_ISREFERUNIT" val="0"/>
  <p:tag name="KSO_WM_UNIT_TYPE" val="d"/>
  <p:tag name="KSO_WM_UNIT_INDEX" val="1"/>
  <p:tag name="KSO_WM_UNIT_ID" val="diagram20214439_1*d*1"/>
  <p:tag name="KSO_WM_TEMPLATE_CATEGORY" val="diagram"/>
  <p:tag name="KSO_WM_TEMPLATE_INDEX" val="20214439"/>
  <p:tag name="KSO_WM_UNIT_LAYERLEVEL" val="1"/>
  <p:tag name="KSO_WM_TAG_VERSION" val="1.0"/>
  <p:tag name="KSO_WM_BEAUTIFY_FLAG" val="#wm#"/>
  <p:tag name="KSO_WM_CHIP_GROUPID" val="5e7310da9a230a26b9e88a19"/>
  <p:tag name="KSO_WM_CHIP_XID" val="5e7310da9a230a26b9e88a1a"/>
  <p:tag name="KSO_WM_UNIT_DEC_AREA_ID" val="0a2604b1f1954cc08ab6a09c7402c999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mode&quot;:&quot;full&quot;,&quot;sacle_strategy&quot;:&quot;smart&quot;}"/>
  <p:tag name="KSO_WM_ASSEMBLE_CHIP_INDEX" val="5e99057ee494406f9ad31c190fe8f3f9"/>
  <p:tag name="KSO_WM_UNIT_PLACING_PICTURE" val="5e99057ee494406f9ad31c190fe8f3f9"/>
  <p:tag name="KSO_WM_UNIT_SUPPORT_UNIT_TYPE" val="[&quot;d&quot;,&quot;θ&quot;]"/>
  <p:tag name="KSO_WM_TEMPLATE_ASSEMBLE_XID" val="60656f814054ed1e2fb80bfa"/>
  <p:tag name="KSO_WM_TEMPLATE_ASSEMBLE_GROUPID" val="60656f814054ed1e2fb80bfa"/>
  <p:tag name="KSO_WM_UNIT_PLACING_PICTURE_USER_VIEWPORT" val="{&quot;height&quot;:3755,&quot;width&quot;:5417}"/>
  <p:tag name="KSO_WM_UNIT_PLACING_PICTURE_INFO" val="{&quot;code&quot;:&quot;a&quot;,&quot;full_picture&quot;:true,&quot;last_full_picture&quot;:&quot;a&quot;,&quot;margin&quot;:{&quot;bottom&quot;:44.559704686055056,&quot;top&quot;:44.168469862947177},&quot;scheme&quot;:&quot;2-0&quot;,&quot;spacing&quot;:5}"/>
  <p:tag name="KSO_WM_UNIT_PLACING_PICTURE_USER_VIEWPORT_SMARTMENU" val="{&quot;height&quot;:3745.4761818715178,&quot;width&quot;:5393.4634162533939}"/>
  <p:tag name="KSO_WM_UNIT_PLACING_PICTURE_USER_RELATIVERECTANGLE_SMARTMENU" val="{&quot;bottom&quot;:0,&quot;left&quot;:0,&quot;right&quot;:0,&quot;top&quot;:0}"/>
</p:tagLst>
</file>

<file path=ppt/tags/tag1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diagram20212348_1"/>
  <p:tag name="KSO_WM_TEMPLATE_SUBCATEGORY" val="21"/>
  <p:tag name="KSO_WM_TEMPLATE_MASTER_TYPE" val="0"/>
  <p:tag name="KSO_WM_TEMPLATE_COLOR_TYPE" val="1"/>
  <p:tag name="KSO_WM_SLIDE_TYPE" val="text"/>
  <p:tag name="KSO_WM_SLIDE_SUBTYPE" val="picTxt"/>
  <p:tag name="KSO_WM_SLIDE_ITEM_CNT" val="0"/>
  <p:tag name="KSO_WM_SLIDE_INDEX" val="1"/>
  <p:tag name="KSO_WM_SLIDE_SIZE" val="299.95*60.7"/>
  <p:tag name="KSO_WM_SLIDE_POSITION" val="144.001*287.302"/>
  <p:tag name="KSO_WM_TAG_VERSION" val="1.0"/>
  <p:tag name="KSO_WM_BEAUTIFY_FLAG" val="#wm#"/>
  <p:tag name="KSO_WM_TEMPLATE_CATEGORY" val="diagram"/>
  <p:tag name="KSO_WM_TEMPLATE_INDEX" val="20212348"/>
  <p:tag name="KSO_WM_SLIDE_LAYOUT" val="a_d_h"/>
  <p:tag name="KSO_WM_SLIDE_LAYOUT_CNT" val="1_1_1"/>
  <p:tag name="KSO_WM_SPECIAL_SOURCE" val="bdnull"/>
  <p:tag name="KSO_WM_SLIDE_BACKGROUND" val="[&quot;general&quot;]"/>
  <p:tag name="KSO_WM_SLIDE_RATIO" val="1.777778"/>
  <p:tag name="KSO_WM_CHIP_INFOS" val="{&quot;type&quot;:0,&quot;layout_type&quot;:&quot;leftright&quot;,&quot;layout_feature&quot;:1,&quot;aspect_ratio&quot;:&quot;16:9&quot;,&quot;same_font_size&quot;:false,&quot;diagram&quot;:{&quot;type&quot;:[],&quot;direction&quot;:0,&quot;isSupportDecBetweenItems&quot;:false},&quot;tags&quot;:{&quot;style&quot;:[&quot;商务&quot;,&quot;简约&quot;,&quot;文艺清新&quot;,&quot;中国风&quot;,&quot;卡通&quot;,&quot;欧美风&quot;,&quot;黑板风&quot;,&quot;渐变风&quot;,&quot;党政风&quot;]},&quot;slide_type&quot;:[&quot;text&quot;]}"/>
  <p:tag name="KSO_WM_CHIP_FILLPROP" val="[[{&quot;text_align&quot;:&quot;lb&quot;,&quot;text_direction&quot;:&quot;horizontal&quot;,&quot;support_big_font&quot;:true,&quot;fill_id&quot;:&quot;2678a678f7794c34943ba820aca0cc5a&quot;,&quot;fill_align&quot;:&quot;lb&quot;,&quot;chip_types&quot;:[&quot;header&quot;]},{&quot;text_align&quot;:&quot;lt&quot;,&quot;text_direction&quot;:&quot;horizontal&quot;,&quot;support_big_font&quot;:true,&quot;fill_id&quot;:&quot;16808244ecd54565945302137e5d38b5&quot;,&quot;fill_align&quot;:&quot;lt&quot;,&quot;chip_types&quot;:[&quot;text&quot;]},{&quot;text_align&quot;:&quot;cm&quot;,&quot;text_direction&quot;:&quot;horizontal&quot;,&quot;support_big_font&quot;:false,&quot;fill_id&quot;:&quot;d6a8c868a2e749dca6b9cd3d5de65bb9&quot;,&quot;fill_align&quot;:&quot;cm&quot;,&quot;chip_types&quot;:[&quot;picture&quot;]}]]"/>
  <p:tag name="KSO_WM_CHIP_XID" val="5f2d1e631f3c142e57c6eed5"/>
  <p:tag name="KSO_WM_SLIDE_CAN_ADD_NAVIGATION" val="1"/>
  <p:tag name="KSO_WM_CHIP_DECFILLPROP" val="[]"/>
  <p:tag name="KSO_WM_CHIP_GROUPID" val="5f2d1e631f3c142e57c6eed4"/>
  <p:tag name="KSO_WM_SLIDE_BK_DARK_LIGHT" val="2"/>
  <p:tag name="KSO_WM_SLIDE_BACKGROUND_TYPE" val="general"/>
  <p:tag name="KSO_WM_SLIDE_SUPPORT_FEATURE_TYPE" val="0"/>
  <p:tag name="KSO_WM_TEMPLATE_ASSEMBLE_XID" val="60656f484054ed1e2fb806e8"/>
  <p:tag name="KSO_WM_TEMPLATE_ASSEMBLE_GROUPID" val="60656f484054ed1e2fb806e8"/>
  <p:tag name="KSO_WM_SLIDE_LAYOUT_INFO" val="{&quot;backgroundInfo&quot;:[{&quot;bottom&quot;:0,&quot;bottomAbs&quot;:false,&quot;left&quot;:0,&quot;leftAbs&quot;:false,&quot;right&quot;:0,&quot;rightAbs&quot;:false,&quot;top&quot;:0,&quot;topAbs&quot;:false,&quot;type&quot;:&quot;general&quot;}],&quot;direction&quot;:1,&quot;id&quot;:&quot;2021-04-01T15:37:37&quot;,&quot;maxSize&quot;:{&quot;size1&quot;:46.299999999999997},&quot;minSize&quot;:{&quot;size1&quot;:46.299999999999997},&quot;normalSize&quot;:{&quot;size1&quot;:46.299999999999997},&quot;subLayout&quot;:[{&quot;id&quot;:&quot;2021-04-01T15:37:37&quot;,&quot;maxSize&quot;:{&quot;size1&quot;:43.322174891719115},&quot;minSize&quot;:{&quot;size1&quot;:27.822174891719115},&quot;normalSize&quot;:{&quot;size1&quot;:32.322174891719115},&quot;subLayout&quot;:[{&quot;id&quot;:&quot;2021-04-01T15:37:37&quot;,&quot;margin&quot;:{&quot;bottom&quot;:0.026000002399086952,&quot;left&quot;:5.0799999237060547,&quot;right&quot;:0.026000002399086952,&quot;top&quot;:4.6570000648498535},&quot;type&quot;:0},{&quot;id&quot;:&quot;2021-04-01T15:37:38&quot;,&quot;maxSize&quot;:{&quot;size1&quot;:24.979570040530248},&quot;minSize&quot;:{&quot;size1&quot;:9.0795700405302373},&quot;normalSize&quot;:{&quot;size1&quot;:18.725275846503159},&quot;subLayout&quot;:[{&quot;id&quot;:&quot;2021-04-01T15:37:38&quot;,&quot;margin&quot;:{&quot;bottom&quot;:0.046929735690355301,&quot;left&quot;:0,&quot;right&quot;:0,&quot;top&quot;:0},&quot;type&quot;:0},{&quot;id&quot;:&quot;2021-04-01T15:37:38&quot;,&quot;margin&quot;:{&quot;bottom&quot;:0,&quot;left&quot;:-1.0026547107633071e-15,&quot;right&quot;:0,&quot;top&quot;:0.14886149764060974},&quot;type&quot;:0}],&quot;type&quot;:0}],&quot;type&quot;:0},{&quot;id&quot;:&quot;2021-04-01T15:37:37&quot;,&quot;margin&quot;:{&quot;bottom&quot;:2.9630000591278076,&quot;left&quot;:1.2699999809265137,&quot;right&quot;:3.809999942779541,&quot;top&quot;:2.9630000591278076},&quot;type&quot;:0}],&quot;type&quot;:0}"/>
</p:tagLst>
</file>

<file path=ppt/tags/tag1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BLOCK" val="0"/>
  <p:tag name="KSO_WM_UNIT_DEC_AREA_ID" val="aba065a4e844400393170a148dc080d5"/>
  <p:tag name="KSO_WM_CHIP_GROUPID" val="5f2d1e631f3c142e57c6eed4"/>
  <p:tag name="KSO_WM_CHIP_XID" val="5f2d1e631f3c142e57c6eed5"/>
  <p:tag name="KSO_WM_UNIT_FILL_FORE_SCHEMECOLOR_INDEX_BRIGHTNESS" val="0"/>
  <p:tag name="KSO_WM_UNIT_FILL_FORE_SCHEMECOLOR_INDEX" val="5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TEMPLATE_CATEGORY" val="diagram"/>
  <p:tag name="KSO_WM_TEMPLATE_INDEX" val="20212348"/>
  <p:tag name="KSO_WM_UNIT_ID" val="diagram20212348_1**"/>
  <p:tag name="KSO_WM_UNIT_VALUE" val="340"/>
  <p:tag name="KSO_WM_TEMPLATE_ASSEMBLE_XID" val="60656f484054ed1e2fb806e8"/>
  <p:tag name="KSO_WM_TEMPLATE_ASSEMBLE_GROUPID" val="60656f484054ed1e2fb806e8"/>
</p:tagLst>
</file>

<file path=ppt/tags/tag1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12348_1*i*1"/>
  <p:tag name="KSO_WM_TEMPLATE_CATEGORY" val="diagram"/>
  <p:tag name="KSO_WM_TEMPLATE_INDEX" val="20212348"/>
  <p:tag name="KSO_WM_UNIT_LAYERLEVEL" val="1"/>
  <p:tag name="KSO_WM_TAG_VERSION" val="1.0"/>
  <p:tag name="KSO_WM_BEAUTIFY_FLAG" val="#wm#"/>
  <p:tag name="KSO_WM_UNIT_TYPE" val="i"/>
  <p:tag name="KSO_WM_UNIT_INDEX" val="1"/>
  <p:tag name="KSO_WM_UNIT_SM_LIMIT_TYPE" val="2"/>
  <p:tag name="KSO_WM_UNIT_BLOCK" val="0"/>
  <p:tag name="KSO_WM_UNIT_DEC_AREA_ID" val="fb8eefef0509451f803e81bcdee5a760"/>
  <p:tag name="KSO_WM_UNIT_DECORATE_INFO" val="{&quot;ReferentInfo&quot;:{&quot;Id&quot;:&quot;734fc7efd26046b0ae21754a5d48c8df&quot;,&quot;X&quot;:{&quot;Pos&quot;:2},&quot;Y&quot;:{&quot;Pos&quot;:2}},&quot;DecorateInfoX&quot;:{&quot;Pos&quot;:2,&quot;IsAbs&quot;:false},&quot;DecorateInfoY&quot;:{&quot;Pos&quot;:2,&quot;IsAbs&quot;:false},&quot;DecorateInfoW&quot;:{&quot;IsAbs&quot;:false},&quot;DecorateInfoH&quot;:{&quot;IsAbs&quot;:false},&quot;whChangeMode&quot;:1}"/>
  <p:tag name="KSO_WM_CHIP_GROUPID" val="5f2d1e631f3c142e57c6eed4"/>
  <p:tag name="KSO_WM_CHIP_XID" val="5f2d1e631f3c142e57c6eed5"/>
  <p:tag name="KSO_WM_UNIT_LINE_FORE_SCHEMECOLOR_INDEX_BRIGHTNESS" val="0"/>
  <p:tag name="KSO_WM_UNIT_LINE_FORE_SCHEMECOLOR_INDEX" val="5"/>
  <p:tag name="KSO_WM_UNIT_LINE_FILL_TYPE" val="2"/>
  <p:tag name="KSO_WM_TEMPLATE_ASSEMBLE_XID" val="60656f484054ed1e2fb806e8"/>
  <p:tag name="KSO_WM_TEMPLATE_ASSEMBLE_GROUPID" val="60656f484054ed1e2fb806e8"/>
</p:tagLst>
</file>

<file path=ppt/tags/tag1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12348_1*i*2"/>
  <p:tag name="KSO_WM_TEMPLATE_CATEGORY" val="diagram"/>
  <p:tag name="KSO_WM_TEMPLATE_INDEX" val="20212348"/>
  <p:tag name="KSO_WM_UNIT_LAYERLEVEL" val="1"/>
  <p:tag name="KSO_WM_TAG_VERSION" val="1.0"/>
  <p:tag name="KSO_WM_BEAUTIFY_FLAG" val="#wm#"/>
  <p:tag name="KSO_WM_UNIT_TYPE" val="i"/>
  <p:tag name="KSO_WM_UNIT_INDEX" val="2"/>
  <p:tag name="KSO_WM_UNIT_SM_LIMIT_TYPE" val="2"/>
  <p:tag name="KSO_WM_UNIT_BLOCK" val="0"/>
  <p:tag name="KSO_WM_UNIT_DEC_AREA_ID" val="734fc7efd26046b0ae21754a5d48c8df"/>
  <p:tag name="KSO_WM_UNIT_DECORATE_INFO" val="{&quot;ReferentInfo&quot;:{&quot;Id&quot;:&quot;slide&quot;,&quot;X&quot;:{&quot;Pos&quot;:1},&quot;Y&quot;:{&quot;Pos&quot;:2}},&quot;DecorateInfoX&quot;:{&quot;Pos&quot;:1,&quot;IsAbs&quot;:false},&quot;DecorateInfoY&quot;:{&quot;Pos&quot;:2,&quot;IsAbs&quot;:false},&quot;DecorateInfoW&quot;:{&quot;IsAbs&quot;:false},&quot;DecorateInfoH&quot;:{&quot;IsAbs&quot;:false},&quot;whChangeMode&quot;:1}"/>
  <p:tag name="KSO_WM_CHIP_GROUPID" val="5f2d1e631f3c142e57c6eed4"/>
  <p:tag name="KSO_WM_CHIP_XID" val="5f2d1e631f3c142e57c6eed5"/>
  <p:tag name="KSO_WM_UNIT_FILL_FORE_SCHEMECOLOR_INDEX_BRIGHTNESS" val="0"/>
  <p:tag name="KSO_WM_UNIT_FILL_FORE_SCHEMECOLOR_INDEX" val="5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VALUE" val="0"/>
  <p:tag name="KSO_WM_TEMPLATE_ASSEMBLE_XID" val="60656f484054ed1e2fb806e8"/>
  <p:tag name="KSO_WM_TEMPLATE_ASSEMBLE_GROUPID" val="60656f484054ed1e2fb806e8"/>
</p:tagLst>
</file>

<file path=ppt/tags/tag1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12348_1*i*3"/>
  <p:tag name="KSO_WM_TEMPLATE_CATEGORY" val="diagram"/>
  <p:tag name="KSO_WM_TEMPLATE_INDEX" val="20212348"/>
  <p:tag name="KSO_WM_UNIT_LAYERLEVEL" val="1"/>
  <p:tag name="KSO_WM_TAG_VERSION" val="1.0"/>
  <p:tag name="KSO_WM_BEAUTIFY_FLAG" val="#wm#"/>
  <p:tag name="KSO_WM_UNIT_TYPE" val="i"/>
  <p:tag name="KSO_WM_UNIT_INDEX" val="3"/>
  <p:tag name="KSO_WM_UNIT_BLOCK" val="0"/>
  <p:tag name="KSO_WM_UNIT_DEC_AREA_ID" val="fcb294c22e60426ebe62567ee97b8241"/>
  <p:tag name="KSO_WM_UNIT_DECORATE_INFO" val="{&quot;ReferentInfo&quot;:{&quot;Id&quot;:&quot;e4a7a560b66c428ab26165a66847040f&quot;,&quot;X&quot;:{&quot;Pos&quot;:0},&quot;Y&quot;:{&quot;Pos&quot;:2}},&quot;DecorateInfoX&quot;:{&quot;Pos&quot;:0,&quot;IsAbs&quot;:true},&quot;DecorateInfoY&quot;:{&quot;Pos&quot;:2,&quot;IsAbs&quot;:true},&quot;DecorateInfoW&quot;:{&quot;IsAbs&quot;:true},&quot;DecorateInfoH&quot;:{&quot;IsAbs&quot;:true},&quot;whChangeMode&quot;:0}"/>
  <p:tag name="KSO_WM_UNIT_SM_LIMIT_TYPE" val="2"/>
  <p:tag name="KSO_WM_CHIP_GROUPID" val="5f2d1e631f3c142e57c6eed4"/>
  <p:tag name="KSO_WM_CHIP_XID" val="5f2d1e631f3c142e57c6eed5"/>
  <p:tag name="KSO_WM_UNIT_LINE_FORE_SCHEMECOLOR_INDEX_BRIGHTNESS" val="0"/>
  <p:tag name="KSO_WM_UNIT_LINE_FORE_SCHEMECOLOR_INDEX" val="5"/>
  <p:tag name="KSO_WM_UNIT_LINE_FILL_TYPE" val="2"/>
  <p:tag name="KSO_WM_TEMPLATE_ASSEMBLE_XID" val="60656f484054ed1e2fb806e8"/>
  <p:tag name="KSO_WM_TEMPLATE_ASSEMBLE_GROUPID" val="60656f484054ed1e2fb806e8"/>
</p:tagLst>
</file>

<file path=ppt/tags/tag1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BLOCK" val="0"/>
  <p:tag name="KSO_WM_UNIT_DEC_AREA_ID" val="aba065a4e844400393170a148dc080d5"/>
  <p:tag name="KSO_WM_CHIP_GROUPID" val="5f2d1e631f3c142e57c6eed4"/>
  <p:tag name="KSO_WM_CHIP_XID" val="5f2d1e631f3c142e57c6eed5"/>
  <p:tag name="KSO_WM_UNIT_FILL_FORE_SCHEMECOLOR_INDEX_BRIGHTNESS" val="0"/>
  <p:tag name="KSO_WM_UNIT_FILL_FORE_SCHEMECOLOR_INDEX" val="5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TEMPLATE_CATEGORY" val="diagram"/>
  <p:tag name="KSO_WM_TEMPLATE_INDEX" val="20212348"/>
  <p:tag name="KSO_WM_UNIT_ID" val="diagram20212348_1**"/>
  <p:tag name="KSO_WM_UNIT_VALUE" val="340"/>
  <p:tag name="KSO_WM_TEMPLATE_ASSEMBLE_XID" val="60656f484054ed1e2fb806e8"/>
  <p:tag name="KSO_WM_TEMPLATE_ASSEMBLE_GROUPID" val="60656f484054ed1e2fb806e8"/>
</p:tagLst>
</file>

<file path=ppt/tags/tag1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NOCLEAR" val="0"/>
  <p:tag name="KSO_WM_UNIT_VALUE" val="8"/>
  <p:tag name="KSO_WM_UNIT_HIGHLIGHT" val="0"/>
  <p:tag name="KSO_WM_UNIT_COMPATIBLE" val="0"/>
  <p:tag name="KSO_WM_UNIT_DIAGRAM_ISNUMVISUAL" val="0"/>
  <p:tag name="KSO_WM_UNIT_DIAGRAM_ISREFERUNIT" val="0"/>
  <p:tag name="KSO_WM_UNIT_ID" val="diagram20212348_1*a*1"/>
  <p:tag name="KSO_WM_TEMPLATE_CATEGORY" val="diagram"/>
  <p:tag name="KSO_WM_TEMPLATE_INDEX" val="20212348"/>
  <p:tag name="KSO_WM_UNIT_LAYERLEVEL" val="1"/>
  <p:tag name="KSO_WM_TAG_VERSION" val="1.0"/>
  <p:tag name="KSO_WM_UNIT_PRESET_TEXT" val="添加标题"/>
  <p:tag name="KSO_WM_UNIT_DEFAULT_FONT" val="24;44;4"/>
  <p:tag name="KSO_WM_UNIT_BLOCK" val="0"/>
  <p:tag name="KSO_WM_UNIT_SHOW_EDIT_AREA_INDICATION" val="1"/>
  <p:tag name="KSO_WM_CHIP_GROUPID" val="5e7881253197e252a37019b5"/>
  <p:tag name="KSO_WM_CHIP_XID" val="5e7881253197e252a37019b6"/>
  <p:tag name="KSO_WM_UNIT_DEC_AREA_ID" val="62316a3aecbb42169d9aac22874d3e09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lb&quot;,&quot;fill_mode&quot;:&quot;full&quot;,&quot;sacle_strategy&quot;:&quot;smart&quot;}"/>
  <p:tag name="KSO_WM_ASSEMBLE_CHIP_INDEX" val="6ea321acaf6842be9a838cab44a73ac9"/>
  <p:tag name="KSO_WM_UNIT_SUPPORT_BIG_FONT" val="1"/>
  <p:tag name="KSO_WM_UNIT_TEXT_FILL_FORE_SCHEMECOLOR_INDEX_BRIGHTNESS" val="0"/>
  <p:tag name="KSO_WM_UNIT_TEXT_FILL_FORE_SCHEMECOLOR_INDEX" val="13"/>
  <p:tag name="KSO_WM_UNIT_TEXT_FILL_TYPE" val="1"/>
  <p:tag name="KSO_WM_TEMPLATE_ASSEMBLE_XID" val="60656f484054ed1e2fb806e8"/>
  <p:tag name="KSO_WM_TEMPLATE_ASSEMBLE_GROUPID" val="60656f484054ed1e2fb806e8"/>
</p:tagLst>
</file>

<file path=ppt/tags/tag1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PRESET_TEXT" val="添加标题"/>
  <p:tag name="KSO_WM_UNIT_NOCLEAR" val="0"/>
  <p:tag name="KSO_WM_UNIT_VALUE" val="14"/>
  <p:tag name="KSO_WM_UNIT_HIGHLIGHT" val="0"/>
  <p:tag name="KSO_WM_UNIT_COMPATIBLE" val="0"/>
  <p:tag name="KSO_WM_UNIT_DIAGRAM_ISNUMVISUAL" val="0"/>
  <p:tag name="KSO_WM_UNIT_DIAGRAM_ISREFERUNIT" val="0"/>
  <p:tag name="KSO_WM_UNIT_ID" val="diagram20212348_1*h_a*1_1"/>
  <p:tag name="KSO_WM_TEMPLATE_CATEGORY" val="diagram"/>
  <p:tag name="KSO_WM_TEMPLATE_INDEX" val="20212348"/>
  <p:tag name="KSO_WM_UNIT_LAYERLEVEL" val="1_1"/>
  <p:tag name="KSO_WM_TAG_VERSION" val="1.0"/>
  <p:tag name="KSO_WM_UNIT_DEFAULT_FONT" val="18;24;2"/>
  <p:tag name="KSO_WM_UNIT_BLOCK" val="0"/>
  <p:tag name="KSO_WM_UNIT_SHOW_EDIT_AREA_INDICATION" val="1"/>
  <p:tag name="KSO_WM_CHIP_GROUPID" val="5e6b05b36848fb12bee65ad8"/>
  <p:tag name="KSO_WM_CHIP_XID" val="5e6b05b36848fb12bee65ada"/>
  <p:tag name="KSO_WM_UNIT_DEC_AREA_ID" val="aff8865b16154882940926176f7db3ba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true},&quot;DecorateInfoH&quot;:{&quot;IsAbs&quot;:true},&quot;whChangeMode&quot;:0}"/>
  <p:tag name="KSO_WM_UNIT_SM_LIMIT_TYPE" val="0"/>
  <p:tag name="KSO_WM_CHIP_FILLAREA_FILL_RULE" val="{&quot;fill_align&quot;:&quot;lt&quot;,&quot;fill_mode&quot;:&quot;full&quot;,&quot;sacle_strategy&quot;:&quot;smart&quot;}"/>
  <p:tag name="KSO_WM_ASSEMBLE_CHIP_INDEX" val="cd02e5bbbb32490e9b35cb424efa1330"/>
  <p:tag name="KSO_WM_UNIT_SUPPORT_BIG_FONT" val="1"/>
  <p:tag name="KSO_WM_UNIT_TEXT_FILL_FORE_SCHEMECOLOR_INDEX_BRIGHTNESS" val="0"/>
  <p:tag name="KSO_WM_UNIT_TEXT_FILL_FORE_SCHEMECOLOR_INDEX" val="13"/>
  <p:tag name="KSO_WM_UNIT_TEXT_FILL_TYPE" val="1"/>
  <p:tag name="KSO_WM_TEMPLATE_ASSEMBLE_XID" val="60656f484054ed1e2fb806e8"/>
  <p:tag name="KSO_WM_TEMPLATE_ASSEMBLE_GROUPID" val="60656f484054ed1e2fb806e8"/>
</p:tagLst>
</file>

<file path=ppt/tags/tag1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SUBTYPE" val="a"/>
  <p:tag name="KSO_WM_UNIT_PRESET_TEXT" val="单击此处添加正文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ID" val="diagram20212348_1*h_f*1_1"/>
  <p:tag name="KSO_WM_TEMPLATE_CATEGORY" val="diagram"/>
  <p:tag name="KSO_WM_TEMPLATE_INDEX" val="20212348"/>
  <p:tag name="KSO_WM_UNIT_LAYERLEVEL" val="1_1"/>
  <p:tag name="KSO_WM_TAG_VERSION" val="1.0"/>
  <p:tag name="KSO_WM_UNIT_SUBTYPE" val="a"/>
  <p:tag name="KSO_WM_UNIT_DEFAULT_FONT" val="14;20;2"/>
  <p:tag name="KSO_WM_UNIT_BLOCK" val="0"/>
  <p:tag name="KSO_WM_UNIT_VALUE" val="28"/>
  <p:tag name="KSO_WM_UNIT_SHOW_EDIT_AREA_INDICATION" val="1"/>
  <p:tag name="KSO_WM_CHIP_GROUPID" val="5e6b05b36848fb12bee65ad8"/>
  <p:tag name="KSO_WM_CHIP_XID" val="5e6b05b36848fb12bee65ada"/>
  <p:tag name="KSO_WM_UNIT_DEC_AREA_ID" val="8ae4c83b81c6458688f241a71d0d4d4a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true},&quot;DecorateInfoH&quot;:{&quot;IsAbs&quot;:true},&quot;whChangeMode&quot;:0}"/>
  <p:tag name="KSO_WM_UNIT_SM_LIMIT_TYPE" val="0"/>
  <p:tag name="KSO_WM_CHIP_FILLAREA_FILL_RULE" val="{&quot;fill_align&quot;:&quot;lt&quot;,&quot;fill_mode&quot;:&quot;full&quot;,&quot;sacle_strategy&quot;:&quot;smart&quot;}"/>
  <p:tag name="KSO_WM_ASSEMBLE_CHIP_INDEX" val="cd02e5bbbb32490e9b35cb424efa1330"/>
  <p:tag name="KSO_WM_UNIT_SUPPORT_BIG_FONT" val="1"/>
  <p:tag name="KSO_WM_UNIT_TEXT_FILL_FORE_SCHEMECOLOR_INDEX_BRIGHTNESS" val="0.25"/>
  <p:tag name="KSO_WM_UNIT_TEXT_FILL_FORE_SCHEMECOLOR_INDEX" val="13"/>
  <p:tag name="KSO_WM_UNIT_TEXT_FILL_TYPE" val="1"/>
  <p:tag name="KSO_WM_TEMPLATE_ASSEMBLE_XID" val="60656f484054ed1e2fb806e8"/>
  <p:tag name="KSO_WM_TEMPLATE_ASSEMBLE_GROUPID" val="60656f484054ed1e2fb806e8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VALUE" val="1311*1311"/>
  <p:tag name="KSO_WM_UNIT_HIGHLIGHT" val="0"/>
  <p:tag name="KSO_WM_UNIT_COMPATIBLE" val="1"/>
  <p:tag name="KSO_WM_UNIT_DIAGRAM_ISNUMVISUAL" val="0"/>
  <p:tag name="KSO_WM_UNIT_DIAGRAM_ISREFERUNIT" val="0"/>
  <p:tag name="KSO_WM_UNIT_TYPE" val="d"/>
  <p:tag name="KSO_WM_UNIT_INDEX" val="1"/>
  <p:tag name="KSO_WM_UNIT_ID" val="diagram20212348_1*d*1"/>
  <p:tag name="KSO_WM_TEMPLATE_CATEGORY" val="diagram"/>
  <p:tag name="KSO_WM_TEMPLATE_INDEX" val="20212348"/>
  <p:tag name="KSO_WM_UNIT_LAYERLEVEL" val="1"/>
  <p:tag name="KSO_WM_TAG_VERSION" val="1.0"/>
  <p:tag name="KSO_WM_BEAUTIFY_FLAG" val="#wm#"/>
  <p:tag name="KSO_WM_CHIP_GROUPID" val="5e7310da9a230a26b9e88a19"/>
  <p:tag name="KSO_WM_CHIP_XID" val="5e7310da9a230a26b9e88a1a"/>
  <p:tag name="KSO_WM_UNIT_DEC_AREA_ID" val="8c3d2af00e7f467bb471952e76d2892e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mode&quot;:&quot;full&quot;,&quot;sacle_strategy&quot;:&quot;smart&quot;}"/>
  <p:tag name="KSO_WM_ASSEMBLE_CHIP_INDEX" val="820b223d8880457cac1fb92016b235a3"/>
  <p:tag name="KSO_WM_TEMPLATE_ASSEMBLE_XID" val="60656f484054ed1e2fb806e8"/>
  <p:tag name="KSO_WM_TEMPLATE_ASSEMBLE_GROUPID" val="60656f484054ed1e2fb806e8"/>
</p:tagLst>
</file>

<file path=ppt/tags/tag1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diagram20212488_1"/>
  <p:tag name="KSO_WM_TEMPLATE_SUBCATEGORY" val="21"/>
  <p:tag name="KSO_WM_TEMPLATE_MASTER_TYPE" val="0"/>
  <p:tag name="KSO_WM_TEMPLATE_COLOR_TYPE" val="1"/>
  <p:tag name="KSO_WM_SLIDE_TYPE" val="text"/>
  <p:tag name="KSO_WM_SLIDE_SUBTYPE" val="picTxt"/>
  <p:tag name="KSO_WM_SLIDE_ITEM_CNT" val="0"/>
  <p:tag name="KSO_WM_SLIDE_INDEX" val="1"/>
  <p:tag name="KSO_WM_SLIDE_SIZE" val="335.95*96.701"/>
  <p:tag name="KSO_WM_SLIDE_POSITION" val="72.0005*323.302"/>
  <p:tag name="KSO_WM_TAG_VERSION" val="1.0"/>
  <p:tag name="KSO_WM_BEAUTIFY_FLAG" val="#wm#"/>
  <p:tag name="KSO_WM_TEMPLATE_CATEGORY" val="diagram"/>
  <p:tag name="KSO_WM_TEMPLATE_INDEX" val="20212488"/>
  <p:tag name="KSO_WM_SLIDE_LAYOUT" val="a_d_h"/>
  <p:tag name="KSO_WM_SLIDE_LAYOUT_CNT" val="1_2_1"/>
  <p:tag name="KSO_WM_SPECIAL_SOURCE" val="bdnull"/>
  <p:tag name="KSO_WM_SLIDE_RATIO" val="1.777778"/>
  <p:tag name="KSO_WM_CHIP_INFOS" val="{&quot;type&quot;:0,&quot;layout_type&quot;:&quot;leftright&quot;,&quot;layout_feature&quot;:1,&quot;aspect_ratio&quot;:&quot;16:9&quot;,&quot;same_font_size&quot;:false,&quot;diagram&quot;:{&quot;type&quot;:[],&quot;direction&quot;:0,&quot;isSupportDecBetweenItems&quot;:false},&quot;tags&quot;:{&quot;style&quot;:[&quot;商务&quot;,&quot;简约&quot;,&quot;文艺清新&quot;,&quot;中国风&quot;,&quot;卡通&quot;,&quot;欧美风&quot;,&quot;黑板风&quot;,&quot;渐变风&quot;,&quot;党政风&quot;]},&quot;slide_type&quot;:[&quot;text&quot;]}"/>
  <p:tag name="KSO_WM_CHIP_XID" val="5f5edb3e32f7a7921113ddc1"/>
  <p:tag name="KSO_WM_CHIP_FILLPROP" val="[[{&quot;text_align&quot;:&quot;lb&quot;,&quot;text_direction&quot;:&quot;horizontal&quot;,&quot;support_big_font&quot;:false,&quot;picture_toward&quot;:0,&quot;picture_dockside&quot;:[],&quot;fill_id&quot;:&quot;6558dc228a8f496ea811c8f452790e39&quot;,&quot;fill_align&quot;:&quot;lb&quot;,&quot;chip_types&quot;:[&quot;header&quot;]},{&quot;text_align&quot;:&quot;lt&quot;,&quot;text_direction&quot;:&quot;horizontal&quot;,&quot;support_big_font&quot;:false,&quot;picture_toward&quot;:0,&quot;picture_dockside&quot;:[],&quot;fill_id&quot;:&quot;0565a67c8a7444d890a6a95212d8f807&quot;,&quot;fill_align&quot;:&quot;lt&quot;,&quot;chip_types&quot;:[&quot;text&quot;]},{&quot;text_align&quot;:&quot;cm&quot;,&quot;text_direction&quot;:&quot;horizontal&quot;,&quot;support_big_font&quot;:false,&quot;picture_toward&quot;:0,&quot;picture_dockside&quot;:[],&quot;fill_id&quot;:&quot;a9c91ff0c3e440548b12eef8d0c90561&quot;,&quot;fill_align&quot;:&quot;cm&quot;,&quot;chip_types&quot;:[&quot;picture&quot;]},{&quot;text_align&quot;:&quot;cm&quot;,&quot;text_direction&quot;:&quot;horizontal&quot;,&quot;support_big_font&quot;:false,&quot;picture_toward&quot;:0,&quot;picture_dockside&quot;:[],&quot;fill_id&quot;:&quot;82183bc287994aa2b8ddb372abf03f76&quot;,&quot;fill_align&quot;:&quot;cm&quot;,&quot;chip_types&quot;:[&quot;picture&quot;]}]]"/>
  <p:tag name="KSO_WM_SLIDE_CAN_ADD_NAVIGATION" val="1"/>
  <p:tag name="KSO_WM_CHIP_DECFILLPROP" val="[]"/>
  <p:tag name="KSO_WM_SLIDE_LAYOUT_INFO" val="{&quot;backgroundInfo&quot;:[{&quot;bottom&quot;:0,&quot;bottomAbs&quot;:false,&quot;left&quot;:0,&quot;leftAbs&quot;:false,&quot;right&quot;:0,&quot;rightAbs&quot;:false,&quot;top&quot;:0,&quot;topAbs&quot;:false,&quot;type&quot;:&quot;general&quot;}],&quot;direction&quot;:1,&quot;id&quot;:&quot;2021-04-01T15:40:19&quot;,&quot;maxSize&quot;:{&quot;size1&quot;:51.299999999999997},&quot;minSize&quot;:{&quot;size1&quot;:35},&quot;normalSize&quot;:{&quot;size1&quot;:46.200000000000003},&quot;subLayout&quot;:[{&quot;id&quot;:&quot;2021-04-01T15:40:19&quot;,&quot;maxSize&quot;:{&quot;size1&quot;:57.799837493006549},&quot;minSize&quot;:{&quot;size1&quot;:26.699837493006555},&quot;normalSize&quot;:{&quot;size1&quot;:36.322244900413963},&quot;subLayout&quot;:[{&quot;id&quot;:&quot;2021-04-01T15:40:19&quot;,&quot;margin&quot;:{&quot;bottom&quot;:1.6929999589920044,&quot;left&quot;:2.5399999618530273,&quot;right&quot;:1.253000020980835,&quot;top&quot;:2.997999906539917},&quot;type&quot;:0},{&quot;id&quot;:&quot;2021-04-01T15:40:19&quot;,&quot;margin&quot;:{&quot;bottom&quot;:2.997999906539917,&quot;left&quot;:2.5399999618530273,&quot;right&quot;:1.253000020980835,&quot;top&quot;:1.7200000286102295},&quot;maxSize&quot;:{&quot;size1&quot;:45.242317884660189},&quot;minSize&quot;:{&quot;size1&quot;:29.342317884660179},&quot;normalSize&quot;:{&quot;size1&quot;:35.753204504641353},&quot;subLayout&quot;:[{&quot;id&quot;:&quot;2021-04-01T15:40:19&quot;,&quot;margin&quot;:{&quot;bottom&quot;:0.046929720789194107,&quot;left&quot;:2.5399999618530273,&quot;right&quot;:1.253000020980835,&quot;top&quot;:1.7200000286102295},&quot;type&quot;:0},{&quot;id&quot;:&quot;2021-04-01T15:40:19&quot;,&quot;margin&quot;:{&quot;bottom&quot;:2.997999906539917,&quot;left&quot;:2.5399999618530273,&quot;right&quot;:1.253000020980835,&quot;top&quot;:0.14886192977428436},&quot;type&quot;:0}],&quot;type&quot;:0}],&quot;type&quot;:0},{&quot;direction&quot;:1,&quot;id&quot;:&quot;2021-04-01T15:40:19&quot;,&quot;maxSize&quot;:{&quot;size1&quot;:46.399999999999999},&quot;minSize&quot;:{&quot;size1&quot;:25.5},&quot;normalSize&quot;:{&quot;size1&quot;:46.399999999999999},&quot;subLayout&quot;:[{&quot;id&quot;:&quot;2021-04-01T15:40:19&quot;,&quot;margin&quot;:{&quot;bottom&quot;:2.997999906539917,&quot;left&quot;:0.026000002399086952,&quot;right&quot;:0.3970000147819519,&quot;top&quot;:2.997999906539917},&quot;type&quot;:0},{&quot;id&quot;:&quot;2021-04-01T15:40:19&quot;,&quot;margin&quot;:{&quot;bottom&quot;:2.997999906539917,&quot;left&quot;:0.026000002399086952,&quot;right&quot;:1.6929999589920044,&quot;top&quot;:2.997999906539917},&quot;type&quot;:0}],&quot;type&quot;:0}],&quot;type&quot;:0}"/>
  <p:tag name="KSO_WM_SLIDE_BACKGROUND" val="[&quot;general&quot;]"/>
  <p:tag name="KSO_WM_CHIP_GROUPID" val="5f0fd0e505e68e5c80755de6"/>
  <p:tag name="KSO_WM_SLIDE_BK_DARK_LIGHT" val="2"/>
  <p:tag name="KSO_WM_SLIDE_BACKGROUND_TYPE" val="general"/>
  <p:tag name="KSO_WM_SLIDE_SUPPORT_FEATURE_TYPE" val="0"/>
  <p:tag name="KSO_WM_TEMPLATE_ASSEMBLE_XID" val="60656f554054ed1e2fb807ed"/>
  <p:tag name="KSO_WM_TEMPLATE_ASSEMBLE_GROUPID" val="60656f554054ed1e2fb807ed"/>
</p:tagLst>
</file>

<file path=ppt/tags/tag1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NOCLEAR" val="0"/>
  <p:tag name="KSO_WM_UNIT_VALUE" val="9"/>
  <p:tag name="KSO_WM_UNIT_HIGHLIGHT" val="0"/>
  <p:tag name="KSO_WM_UNIT_COMPATIBLE" val="0"/>
  <p:tag name="KSO_WM_UNIT_DIAGRAM_ISNUMVISUAL" val="0"/>
  <p:tag name="KSO_WM_UNIT_DIAGRAM_ISREFERUNIT" val="0"/>
  <p:tag name="KSO_WM_UNIT_ID" val="diagram20212488_1*a*1"/>
  <p:tag name="KSO_WM_TEMPLATE_CATEGORY" val="diagram"/>
  <p:tag name="KSO_WM_TEMPLATE_INDEX" val="20212488"/>
  <p:tag name="KSO_WM_UNIT_LAYERLEVEL" val="1"/>
  <p:tag name="KSO_WM_TAG_VERSION" val="1.0"/>
  <p:tag name="KSO_WM_UNIT_PRESET_TEXT" val="添加标题"/>
  <p:tag name="KSO_WM_UNIT_DEFAULT_FONT" val="24;44;4"/>
  <p:tag name="KSO_WM_UNIT_BLOCK" val="0"/>
  <p:tag name="KSO_WM_UNIT_SHOW_EDIT_AREA_INDICATION" val="1"/>
  <p:tag name="KSO_WM_CHIP_GROUPID" val="5e7881253197e252a37019b5"/>
  <p:tag name="KSO_WM_CHIP_XID" val="5e7881253197e252a37019b6"/>
  <p:tag name="KSO_WM_UNIT_DEC_AREA_ID" val="3b12afad430b467791b0bf97997ea693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lb&quot;,&quot;fill_mode&quot;:&quot;full&quot;,&quot;sacle_strategy&quot;:&quot;smart&quot;}"/>
  <p:tag name="KSO_WM_ASSEMBLE_CHIP_INDEX" val="6d2b5596b350420991a2583b104fd7e8"/>
  <p:tag name="KSO_WM_UNIT_TEXT_FILL_FORE_SCHEMECOLOR_INDEX_BRIGHTNESS" val="0"/>
  <p:tag name="KSO_WM_UNIT_TEXT_FILL_FORE_SCHEMECOLOR_INDEX" val="13"/>
  <p:tag name="KSO_WM_UNIT_TEXT_FILL_TYPE" val="1"/>
  <p:tag name="KSO_WM_TEMPLATE_ASSEMBLE_XID" val="60656f554054ed1e2fb807ed"/>
  <p:tag name="KSO_WM_TEMPLATE_ASSEMBLE_GROUPID" val="60656f554054ed1e2fb807ed"/>
</p:tagLst>
</file>

<file path=ppt/tags/tag1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PRESET_TEXT" val="单击此处添加标题"/>
  <p:tag name="KSO_WM_UNIT_NOCLEAR" val="0"/>
  <p:tag name="KSO_WM_UNIT_VALUE" val="16"/>
  <p:tag name="KSO_WM_UNIT_HIGHLIGHT" val="0"/>
  <p:tag name="KSO_WM_UNIT_COMPATIBLE" val="0"/>
  <p:tag name="KSO_WM_UNIT_DIAGRAM_ISNUMVISUAL" val="0"/>
  <p:tag name="KSO_WM_UNIT_DIAGRAM_ISREFERUNIT" val="0"/>
  <p:tag name="KSO_WM_UNIT_ID" val="diagram20212488_1*h_a*1_1"/>
  <p:tag name="KSO_WM_TEMPLATE_CATEGORY" val="diagram"/>
  <p:tag name="KSO_WM_TEMPLATE_INDEX" val="20212488"/>
  <p:tag name="KSO_WM_UNIT_LAYERLEVEL" val="1_1"/>
  <p:tag name="KSO_WM_TAG_VERSION" val="1.0"/>
  <p:tag name="KSO_WM_UNIT_DEFAULT_FONT" val="18;24;2"/>
  <p:tag name="KSO_WM_UNIT_BLOCK" val="0"/>
  <p:tag name="KSO_WM_UNIT_SHOW_EDIT_AREA_INDICATION" val="1"/>
  <p:tag name="KSO_WM_CHIP_GROUPID" val="5e6b05b36848fb12bee65ad8"/>
  <p:tag name="KSO_WM_CHIP_XID" val="5e6b05b36848fb12bee65ada"/>
  <p:tag name="KSO_WM_UNIT_DEC_AREA_ID" val="5cca70ddb3a04362a7a979178bb9f3c3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lt&quot;,&quot;fill_mode&quot;:&quot;full&quot;,&quot;sacle_strategy&quot;:&quot;smart&quot;}"/>
  <p:tag name="KSO_WM_ASSEMBLE_CHIP_INDEX" val="d23f0df1b009414689c6a20a34971587"/>
  <p:tag name="KSO_WM_UNIT_TEXT_FILL_FORE_SCHEMECOLOR_INDEX_BRIGHTNESS" val="0"/>
  <p:tag name="KSO_WM_UNIT_TEXT_FILL_FORE_SCHEMECOLOR_INDEX" val="13"/>
  <p:tag name="KSO_WM_UNIT_TEXT_FILL_TYPE" val="1"/>
  <p:tag name="KSO_WM_TEMPLATE_ASSEMBLE_XID" val="60656f554054ed1e2fb807ed"/>
  <p:tag name="KSO_WM_TEMPLATE_ASSEMBLE_GROUPID" val="60656f554054ed1e2fb807ed"/>
</p:tagLst>
</file>

<file path=ppt/tags/tag1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SUBTYPE" val="a"/>
  <p:tag name="KSO_WM_UNIT_PRESET_TEXT" val="单击此处添加正文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ID" val="diagram20212488_1*h_f*1_1"/>
  <p:tag name="KSO_WM_TEMPLATE_CATEGORY" val="diagram"/>
  <p:tag name="KSO_WM_TEMPLATE_INDEX" val="20212488"/>
  <p:tag name="KSO_WM_UNIT_LAYERLEVEL" val="1_1"/>
  <p:tag name="KSO_WM_TAG_VERSION" val="1.0"/>
  <p:tag name="KSO_WM_UNIT_SUBTYPE" val="a"/>
  <p:tag name="KSO_WM_UNIT_DEFAULT_FONT" val="14;20;2"/>
  <p:tag name="KSO_WM_UNIT_BLOCK" val="0"/>
  <p:tag name="KSO_WM_UNIT_VALUE" val="48"/>
  <p:tag name="KSO_WM_UNIT_SHOW_EDIT_AREA_INDICATION" val="1"/>
  <p:tag name="KSO_WM_CHIP_GROUPID" val="5e6b05b36848fb12bee65ad8"/>
  <p:tag name="KSO_WM_CHIP_XID" val="5e6b05b36848fb12bee65ada"/>
  <p:tag name="KSO_WM_UNIT_DEC_AREA_ID" val="9063ff36fd064071ae6ed9e214f85cb2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lt&quot;,&quot;fill_mode&quot;:&quot;full&quot;,&quot;sacle_strategy&quot;:&quot;smart&quot;}"/>
  <p:tag name="KSO_WM_ASSEMBLE_CHIP_INDEX" val="d23f0df1b009414689c6a20a34971587"/>
  <p:tag name="KSO_WM_UNIT_TEXT_FILL_FORE_SCHEMECOLOR_INDEX_BRIGHTNESS" val="0.25"/>
  <p:tag name="KSO_WM_UNIT_TEXT_FILL_FORE_SCHEMECOLOR_INDEX" val="13"/>
  <p:tag name="KSO_WM_UNIT_TEXT_FILL_TYPE" val="1"/>
  <p:tag name="KSO_WM_TEMPLATE_ASSEMBLE_XID" val="60656f554054ed1e2fb807ed"/>
  <p:tag name="KSO_WM_TEMPLATE_ASSEMBLE_GROUPID" val="60656f554054ed1e2fb807ed"/>
</p:tagLst>
</file>

<file path=ppt/tags/tag1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VALUE" val="1058*804"/>
  <p:tag name="KSO_WM_UNIT_HIGHLIGHT" val="0"/>
  <p:tag name="KSO_WM_UNIT_COMPATIBLE" val="0"/>
  <p:tag name="KSO_WM_UNIT_DIAGRAM_ISNUMVISUAL" val="0"/>
  <p:tag name="KSO_WM_UNIT_DIAGRAM_ISREFERUNIT" val="0"/>
  <p:tag name="KSO_WM_UNIT_ID" val="diagram20212488_1*d*2"/>
  <p:tag name="KSO_WM_TEMPLATE_CATEGORY" val="diagram"/>
  <p:tag name="KSO_WM_TEMPLATE_INDEX" val="20212488"/>
  <p:tag name="KSO_WM_UNIT_LAYERLEVEL" val="1"/>
  <p:tag name="KSO_WM_TAG_VERSION" val="1.0"/>
  <p:tag name="KSO_WM_CHIP_GROUPID" val="5e7310da9a230a26b9e88a19"/>
  <p:tag name="KSO_WM_CHIP_XID" val="5e7310da9a230a26b9e88a1a"/>
  <p:tag name="KSO_WM_UNIT_DEC_AREA_ID" val="f01ffab6f93342f09830c718b18c10f6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mode&quot;:&quot;full&quot;,&quot;sacle_strategy&quot;:&quot;smart&quot;}"/>
  <p:tag name="KSO_WM_ASSEMBLE_CHIP_INDEX" val="814d147ff979415aab55e3b13b1d8428"/>
  <p:tag name="KSO_WM_TEMPLATE_ASSEMBLE_XID" val="60656f554054ed1e2fb807ed"/>
  <p:tag name="KSO_WM_TEMPLATE_ASSEMBLE_GROUPID" val="60656f554054ed1e2fb807ed"/>
</p:tagLst>
</file>

<file path=ppt/tags/tag1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VALUE" val="1058*804"/>
  <p:tag name="KSO_WM_UNIT_HIGHLIGHT" val="0"/>
  <p:tag name="KSO_WM_UNIT_COMPATIBLE" val="0"/>
  <p:tag name="KSO_WM_UNIT_DIAGRAM_ISNUMVISUAL" val="0"/>
  <p:tag name="KSO_WM_UNIT_DIAGRAM_ISREFERUNIT" val="0"/>
  <p:tag name="KSO_WM_UNIT_ID" val="diagram20212488_1*d*1"/>
  <p:tag name="KSO_WM_TEMPLATE_CATEGORY" val="diagram"/>
  <p:tag name="KSO_WM_TEMPLATE_INDEX" val="20212488"/>
  <p:tag name="KSO_WM_UNIT_LAYERLEVEL" val="1"/>
  <p:tag name="KSO_WM_TAG_VERSION" val="1.0"/>
  <p:tag name="KSO_WM_CHIP_GROUPID" val="5e7310da9a230a26b9e88a19"/>
  <p:tag name="KSO_WM_CHIP_XID" val="5e7310da9a230a26b9e88a1a"/>
  <p:tag name="KSO_WM_UNIT_DEC_AREA_ID" val="c36689721c354d7dbdb8f6042e9c45a0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mode&quot;:&quot;full&quot;,&quot;sacle_strategy&quot;:&quot;smart&quot;}"/>
  <p:tag name="KSO_WM_ASSEMBLE_CHIP_INDEX" val="3ed6939945bb4803bc7e409f32fea449"/>
  <p:tag name="KSO_WM_TEMPLATE_ASSEMBLE_XID" val="60656f554054ed1e2fb807ed"/>
  <p:tag name="KSO_WM_TEMPLATE_ASSEMBLE_GROUPID" val="60656f554054ed1e2fb807ed"/>
</p:tagLst>
</file>

<file path=ppt/tags/tag1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12488_1*i*2"/>
  <p:tag name="KSO_WM_TEMPLATE_CATEGORY" val="diagram"/>
  <p:tag name="KSO_WM_TEMPLATE_INDEX" val="20212488"/>
  <p:tag name="KSO_WM_UNIT_LAYERLEVEL" val="1"/>
  <p:tag name="KSO_WM_TAG_VERSION" val="1.0"/>
  <p:tag name="KSO_WM_UNIT_BLOCK" val="0"/>
  <p:tag name="KSO_WM_UNIT_SM_LIMIT_TYPE" val="0"/>
  <p:tag name="KSO_WM_UNIT_DEC_AREA_ID" val="3dd03f123b63497daa1594e77200e184"/>
  <p:tag name="KSO_WM_UNIT_DECORATE_INFO" val="{&quot;DecorateInfoH&quot;:{&quot;IsAbs&quot;:true},&quot;DecorateInfoW&quot;:{&quot;IsAbs&quot;:true},&quot;DecorateInfoX&quot;:{&quot;IsAbs&quot;:true,&quot;Pos&quot;:0},&quot;DecorateInfoY&quot;:{&quot;IsAbs&quot;:true,&quot;Pos&quot;:0},&quot;ReferentInfo&quot;:{&quot;Id&quot;:&quot;3b12afad430b467791b0bf97997ea693&quot;,&quot;X&quot;:{&quot;Pos&quot;:0},&quot;Y&quot;:{&quot;Pos&quot;:2}},&quot;whChangeMode&quot;:0}"/>
  <p:tag name="KSO_WM_CHIP_GROUPID" val="5f0fd0e505e68e5c80755de6"/>
  <p:tag name="KSO_WM_CHIP_XID" val="5f5edb3e32f7a7921113ddc1"/>
  <p:tag name="KSO_WM_UNIT_FILL_FORE_SCHEMECOLOR_INDEX_BRIGHTNESS" val="0"/>
  <p:tag name="KSO_WM_UNIT_FILL_FORE_SCHEMECOLOR_INDEX" val="5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VALUE" val="2"/>
  <p:tag name="KSO_WM_TEMPLATE_ASSEMBLE_XID" val="60656f554054ed1e2fb807ed"/>
  <p:tag name="KSO_WM_TEMPLATE_ASSEMBLE_GROUPID" val="60656f554054ed1e2fb807ed"/>
</p:tagLst>
</file>

<file path=ppt/tags/tag1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diagram20211021_1"/>
  <p:tag name="KSO_WM_TEMPLATE_SUBCATEGORY" val="21"/>
  <p:tag name="KSO_WM_TEMPLATE_MASTER_TYPE" val="0"/>
  <p:tag name="KSO_WM_TEMPLATE_COLOR_TYPE" val="1"/>
  <p:tag name="KSO_WM_SLIDE_TYPE" val="text"/>
  <p:tag name="KSO_WM_SLIDE_SUBTYPE" val="picTxt"/>
  <p:tag name="KSO_WM_SLIDE_ITEM_CNT" val="0"/>
  <p:tag name="KSO_WM_SLIDE_INDEX" val="1"/>
  <p:tag name="KSO_WM_SLIDE_SIZE" val="407.949*72.7"/>
  <p:tag name="KSO_WM_SLIDE_POSITION" val="48*299.302"/>
  <p:tag name="KSO_WM_TAG_VERSION" val="1.0"/>
  <p:tag name="KSO_WM_BEAUTIFY_FLAG" val="#wm#"/>
  <p:tag name="KSO_WM_TEMPLATE_CATEGORY" val="diagram"/>
  <p:tag name="KSO_WM_TEMPLATE_INDEX" val="20211021"/>
  <p:tag name="KSO_WM_SLIDE_LAYOUT" val="a_d_h"/>
  <p:tag name="KSO_WM_SLIDE_LAYOUT_CNT" val="1_1_1"/>
  <p:tag name="KSO_WM_SPECIAL_SOURCE" val="bdnull"/>
  <p:tag name="KSO_WM_SLIDE_CONSTRAINT" val="%7b%22slideConstraint%22%3a%7b%22seriesAreas%22%3a%5b%5d%2c%22singleAreas%22%3a%5b%7b%22shapes%22%3a%5b15%5d%2c%22serialConstraintIndex%22%3a-1%2c%22areatextmark%22%3a0%2c%22pictureprocessmark%22%3a0%7d%5d%7d%7d"/>
  <p:tag name="KSO_WM_SLIDE_COLORSCHEME_VERSION" val="3.2"/>
  <p:tag name="KSO_WM_SLIDE_LAYOUT_INFO" val="{&quot;backgroundInfo&quot;:[{&quot;bottom&quot;:0,&quot;bottomAbs&quot;:false,&quot;left&quot;:0,&quot;leftAbs&quot;:false,&quot;right&quot;:0,&quot;rightAbs&quot;:false,&quot;top&quot;:0,&quot;topAbs&quot;:false,&quot;type&quot;:&quot;general&quot;}],&quot;direction&quot;:1,&quot;id&quot;:&quot;2021-04-01T15:10:14&quot;,&quot;maxSize&quot;:{&quot;size1&quot;:52.399634822209677},&quot;minSize&quot;:{&quot;size1&quot;:52.399634822209677},&quot;normalSize&quot;:{&quot;size1&quot;:52.399634822209677},&quot;subLayout&quot;:[{&quot;id&quot;:&quot;2021-04-01T15:10:14&quot;,&quot;maxSize&quot;:{&quot;size1&quot;:58.07138557071729},&quot;minSize&quot;:{&quot;size1&quot;:40.271385570717285},&quot;normalSize&quot;:{&quot;size1&quot;:43.193792978124698},&quot;subLayout&quot;:[{&quot;id&quot;:&quot;2021-04-01T15:10:14&quot;,&quot;margin&quot;:{&quot;bottom&quot;:0.81999999284744263,&quot;left&quot;:1.6929999589920044,&quot;right&quot;:1.6670000553131104,&quot;top&quot;:4.2329998016357422},&quot;type&quot;:0},{&quot;id&quot;:&quot;2021-04-01T15:10:14&quot;,&quot;margin&quot;:{&quot;bottom&quot;:4.2329998016357422,&quot;left&quot;:1.6929999589920044,&quot;right&quot;:1.6670000553131104,&quot;top&quot;:0.026000002399086952},&quot;maxSize&quot;:{&quot;size1&quot;:35.474651109648747},&quot;minSize&quot;:{&quot;size1&quot;:19.574651109648745},&quot;normalSize&quot;:{&quot;size1&quot;:27.837483107106365},&quot;subLayout&quot;:[{&quot;id&quot;:&quot;2021-04-01T15:10:14&quot;,&quot;margin&quot;:{&quot;bottom&quot;:0.046929735690355301,&quot;left&quot;:1.6929999589920044,&quot;right&quot;:1.6670000553131104,&quot;top&quot;:0.026000002399086952},&quot;type&quot;:0},{&quot;id&quot;:&quot;2021-04-01T15:10:14&quot;,&quot;margin&quot;:{&quot;bottom&quot;:4.2329998016357422,&quot;left&quot;:1.6929999589920044,&quot;right&quot;:1.6670000553131104,&quot;top&quot;:0.14886149764060974},&quot;type&quot;:0}],&quot;type&quot;:0}],&quot;type&quot;:0},{&quot;id&quot;:&quot;2021-04-01T15:10:14&quot;,&quot;margin&quot;:{&quot;bottom&quot;:1.6929999589920044,&quot;left&quot;:0.026000002399086952,&quot;right&quot;:1.6929999589920044,&quot;top&quot;:2.5399999618530273},&quot;type&quot;:0}],&quot;type&quot;:0}"/>
  <p:tag name="KSO_WM_SLIDE_BACKGROUND" val="[&quot;general&quot;]"/>
  <p:tag name="KSO_WM_SLIDE_RATIO" val="1.777778"/>
  <p:tag name="KSO_WM_CHIP_INFOS" val="{&quot;type&quot;:0,&quot;layout_type&quot;:&quot;leftright&quot;,&quot;layout_feature&quot;:1,&quot;aspect_ratio&quot;:&quot;16:9&quot;,&quot;same_font_size&quot;:false,&quot;diagram&quot;:{&quot;type&quot;:[],&quot;direction&quot;:0,&quot;isSupportDecBetweenItems&quot;:false},&quot;tags&quot;:{&quot;style&quot;:[&quot;商务&quot;,&quot;简约&quot;,&quot;文艺清新&quot;,&quot;中国风&quot;,&quot;卡通&quot;,&quot;欧美风&quot;,&quot;黑板风&quot;,&quot;渐变风&quot;,&quot;党政风&quot;]},&quot;slide_type&quot;:[&quot;text&quot;]}"/>
  <p:tag name="KSO_WM_CHIP_FILLPROP" val="[[{&quot;text_align&quot;:&quot;lb&quot;,&quot;text_direction&quot;:&quot;horizontal&quot;,&quot;support_big_font&quot;:true,&quot;fill_id&quot;:&quot;cf9b73648b7a412b8baf769e5847bf39&quot;,&quot;fill_align&quot;:&quot;lb&quot;,&quot;chip_types&quot;:[&quot;header&quot;]},{&quot;text_align&quot;:&quot;lt&quot;,&quot;text_direction&quot;:&quot;horizontal&quot;,&quot;support_big_font&quot;:true,&quot;fill_id&quot;:&quot;7b8baaa7df5c421e9b45f5d9d332ba83&quot;,&quot;fill_align&quot;:&quot;lt&quot;,&quot;chip_types&quot;:[&quot;text&quot;]},{&quot;text_align&quot;:&quot;cm&quot;,&quot;text_direction&quot;:&quot;horizontal&quot;,&quot;support_big_font&quot;:false,&quot;fill_id&quot;:&quot;ef8157b86c6f4523a5bfddf5d30ae854&quot;,&quot;fill_align&quot;:&quot;cm&quot;,&quot;chip_types&quot;:[&quot;picture&quot;]}]]"/>
  <p:tag name="KSO_WM_CHIP_XID" val="5ef31f54c6295c63c1a2e06f"/>
  <p:tag name="KSO_WM_CHIP_DECFILLPROP" val="[]"/>
  <p:tag name="KSO_WM_SLIDE_CAN_ADD_NAVIGATION" val="1"/>
  <p:tag name="KSO_WM_CHIP_GROUPID" val="5ef31f54c6295c63c1a2e06e"/>
  <p:tag name="KSO_WM_SLIDE_BK_DARK_LIGHT" val="2"/>
  <p:tag name="KSO_WM_SLIDE_BACKGROUND_TYPE" val="general"/>
  <p:tag name="KSO_WM_SLIDE_SUPPORT_FEATURE_TYPE" val="0"/>
  <p:tag name="KSO_WM_TEMPLATE_ASSEMBLE_XID" val="60656ea34054ed1e2fb7fcd2"/>
  <p:tag name="KSO_WM_TEMPLATE_ASSEMBLE_GROUPID" val="60656ea34054ed1e2fb7fcd2"/>
</p:tagLst>
</file>

<file path=ppt/tags/tag1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4"/>
  <p:tag name="KSO_WM_UNIT_ID" val="diagram20211021_1*i*4"/>
  <p:tag name="KSO_WM_TEMPLATE_CATEGORY" val="diagram"/>
  <p:tag name="KSO_WM_TEMPLATE_INDEX" val="20211021"/>
  <p:tag name="KSO_WM_UNIT_LAYERLEVEL" val="1"/>
  <p:tag name="KSO_WM_TAG_VERSION" val="1.0"/>
  <p:tag name="KSO_WM_BEAUTIFY_FLAG" val="#wm#"/>
  <p:tag name="KSO_WM_UNIT_ADJUSTLAYOUT_ID" val="12"/>
  <p:tag name="KSO_WM_UNIT_COLOR_SCHEME_SHAPE_ID" val="12"/>
  <p:tag name="KSO_WM_UNIT_COLOR_SCHEME_PARENT_PAGE" val="0_1"/>
  <p:tag name="KSO_WM_UNIT_DECOLORIZATION" val="1"/>
  <p:tag name="KSO_WM_UNIT_BLOCK" val="0"/>
  <p:tag name="KSO_WM_UNIT_SM_LIMIT_TYPE" val="2"/>
  <p:tag name="KSO_WM_UNIT_DEC_AREA_ID" val="cfd68c60e5ec4129b3760c8b4246e74f"/>
  <p:tag name="KSO_WM_UNIT_DECORATE_INFO" val="{&quot;ReferentInfo&quot;:{&quot;Id&quot;:&quot;slide&quot;,&quot;X&quot;:{&quot;Pos&quot;:1},&quot;Y&quot;:{&quot;Pos&quot;:0}},&quot;DecorateInfoX&quot;:{&quot;Pos&quot;:1,&quot;IsAbs&quot;:false},&quot;DecorateInfoY&quot;:{&quot;Pos&quot;:0,&quot;IsAbs&quot;:false},&quot;DecorateInfoW&quot;:{&quot;IsAbs&quot;:false},&quot;DecorateInfoH&quot;:{&quot;IsAbs&quot;:false},&quot;whChangeMode&quot;:1}"/>
  <p:tag name="KSO_WM_CHIP_GROUPID" val="5ef31f54c6295c63c1a2e06e"/>
  <p:tag name="KSO_WM_CHIP_XID" val="5ef31f54c6295c63c1a2e06f"/>
  <p:tag name="KSO_WM_UNIT_LINE_FORE_SCHEMECOLOR_INDEX_BRIGHTNESS" val="-0.25"/>
  <p:tag name="KSO_WM_UNIT_LINE_FORE_SCHEMECOLOR_INDEX" val="14"/>
  <p:tag name="KSO_WM_UNIT_LINE_FILL_TYPE" val="2"/>
  <p:tag name="KSO_WM_TEMPLATE_ASSEMBLE_XID" val="60656ea34054ed1e2fb7fcd2"/>
  <p:tag name="KSO_WM_TEMPLATE_ASSEMBLE_GROUPID" val="60656ea34054ed1e2fb7fcd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11021_1*i*5"/>
  <p:tag name="KSO_WM_TEMPLATE_CATEGORY" val="diagram"/>
  <p:tag name="KSO_WM_TEMPLATE_INDEX" val="20211021"/>
  <p:tag name="KSO_WM_UNIT_LAYERLEVEL" val="1"/>
  <p:tag name="KSO_WM_TAG_VERSION" val="1.0"/>
  <p:tag name="KSO_WM_UNIT_ADJUSTLAYOUT_ID" val="11"/>
  <p:tag name="KSO_WM_UNIT_COLOR_SCHEME_SHAPE_ID" val="11"/>
  <p:tag name="KSO_WM_UNIT_COLOR_SCHEME_PARENT_PAGE" val="0_1"/>
  <p:tag name="KSO_WM_UNIT_DECOLORIZATION" val="1"/>
  <p:tag name="KSO_WM_UNIT_BLOCK" val="0"/>
  <p:tag name="KSO_WM_UNIT_SM_LIMIT_TYPE" val="3"/>
  <p:tag name="KSO_WM_UNIT_DEC_AREA_ID" val="22927046e99447bebb487d2cb5fb318f"/>
  <p:tag name="KSO_WM_UNIT_DECORATE_INFO" val="{&quot;DecorateInfoH&quot;:{&quot;IsAbs&quot;:true},&quot;DecorateInfoW&quot;:{&quot;IsAbs&quot;:false},&quot;DecorateInfoX&quot;:{&quot;IsAbs&quot;:true,&quot;Pos&quot;:1},&quot;DecorateInfoY&quot;:{&quot;IsAbs&quot;:true,&quot;Pos&quot;:2},&quot;ReferentInfo&quot;:{&quot;Id&quot;:&quot;9693626ca819483c87468ae2caa0eb19&quot;,&quot;X&quot;:{&quot;Pos&quot;:1},&quot;Y&quot;:{&quot;Pos&quot;:2}},&quot;whChangeMode&quot;:0}"/>
  <p:tag name="KSO_WM_CHIP_GROUPID" val="5ef31f54c6295c63c1a2e06e"/>
  <p:tag name="KSO_WM_CHIP_XID" val="5ef31f54c6295c63c1a2e06f"/>
  <p:tag name="KSO_WM_UNIT_LINE_FORE_SCHEMECOLOR_INDEX_BRIGHTNESS" val="-0.25"/>
  <p:tag name="KSO_WM_UNIT_LINE_FORE_SCHEMECOLOR_INDEX" val="14"/>
  <p:tag name="KSO_WM_UNIT_LINE_FILL_TYPE" val="2"/>
  <p:tag name="KSO_WM_TEMPLATE_ASSEMBLE_XID" val="60656ea34054ed1e2fb7fcd2"/>
  <p:tag name="KSO_WM_TEMPLATE_ASSEMBLE_GROUPID" val="60656ea34054ed1e2fb7fcd2"/>
</p:tagLst>
</file>

<file path=ppt/tags/tag2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NOCLEAR" val="0"/>
  <p:tag name="KSO_WM_UNIT_VALUE" val="11"/>
  <p:tag name="KSO_WM_UNIT_HIGHLIGHT" val="0"/>
  <p:tag name="KSO_WM_UNIT_COMPATIBLE" val="0"/>
  <p:tag name="KSO_WM_UNIT_DIAGRAM_ISNUMVISUAL" val="0"/>
  <p:tag name="KSO_WM_UNIT_DIAGRAM_ISREFERUNIT" val="0"/>
  <p:tag name="KSO_WM_UNIT_ID" val="diagram20211021_1*a*1"/>
  <p:tag name="KSO_WM_TEMPLATE_CATEGORY" val="diagram"/>
  <p:tag name="KSO_WM_TEMPLATE_INDEX" val="20211021"/>
  <p:tag name="KSO_WM_UNIT_LAYERLEVEL" val="1"/>
  <p:tag name="KSO_WM_TAG_VERSION" val="1.0"/>
  <p:tag name="KSO_WM_UNIT_PRESET_TEXT" val="添加标题"/>
  <p:tag name="KSO_WM_UNIT_DEFAULT_FONT" val="24;44;4"/>
  <p:tag name="KSO_WM_UNIT_BLOCK" val="0"/>
  <p:tag name="KSO_WM_UNIT_SHOW_EDIT_AREA_INDICATION" val="1"/>
  <p:tag name="KSO_WM_CHIP_GROUPID" val="5e7881253197e252a37019b5"/>
  <p:tag name="KSO_WM_CHIP_XID" val="5e7881253197e252a37019b6"/>
  <p:tag name="KSO_WM_UNIT_DEC_AREA_ID" val="9693626ca819483c87468ae2caa0eb19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lb&quot;,&quot;fill_mode&quot;:&quot;full&quot;,&quot;sacle_strategy&quot;:&quot;smart&quot;}"/>
  <p:tag name="KSO_WM_ASSEMBLE_CHIP_INDEX" val="f5f7c2ad83124ac292b31f278ca0b38c"/>
  <p:tag name="KSO_WM_UNIT_SUPPORT_BIG_FONT" val="1"/>
  <p:tag name="KSO_WM_UNIT_TEXT_FILL_FORE_SCHEMECOLOR_INDEX_BRIGHTNESS" val="0"/>
  <p:tag name="KSO_WM_UNIT_TEXT_FILL_FORE_SCHEMECOLOR_INDEX" val="13"/>
  <p:tag name="KSO_WM_UNIT_TEXT_FILL_TYPE" val="1"/>
  <p:tag name="KSO_WM_TEMPLATE_ASSEMBLE_XID" val="60656ea34054ed1e2fb7fcd2"/>
  <p:tag name="KSO_WM_TEMPLATE_ASSEMBLE_GROUPID" val="60656ea34054ed1e2fb7fcd2"/>
</p:tagLst>
</file>

<file path=ppt/tags/tag2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PRESET_TEXT" val="单击此处添加小标题"/>
  <p:tag name="KSO_WM_UNIT_NOCLEAR" val="0"/>
  <p:tag name="KSO_WM_UNIT_VALUE" val="20"/>
  <p:tag name="KSO_WM_UNIT_HIGHLIGHT" val="0"/>
  <p:tag name="KSO_WM_UNIT_COMPATIBLE" val="0"/>
  <p:tag name="KSO_WM_UNIT_DIAGRAM_ISNUMVISUAL" val="0"/>
  <p:tag name="KSO_WM_UNIT_DIAGRAM_ISREFERUNIT" val="0"/>
  <p:tag name="KSO_WM_UNIT_ID" val="diagram20211021_1*h_a*1_1"/>
  <p:tag name="KSO_WM_TEMPLATE_CATEGORY" val="diagram"/>
  <p:tag name="KSO_WM_TEMPLATE_INDEX" val="20211021"/>
  <p:tag name="KSO_WM_UNIT_LAYERLEVEL" val="1_1"/>
  <p:tag name="KSO_WM_TAG_VERSION" val="1.0"/>
  <p:tag name="KSO_WM_UNIT_DEFAULT_FONT" val="18;24;2"/>
  <p:tag name="KSO_WM_UNIT_BLOCK" val="0"/>
  <p:tag name="KSO_WM_UNIT_SHOW_EDIT_AREA_INDICATION" val="1"/>
  <p:tag name="KSO_WM_CHIP_GROUPID" val="5e6b05b36848fb12bee65ad8"/>
  <p:tag name="KSO_WM_CHIP_XID" val="5e6b05b36848fb12bee65ada"/>
  <p:tag name="KSO_WM_UNIT_DEC_AREA_ID" val="45f2cf50deff4703b9e3f05d444a3c26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lt&quot;,&quot;fill_mode&quot;:&quot;full&quot;,&quot;sacle_strategy&quot;:&quot;smart&quot;}"/>
  <p:tag name="KSO_WM_ASSEMBLE_CHIP_INDEX" val="44291a1d242643e4821f14c2c993d8ce"/>
  <p:tag name="KSO_WM_UNIT_SUPPORT_BIG_FONT" val="1"/>
  <p:tag name="KSO_WM_UNIT_TEXT_FILL_FORE_SCHEMECOLOR_INDEX_BRIGHTNESS" val="0"/>
  <p:tag name="KSO_WM_UNIT_TEXT_FILL_FORE_SCHEMECOLOR_INDEX" val="13"/>
  <p:tag name="KSO_WM_UNIT_TEXT_FILL_TYPE" val="1"/>
  <p:tag name="KSO_WM_TEMPLATE_ASSEMBLE_XID" val="60656ea34054ed1e2fb7fcd2"/>
  <p:tag name="KSO_WM_TEMPLATE_ASSEMBLE_GROUPID" val="60656ea34054ed1e2fb7fcd2"/>
</p:tagLst>
</file>

<file path=ppt/tags/tag2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SUBTYPE" val="a"/>
  <p:tag name="KSO_WM_UNIT_PRESET_TEXT" val="单击此处添加正文，文字是您思想的提炼，请尽量言简意赅的阐述观点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ID" val="diagram20211021_1*h_f*1_1"/>
  <p:tag name="KSO_WM_TEMPLATE_CATEGORY" val="diagram"/>
  <p:tag name="KSO_WM_TEMPLATE_INDEX" val="20211021"/>
  <p:tag name="KSO_WM_UNIT_LAYERLEVEL" val="1_1"/>
  <p:tag name="KSO_WM_TAG_VERSION" val="1.0"/>
  <p:tag name="KSO_WM_UNIT_SUBTYPE" val="a"/>
  <p:tag name="KSO_WM_UNIT_DEFAULT_FONT" val="14;20;2"/>
  <p:tag name="KSO_WM_UNIT_BLOCK" val="0"/>
  <p:tag name="KSO_WM_UNIT_VALUE" val="40"/>
  <p:tag name="KSO_WM_UNIT_SHOW_EDIT_AREA_INDICATION" val="1"/>
  <p:tag name="KSO_WM_CHIP_GROUPID" val="5e6b05b36848fb12bee65ad8"/>
  <p:tag name="KSO_WM_CHIP_XID" val="5e6b05b36848fb12bee65ada"/>
  <p:tag name="KSO_WM_UNIT_DEC_AREA_ID" val="d2f715fb0683445ea415dce0251d1697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lt&quot;,&quot;fill_mode&quot;:&quot;full&quot;,&quot;sacle_strategy&quot;:&quot;smart&quot;}"/>
  <p:tag name="KSO_WM_ASSEMBLE_CHIP_INDEX" val="44291a1d242643e4821f14c2c993d8ce"/>
  <p:tag name="KSO_WM_UNIT_SUPPORT_BIG_FONT" val="1"/>
  <p:tag name="KSO_WM_UNIT_TEXT_FILL_FORE_SCHEMECOLOR_INDEX_BRIGHTNESS" val="0.25"/>
  <p:tag name="KSO_WM_UNIT_TEXT_FILL_FORE_SCHEMECOLOR_INDEX" val="13"/>
  <p:tag name="KSO_WM_UNIT_TEXT_FILL_TYPE" val="1"/>
  <p:tag name="KSO_WM_TEMPLATE_ASSEMBLE_XID" val="60656ea34054ed1e2fb7fcd2"/>
  <p:tag name="KSO_WM_TEMPLATE_ASSEMBLE_GROUPID" val="60656ea34054ed1e2fb7fcd2"/>
</p:tagLst>
</file>

<file path=ppt/tags/tag2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VALUE" val="1058*1438"/>
  <p:tag name="KSO_WM_UNIT_HIGHLIGHT" val="0"/>
  <p:tag name="KSO_WM_UNIT_COMPATIBLE" val="1"/>
  <p:tag name="KSO_WM_UNIT_DIAGRAM_ISNUMVISUAL" val="0"/>
  <p:tag name="KSO_WM_UNIT_DIAGRAM_ISREFERUNIT" val="0"/>
  <p:tag name="KSO_WM_UNIT_TYPE" val="d"/>
  <p:tag name="KSO_WM_UNIT_INDEX" val="1"/>
  <p:tag name="KSO_WM_UNIT_ID" val="diagram20211021_1*d*1"/>
  <p:tag name="KSO_WM_TEMPLATE_CATEGORY" val="diagram"/>
  <p:tag name="KSO_WM_TEMPLATE_INDEX" val="20211021"/>
  <p:tag name="KSO_WM_UNIT_LAYERLEVEL" val="1"/>
  <p:tag name="KSO_WM_TAG_VERSION" val="1.0"/>
  <p:tag name="KSO_WM_BEAUTIFY_FLAG" val="#wm#"/>
  <p:tag name="KSO_WM_CHIP_GROUPID" val="5e7310da9a230a26b9e88a19"/>
  <p:tag name="KSO_WM_CHIP_XID" val="5e7310da9a230a26b9e88a1a"/>
  <p:tag name="KSO_WM_UNIT_DEC_AREA_ID" val="fd159266030a4f7585b4923e34860716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mode&quot;:&quot;full&quot;,&quot;sacle_strategy&quot;:&quot;smart&quot;}"/>
  <p:tag name="KSO_WM_ASSEMBLE_CHIP_INDEX" val="16ddcec9e46f4f838632a851e60aa4be"/>
  <p:tag name="KSO_WM_TEMPLATE_ASSEMBLE_XID" val="60656ea34054ed1e2fb7fcd2"/>
  <p:tag name="KSO_WM_TEMPLATE_ASSEMBLE_GROUPID" val="60656ea34054ed1e2fb7fcd2"/>
</p:tagLst>
</file>

<file path=ppt/tags/tag2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diagram20215826_1"/>
  <p:tag name="KSO_WM_TEMPLATE_SUBCATEGORY" val="21"/>
  <p:tag name="KSO_WM_TEMPLATE_MASTER_TYPE" val="0"/>
  <p:tag name="KSO_WM_TEMPLATE_COLOR_TYPE" val="1"/>
  <p:tag name="KSO_WM_SLIDE_TYPE" val="text"/>
  <p:tag name="KSO_WM_SLIDE_SUBTYPE" val="picTxt"/>
  <p:tag name="KSO_WM_SLIDE_ITEM_CNT" val="0"/>
  <p:tag name="KSO_WM_SLIDE_INDEX" val="1"/>
  <p:tag name="KSO_WM_SLIDE_SIZE" val="335.95*240.702"/>
  <p:tag name="KSO_WM_SLIDE_POSITION" val="528.004*214.551"/>
  <p:tag name="KSO_WM_TAG_VERSION" val="1.0"/>
  <p:tag name="KSO_WM_BEAUTIFY_FLAG" val="#wm#"/>
  <p:tag name="KSO_WM_TEMPLATE_CATEGORY" val="diagram"/>
  <p:tag name="KSO_WM_TEMPLATE_INDEX" val="20215826"/>
  <p:tag name="KSO_WM_SLIDE_LAYOUT" val="a_d_h"/>
  <p:tag name="KSO_WM_SLIDE_LAYOUT_CNT" val="1_1_1"/>
  <p:tag name="KSO_WM_SPECIAL_SOURCE" val="bdnull"/>
  <p:tag name="KSO_WM_CHIP_INFOS" val="{&quot;type&quot;:0,&quot;layout_type&quot;:&quot;navigation&quot;,&quot;layout_feature&quot;:1,&quot;aspect_ratio&quot;:&quot;16:9&quot;,&quot;same_font_size&quot;:false,&quot;diagram&quot;:{&quot;type&quot;:[],&quot;direction&quot;:0,&quot;isSupportDecBetweenItems&quot;:false},&quot;tags&quot;:{&quot;style&quot;:[&quot;商务&quot;,&quot;简约&quot;,&quot;文艺清新&quot;,&quot;中国风&quot;,&quot;卡通&quot;,&quot;欧美风&quot;,&quot;黑板风&quot;,&quot;渐变风&quot;,&quot;党政风&quot;]},&quot;slide_type&quot;:[&quot;text&quot;]}"/>
  <p:tag name="KSO_WM_CHIP_XID" val="5f7009630ff15d9a40eb5fdb"/>
  <p:tag name="KSO_WM_CHIP_FILLPROP" val="[[{&quot;text_align&quot;:&quot;lm&quot;,&quot;text_direction&quot;:&quot;horizontal&quot;,&quot;support_big_font&quot;:false,&quot;fill_id&quot;:&quot;f51f0f164d904849b920a03addaa3857&quot;,&quot;fill_align&quot;:&quot;lm&quot;,&quot;chip_types&quot;:[&quot;header&quot;]},{&quot;text_align&quot;:&quot;lm&quot;,&quot;text_direction&quot;:&quot;horizontal&quot;,&quot;support_big_font&quot;:false,&quot;fill_id&quot;:&quot;9d05ea9cb03d4989b245eeeae724e476&quot;,&quot;fill_align&quot;:&quot;cm&quot;,&quot;chip_types&quot;:[&quot;pictext&quot;,&quot;text&quot;,&quot;picture&quot;,&quot;chart&quot;,&quot;table&quot;,&quot;video&quot;]},{&quot;text_align&quot;:&quot;lm&quot;,&quot;text_direction&quot;:&quot;horizontal&quot;,&quot;support_big_font&quot;:false,&quot;fill_id&quot;:&quot;08e73564c05249df950098ca98d5f7fe&quot;,&quot;fill_align&quot;:&quot;cm&quot;,&quot;chip_types&quot;:[&quot;pictext&quot;,&quot;text&quot;,&quot;picture&quot;,&quot;chart&quot;,&quot;table&quot;]}]]"/>
  <p:tag name="KSO_WM_CHIP_DECFILLPROP" val="[]"/>
  <p:tag name="KSO_WM_SLIDE_LAYOUT_INFO" val="{&quot;id&quot;:&quot;2021-04-01T15:26:17&quot;,&quot;maxSize&quot;:{&quot;size1&quot;:12.1},&quot;minSize&quot;:{&quot;size1&quot;:12.1},&quot;normalSize&quot;:{&quot;size1&quot;:12.1},&quot;subLayout&quot;:[{&quot;backgroundInfo&quot;:[{&quot;bottom&quot;:-0.3698497,&quot;bottomAbs&quot;:false,&quot;left&quot;:0,&quot;leftAbs&quot;:false,&quot;right&quot;:0,&quot;rightAbs&quot;:false,&quot;top&quot;:0,&quot;topAbs&quot;:false,&quot;type&quot;:&quot;navigation&quot;}],&quot;id&quot;:&quot;2021-04-01T15:26:17&quot;,&quot;margin&quot;:{&quot;bottom&quot;:0.026000002399086952,&quot;left&quot;:1.2699999809265137,&quot;right&quot;:1.2699999809265137,&quot;top&quot;:0.57999998331069946},&quot;type&quot;:0},{&quot;direction&quot;:1,&quot;id&quot;:&quot;2021-04-01T15:26:17&quot;,&quot;maxSize&quot;:{&quot;size1&quot;:58.799663860095698},&quot;minSize&quot;:{&quot;size1&quot;:31.299663860095706},&quot;normalSize&quot;:{&quot;size1&quot;:53.693413860095703},&quot;subLayout&quot;:[{&quot;id&quot;:&quot;2021-04-01T15:26:17&quot;,&quot;margin&quot;:{&quot;bottom&quot;:2.9630000591278076,&quot;left&quot;:3.3870000839233398,&quot;right&quot;:0.026000002399086952,&quot;top&quot;:3.627000093460083},&quot;type&quot;:0},{&quot;id&quot;:&quot;2021-04-01T15:26:17&quot;,&quot;margin&quot;:{&quot;bottom&quot;:2.9630000591278076,&quot;left&quot;:3.3599998950958252,&quot;right&quot;:3.3859999179840088,&quot;top&quot;:3.627000093460083},&quot;maxSize&quot;:{&quot;size1&quot;:46.446419441597016},&quot;minSize&quot;:{&quot;size1&quot;:30.54641944159701},&quot;normalSize&quot;:{&quot;size1&quot;:37.119334791531706},&quot;subLayout&quot;:[{&quot;id&quot;:&quot;2021-04-01T15:26:17&quot;,&quot;margin&quot;:{&quot;bottom&quot;:0.046929933130741119,&quot;left&quot;:3.3599998950958252,&quot;right&quot;:3.3859999179840088,&quot;top&quot;:3.627000093460083},&quot;type&quot;:0},{&quot;id&quot;:&quot;2021-04-01T15:26:17&quot;,&quot;margin&quot;:{&quot;bottom&quot;:2.9630000591278076,&quot;left&quot;:3.3599998950958252,&quot;right&quot;:3.3859999179840088,&quot;top&quot;:0.14886212348937988},&quot;type&quot;:0}],&quot;type&quot;:0}],&quot;type&quot;:0}],&quot;type&quot;:0}"/>
  <p:tag name="KSO_WM_SLIDE_BACKGROUND" val="[&quot;navigation&quot;]"/>
  <p:tag name="KSO_WM_SLIDE_RATIO" val="1.777778"/>
  <p:tag name="KSO_WM_SLIDE_CAN_ADD_NAVIGATION" val="1"/>
  <p:tag name="KSO_WM_CHIP_GROUPID" val="5f7009630ff15d9a40eb5fda"/>
  <p:tag name="KSO_WM_SLIDE_BK_DARK_LIGHT" val="2"/>
  <p:tag name="KSO_WM_SLIDE_BACKGROUND_TYPE" val="navigation"/>
  <p:tag name="KSO_WM_SLIDE_SUPPORT_FEATURE_TYPE" val="0"/>
  <p:tag name="KSO_WM_TEMPLATE_ASSEMBLE_XID" val="60656f0e4054ed1e2fb802a0"/>
  <p:tag name="KSO_WM_TEMPLATE_ASSEMBLE_GROUPID" val="60656f0e4054ed1e2fb802a0"/>
</p:tagLst>
</file>

<file path=ppt/tags/tag2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15826_1*i*2"/>
  <p:tag name="KSO_WM_TEMPLATE_CATEGORY" val="diagram"/>
  <p:tag name="KSO_WM_TEMPLATE_INDEX" val="20215826"/>
  <p:tag name="KSO_WM_UNIT_LAYERLEVEL" val="1"/>
  <p:tag name="KSO_WM_TAG_VERSION" val="1.0"/>
  <p:tag name="KSO_WM_UNIT_BLOCK" val="0"/>
  <p:tag name="KSO_WM_UNIT_SM_LIMIT_TYPE" val="2"/>
  <p:tag name="KSO_WM_UNIT_DEC_AREA_ID" val="567f5937ffef4516949447e2718db1dd"/>
  <p:tag name="KSO_WM_UNIT_DECORATE_INFO" val="{&quot;DecorateInfoH&quot;:{&quot;IsAbs&quot;:false},&quot;DecorateInfoW&quot;:{&quot;IsAbs&quot;:false},&quot;DecorateInfoX&quot;:{&quot;IsAbs&quot;:false,&quot;Pos&quot;:1},&quot;DecorateInfoY&quot;:{&quot;IsAbs&quot;:false,&quot;Pos&quot;:1},&quot;ReferentInfo&quot;:{&quot;Id&quot;:&quot;533bbb89592b478d92f49a11c35b1a38&quot;,&quot;X&quot;:{&quot;Pos&quot;:1},&quot;Y&quot;:{&quot;Pos&quot;:1}},&quot;whChangeMode&quot;:0}"/>
  <p:tag name="KSO_WM_CHIP_GROUPID" val="5f7009630ff15d9a40eb5fda"/>
  <p:tag name="KSO_WM_CHIP_XID" val="5f7009630ff15d9a40eb5fdb"/>
  <p:tag name="KSO_WM_UNIT_FILL_FORE_SCHEMECOLOR_INDEX_BRIGHTNESS" val="0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VALUE" val="315"/>
  <p:tag name="KSO_WM_TEMPLATE_ASSEMBLE_XID" val="60656f0e4054ed1e2fb802a0"/>
  <p:tag name="KSO_WM_TEMPLATE_ASSEMBLE_GROUPID" val="60656f0e4054ed1e2fb802a0"/>
</p:tagLst>
</file>

<file path=ppt/tags/tag2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15826_1*i*3"/>
  <p:tag name="KSO_WM_TEMPLATE_CATEGORY" val="diagram"/>
  <p:tag name="KSO_WM_TEMPLATE_INDEX" val="20215826"/>
  <p:tag name="KSO_WM_UNIT_LAYERLEVEL" val="1"/>
  <p:tag name="KSO_WM_TAG_VERSION" val="1.0"/>
  <p:tag name="KSO_WM_UNIT_BLOCK" val="0"/>
  <p:tag name="KSO_WM_UNIT_SM_LIMIT_TYPE" val="2"/>
  <p:tag name="KSO_WM_UNIT_DEC_AREA_ID" val="40a31ca04dd24bccab6713a80da654e4"/>
  <p:tag name="KSO_WM_UNIT_DECORATE_INFO" val="{&quot;DecorateInfoH&quot;:{&quot;IsAbs&quot;:false},&quot;DecorateInfoW&quot;:{&quot;IsAbs&quot;:false},&quot;DecorateInfoX&quot;:{&quot;IsAbs&quot;:false,&quot;Pos&quot;:1},&quot;DecorateInfoY&quot;:{&quot;IsAbs&quot;:false,&quot;Pos&quot;:1},&quot;ReferentInfo&quot;:{&quot;Id&quot;:&quot;f106e07c0e9a475e9a92c4c0bed9603b;649bdbb2553a4eec8b505ec7223b9d53&quot;,&quot;X&quot;:{&quot;Pos&quot;:1},&quot;Y&quot;:{&quot;Pos&quot;:1}},&quot;whChangeMode&quot;:0}"/>
  <p:tag name="KSO_WM_CHIP_GROUPID" val="5f7009630ff15d9a40eb5fda"/>
  <p:tag name="KSO_WM_CHIP_XID" val="5f7009630ff15d9a40eb5fdb"/>
  <p:tag name="KSO_WM_UNIT_FILL_FORE_SCHEMECOLOR_INDEX_BRIGHTNESS" val="0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VALUE" val="315"/>
  <p:tag name="KSO_WM_TEMPLATE_ASSEMBLE_XID" val="60656f0e4054ed1e2fb802a0"/>
  <p:tag name="KSO_WM_TEMPLATE_ASSEMBLE_GROUPID" val="60656f0e4054ed1e2fb802a0"/>
</p:tagLst>
</file>

<file path=ppt/tags/tag2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NOCLEAR" val="0"/>
  <p:tag name="KSO_WM_UNIT_VALUE" val="31"/>
  <p:tag name="KSO_WM_UNIT_HIGHLIGHT" val="0"/>
  <p:tag name="KSO_WM_UNIT_COMPATIBLE" val="0"/>
  <p:tag name="KSO_WM_UNIT_DIAGRAM_ISNUMVISUAL" val="0"/>
  <p:tag name="KSO_WM_UNIT_DIAGRAM_ISREFERUNIT" val="0"/>
  <p:tag name="KSO_WM_UNIT_ID" val="diagram20215826_1*a*1"/>
  <p:tag name="KSO_WM_TEMPLATE_CATEGORY" val="diagram"/>
  <p:tag name="KSO_WM_TEMPLATE_INDEX" val="20215826"/>
  <p:tag name="KSO_WM_UNIT_LAYERLEVEL" val="1"/>
  <p:tag name="KSO_WM_TAG_VERSION" val="1.0"/>
  <p:tag name="KSO_WM_UNIT_PRESET_TEXT" val="单击此处添加大标题内容"/>
  <p:tag name="KSO_WM_UNIT_DEFAULT_FONT" val="24;44;4"/>
  <p:tag name="KSO_WM_UNIT_BLOCK" val="0"/>
  <p:tag name="KSO_WM_UNIT_SHOW_EDIT_AREA_INDICATION" val="1"/>
  <p:tag name="KSO_WM_CHIP_GROUPID" val="5e7881253197e252a37019b5"/>
  <p:tag name="KSO_WM_CHIP_XID" val="5e7881253197e252a37019b6"/>
  <p:tag name="KSO_WM_UNIT_DEC_AREA_ID" val="6111036ffd2b42dd8599c3d9c8bf2263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lm&quot;,&quot;fill_mode&quot;:&quot;full&quot;,&quot;sacle_strategy&quot;:&quot;smart&quot;}"/>
  <p:tag name="KSO_WM_ASSEMBLE_CHIP_INDEX" val="affc0c0fdd0d4cf0885686d58eb3f24f"/>
  <p:tag name="KSO_WM_UNIT_TEXT_FILL_FORE_SCHEMECOLOR_INDEX_BRIGHTNESS" val="0"/>
  <p:tag name="KSO_WM_UNIT_TEXT_FILL_FORE_SCHEMECOLOR_INDEX" val="13"/>
  <p:tag name="KSO_WM_UNIT_TEXT_FILL_TYPE" val="1"/>
  <p:tag name="KSO_WM_TEMPLATE_ASSEMBLE_XID" val="60656f0e4054ed1e2fb802a0"/>
  <p:tag name="KSO_WM_TEMPLATE_ASSEMBLE_GROUPID" val="60656f0e4054ed1e2fb802a0"/>
</p:tagLst>
</file>

<file path=ppt/tags/tag2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VALUE" val="1015*1184"/>
  <p:tag name="KSO_WM_UNIT_HIGHLIGHT" val="0"/>
  <p:tag name="KSO_WM_UNIT_COMPATIBLE" val="0"/>
  <p:tag name="KSO_WM_UNIT_DIAGRAM_ISNUMVISUAL" val="0"/>
  <p:tag name="KSO_WM_UNIT_DIAGRAM_ISREFERUNIT" val="0"/>
  <p:tag name="KSO_WM_UNIT_ID" val="diagram20215826_1*d*1"/>
  <p:tag name="KSO_WM_TEMPLATE_CATEGORY" val="diagram"/>
  <p:tag name="KSO_WM_TEMPLATE_INDEX" val="20215826"/>
  <p:tag name="KSO_WM_UNIT_LAYERLEVEL" val="1"/>
  <p:tag name="KSO_WM_TAG_VERSION" val="1.0"/>
  <p:tag name="KSO_WM_CHIP_GROUPID" val="5e7310da9a230a26b9e88a19"/>
  <p:tag name="KSO_WM_CHIP_XID" val="5e7310da9a230a26b9e88a1a"/>
  <p:tag name="KSO_WM_UNIT_DEC_AREA_ID" val="533bbb89592b478d92f49a11c35b1a38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mode&quot;:&quot;full&quot;,&quot;sacle_strategy&quot;:&quot;smart&quot;}"/>
  <p:tag name="KSO_WM_ASSEMBLE_CHIP_INDEX" val="ca5df442f7d24dd88239c0194c796969"/>
  <p:tag name="KSO_WM_UNIT_SUPPORT_UNIT_TYPE" val="[&quot;d&quot;,&quot;α&quot;,&quot;β&quot;,&quot;θ&quot;]"/>
  <p:tag name="KSO_WM_TEMPLATE_ASSEMBLE_XID" val="60656f0e4054ed1e2fb802a0"/>
  <p:tag name="KSO_WM_TEMPLATE_ASSEMBLE_GROUPID" val="60656f0e4054ed1e2fb802a0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PRESET_TEXT" val="单击此处添加标题"/>
  <p:tag name="KSO_WM_UNIT_NOCLEAR" val="0"/>
  <p:tag name="KSO_WM_UNIT_VALUE" val="16"/>
  <p:tag name="KSO_WM_UNIT_HIGHLIGHT" val="0"/>
  <p:tag name="KSO_WM_UNIT_COMPATIBLE" val="0"/>
  <p:tag name="KSO_WM_UNIT_DIAGRAM_ISNUMVISUAL" val="0"/>
  <p:tag name="KSO_WM_UNIT_DIAGRAM_ISREFERUNIT" val="0"/>
  <p:tag name="KSO_WM_UNIT_ID" val="diagram20215826_1*h_a*1_1"/>
  <p:tag name="KSO_WM_TEMPLATE_CATEGORY" val="diagram"/>
  <p:tag name="KSO_WM_TEMPLATE_INDEX" val="20215826"/>
  <p:tag name="KSO_WM_UNIT_LAYERLEVEL" val="1_1"/>
  <p:tag name="KSO_WM_TAG_VERSION" val="1.0"/>
  <p:tag name="KSO_WM_UNIT_DEFAULT_FONT" val="18;24;2"/>
  <p:tag name="KSO_WM_UNIT_BLOCK" val="0"/>
  <p:tag name="KSO_WM_UNIT_SHOW_EDIT_AREA_INDICATION" val="1"/>
  <p:tag name="KSO_WM_CHIP_GROUPID" val="5e6b05b36848fb12bee65ad8"/>
  <p:tag name="KSO_WM_CHIP_XID" val="5e6b05b36848fb12bee65ada"/>
  <p:tag name="KSO_WM_UNIT_DEC_AREA_ID" val="f106e07c0e9a475e9a92c4c0bed9603b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mode&quot;:&quot;full&quot;,&quot;sacle_strategy&quot;:&quot;smart&quot;}"/>
  <p:tag name="KSO_WM_ASSEMBLE_CHIP_INDEX" val="f1d2640336124369afb915fb3d31ae7b"/>
  <p:tag name="KSO_WM_UNIT_TEXT_FILL_FORE_SCHEMECOLOR_INDEX_BRIGHTNESS" val="0"/>
  <p:tag name="KSO_WM_UNIT_TEXT_FILL_FORE_SCHEMECOLOR_INDEX" val="13"/>
  <p:tag name="KSO_WM_UNIT_TEXT_FILL_TYPE" val="1"/>
  <p:tag name="KSO_WM_TEMPLATE_ASSEMBLE_XID" val="60656f0e4054ed1e2fb802a0"/>
  <p:tag name="KSO_WM_TEMPLATE_ASSEMBLE_GROUPID" val="60656f0e4054ed1e2fb802a0"/>
</p:tagLst>
</file>

<file path=ppt/tags/tag2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SUBTYPE" val="a"/>
  <p:tag name="KSO_WM_UNIT_PRESET_TEXT" val="单击此处添加正文，文字是您思想的提炼，为了演示发布的良好效果，请言简意赅的阐述您的观点。您的内容已经简明扼要，字字珠玑，但信息却千丝万缕、错综复杂，需要用更多的文字来表述；但请您尽可能提炼思想的精髓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ID" val="diagram20215826_1*h_f*1_1"/>
  <p:tag name="KSO_WM_TEMPLATE_CATEGORY" val="diagram"/>
  <p:tag name="KSO_WM_TEMPLATE_INDEX" val="20215826"/>
  <p:tag name="KSO_WM_UNIT_LAYERLEVEL" val="1_1"/>
  <p:tag name="KSO_WM_TAG_VERSION" val="1.0"/>
  <p:tag name="KSO_WM_UNIT_SUBTYPE" val="a"/>
  <p:tag name="KSO_WM_UNIT_DEFAULT_FONT" val="14;20;2"/>
  <p:tag name="KSO_WM_UNIT_BLOCK" val="0"/>
  <p:tag name="KSO_WM_UNIT_VALUE" val="112"/>
  <p:tag name="KSO_WM_UNIT_SHOW_EDIT_AREA_INDICATION" val="1"/>
  <p:tag name="KSO_WM_CHIP_GROUPID" val="5e6b05b36848fb12bee65ad8"/>
  <p:tag name="KSO_WM_CHIP_XID" val="5e6b05b36848fb12bee65ada"/>
  <p:tag name="KSO_WM_UNIT_DEC_AREA_ID" val="649bdbb2553a4eec8b505ec7223b9d53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mode&quot;:&quot;full&quot;,&quot;sacle_strategy&quot;:&quot;smart&quot;}"/>
  <p:tag name="KSO_WM_ASSEMBLE_CHIP_INDEX" val="f1d2640336124369afb915fb3d31ae7b"/>
  <p:tag name="KSO_WM_UNIT_TEXT_FILL_FORE_SCHEMECOLOR_INDEX_BRIGHTNESS" val="0.25"/>
  <p:tag name="KSO_WM_UNIT_TEXT_FILL_FORE_SCHEMECOLOR_INDEX" val="13"/>
  <p:tag name="KSO_WM_UNIT_TEXT_FILL_TYPE" val="1"/>
  <p:tag name="KSO_WM_TEMPLATE_ASSEMBLE_XID" val="60656f0e4054ed1e2fb802a0"/>
  <p:tag name="KSO_WM_TEMPLATE_ASSEMBLE_GROUPID" val="60656f0e4054ed1e2fb802a0"/>
</p:tagLst>
</file>

<file path=ppt/tags/tag2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diagram20211459_1"/>
  <p:tag name="KSO_WM_TEMPLATE_SUBCATEGORY" val="21"/>
  <p:tag name="KSO_WM_TEMPLATE_MASTER_TYPE" val="0"/>
  <p:tag name="KSO_WM_TEMPLATE_COLOR_TYPE" val="1"/>
  <p:tag name="KSO_WM_SLIDE_TYPE" val="text"/>
  <p:tag name="KSO_WM_SLIDE_SUBTYPE" val="picTxt"/>
  <p:tag name="KSO_WM_SLIDE_ITEM_CNT" val="0"/>
  <p:tag name="KSO_WM_SLIDE_INDEX" val="1"/>
  <p:tag name="KSO_WM_SLIDE_SIZE" val="960*468"/>
  <p:tag name="KSO_WM_SLIDE_POSITION" val="0*0"/>
  <p:tag name="KSO_WM_TAG_VERSION" val="1.0"/>
  <p:tag name="KSO_WM_BEAUTIFY_FLAG" val="#wm#"/>
  <p:tag name="KSO_WM_TEMPLATE_CATEGORY" val="diagram"/>
  <p:tag name="KSO_WM_TEMPLATE_INDEX" val="20211459"/>
  <p:tag name="KSO_WM_SLIDE_LAYOUT" val="a_d_f"/>
  <p:tag name="KSO_WM_SLIDE_LAYOUT_CNT" val="1_1_1"/>
  <p:tag name="KSO_WM_SPECIAL_SOURCE" val="bdnull"/>
  <p:tag name="KSO_WM_SLIDE_LAYOUT_INFO" val="{&quot;id&quot;:&quot;2021-04-01T15:24:14&quot;,&quot;maxSize&quot;:{&quot;size1&quot;:23.287216515011256},&quot;minSize&quot;:{&quot;size1&quot;:16.687216515011258},&quot;normalSize&quot;:{&quot;size1&quot;:23.287031329826068},&quot;subLayout&quot;:[{&quot;id&quot;:&quot;2021-04-01T15:24:14&quot;,&quot;margin&quot;:{&quot;bottom&quot;:0.026000002399086952,&quot;left&quot;:4.445000171661377,&quot;right&quot;:4.445000171661377,&quot;top&quot;:2.1170001029968262},&quot;type&quot;:0},{&quot;id&quot;:&quot;2021-04-01T15:24:14&quot;,&quot;maxSize&quot;:{&quot;size1&quot;:75.849419342936471},&quot;minSize&quot;:{&quot;size1&quot;:67.249419342936477},&quot;normalSize&quot;:{&quot;size1&quot;:75.849160381674253},&quot;subLayout&quot;:[{&quot;id&quot;:&quot;2021-04-01T15:24:14&quot;,&quot;margin&quot;:{&quot;bottom&quot;:1.2439998388290405,&quot;left&quot;:4.6570000648498535,&quot;right&quot;:4.2329998016357422,&quot;top&quot;:1.2439998388290405},&quot;type&quot;:0},{&quot;id&quot;:&quot;2021-04-01T15:24:14&quot;,&quot;margin&quot;:{&quot;bottom&quot;:1.6929999589920044,&quot;left&quot;:1.6929999589920044,&quot;right&quot;:1.6929999589920044,&quot;top&quot;:0.026000002399086952},&quot;type&quot;:0}],&quot;type&quot;:0}],&quot;type&quot;:0}"/>
  <p:tag name="KSO_WM_SLIDE_RATIO" val="1.777778"/>
  <p:tag name="KSO_WM_CHIP_INFOS" val="{&quot;type&quot;:0,&quot;layout_type&quot;:&quot;topbottom&quot;,&quot;layout_feature&quot;:1,&quot;aspect_ratio&quot;:&quot;16:9&quot;,&quot;same_font_size&quot;:false,&quot;diagram&quot;:{&quot;type&quot;:[],&quot;direction&quot;:0,&quot;isSupportDecBetweenItems&quot;:false},&quot;tags&quot;:{&quot;style&quot;:[&quot;商务&quot;,&quot;简约&quot;,&quot;文艺清新&quot;,&quot;中国风&quot;,&quot;卡通&quot;,&quot;欧美风&quot;,&quot;黑板风&quot;,&quot;渐变风&quot;,&quot;党政风&quot;]},&quot;slide_type&quot;:[&quot;text&quot;]}"/>
  <p:tag name="KSO_WM_CHIP_XID" val="5f6c91f07b7ee298d4019c65"/>
  <p:tag name="KSO_WM_CHIP_FILLPROP" val="[[{&quot;text_align&quot;:&quot;cm&quot;,&quot;text_direction&quot;:&quot;horizontal&quot;,&quot;support_big_font&quot;:true,&quot;fill_id&quot;:&quot;5116bb54b9204f3e9c0e418dba9e0b40&quot;,&quot;fill_align&quot;:&quot;cm&quot;,&quot;chip_types&quot;:[&quot;header&quot;]},{&quot;text_align&quot;:&quot;cm&quot;,&quot;text_direction&quot;:&quot;horizontal&quot;,&quot;support_big_font&quot;:false,&quot;fill_id&quot;:&quot;699c3ce0dcc84f22a29d1985fde2f562&quot;,&quot;fill_align&quot;:&quot;cm&quot;,&quot;chip_types&quot;:[&quot;text&quot;]},{&quot;text_align&quot;:&quot;cm&quot;,&quot;text_direction&quot;:&quot;horizontal&quot;,&quot;support_features&quot;:[&quot;collage&quot;,&quot;carousel&quot;],&quot;support_big_font&quot;:false,&quot;fill_id&quot;:&quot;85d69288f4144befb788b4bb6bfdeacf&quot;,&quot;fill_align&quot;:&quot;cm&quot;,&quot;chip_types&quot;:[&quot;picture&quot;,&quot;chart&quot;,&quot;table&quot;,&quot;video&quot;]}],[{&quot;text_align&quot;:&quot;cm&quot;,&quot;text_direction&quot;:&quot;horizontal&quot;,&quot;support_big_font&quot;:true,&quot;fill_id&quot;:&quot;5116bb54b9204f3e9c0e418dba9e0b40&quot;,&quot;fill_align&quot;:&quot;cm&quot;,&quot;chip_types&quot;:[&quot;header&quot;]},{&quot;text_align&quot;:&quot;lm&quot;,&quot;text_direction&quot;:&quot;horizontal&quot;,&quot;support_big_font&quot;:false,&quot;fill_id&quot;:&quot;699c3ce0dcc84f22a29d1985fde2f562&quot;,&quot;fill_align&quot;:&quot;cm&quot;,&quot;chip_types&quot;:[&quot;text&quot;]},{&quot;text_align&quot;:&quot;cm&quot;,&quot;text_direction&quot;:&quot;horizontal&quot;,&quot;support_features&quot;:[&quot;collage&quot;,&quot;carousel&quot;],&quot;support_big_font&quot;:false,&quot;fill_id&quot;:&quot;85d69288f4144befb788b4bb6bfdeacf&quot;,&quot;fill_align&quot;:&quot;cm&quot;,&quot;chip_types&quot;:[&quot;picture&quot;,&quot;chart&quot;,&quot;table&quot;,&quot;video&quot;]}]]"/>
  <p:tag name="KSO_WM_CHIP_DECFILLPROP" val="[]"/>
  <p:tag name="KSO_WM_SLIDE_CAN_ADD_NAVIGATION" val="1"/>
  <p:tag name="KSO_WM_CHIP_GROUPID" val="5f6c91f07b7ee298d4019c64"/>
  <p:tag name="KSO_WM_SLIDE_BK_DARK_LIGHT" val="2"/>
  <p:tag name="KSO_WM_SLIDE_BACKGROUND_TYPE" val="general"/>
  <p:tag name="KSO_WM_SLIDE_SUPPORT_FEATURE_TYPE" val="3"/>
  <p:tag name="KSO_WM_TEMPLATE_ASSEMBLE_XID" val="60656efd4054ed1e2fb801e5"/>
  <p:tag name="KSO_WM_TEMPLATE_ASSEMBLE_GROUPID" val="60656efd4054ed1e2fb801e5"/>
</p:tagLst>
</file>

<file path=ppt/tags/tag2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11459_1*i*1"/>
  <p:tag name="KSO_WM_TEMPLATE_CATEGORY" val="diagram"/>
  <p:tag name="KSO_WM_TEMPLATE_INDEX" val="20211459"/>
  <p:tag name="KSO_WM_UNIT_LAYERLEVEL" val="1"/>
  <p:tag name="KSO_WM_TAG_VERSION" val="1.0"/>
  <p:tag name="KSO_WM_UNIT_BLOCK" val="0"/>
  <p:tag name="KSO_WM_UNIT_SM_LIMIT_TYPE" val="2"/>
  <p:tag name="KSO_WM_UNIT_DEC_AREA_ID" val="cf4ca8df3e4146fcb66d8a6ab3369759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CHIP_GROUPID" val="5f6c91f07b7ee298d4019c64"/>
  <p:tag name="KSO_WM_CHIP_XID" val="5f6c91f07b7ee298d4019c65"/>
  <p:tag name="KSO_WM_UNIT_FILL_FORE_SCHEMECOLOR_INDEX_BRIGHTNESS" val="0"/>
  <p:tag name="KSO_WM_UNIT_FILL_FORE_SCHEMECOLOR_INDEX" val="15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VALUE" val="795"/>
  <p:tag name="KSO_WM_TEMPLATE_ASSEMBLE_XID" val="60656efd4054ed1e2fb801e5"/>
  <p:tag name="KSO_WM_TEMPLATE_ASSEMBLE_GROUPID" val="60656efd4054ed1e2fb801e5"/>
</p:tagLst>
</file>

<file path=ppt/tags/tag2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11459_1*i*2"/>
  <p:tag name="KSO_WM_TEMPLATE_CATEGORY" val="diagram"/>
  <p:tag name="KSO_WM_TEMPLATE_INDEX" val="20211459"/>
  <p:tag name="KSO_WM_UNIT_LAYERLEVEL" val="1"/>
  <p:tag name="KSO_WM_TAG_VERSION" val="1.0"/>
  <p:tag name="KSO_WM_UNIT_BLOCK" val="0"/>
  <p:tag name="KSO_WM_UNIT_SM_LIMIT_TYPE" val="2"/>
  <p:tag name="KSO_WM_UNIT_DEC_AREA_ID" val="3e35f03d6e3144cca6bca6d82c15a24e"/>
  <p:tag name="KSO_WM_UNIT_DECORATE_INFO" val="{&quot;DecorateInfoH&quot;:{&quot;IsAbs&quot;:true},&quot;DecorateInfoW&quot;:{&quot;IsAbs&quot;:true},&quot;DecorateInfoX&quot;:{&quot;IsAbs&quot;:true,&quot;Pos&quot;:1},&quot;DecorateInfoY&quot;:{&quot;IsAbs&quot;:true,&quot;Pos&quot;:1},&quot;ReferentInfo&quot;:{&quot;Id&quot;:&quot;cd2ed53f3319462db2dd7537771c07a6&quot;,&quot;X&quot;:{&quot;Pos&quot;:1},&quot;Y&quot;:{&quot;Pos&quot;:1}},&quot;whChangeMode&quot;:0}"/>
  <p:tag name="KSO_WM_CHIP_GROUPID" val="5f6c91f07b7ee298d4019c64"/>
  <p:tag name="KSO_WM_CHIP_XID" val="5f6c91f07b7ee298d4019c65"/>
  <p:tag name="KSO_WM_UNIT_FILL_FORE_SCHEMECOLOR_INDEX_BRIGHTNESS" val="0"/>
  <p:tag name="KSO_WM_UNIT_FILL_FORE_SCHEMECOLOR_INDEX" val="16"/>
  <p:tag name="KSO_WM_UNIT_FILL_TYPE" val="1"/>
  <p:tag name="KSO_WM_UNIT_SHADOW_SCHEMECOLOR_INDEX_BRIGHTNESS" val="-0.25"/>
  <p:tag name="KSO_WM_UNIT_SHADOW_SCHEMECOLOR_INDEX" val="16"/>
  <p:tag name="KSO_WM_UNIT_TEXT_FILL_FORE_SCHEMECOLOR_INDEX_BRIGHTNESS" val="0"/>
  <p:tag name="KSO_WM_UNIT_TEXT_FILL_FORE_SCHEMECOLOR_INDEX" val="2"/>
  <p:tag name="KSO_WM_UNIT_TEXT_FILL_TYPE" val="1"/>
  <p:tag name="KSO_WM_UNIT_VALUE" val="385"/>
  <p:tag name="KSO_WM_TEMPLATE_ASSEMBLE_XID" val="60656efd4054ed1e2fb801e5"/>
  <p:tag name="KSO_WM_TEMPLATE_ASSEMBLE_GROUPID" val="60656efd4054ed1e2fb801e5"/>
</p:tagLst>
</file>

<file path=ppt/tags/tag2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NOCLEAR" val="0"/>
  <p:tag name="KSO_WM_UNIT_VALUE" val="22"/>
  <p:tag name="KSO_WM_UNIT_HIGHLIGHT" val="0"/>
  <p:tag name="KSO_WM_UNIT_COMPATIBLE" val="0"/>
  <p:tag name="KSO_WM_UNIT_DIAGRAM_ISNUMVISUAL" val="0"/>
  <p:tag name="KSO_WM_UNIT_DIAGRAM_ISREFERUNIT" val="0"/>
  <p:tag name="KSO_WM_UNIT_ID" val="diagram20211459_1*a*1"/>
  <p:tag name="KSO_WM_TEMPLATE_CATEGORY" val="diagram"/>
  <p:tag name="KSO_WM_TEMPLATE_INDEX" val="20211459"/>
  <p:tag name="KSO_WM_UNIT_LAYERLEVEL" val="1"/>
  <p:tag name="KSO_WM_TAG_VERSION" val="1.0"/>
  <p:tag name="KSO_WM_UNIT_PRESET_TEXT" val="单击此处添加大标题内容"/>
  <p:tag name="KSO_WM_UNIT_DEFAULT_FONT" val="24;44;4"/>
  <p:tag name="KSO_WM_UNIT_BLOCK" val="0"/>
  <p:tag name="KSO_WM_UNIT_SHOW_EDIT_AREA_INDICATION" val="1"/>
  <p:tag name="KSO_WM_CHIP_GROUPID" val="5e7881253197e252a37019b5"/>
  <p:tag name="KSO_WM_CHIP_XID" val="5e7881253197e252a37019b6"/>
  <p:tag name="KSO_WM_UNIT_DEC_AREA_ID" val="3c28d29cf76f4b7195eb8a1b31b46341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mode&quot;:&quot;full&quot;,&quot;sacle_strategy&quot;:&quot;smart&quot;}"/>
  <p:tag name="KSO_WM_ASSEMBLE_CHIP_INDEX" val="c43e0fc7b3b64c5f8be0c1aabc0cf99e"/>
  <p:tag name="KSO_WM_UNIT_SUPPORT_BIG_FONT" val="1"/>
  <p:tag name="KSO_WM_UNIT_TEXT_FILL_FORE_SCHEMECOLOR_INDEX_BRIGHTNESS" val="0"/>
  <p:tag name="KSO_WM_UNIT_TEXT_FILL_FORE_SCHEMECOLOR_INDEX" val="13"/>
  <p:tag name="KSO_WM_UNIT_TEXT_FILL_TYPE" val="1"/>
  <p:tag name="KSO_WM_TEMPLATE_ASSEMBLE_XID" val="60656efd4054ed1e2fb801e5"/>
  <p:tag name="KSO_WM_TEMPLATE_ASSEMBLE_GROUPID" val="60656efd4054ed1e2fb801e5"/>
</p:tagLst>
</file>

<file path=ppt/tags/tag2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SUBTYPE" val="a"/>
  <p:tag name="KSO_WM_UNIT_SUBTYPE" val="a"/>
  <p:tag name="KSO_WM_UNIT_PRESET_TEXT" val="单击此处添加正文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ID" val="diagram20211459_1*f*1"/>
  <p:tag name="KSO_WM_TEMPLATE_CATEGORY" val="diagram"/>
  <p:tag name="KSO_WM_TEMPLATE_INDEX" val="20211459"/>
  <p:tag name="KSO_WM_UNIT_LAYERLEVEL" val="1"/>
  <p:tag name="KSO_WM_TAG_VERSION" val="1.0"/>
  <p:tag name="KSO_WM_UNIT_DEFAULT_FONT" val="14;20;2"/>
  <p:tag name="KSO_WM_UNIT_BLOCK" val="0"/>
  <p:tag name="KSO_WM_UNIT_VALUE" val="43"/>
  <p:tag name="KSO_WM_UNIT_SHOW_EDIT_AREA_INDICATION" val="1"/>
  <p:tag name="KSO_WM_CHIP_GROUPID" val="5e6b05596848fb12bee65ac8"/>
  <p:tag name="KSO_WM_CHIP_XID" val="5e6b05596848fb12bee65aca"/>
  <p:tag name="KSO_WM_UNIT_DEC_AREA_ID" val="a6d3fea88687457586d8599158b75aab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mode&quot;:&quot;full&quot;,&quot;sacle_strategy&quot;:&quot;smart&quot;}"/>
  <p:tag name="KSO_WM_ASSEMBLE_CHIP_INDEX" val="0694f8dd56be41b2832e5c59ffd92edc"/>
  <p:tag name="KSO_WM_UNIT_TEXT_FILL_FORE_SCHEMECOLOR_INDEX_BRIGHTNESS" val="0.25"/>
  <p:tag name="KSO_WM_UNIT_TEXT_FILL_FORE_SCHEMECOLOR_INDEX" val="13"/>
  <p:tag name="KSO_WM_UNIT_TEXT_FILL_TYPE" val="1"/>
  <p:tag name="KSO_WM_TEMPLATE_ASSEMBLE_XID" val="60656efd4054ed1e2fb801e5"/>
  <p:tag name="KSO_WM_TEMPLATE_ASSEMBLE_GROUPID" val="60656efd4054ed1e2fb801e5"/>
</p:tagLst>
</file>

<file path=ppt/tags/tag2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VALUE" val="804*2157"/>
  <p:tag name="KSO_WM_UNIT_HIGHLIGHT" val="0"/>
  <p:tag name="KSO_WM_UNIT_COMPATIBLE" val="0"/>
  <p:tag name="KSO_WM_UNIT_DIAGRAM_ISNUMVISUAL" val="0"/>
  <p:tag name="KSO_WM_UNIT_DIAGRAM_ISREFERUNIT" val="0"/>
  <p:tag name="KSO_WM_UNIT_ID" val="diagram20211459_1*d*1"/>
  <p:tag name="KSO_WM_TEMPLATE_CATEGORY" val="diagram"/>
  <p:tag name="KSO_WM_TEMPLATE_INDEX" val="20211459"/>
  <p:tag name="KSO_WM_UNIT_LAYERLEVEL" val="1"/>
  <p:tag name="KSO_WM_TAG_VERSION" val="1.0"/>
  <p:tag name="KSO_WM_CHIP_GROUPID" val="5e7310da9a230a26b9e88a19"/>
  <p:tag name="KSO_WM_CHIP_XID" val="5e7310da9a230a26b9e88a1a"/>
  <p:tag name="KSO_WM_UNIT_DEC_AREA_ID" val="cd2ed53f3319462db2dd7537771c07a6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mode&quot;:&quot;full&quot;,&quot;sacle_strategy&quot;:&quot;smart&quot;}"/>
  <p:tag name="KSO_WM_ASSEMBLE_CHIP_INDEX" val="9736da794f1b42a883330d08cbd6004d"/>
  <p:tag name="KSO_WM_UNIT_SUPPORT_UNIT_TYPE" val="[&quot;d&quot;,&quot;α&quot;,&quot;β&quot;,&quot;θ&quot;]"/>
  <p:tag name="KSO_WM_TEMPLATE_ASSEMBLE_XID" val="60656efd4054ed1e2fb801e5"/>
  <p:tag name="KSO_WM_TEMPLATE_ASSEMBLE_GROUPID" val="60656efd4054ed1e2fb801e5"/>
  <p:tag name="KSO_WM_UNIT_PICTURE_CLIP_FLAG" val="0"/>
</p:tagLst>
</file>

<file path=ppt/tags/tag2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diagram20217057_1"/>
  <p:tag name="KSO_WM_TEMPLATE_SUBCATEGORY" val="21"/>
  <p:tag name="KSO_WM_TEMPLATE_MASTER_TYPE" val="0"/>
  <p:tag name="KSO_WM_TEMPLATE_COLOR_TYPE" val="1"/>
  <p:tag name="KSO_WM_SLIDE_TYPE" val="text"/>
  <p:tag name="KSO_WM_SLIDE_SUBTYPE" val="picTxt"/>
  <p:tag name="KSO_WM_SLIDE_ITEM_CNT" val="0"/>
  <p:tag name="KSO_WM_SLIDE_INDEX" val="1"/>
  <p:tag name="KSO_WM_SLIDE_SIZE" val="816*348"/>
  <p:tag name="KSO_WM_SLIDE_POSITION" val="72*95"/>
  <p:tag name="KSO_WM_TAG_VERSION" val="1.0"/>
  <p:tag name="KSO_WM_BEAUTIFY_FLAG" val="#wm#"/>
  <p:tag name="KSO_WM_TEMPLATE_CATEGORY" val="diagram"/>
  <p:tag name="KSO_WM_TEMPLATE_INDEX" val="20217057"/>
  <p:tag name="KSO_WM_SLIDE_LAYOUT" val="a_d_f"/>
  <p:tag name="KSO_WM_SLIDE_LAYOUT_CNT" val="1_1_1"/>
  <p:tag name="KSO_WM_SPECIAL_SOURCE" val="bdnull"/>
  <p:tag name="KSO_WM_SLIDE_LAYOUT_INFO" val="{&quot;direction&quot;:1,&quot;id&quot;:&quot;2021-04-01T16:15:56&quot;,&quot;maxSize&quot;:{&quot;size1&quot;:57.022888016700747},&quot;minSize&quot;:{&quot;size1&quot;:34.622888016700742},&quot;normalSize&quot;:{&quot;size1&quot;:54.935388016700742},&quot;subLayout&quot;:[{&quot;id&quot;:&quot;2021-04-01T16:15:56&quot;,&quot;margin&quot;:{&quot;bottom&quot;:1.6929999589920044,&quot;left&quot;:1.6929999589920044,&quot;right&quot;:0.026000002399086952,&quot;top&quot;:1.6929999589920044},&quot;type&quot;:0},{&quot;id&quot;:&quot;2021-04-01T16:15:56&quot;,&quot;maxSize&quot;:{&quot;size1&quot;:46.710269052011},&quot;minSize&quot;:{&quot;size1&quot;:11.110269052010995},&quot;normalSize&quot;:{&quot;size1&quot;:29.010269052010994},&quot;subLayout&quot;:[{&quot;id&quot;:&quot;2021-04-01T16:15:56&quot;,&quot;margin&quot;:{&quot;bottom&quot;:0.026000002399086952,&quot;left&quot;:1.6909999847412109,&quot;right&quot;:2.5150001049041748,&quot;top&quot;:1.6929999589920044},&quot;type&quot;:0},{&quot;id&quot;:&quot;2021-04-01T16:15:56&quot;,&quot;margin&quot;:{&quot;bottom&quot;:1.6929999589920044,&quot;left&quot;:1.6909999847412109,&quot;right&quot;:2.5150001049041748,&quot;top&quot;:0.81999999284744263},&quot;type&quot;:0}],&quot;type&quot;:0}],&quot;type&quot;:0}"/>
  <p:tag name="KSO_WM_SLIDE_RATIO" val="1.777778"/>
  <p:tag name="KSO_WM_CHIP_INFOS" val="{&quot;type&quot;:0,&quot;layout_type&quot;:&quot;leftright&quot;,&quot;layout_feature&quot;:1,&quot;aspect_ratio&quot;:&quot;16:9&quot;,&quot;same_font_size&quot;:false,&quot;diagram&quot;:{&quot;type&quot;:[],&quot;direction&quot;:0,&quot;isSupportDecBetweenItems&quot;:false},&quot;tags&quot;:{&quot;style&quot;:[&quot;商务&quot;,&quot;简约&quot;,&quot;文艺清新&quot;,&quot;中国风&quot;,&quot;卡通&quot;,&quot;欧美风&quot;,&quot;黑板风&quot;,&quot;渐变风&quot;,&quot;党政风&quot;]},&quot;slide_type&quot;:[&quot;text&quot;]}"/>
  <p:tag name="KSO_WM_CHIP_XID" val="5facfa50998712faa657a756"/>
  <p:tag name="KSO_WM_CHIP_FILLPROP" val="[[{&quot;text_align&quot;:&quot;cm&quot;,&quot;text_direction&quot;:&quot;horizontal&quot;,&quot;support_features&quot;:[&quot;creativepic&quot;],&quot;support_big_font&quot;:false,&quot;picture_toward&quot;:1,&quot;picture_dockside&quot;:[],&quot;fill_id&quot;:&quot;a412ec61b47f4bfe9e5c81c35b54a6b4&quot;,&quot;fill_align&quot;:&quot;cm&quot;,&quot;chip_types&quot;:[&quot;picture&quot;]},{&quot;text_align&quot;:&quot;lb&quot;,&quot;text_direction&quot;:&quot;horizontal&quot;,&quot;support_big_font&quot;:false,&quot;picture_toward&quot;:0,&quot;picture_dockside&quot;:[],&quot;fill_id&quot;:&quot;5cb92c8a3b8149649945ce43e7d43924&quot;,&quot;fill_align&quot;:&quot;lb&quot;,&quot;chip_types&quot;:[&quot;text&quot;,&quot;header&quot;]},{&quot;text_align&quot;:&quot;lt&quot;,&quot;text_direction&quot;:&quot;horizontal&quot;,&quot;support_big_font&quot;:false,&quot;picture_toward&quot;:0,&quot;picture_dockside&quot;:[],&quot;fill_id&quot;:&quot;619ad5830d4a44d39cb831fc54ce2e31&quot;,&quot;fill_align&quot;:&quot;lt&quot;,&quot;chip_types&quot;:[&quot;text&quot;]}]]"/>
  <p:tag name="KSO_WM_CHIP_DECFILLPROP" val="[]"/>
  <p:tag name="KSO_WM_CHIP_GROUPID" val="5facfa50998712faa657a755"/>
  <p:tag name="KSO_WM_SLIDE_BK_DARK_LIGHT" val="2"/>
  <p:tag name="KSO_WM_SLIDE_BACKGROUND_TYPE" val="general"/>
  <p:tag name="KSO_WM_SLIDE_SUPPORT_FEATURE_TYPE" val="8"/>
  <p:tag name="KSO_WM_TEMPLATE_ASSEMBLE_XID" val="606570484054ed1e2fb814b4"/>
  <p:tag name="KSO_WM_TEMPLATE_ASSEMBLE_GROUPID" val="606570484054ed1e2fb814b4"/>
</p:tagLst>
</file>

<file path=ppt/tags/tag2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NOCLEAR" val="0"/>
  <p:tag name="KSO_WM_UNIT_VALUE" val="11"/>
  <p:tag name="KSO_WM_UNIT_HIGHLIGHT" val="0"/>
  <p:tag name="KSO_WM_UNIT_COMPATIBLE" val="0"/>
  <p:tag name="KSO_WM_UNIT_DIAGRAM_ISNUMVISUAL" val="0"/>
  <p:tag name="KSO_WM_UNIT_DIAGRAM_ISREFERUNIT" val="0"/>
  <p:tag name="KSO_WM_UNIT_ID" val="diagram20217057_1*a*1"/>
  <p:tag name="KSO_WM_TEMPLATE_CATEGORY" val="diagram"/>
  <p:tag name="KSO_WM_TEMPLATE_INDEX" val="20217057"/>
  <p:tag name="KSO_WM_UNIT_LAYERLEVEL" val="1"/>
  <p:tag name="KSO_WM_TAG_VERSION" val="1.0"/>
  <p:tag name="KSO_WM_UNIT_PRESET_TEXT" val="添加标题"/>
  <p:tag name="KSO_WM_UNIT_DEFAULT_FONT" val="24;44;4"/>
  <p:tag name="KSO_WM_UNIT_BLOCK" val="0"/>
  <p:tag name="KSO_WM_UNIT_SHOW_EDIT_AREA_INDICATION" val="1"/>
  <p:tag name="KSO_WM_CHIP_GROUPID" val="5e7881253197e252a37019b5"/>
  <p:tag name="KSO_WM_CHIP_XID" val="5e7881253197e252a37019b6"/>
  <p:tag name="KSO_WM_UNIT_DEC_AREA_ID" val="67b77358e78a412590a2ef6cdc379c5b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lb&quot;,&quot;fill_mode&quot;:&quot;full&quot;,&quot;sacle_strategy&quot;:&quot;smart&quot;}"/>
  <p:tag name="KSO_WM_ASSEMBLE_CHIP_INDEX" val="feaab78ef3944e5a8385e86db420fe8e"/>
  <p:tag name="KSO_WM_UNIT_TEXT_FILL_FORE_SCHEMECOLOR_INDEX_BRIGHTNESS" val="0"/>
  <p:tag name="KSO_WM_UNIT_TEXT_FILL_FORE_SCHEMECOLOR_INDEX" val="13"/>
  <p:tag name="KSO_WM_UNIT_TEXT_FILL_TYPE" val="1"/>
  <p:tag name="KSO_WM_TEMPLATE_ASSEMBLE_XID" val="606570484054ed1e2fb814b4"/>
  <p:tag name="KSO_WM_TEMPLATE_ASSEMBLE_GROUPID" val="606570484054ed1e2fb814b4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SUBTYPE" val="a"/>
  <p:tag name="KSO_WM_UNIT_SUBTYPE" val="a"/>
  <p:tag name="KSO_WM_UNIT_PRESET_TEXT" val="单击此处添加正文，文字是您思想的提炼，为了演示发布的良好效果，请言简意赅的阐述您的观点。您的内容已经简明扼要，字字珠玑，但信息却千丝万缕、错综复杂，需要用更多的文字来表述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ID" val="diagram20217057_1*f*1"/>
  <p:tag name="KSO_WM_TEMPLATE_CATEGORY" val="diagram"/>
  <p:tag name="KSO_WM_TEMPLATE_INDEX" val="20217057"/>
  <p:tag name="KSO_WM_UNIT_LAYERLEVEL" val="1"/>
  <p:tag name="KSO_WM_TAG_VERSION" val="1.0"/>
  <p:tag name="KSO_WM_UNIT_DEFAULT_FONT" val="14;20;2"/>
  <p:tag name="KSO_WM_UNIT_BLOCK" val="0"/>
  <p:tag name="KSO_WM_UNIT_VALUE" val="126"/>
  <p:tag name="KSO_WM_UNIT_SHOW_EDIT_AREA_INDICATION" val="1"/>
  <p:tag name="KSO_WM_CHIP_GROUPID" val="5e6b05596848fb12bee65ac8"/>
  <p:tag name="KSO_WM_CHIP_XID" val="5e6b05596848fb12bee65aca"/>
  <p:tag name="KSO_WM_UNIT_DEC_AREA_ID" val="72f2a9365b3849888a9fad9747817c05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lt&quot;,&quot;fill_mode&quot;:&quot;full&quot;,&quot;sacle_strategy&quot;:&quot;smart&quot;}"/>
  <p:tag name="KSO_WM_ASSEMBLE_CHIP_INDEX" val="12bf8c8888c94d9d85c495c07aa8776a"/>
  <p:tag name="KSO_WM_UNIT_TEXT_FILL_FORE_SCHEMECOLOR_INDEX_BRIGHTNESS" val="0.25"/>
  <p:tag name="KSO_WM_UNIT_TEXT_FILL_FORE_SCHEMECOLOR_INDEX" val="13"/>
  <p:tag name="KSO_WM_UNIT_TEXT_FILL_TYPE" val="1"/>
  <p:tag name="KSO_WM_TEMPLATE_ASSEMBLE_XID" val="606570484054ed1e2fb814b4"/>
  <p:tag name="KSO_WM_TEMPLATE_ASSEMBLE_GROUPID" val="606570484054ed1e2fb814b4"/>
</p:tagLst>
</file>

<file path=ppt/tags/tag2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4345,&quot;width&quot;:8024}"/>
</p:tagLst>
</file>

<file path=ppt/tags/tag2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ICTURE_TOWARD" val="1"/>
  <p:tag name="KSO_WM_UNIT_HIGHLIGHT" val="0"/>
  <p:tag name="KSO_WM_UNIT_COMPATIBLE" val="0"/>
  <p:tag name="KSO_WM_UNIT_DIAGRAM_ISNUMVISUAL" val="0"/>
  <p:tag name="KSO_WM_UNIT_DIAGRAM_ISREFERUNIT" val="0"/>
  <p:tag name="KSO_WM_DIAGRAM_GROUP_CODE" val="ζ1-1"/>
  <p:tag name="KSO_WM_UNIT_TYPE" val="ζ_h_i"/>
  <p:tag name="KSO_WM_UNIT_INDEX" val="1_1_1"/>
  <p:tag name="KSO_WM_UNIT_ID" val="diagram20215763_1*ζ_h_i*1_1_1"/>
  <p:tag name="KSO_WM_TEMPLATE_CATEGORY" val="diagram"/>
  <p:tag name="KSO_WM_TEMPLATE_INDEX" val="20215763"/>
  <p:tag name="KSO_WM_UNIT_LAYERLEVEL" val="1_1_1"/>
  <p:tag name="KSO_WM_TAG_VERSION" val="1.0"/>
  <p:tag name="KSO_WM_BEAUTIFY_FLAG" val="#wm#"/>
  <p:tag name="KSO_WM_UNIT_DIAGRAM_MODELTYPE" val="creativePicture"/>
  <p:tag name="KSO_WM_UNIT_USESOURCEFORMAT_APPLY" val="1"/>
  <p:tag name="KSO_WM_UNIT_FILL_FORE_SCHEMECOLOR_INDEX_BRIGHTNESS" val="0"/>
  <p:tag name="KSO_WM_UNIT_FILL_FORE_SCHEMECOLOR_INDEX" val="5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2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ICTURE_TOWARD" val="1"/>
  <p:tag name="KSO_WM_UNIT_HIGHLIGHT" val="0"/>
  <p:tag name="KSO_WM_UNIT_COMPATIBLE" val="0"/>
  <p:tag name="KSO_WM_UNIT_DIAGRAM_ISNUMVISUAL" val="0"/>
  <p:tag name="KSO_WM_UNIT_DIAGRAM_ISREFERUNIT" val="0"/>
  <p:tag name="KSO_WM_DIAGRAM_GROUP_CODE" val="ζ1-1"/>
  <p:tag name="KSO_WM_UNIT_TYPE" val="ζ_h_i"/>
  <p:tag name="KSO_WM_UNIT_INDEX" val="1_1_2"/>
  <p:tag name="KSO_WM_UNIT_ID" val="diagram20215763_1*ζ_h_i*1_1_2"/>
  <p:tag name="KSO_WM_TEMPLATE_CATEGORY" val="diagram"/>
  <p:tag name="KSO_WM_TEMPLATE_INDEX" val="20215763"/>
  <p:tag name="KSO_WM_UNIT_LAYERLEVEL" val="1_1_1"/>
  <p:tag name="KSO_WM_TAG_VERSION" val="1.0"/>
  <p:tag name="KSO_WM_BEAUTIFY_FLAG" val="#wm#"/>
  <p:tag name="KSO_WM_UNIT_DIAGRAM_MODELTYPE" val="creativePicture"/>
  <p:tag name="KSO_WM_UNIT_USESOURCEFORMAT_APPLY" val="1"/>
  <p:tag name="KSO_WM_UNIT_TEXT_FILL_FORE_SCHEMECOLOR_INDEX_BRIGHTNESS" val="0"/>
  <p:tag name="KSO_WM_UNIT_TEXT_FILL_FORE_SCHEMECOLOR_INDEX" val="2"/>
  <p:tag name="KSO_WM_UNIT_TEXT_FILL_TYPE" val="1"/>
</p:tagLst>
</file>

<file path=ppt/tags/tag2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ICTURE_TOWARD" val="1"/>
  <p:tag name="KSO_WM_UNIT_HIGHLIGHT" val="0"/>
  <p:tag name="KSO_WM_UNIT_COMPATIBLE" val="0"/>
  <p:tag name="KSO_WM_UNIT_DIAGRAM_ISNUMVISUAL" val="0"/>
  <p:tag name="KSO_WM_UNIT_DIAGRAM_ISREFERUNIT" val="0"/>
  <p:tag name="KSO_WM_DIAGRAM_GROUP_CODE" val="ζ1-1"/>
  <p:tag name="KSO_WM_UNIT_TYPE" val="ζ_h_i"/>
  <p:tag name="KSO_WM_UNIT_INDEX" val="1_1_3"/>
  <p:tag name="KSO_WM_UNIT_ID" val="diagram20215763_1*ζ_h_i*1_1_3"/>
  <p:tag name="KSO_WM_TEMPLATE_CATEGORY" val="diagram"/>
  <p:tag name="KSO_WM_TEMPLATE_INDEX" val="20215763"/>
  <p:tag name="KSO_WM_UNIT_LAYERLEVEL" val="1_1_1"/>
  <p:tag name="KSO_WM_TAG_VERSION" val="1.0"/>
  <p:tag name="KSO_WM_BEAUTIFY_FLAG" val="#wm#"/>
  <p:tag name="KSO_WM_UNIT_DIAGRAM_MODELTYPE" val="creativePicture"/>
  <p:tag name="KSO_WM_UNIT_USESOURCEFORMAT_APPLY" val="1"/>
  <p:tag name="KSO_WM_UNIT_TEXT_FILL_FORE_SCHEMECOLOR_INDEX_BRIGHTNESS" val="0"/>
  <p:tag name="KSO_WM_UNIT_TEXT_FILL_FORE_SCHEMECOLOR_INDEX" val="2"/>
  <p:tag name="KSO_WM_UNIT_TEXT_FILL_TYPE" val="1"/>
</p:tagLst>
</file>

<file path=ppt/tags/tag2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ICTURE_TOWARD" val="1"/>
  <p:tag name="KSO_WM_UNIT_HIGHLIGHT" val="0"/>
  <p:tag name="KSO_WM_UNIT_COMPATIBLE" val="0"/>
  <p:tag name="KSO_WM_UNIT_DIAGRAM_ISNUMVISUAL" val="0"/>
  <p:tag name="KSO_WM_UNIT_DIAGRAM_ISREFERUNIT" val="0"/>
  <p:tag name="KSO_WM_DIAGRAM_GROUP_CODE" val="ζ1-1"/>
  <p:tag name="KSO_WM_UNIT_TYPE" val="ζ_h_i"/>
  <p:tag name="KSO_WM_UNIT_INDEX" val="1_1_4"/>
  <p:tag name="KSO_WM_UNIT_ID" val="diagram20215763_1*ζ_h_i*1_1_4"/>
  <p:tag name="KSO_WM_TEMPLATE_CATEGORY" val="diagram"/>
  <p:tag name="KSO_WM_TEMPLATE_INDEX" val="20215763"/>
  <p:tag name="KSO_WM_UNIT_LAYERLEVEL" val="1_1_1"/>
  <p:tag name="KSO_WM_TAG_VERSION" val="1.0"/>
  <p:tag name="KSO_WM_BEAUTIFY_FLAG" val="#wm#"/>
  <p:tag name="KSO_WM_UNIT_DIAGRAM_MODELTYPE" val="creativePicture"/>
  <p:tag name="KSO_WM_UNIT_USESOURCEFORMAT_APPLY" val="1"/>
  <p:tag name="KSO_WM_UNIT_TEXT_FILL_FORE_SCHEMECOLOR_INDEX_BRIGHTNESS" val="0"/>
  <p:tag name="KSO_WM_UNIT_TEXT_FILL_FORE_SCHEMECOLOR_INDEX" val="2"/>
  <p:tag name="KSO_WM_UNIT_TEXT_FILL_TYPE" val="1"/>
</p:tagLst>
</file>

<file path=ppt/tags/tag2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ICTURE_TOWARD" val="1"/>
  <p:tag name="KSO_WM_UNIT_HIGHLIGHT" val="0"/>
  <p:tag name="KSO_WM_UNIT_COMPATIBLE" val="0"/>
  <p:tag name="KSO_WM_UNIT_DIAGRAM_ISNUMVISUAL" val="0"/>
  <p:tag name="KSO_WM_UNIT_DIAGRAM_ISREFERUNIT" val="0"/>
  <p:tag name="KSO_WM_DIAGRAM_GROUP_CODE" val="ζ1-1"/>
  <p:tag name="KSO_WM_UNIT_TYPE" val="ζ_h_i"/>
  <p:tag name="KSO_WM_UNIT_INDEX" val="1_1_5"/>
  <p:tag name="KSO_WM_UNIT_ID" val="diagram20215763_1*ζ_h_i*1_1_5"/>
  <p:tag name="KSO_WM_TEMPLATE_CATEGORY" val="diagram"/>
  <p:tag name="KSO_WM_TEMPLATE_INDEX" val="20215763"/>
  <p:tag name="KSO_WM_UNIT_LAYERLEVEL" val="1_1_1"/>
  <p:tag name="KSO_WM_TAG_VERSION" val="1.0"/>
  <p:tag name="KSO_WM_BEAUTIFY_FLAG" val="#wm#"/>
  <p:tag name="KSO_WM_UNIT_DIAGRAM_MODELTYPE" val="creativePicture"/>
  <p:tag name="KSO_WM_UNIT_USESOURCEFORMAT_APPLY" val="1"/>
  <p:tag name="KSO_WM_UNIT_TEXT_FILL_FORE_SCHEMECOLOR_INDEX_BRIGHTNESS" val="0"/>
  <p:tag name="KSO_WM_UNIT_TEXT_FILL_FORE_SCHEMECOLOR_INDEX" val="2"/>
  <p:tag name="KSO_WM_UNIT_TEXT_FILL_TYPE" val="1"/>
</p:tagLst>
</file>

<file path=ppt/tags/tag2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PECIAL_SOURCE" val="bdnull"/>
</p:tagLst>
</file>

<file path=ppt/tags/tag2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diagram20212638_1"/>
  <p:tag name="KSO_WM_TEMPLATE_SUBCATEGORY" val="21"/>
  <p:tag name="KSO_WM_TEMPLATE_MASTER_TYPE" val="0"/>
  <p:tag name="KSO_WM_TEMPLATE_COLOR_TYPE" val="1"/>
  <p:tag name="KSO_WM_SLIDE_TYPE" val="text"/>
  <p:tag name="KSO_WM_SLIDE_SUBTYPE" val="picTxt"/>
  <p:tag name="KSO_WM_SLIDE_ITEM_CNT" val="0"/>
  <p:tag name="KSO_WM_SLIDE_INDEX" val="1"/>
  <p:tag name="KSO_WM_SLIDE_SIZE" val="960*486"/>
  <p:tag name="KSO_WM_SLIDE_POSITION" val="0*0"/>
  <p:tag name="KSO_WM_TAG_VERSION" val="1.0"/>
  <p:tag name="KSO_WM_BEAUTIFY_FLAG" val="#wm#"/>
  <p:tag name="KSO_WM_TEMPLATE_CATEGORY" val="diagram"/>
  <p:tag name="KSO_WM_TEMPLATE_INDEX" val="20212638"/>
  <p:tag name="KSO_WM_SLIDE_LAYOUT" val="a_d_f"/>
  <p:tag name="KSO_WM_SLIDE_LAYOUT_CNT" val="1_1_1"/>
  <p:tag name="KSO_WM_SPECIAL_SOURCE" val="bdnull"/>
  <p:tag name="KSO_WM_SLIDE_LAYOUT_INFO" val="{&quot;id&quot;:&quot;2021-04-01T15:42:29&quot;,&quot;maxSize&quot;:{&quot;size1&quot;:66.799999999999997},&quot;minSize&quot;:{&quot;size1&quot;:66.799999999999997},&quot;normalSize&quot;:{&quot;size1&quot;:66.799999999999997},&quot;subLayout&quot;:[{&quot;backgroundInfo&quot;:[{&quot;bottom&quot;:0,&quot;bottomAbs&quot;:false,&quot;left&quot;:0,&quot;leftAbs&quot;:false,&quot;right&quot;:0,&quot;rightAbs&quot;:false,&quot;top&quot;:0,&quot;topAbs&quot;:false,&quot;type&quot;:&quot;topBottom&quot;}],&quot;id&quot;:&quot;2021-04-01T15:42:29&quot;,&quot;margin&quot;:{&quot;bottom&quot;:1.2699999809265137,&quot;left&quot;:5.0799999237060547,&quot;right&quot;:5.0799999237060547,&quot;top&quot;:1.2699999809265137},&quot;type&quot;:0},{&quot;direction&quot;:1,&quot;id&quot;:&quot;2021-04-01T15:42:29&quot;,&quot;maxSize&quot;:{&quot;size1&quot;:49.900027997399832},&quot;minSize&quot;:{&quot;size1&quot;:49.900027997399832},&quot;normalSize&quot;:{&quot;size1&quot;:49.900027997399832},&quot;subLayout&quot;:[{&quot;id&quot;:&quot;2021-04-01T15:42:29&quot;,&quot;margin&quot;:{&quot;bottom&quot;:2.1170001029968262,&quot;left&quot;:2.1170001029968262,&quot;right&quot;:1.6670000553131104,&quot;top&quot;:1.2699999809265137},&quot;type&quot;:0},{&quot;id&quot;:&quot;2021-04-01T15:42:29&quot;,&quot;margin&quot;:{&quot;bottom&quot;:2.1170001029968262,&quot;left&quot;:1.6929999589920044,&quot;right&quot;:2.1170001029968262,&quot;top&quot;:1.2699999809265137},&quot;type&quot;:0}],&quot;type&quot;:0}],&quot;type&quot;:0}"/>
  <p:tag name="KSO_WM_SLIDE_BACKGROUND" val="[&quot;topBottom&quot;]"/>
  <p:tag name="KSO_WM_SLIDE_RATIO" val="1.777778"/>
  <p:tag name="KSO_WM_CHIP_INFOS" val="{&quot;type&quot;:0,&quot;layout_type&quot;:&quot;topbottom&quot;,&quot;layout_feature&quot;:1,&quot;aspect_ratio&quot;:&quot;16:9&quot;,&quot;same_font_size&quot;:false,&quot;diagram&quot;:{&quot;type&quot;:[],&quot;direction&quot;:0,&quot;isSupportDecBetweenItems&quot;:false},&quot;tags&quot;:{&quot;style&quot;:[&quot;商务&quot;,&quot;简约&quot;,&quot;文艺清新&quot;,&quot;中国风&quot;,&quot;卡通&quot;,&quot;欧美风&quot;,&quot;黑板风&quot;,&quot;渐变风&quot;,&quot;党政风&quot;]},&quot;slide_type&quot;:[&quot;text&quot;]}"/>
  <p:tag name="KSO_WM_CHIP_XID" val="5e9986226b953a2f5c83d002"/>
  <p:tag name="KSO_WM_CHIP_FILLPROP" val="[[{&quot;text_align&quot;:&quot;cm&quot;,&quot;text_direction&quot;:&quot;horizontal&quot;,&quot;support_big_font&quot;:false,&quot;picture_toward&quot;:0,&quot;picture_dockside&quot;:[],&quot;fill_id&quot;:&quot;89345b9e0f9c4a99812d41aa7fa12fb5&quot;,&quot;fill_align&quot;:&quot;cm&quot;,&quot;chip_types&quot;:[&quot;picture&quot;,&quot;video&quot;]},{&quot;text_align&quot;:&quot;cm&quot;,&quot;text_direction&quot;:&quot;horizontal&quot;,&quot;support_big_font&quot;:false,&quot;picture_toward&quot;:0,&quot;picture_dockside&quot;:[],&quot;fill_id&quot;:&quot;7a901f12d36049539d45f24547d38d6c&quot;,&quot;fill_align&quot;:&quot;cm&quot;,&quot;chip_types&quot;:[&quot;text&quot;]},{&quot;text_align&quot;:&quot;cm&quot;,&quot;text_direction&quot;:&quot;horizontal&quot;,&quot;support_big_font&quot;:false,&quot;picture_toward&quot;:0,&quot;picture_dockside&quot;:[],&quot;fill_id&quot;:&quot;8553724847de40c5b0298dd4603b8e34&quot;,&quot;fill_align&quot;:&quot;cm&quot;,&quot;chip_types&quot;:[&quot;text&quot;]}],[{&quot;text_align&quot;:&quot;cm&quot;,&quot;text_direction&quot;:&quot;horizontal&quot;,&quot;support_big_font&quot;:false,&quot;picture_toward&quot;:0,&quot;picture_dockside&quot;:[],&quot;fill_id&quot;:&quot;89345b9e0f9c4a99812d41aa7fa12fb5&quot;,&quot;fill_align&quot;:&quot;cm&quot;,&quot;chip_types&quot;:[&quot;picture&quot;,&quot;video&quot;]},{&quot;text_align&quot;:&quot;cm&quot;,&quot;text_direction&quot;:&quot;horizontal&quot;,&quot;support_big_font&quot;:false,&quot;picture_toward&quot;:0,&quot;picture_dockside&quot;:[],&quot;fill_id&quot;:&quot;7a901f12d36049539d45f24547d38d6c&quot;,&quot;fill_align&quot;:&quot;cm&quot;,&quot;chip_types&quot;:[&quot;header&quot;]},{&quot;text_align&quot;:&quot;cm&quot;,&quot;text_direction&quot;:&quot;horizontal&quot;,&quot;support_big_font&quot;:false,&quot;picture_toward&quot;:0,&quot;picture_dockside&quot;:[],&quot;fill_id&quot;:&quot;8553724847de40c5b0298dd4603b8e34&quot;,&quot;fill_align&quot;:&quot;cm&quot;,&quot;chip_types&quot;:[&quot;text&quot;]}]]"/>
  <p:tag name="KSO_WM_CHIP_DECFILLPROP" val="[]"/>
  <p:tag name="KSO_WM_CHIP_GROUPID" val="5e9d7792dc741d3f2d9ea5a5"/>
  <p:tag name="KSO_WM_SLIDE_BK_DARK_LIGHT" val="2"/>
  <p:tag name="KSO_WM_SLIDE_BACKGROUND_TYPE" val="topBottom"/>
  <p:tag name="KSO_WM_SLIDE_SUPPORT_FEATURE_TYPE" val="0"/>
  <p:tag name="KSO_WM_TEMPLATE_ASSEMBLE_XID" val="60656f5e4054ed1e2fb808b3"/>
  <p:tag name="KSO_WM_TEMPLATE_ASSEMBLE_GROUPID" val="60656f5e4054ed1e2fb808b3"/>
</p:tagLst>
</file>

<file path=ppt/tags/tag2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12638_1*i*1"/>
  <p:tag name="KSO_WM_UNIT_LAYERLEVEL" val="1"/>
  <p:tag name="KSO_WM_TAG_VERSION" val="1.0"/>
  <p:tag name="KSO_WM_UNIT_SUBTYPE" val="h"/>
  <p:tag name="KSO_WM_SLIDE_BACKGROUND_TYPE" val="topBottom"/>
  <p:tag name="KSO_WM_SLIDE_BK_DARK_LIGHT" val="2"/>
  <p:tag name="KSO_WM_UNIT_BK_DARK_LIGHT" val="2"/>
  <p:tag name="KSO_WM_UNIT_FILL_FORE_SCHEMECOLOR_INDEX_BRIGHTNESS" val="0"/>
  <p:tag name="KSO_WM_UNIT_FILL_FORE_SCHEMECOLOR_INDEX" val="15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TEMPLATE_CATEGORY" val="diagram"/>
  <p:tag name="KSO_WM_TEMPLATE_INDEX" val="20212638"/>
  <p:tag name="KSO_WM_UNIT_VALUE" val="848"/>
  <p:tag name="KSO_WM_TEMPLATE_ASSEMBLE_XID" val="60656f5e4054ed1e2fb808b3"/>
  <p:tag name="KSO_WM_TEMPLATE_ASSEMBLE_GROUPID" val="60656f5e4054ed1e2fb808b3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12638_1*i*2"/>
  <p:tag name="KSO_WM_TEMPLATE_CATEGORY" val="diagram"/>
  <p:tag name="KSO_WM_TEMPLATE_INDEX" val="20212638"/>
  <p:tag name="KSO_WM_UNIT_LAYERLEVEL" val="1"/>
  <p:tag name="KSO_WM_TAG_VERSION" val="1.0"/>
  <p:tag name="KSO_WM_UNIT_BLOCK" val="0"/>
  <p:tag name="KSO_WM_UNIT_SM_LIMIT_TYPE" val="2"/>
  <p:tag name="KSO_WM_UNIT_DECORATE_INFO" val="{&quot;ReferentInfo&quot;:{&quot;Id&quot;:&quot;slide&quot;,&quot;X&quot;:{&quot;Pos&quot;:1},&quot;Y&quot;:{&quot;Pos&quot;:2}},&quot;DecorateInfoX&quot;:{&quot;Pos&quot;:1,&quot;IsAbs&quot;:false},&quot;DecorateInfoY&quot;:{&quot;Pos&quot;:2,&quot;IsAbs&quot;:false},&quot;DecorateInfoW&quot;:{&quot;IsAbs&quot;:false},&quot;DecorateInfoH&quot;:{&quot;IsAbs&quot;:false},&quot;whChangeMode&quot;:1}"/>
  <p:tag name="KSO_WM_UNIT_DEC_AREA_ID" val="becc5229fb204afba8d4a2d57bd00485"/>
  <p:tag name="KSO_WM_CHIP_GROUPID" val="5e9d7792dc741d3f2d9ea5a5"/>
  <p:tag name="KSO_WM_CHIP_XID" val="5e9986226b953a2f5c83d002"/>
  <p:tag name="KSO_WM_UNIT_LINE_FORE_SCHEMECOLOR_INDEX_BRIGHTNESS" val="0.25"/>
  <p:tag name="KSO_WM_UNIT_LINE_FORE_SCHEMECOLOR_INDEX" val="13"/>
  <p:tag name="KSO_WM_UNIT_LINE_FILL_TYPE" val="2"/>
  <p:tag name="KSO_WM_TEMPLATE_ASSEMBLE_XID" val="60656f5e4054ed1e2fb808b3"/>
  <p:tag name="KSO_WM_TEMPLATE_ASSEMBLE_GROUPID" val="60656f5e4054ed1e2fb808b3"/>
</p:tagLst>
</file>

<file path=ppt/tags/tag2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VALUE" val="931*1946"/>
  <p:tag name="KSO_WM_UNIT_HIGHLIGHT" val="0"/>
  <p:tag name="KSO_WM_UNIT_COMPATIBLE" val="0"/>
  <p:tag name="KSO_WM_UNIT_DIAGRAM_ISNUMVISUAL" val="0"/>
  <p:tag name="KSO_WM_UNIT_DIAGRAM_ISREFERUNIT" val="0"/>
  <p:tag name="KSO_WM_UNIT_ID" val="diagram20212638_1*d*1"/>
  <p:tag name="KSO_WM_TEMPLATE_CATEGORY" val="diagram"/>
  <p:tag name="KSO_WM_TEMPLATE_INDEX" val="20212638"/>
  <p:tag name="KSO_WM_UNIT_LAYERLEVEL" val="1"/>
  <p:tag name="KSO_WM_TAG_VERSION" val="1.0"/>
  <p:tag name="KSO_WM_CHIP_GROUPID" val="5e7310da9a230a26b9e88a19"/>
  <p:tag name="KSO_WM_CHIP_XID" val="5e7310da9a230a26b9e88a1a"/>
  <p:tag name="KSO_WM_UNIT_DEC_AREA_ID" val="1761aab9273d4741beebea385afa17d1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mode&quot;:&quot;full&quot;,&quot;sacle_strategy&quot;:&quot;smart&quot;}"/>
  <p:tag name="KSO_WM_ASSEMBLE_CHIP_INDEX" val="b7224c372575490fa4086a11b96a9ff6"/>
  <p:tag name="KSO_WM_UNIT_SUPPORT_UNIT_TYPE" val="[&quot;d&quot;,&quot;θ&quot;]"/>
  <p:tag name="KSO_WM_TEMPLATE_ASSEMBLE_XID" val="60656f5e4054ed1e2fb808b3"/>
  <p:tag name="KSO_WM_TEMPLATE_ASSEMBLE_GROUPID" val="60656f5e4054ed1e2fb808b3"/>
</p:tagLst>
</file>

<file path=ppt/tags/tag2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NOCLEAR" val="0"/>
  <p:tag name="KSO_WM_UNIT_VALUE" val="6"/>
  <p:tag name="KSO_WM_UNIT_HIGHLIGHT" val="0"/>
  <p:tag name="KSO_WM_UNIT_COMPATIBLE" val="0"/>
  <p:tag name="KSO_WM_UNIT_DIAGRAM_ISNUMVISUAL" val="0"/>
  <p:tag name="KSO_WM_UNIT_DIAGRAM_ISREFERUNIT" val="0"/>
  <p:tag name="KSO_WM_UNIT_ID" val="diagram20212638_1*a*1"/>
  <p:tag name="KSO_WM_TEMPLATE_CATEGORY" val="diagram"/>
  <p:tag name="KSO_WM_TEMPLATE_INDEX" val="20212638"/>
  <p:tag name="KSO_WM_UNIT_LAYERLEVEL" val="1"/>
  <p:tag name="KSO_WM_TAG_VERSION" val="1.0"/>
  <p:tag name="KSO_WM_UNIT_PRESET_TEXT" val="标题"/>
  <p:tag name="KSO_WM_UNIT_DEFAULT_FONT" val="24;44;4"/>
  <p:tag name="KSO_WM_UNIT_BLOCK" val="0"/>
  <p:tag name="KSO_WM_UNIT_SHOW_EDIT_AREA_INDICATION" val="1"/>
  <p:tag name="KSO_WM_CHIP_GROUPID" val="5e7881253197e252a37019b5"/>
  <p:tag name="KSO_WM_CHIP_XID" val="5e7881253197e252a37019b6"/>
  <p:tag name="KSO_WM_UNIT_DEC_AREA_ID" val="7259f071aa8e4e2e8d113dc5a73e1818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mode&quot;:&quot;full&quot;,&quot;sacle_strategy&quot;:&quot;smart&quot;}"/>
  <p:tag name="KSO_WM_ASSEMBLE_CHIP_INDEX" val="1c3cb7a56d3a4e479c14eb6c0fb7412d"/>
  <p:tag name="KSO_WM_UNIT_TEXT_FILL_FORE_SCHEMECOLOR_INDEX_BRIGHTNESS" val="0"/>
  <p:tag name="KSO_WM_UNIT_TEXT_FILL_FORE_SCHEMECOLOR_INDEX" val="13"/>
  <p:tag name="KSO_WM_UNIT_TEXT_FILL_TYPE" val="1"/>
  <p:tag name="KSO_WM_TEMPLATE_ASSEMBLE_XID" val="60656f5e4054ed1e2fb808b3"/>
  <p:tag name="KSO_WM_TEMPLATE_ASSEMBLE_GROUPID" val="60656f5e4054ed1e2fb808b3"/>
</p:tagLst>
</file>

<file path=ppt/tags/tag2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SUBTYPE" val="a"/>
  <p:tag name="KSO_WM_UNIT_SUBTYPE" val="a"/>
  <p:tag name="KSO_WM_UNIT_PRESET_TEXT" val="添加正文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ID" val="diagram20212638_1*f*1"/>
  <p:tag name="KSO_WM_TEMPLATE_CATEGORY" val="diagram"/>
  <p:tag name="KSO_WM_TEMPLATE_INDEX" val="20212638"/>
  <p:tag name="KSO_WM_UNIT_LAYERLEVEL" val="1"/>
  <p:tag name="KSO_WM_TAG_VERSION" val="1.0"/>
  <p:tag name="KSO_WM_UNIT_DEFAULT_FONT" val="14;20;2"/>
  <p:tag name="KSO_WM_UNIT_BLOCK" val="0"/>
  <p:tag name="KSO_WM_UNIT_VALUE" val="18"/>
  <p:tag name="KSO_WM_UNIT_SHOW_EDIT_AREA_INDICATION" val="1"/>
  <p:tag name="KSO_WM_CHIP_GROUPID" val="5e6b05596848fb12bee65ac8"/>
  <p:tag name="KSO_WM_CHIP_XID" val="5e6b05596848fb12bee65aca"/>
  <p:tag name="KSO_WM_UNIT_DEC_AREA_ID" val="4fe118e2c4274d31a86f7ee898a7f554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mode&quot;:&quot;full&quot;,&quot;sacle_strategy&quot;:&quot;smart&quot;}"/>
  <p:tag name="KSO_WM_ASSEMBLE_CHIP_INDEX" val="131213dc2f4747bca78c4f7e99532f64"/>
  <p:tag name="KSO_WM_UNIT_TEXT_FILL_FORE_SCHEMECOLOR_INDEX_BRIGHTNESS" val="0.25"/>
  <p:tag name="KSO_WM_UNIT_TEXT_FILL_FORE_SCHEMECOLOR_INDEX" val="13"/>
  <p:tag name="KSO_WM_UNIT_TEXT_FILL_TYPE" val="1"/>
  <p:tag name="KSO_WM_TEMPLATE_ASSEMBLE_XID" val="60656f5e4054ed1e2fb808b3"/>
  <p:tag name="KSO_WM_TEMPLATE_ASSEMBLE_GROUPID" val="60656f5e4054ed1e2fb808b3"/>
</p:tagLst>
</file>

<file path=ppt/tags/tag2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diagram20212336_1"/>
  <p:tag name="KSO_WM_TEMPLATE_SUBCATEGORY" val="21"/>
  <p:tag name="KSO_WM_TEMPLATE_MASTER_TYPE" val="0"/>
  <p:tag name="KSO_WM_TEMPLATE_COLOR_TYPE" val="1"/>
  <p:tag name="KSO_WM_SLIDE_TYPE" val="text"/>
  <p:tag name="KSO_WM_SLIDE_SUBTYPE" val="picTxt"/>
  <p:tag name="KSO_WM_SLIDE_ITEM_CNT" val="0"/>
  <p:tag name="KSO_WM_SLIDE_INDEX" val="1"/>
  <p:tag name="KSO_WM_SLIDE_SIZE" val="455.952*132.701"/>
  <p:tag name="KSO_WM_SLIDE_POSITION" val="420*222.3"/>
  <p:tag name="KSO_WM_TAG_VERSION" val="1.0"/>
  <p:tag name="KSO_WM_BEAUTIFY_FLAG" val="#wm#"/>
  <p:tag name="KSO_WM_TEMPLATE_CATEGORY" val="diagram"/>
  <p:tag name="KSO_WM_TEMPLATE_INDEX" val="20212336"/>
  <p:tag name="KSO_WM_SLIDE_LAYOUT" val="a_d_h"/>
  <p:tag name="KSO_WM_SLIDE_LAYOUT_CNT" val="1_1_1"/>
  <p:tag name="KSO_WM_SPECIAL_SOURCE" val="bdnull"/>
  <p:tag name="KSO_WM_SLIDE_LAYOUT_INFO" val="{&quot;direction&quot;:1,&quot;id&quot;:&quot;2021-04-01T15:39:28&quot;,&quot;maxSize&quot;:{&quot;size1&quot;:36.200000000000003},&quot;minSize&quot;:{&quot;size1&quot;:36.200000000000003},&quot;normalSize&quot;:{&quot;size1&quot;:36.200000000000003},&quot;subLayout&quot;:[{&quot;id&quot;:&quot;2021-04-01T15:39:28&quot;,&quot;margin&quot;:{&quot;bottom&quot;:4.8680000305175781,&quot;left&quot;:1.6929999589920044,&quot;right&quot;:2.0899999141693115,&quot;top&quot;:4.8680000305175781},&quot;type&quot;:0},{&quot;id&quot;:&quot;2021-04-01T15:39:28&quot;,&quot;margin&quot;:{&quot;bottom&quot;:4.6570000648498535,&quot;left&quot;:2.5659999847412109,&quot;right&quot;:2.9630000591278076,&quot;top&quot;:4.6570000648498535},&quot;maxSize&quot;:{&quot;size1&quot;:56.285239212601276},&quot;minSize&quot;:{&quot;size1&quot;:40.38523921260127},&quot;normalSize&quot;:{&quot;size1&quot;:51.940609582971632},&quot;subLayout&quot;:[{&quot;id&quot;:&quot;2021-04-01T15:39:28&quot;,&quot;margin&quot;:{&quot;bottom&quot;:0.046929728239774704,&quot;left&quot;:2.5659999847412109,&quot;right&quot;:2.9630000591278076,&quot;top&quot;:4.6570000648498535},&quot;type&quot;:0},{&quot;id&quot;:&quot;2021-04-01T15:39:28&quot;,&quot;margin&quot;:{&quot;bottom&quot;:4.6570000648498535,&quot;left&quot;:2.5659999847412109,&quot;right&quot;:2.9630000591278076,&quot;top&quot;:0.14886191487312317},&quot;type&quot;:0}],&quot;type&quot;:0}],&quot;type&quot;:0}"/>
  <p:tag name="KSO_WM_SLIDE_RATIO" val="1.777778"/>
  <p:tag name="KSO_WM_CHIP_INFOS" val="{&quot;type&quot;:0,&quot;layout_type&quot;:&quot;full&quot;,&quot;layout_feature&quot;:2,&quot;aspect_ratio&quot;:&quot;16:9&quot;,&quot;same_font_size&quot;:false,&quot;diagram&quot;:{&quot;type&quot;:[],&quot;direction&quot;:0,&quot;isSupportDecBetweenItems&quot;:false},&quot;tags&quot;:{&quot;style&quot;:[&quot;商务&quot;,&quot;简约&quot;,&quot;文艺清新&quot;,&quot;中国风&quot;,&quot;卡通&quot;,&quot;欧美风&quot;,&quot;黑板风&quot;,&quot;渐变风&quot;,&quot;党政风&quot;]},&quot;slide_type&quot;:[&quot;text&quot;]}"/>
  <p:tag name="KSO_WM_CHIP_FILLPROP" val="[[{&quot;text_align&quot;:&quot;cm&quot;,&quot;text_direction&quot;:&quot;horizontal&quot;,&quot;support_big_font&quot;:false,&quot;picture_toward&quot;:0,&quot;picture_dockside&quot;:[],&quot;fill_id&quot;:&quot;1f124907aa184d89997969a0280478a5&quot;,&quot;fill_align&quot;:&quot;cm&quot;,&quot;chip_types&quot;:[&quot;picture&quot;]},{&quot;text_align&quot;:&quot;cm&quot;,&quot;text_direction&quot;:&quot;horizontal&quot;,&quot;support_big_font&quot;:true,&quot;picture_toward&quot;:0,&quot;picture_dockside&quot;:[],&quot;fill_id&quot;:&quot;a3f8befbf0654d25bbf71c6bcd18609c&quot;,&quot;fill_align&quot;:&quot;cm&quot;,&quot;chip_types&quot;:[&quot;header&quot;]},{&quot;text_align&quot;:&quot;lm&quot;,&quot;text_direction&quot;:&quot;horizontal&quot;,&quot;support_big_font&quot;:true,&quot;picture_toward&quot;:0,&quot;picture_dockside&quot;:[],&quot;fill_id&quot;:&quot;422bec3d191c47b5a3dc30596757c37e&quot;,&quot;fill_align&quot;:&quot;cm&quot;,&quot;chip_types&quot;:[&quot;text&quot;]}],[{&quot;text_align&quot;:&quot;cm&quot;,&quot;text_direction&quot;:&quot;horizontal&quot;,&quot;support_big_font&quot;:false,&quot;picture_toward&quot;:0,&quot;picture_dockside&quot;:[],&quot;fill_id&quot;:&quot;1f124907aa184d89997969a0280478a5&quot;,&quot;fill_align&quot;:&quot;cm&quot;,&quot;chip_types&quot;:[&quot;picture&quot;]},{&quot;text_align&quot;:&quot;lm&quot;,&quot;text_direction&quot;:&quot;horizontal&quot;,&quot;support_big_font&quot;:true,&quot;picture_toward&quot;:0,&quot;picture_dockside&quot;:[],&quot;fill_id&quot;:&quot;a3f8befbf0654d25bbf71c6bcd18609c&quot;,&quot;fill_align&quot;:&quot;cm&quot;,&quot;chip_types&quot;:[&quot;text&quot;]},{&quot;text_align&quot;:&quot;lm&quot;,&quot;text_direction&quot;:&quot;horizontal&quot;,&quot;support_big_font&quot;:true,&quot;picture_toward&quot;:0,&quot;picture_dockside&quot;:[],&quot;fill_id&quot;:&quot;422bec3d191c47b5a3dc30596757c37e&quot;,&quot;fill_align&quot;:&quot;cm&quot;,&quot;chip_types&quot;:[&quot;text&quot;]}]]"/>
  <p:tag name="KSO_WM_CHIP_XID" val="5f31098b9c36e2348c3ef64c"/>
  <p:tag name="KSO_WM_CHIP_DECFILLPROP" val="[]"/>
  <p:tag name="KSO_WM_SLIDE_CAN_ADD_NAVIGATION" val="1"/>
  <p:tag name="KSO_WM_CHIP_GROUPID" val="5f31098b9c36e2348c3ef64b"/>
  <p:tag name="KSO_WM_SLIDE_BK_DARK_LIGHT" val="2"/>
  <p:tag name="KSO_WM_SLIDE_BACKGROUND_TYPE" val="general"/>
  <p:tag name="KSO_WM_SLIDE_SUPPORT_FEATURE_TYPE" val="0"/>
  <p:tag name="KSO_WM_TEMPLATE_ASSEMBLE_XID" val="60656f4f4054ed1e2fb80798"/>
  <p:tag name="KSO_WM_TEMPLATE_ASSEMBLE_GROUPID" val="60656f4f4054ed1e2fb80798"/>
</p:tagLst>
</file>

<file path=ppt/tags/tag2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BLOCK" val="0"/>
  <p:tag name="KSO_WM_UNIT_SM_LIMIT_TYPE" val="2"/>
  <p:tag name="KSO_WM_UNIT_DEC_AREA_ID" val="65e12efca5a7457ab39eafeda01f10f9"/>
  <p:tag name="KSO_WM_UNIT_HIGHLIGHT" val="0"/>
  <p:tag name="KSO_WM_UNIT_COMPATIBLE" val="0"/>
  <p:tag name="KSO_WM_UNIT_DIAGRAM_ISNUMVISUAL" val="0"/>
  <p:tag name="KSO_WM_UNIT_DIAGRAM_ISREFERUNIT" val="0"/>
  <p:tag name="KSO_WM_UNIT_ID" val="diagram20212336_1*i*2"/>
  <p:tag name="KSO_WM_TEMPLATE_CATEGORY" val="diagram"/>
  <p:tag name="KSO_WM_TEMPLATE_INDEX" val="20212336"/>
  <p:tag name="KSO_WM_UNIT_LAYERLEVEL" val="1"/>
  <p:tag name="KSO_WM_TAG_VERSION" val="1.0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CHIP_GROUPID" val="5f31098b9c36e2348c3ef64b"/>
  <p:tag name="KSO_WM_CHIP_XID" val="5f31098b9c36e2348c3ef64c"/>
  <p:tag name="KSO_WM_UNIT_FILL_FORE_SCHEMECOLOR_INDEX_BRIGHTNESS" val="0"/>
  <p:tag name="KSO_WM_UNIT_FILL_FORE_SCHEMECOLOR_INDEX" val="15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VALUE" val="304"/>
  <p:tag name="KSO_WM_TEMPLATE_ASSEMBLE_XID" val="60656f4f4054ed1e2fb80798"/>
  <p:tag name="KSO_WM_TEMPLATE_ASSEMBLE_GROUPID" val="60656f4f4054ed1e2fb80798"/>
</p:tagLst>
</file>

<file path=ppt/tags/tag2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BLOCK" val="0"/>
  <p:tag name="KSO_WM_UNIT_SM_LIMIT_TYPE" val="2"/>
  <p:tag name="KSO_WM_UNIT_DEC_AREA_ID" val="96506da65e004a3f91a283621b0e8646"/>
  <p:tag name="KSO_WM_UNIT_HIGHLIGHT" val="0"/>
  <p:tag name="KSO_WM_UNIT_COMPATIBLE" val="0"/>
  <p:tag name="KSO_WM_UNIT_DIAGRAM_ISNUMVISUAL" val="0"/>
  <p:tag name="KSO_WM_UNIT_DIAGRAM_ISREFERUNIT" val="0"/>
  <p:tag name="KSO_WM_UNIT_ID" val="diagram20212336_1*i*3"/>
  <p:tag name="KSO_WM_TEMPLATE_CATEGORY" val="diagram"/>
  <p:tag name="KSO_WM_TEMPLATE_INDEX" val="20212336"/>
  <p:tag name="KSO_WM_UNIT_LAYERLEVEL" val="1"/>
  <p:tag name="KSO_WM_TAG_VERSION" val="1.0"/>
  <p:tag name="KSO_WM_UNIT_DECORATE_INFO" val="{&quot;ReferentInfo&quot;:{&quot;Id&quot;:&quot;slide&quot;,&quot;X&quot;:{&quot;Pos&quot;:2},&quot;Y&quot;:{&quot;Pos&quot;:0}},&quot;DecorateInfoX&quot;:{&quot;Pos&quot;:2,&quot;IsAbs&quot;:false},&quot;DecorateInfoY&quot;:{&quot;Pos&quot;:0,&quot;IsAbs&quot;:false},&quot;DecorateInfoW&quot;:{&quot;IsAbs&quot;:false},&quot;DecorateInfoH&quot;:{&quot;IsAbs&quot;:false},&quot;whChangeMode&quot;:0}"/>
  <p:tag name="KSO_WM_CHIP_GROUPID" val="5f31098b9c36e2348c3ef64b"/>
  <p:tag name="KSO_WM_CHIP_XID" val="5f31098b9c36e2348c3ef64c"/>
  <p:tag name="KSO_WM_UNIT_FILL_FORE_SCHEMECOLOR_INDEX_BRIGHTNESS" val="0"/>
  <p:tag name="KSO_WM_UNIT_FILL_FORE_SCHEMECOLOR_INDEX" val="16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VALUE" val="544"/>
  <p:tag name="KSO_WM_TEMPLATE_ASSEMBLE_XID" val="60656f4f4054ed1e2fb80798"/>
  <p:tag name="KSO_WM_TEMPLATE_ASSEMBLE_GROUPID" val="60656f4f4054ed1e2fb80798"/>
</p:tagLst>
</file>

<file path=ppt/tags/tag2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NOCLEAR" val="0"/>
  <p:tag name="KSO_WM_UNIT_VALUE" val="6"/>
  <p:tag name="KSO_WM_UNIT_HIGHLIGHT" val="0"/>
  <p:tag name="KSO_WM_UNIT_COMPATIBLE" val="0"/>
  <p:tag name="KSO_WM_UNIT_DIAGRAM_ISNUMVISUAL" val="0"/>
  <p:tag name="KSO_WM_UNIT_DIAGRAM_ISREFERUNIT" val="0"/>
  <p:tag name="KSO_WM_UNIT_ID" val="diagram20212336_1*a*1"/>
  <p:tag name="KSO_WM_TEMPLATE_CATEGORY" val="diagram"/>
  <p:tag name="KSO_WM_TEMPLATE_INDEX" val="20212336"/>
  <p:tag name="KSO_WM_UNIT_LAYERLEVEL" val="1"/>
  <p:tag name="KSO_WM_TAG_VERSION" val="1.0"/>
  <p:tag name="KSO_WM_UNIT_PRESET_TEXT" val="标题"/>
  <p:tag name="KSO_WM_UNIT_DEFAULT_FONT" val="24;44;4"/>
  <p:tag name="KSO_WM_UNIT_BLOCK" val="0"/>
  <p:tag name="KSO_WM_UNIT_SHOW_EDIT_AREA_INDICATION" val="1"/>
  <p:tag name="KSO_WM_CHIP_GROUPID" val="5e7881253197e252a37019b5"/>
  <p:tag name="KSO_WM_CHIP_XID" val="5e7881253197e252a37019b6"/>
  <p:tag name="KSO_WM_UNIT_DEC_AREA_ID" val="92eb634422e94b7eb9e78c4fdc128e70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mode&quot;:&quot;full&quot;,&quot;sacle_strategy&quot;:&quot;smart&quot;}"/>
  <p:tag name="KSO_WM_ASSEMBLE_CHIP_INDEX" val="ddc9cb9c6bb44973821125cbdc2fc1ae"/>
  <p:tag name="KSO_WM_UNIT_SUPPORT_BIG_FONT" val="1"/>
  <p:tag name="KSO_WM_UNIT_TEXT_FILL_FORE_SCHEMECOLOR_INDEX_BRIGHTNESS" val="0"/>
  <p:tag name="KSO_WM_UNIT_TEXT_FILL_FORE_SCHEMECOLOR_INDEX" val="13"/>
  <p:tag name="KSO_WM_UNIT_TEXT_FILL_TYPE" val="1"/>
  <p:tag name="KSO_WM_TEMPLATE_ASSEMBLE_XID" val="60656f4f4054ed1e2fb80798"/>
  <p:tag name="KSO_WM_TEMPLATE_ASSEMBLE_GROUPID" val="60656f4f4054ed1e2fb80798"/>
</p:tagLst>
</file>

<file path=ppt/tags/tag2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PRESET_TEXT" val="单击此处添加小标题"/>
  <p:tag name="KSO_WM_UNIT_NOCLEAR" val="0"/>
  <p:tag name="KSO_WM_UNIT_VALUE" val="22"/>
  <p:tag name="KSO_WM_UNIT_HIGHLIGHT" val="0"/>
  <p:tag name="KSO_WM_UNIT_COMPATIBLE" val="0"/>
  <p:tag name="KSO_WM_UNIT_DIAGRAM_ISNUMVISUAL" val="0"/>
  <p:tag name="KSO_WM_UNIT_DIAGRAM_ISREFERUNIT" val="0"/>
  <p:tag name="KSO_WM_UNIT_ID" val="diagram20212336_1*h_a*1_1"/>
  <p:tag name="KSO_WM_TEMPLATE_CATEGORY" val="diagram"/>
  <p:tag name="KSO_WM_TEMPLATE_INDEX" val="20212336"/>
  <p:tag name="KSO_WM_UNIT_LAYERLEVEL" val="1_1"/>
  <p:tag name="KSO_WM_TAG_VERSION" val="1.0"/>
  <p:tag name="KSO_WM_UNIT_DEFAULT_FONT" val="18;24;2"/>
  <p:tag name="KSO_WM_UNIT_BLOCK" val="0"/>
  <p:tag name="KSO_WM_UNIT_SHOW_EDIT_AREA_INDICATION" val="1"/>
  <p:tag name="KSO_WM_CHIP_GROUPID" val="5e6b05b36848fb12bee65ad8"/>
  <p:tag name="KSO_WM_CHIP_XID" val="5e6b05b36848fb12bee65ada"/>
  <p:tag name="KSO_WM_UNIT_DEC_AREA_ID" val="b2e2ca852cb94750a4d2856c60242ce8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mode&quot;:&quot;full&quot;,&quot;sacle_strategy&quot;:&quot;smart&quot;}"/>
  <p:tag name="KSO_WM_ASSEMBLE_CHIP_INDEX" val="44170619c0024d148a6b10e9c6392b95"/>
  <p:tag name="KSO_WM_UNIT_SUPPORT_BIG_FONT" val="1"/>
  <p:tag name="KSO_WM_UNIT_TEXT_FILL_FORE_SCHEMECOLOR_INDEX_BRIGHTNESS" val="0"/>
  <p:tag name="KSO_WM_UNIT_TEXT_FILL_FORE_SCHEMECOLOR_INDEX" val="13"/>
  <p:tag name="KSO_WM_UNIT_TEXT_FILL_TYPE" val="1"/>
  <p:tag name="KSO_WM_TEMPLATE_ASSEMBLE_XID" val="60656f4f4054ed1e2fb80798"/>
  <p:tag name="KSO_WM_TEMPLATE_ASSEMBLE_GROUPID" val="60656f4f4054ed1e2fb80798"/>
</p:tagLst>
</file>

<file path=ppt/tags/tag2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SUBTYPE" val="a"/>
  <p:tag name="KSO_WM_UNIT_PRESET_TEXT" val="单击此处添加正文，文字是您思想的提炼，为了演示发布的良好效果，请言简意赅的阐述您的观点。您的内容已经简明扼要，字字珠玑，但信息却千丝万缕、错综复杂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ID" val="diagram20212336_1*h_f*1_1"/>
  <p:tag name="KSO_WM_TEMPLATE_CATEGORY" val="diagram"/>
  <p:tag name="KSO_WM_TEMPLATE_INDEX" val="20212336"/>
  <p:tag name="KSO_WM_UNIT_LAYERLEVEL" val="1_1"/>
  <p:tag name="KSO_WM_TAG_VERSION" val="1.0"/>
  <p:tag name="KSO_WM_UNIT_SUBTYPE" val="a"/>
  <p:tag name="KSO_WM_UNIT_DEFAULT_FONT" val="14;20;2"/>
  <p:tag name="KSO_WM_UNIT_BLOCK" val="0"/>
  <p:tag name="KSO_WM_UNIT_VALUE" val="88"/>
  <p:tag name="KSO_WM_UNIT_SHOW_EDIT_AREA_INDICATION" val="1"/>
  <p:tag name="KSO_WM_CHIP_GROUPID" val="5e6b05b36848fb12bee65ad8"/>
  <p:tag name="KSO_WM_CHIP_XID" val="5e6b05b36848fb12bee65ada"/>
  <p:tag name="KSO_WM_UNIT_DEC_AREA_ID" val="ddbfbcb326004afeb127a8b2d99e6ad8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mode&quot;:&quot;full&quot;,&quot;sacle_strategy&quot;:&quot;smart&quot;}"/>
  <p:tag name="KSO_WM_ASSEMBLE_CHIP_INDEX" val="44170619c0024d148a6b10e9c6392b95"/>
  <p:tag name="KSO_WM_UNIT_SUPPORT_BIG_FONT" val="1"/>
  <p:tag name="KSO_WM_UNIT_TEXT_FILL_FORE_SCHEMECOLOR_INDEX_BRIGHTNESS" val="0.25"/>
  <p:tag name="KSO_WM_UNIT_TEXT_FILL_FORE_SCHEMECOLOR_INDEX" val="13"/>
  <p:tag name="KSO_WM_UNIT_TEXT_FILL_TYPE" val="1"/>
  <p:tag name="KSO_WM_TEMPLATE_ASSEMBLE_XID" val="60656f4f4054ed1e2fb80798"/>
  <p:tag name="KSO_WM_TEMPLATE_ASSEMBLE_GROUPID" val="60656f4f4054ed1e2fb80798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VALUE" val="1904*3384"/>
  <p:tag name="KSO_WM_UNIT_HIGHLIGHT" val="0"/>
  <p:tag name="KSO_WM_UNIT_COMPATIBLE" val="0"/>
  <p:tag name="KSO_WM_UNIT_DIAGRAM_ISNUMVISUAL" val="0"/>
  <p:tag name="KSO_WM_UNIT_DIAGRAM_ISREFERUNIT" val="0"/>
  <p:tag name="KSO_WM_UNIT_ID" val="diagram20212336_1*d*1"/>
  <p:tag name="KSO_WM_TEMPLATE_CATEGORY" val="diagram"/>
  <p:tag name="KSO_WM_TEMPLATE_INDEX" val="20212336"/>
  <p:tag name="KSO_WM_UNIT_LAYERLEVEL" val="1"/>
  <p:tag name="KSO_WM_TAG_VERSION" val="1.0"/>
  <p:tag name="KSO_WM_CHIP_GROUPID" val="5e7310da9a230a26b9e88a19"/>
  <p:tag name="KSO_WM_CHIP_XID" val="5e7310da9a230a26b9e88a1a"/>
  <p:tag name="KSO_WM_UNIT_DEC_AREA_ID" val="00567219d96c48c0a7aa59d299822627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mode&quot;:&quot;full&quot;,&quot;sacle_strategy&quot;:&quot;smart&quot;}"/>
  <p:tag name="KSO_WM_ASSEMBLE_CHIP_INDEX" val="9f7262efeac54bd787e8adcc6b69c9ac"/>
  <p:tag name="KSO_WM_TEMPLATE_ASSEMBLE_XID" val="60656f4f4054ed1e2fb80798"/>
  <p:tag name="KSO_WM_TEMPLATE_ASSEMBLE_GROUPID" val="60656f4f4054ed1e2fb80798"/>
</p:tagLst>
</file>

<file path=ppt/tags/tag2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diagram20211459_1"/>
  <p:tag name="KSO_WM_TEMPLATE_SUBCATEGORY" val="21"/>
  <p:tag name="KSO_WM_TEMPLATE_MASTER_TYPE" val="0"/>
  <p:tag name="KSO_WM_TEMPLATE_COLOR_TYPE" val="1"/>
  <p:tag name="KSO_WM_SLIDE_TYPE" val="text"/>
  <p:tag name="KSO_WM_SLIDE_SUBTYPE" val="picTxt"/>
  <p:tag name="KSO_WM_SLIDE_ITEM_CNT" val="0"/>
  <p:tag name="KSO_WM_SLIDE_INDEX" val="1"/>
  <p:tag name="KSO_WM_SLIDE_SIZE" val="960*468"/>
  <p:tag name="KSO_WM_SLIDE_POSITION" val="0*0"/>
  <p:tag name="KSO_WM_TAG_VERSION" val="1.0"/>
  <p:tag name="KSO_WM_BEAUTIFY_FLAG" val="#wm#"/>
  <p:tag name="KSO_WM_TEMPLATE_CATEGORY" val="diagram"/>
  <p:tag name="KSO_WM_TEMPLATE_INDEX" val="20211459"/>
  <p:tag name="KSO_WM_SLIDE_LAYOUT" val="a_d_f"/>
  <p:tag name="KSO_WM_SLIDE_LAYOUT_CNT" val="1_1_1"/>
  <p:tag name="KSO_WM_SPECIAL_SOURCE" val="bdnull"/>
  <p:tag name="KSO_WM_SLIDE_LAYOUT_INFO" val="{&quot;id&quot;:&quot;2021-04-01T15:24:14&quot;,&quot;maxSize&quot;:{&quot;size1&quot;:23.287094303413671},&quot;minSize&quot;:{&quot;size1&quot;:16.687094303413673},&quot;normalSize&quot;:{&quot;size1&quot;:23.286909118228483},&quot;subLayout&quot;:[{&quot;id&quot;:&quot;2021-04-01T15:24:14&quot;,&quot;margin&quot;:{&quot;bottom&quot;:0.026000002399086952,&quot;left&quot;:4.445000171661377,&quot;right&quot;:4.445000171661377,&quot;top&quot;:2.1170001029968262},&quot;type&quot;:0},{&quot;id&quot;:&quot;2021-04-01T15:24:14&quot;,&quot;maxSize&quot;:{&quot;size1&quot;:75.849262343891851},&quot;minSize&quot;:{&quot;size1&quot;:67.249262343891857},&quot;normalSize&quot;:{&quot;size1&quot;:67.249262343891886},&quot;subLayout&quot;:[{&quot;id&quot;:&quot;2021-04-01T15:24:14&quot;,&quot;margin&quot;:{&quot;bottom&quot;:1.2439998388290405,&quot;left&quot;:4.6570000648498535,&quot;right&quot;:4.2329998016357422,&quot;top&quot;:1.2439998388290405},&quot;type&quot;:0},{&quot;id&quot;:&quot;2021-04-01T15:24:14&quot;,&quot;margin&quot;:{&quot;bottom&quot;:1.6929999589920044,&quot;left&quot;:1.6929999589920044,&quot;right&quot;:1.6929999589920044,&quot;top&quot;:0.026000002399086952},&quot;type&quot;:0}],&quot;type&quot;:0}],&quot;type&quot;:0}"/>
  <p:tag name="KSO_WM_SLIDE_RATIO" val="1.777778"/>
  <p:tag name="KSO_WM_CHIP_INFOS" val="{&quot;type&quot;:0,&quot;layout_type&quot;:&quot;topbottom&quot;,&quot;layout_feature&quot;:1,&quot;aspect_ratio&quot;:&quot;16:9&quot;,&quot;same_font_size&quot;:false,&quot;diagram&quot;:{&quot;type&quot;:[],&quot;direction&quot;:0,&quot;isSupportDecBetweenItems&quot;:false},&quot;tags&quot;:{&quot;style&quot;:[&quot;商务&quot;,&quot;简约&quot;,&quot;文艺清新&quot;,&quot;中国风&quot;,&quot;卡通&quot;,&quot;欧美风&quot;,&quot;黑板风&quot;,&quot;渐变风&quot;,&quot;党政风&quot;]},&quot;slide_type&quot;:[&quot;text&quot;]}"/>
  <p:tag name="KSO_WM_CHIP_XID" val="5f6c91f07b7ee298d4019c65"/>
  <p:tag name="KSO_WM_CHIP_FILLPROP" val="[[{&quot;text_align&quot;:&quot;cm&quot;,&quot;text_direction&quot;:&quot;horizontal&quot;,&quot;support_big_font&quot;:true,&quot;fill_id&quot;:&quot;5116bb54b9204f3e9c0e418dba9e0b40&quot;,&quot;fill_align&quot;:&quot;cm&quot;,&quot;chip_types&quot;:[&quot;header&quot;]},{&quot;text_align&quot;:&quot;cm&quot;,&quot;text_direction&quot;:&quot;horizontal&quot;,&quot;support_big_font&quot;:false,&quot;fill_id&quot;:&quot;699c3ce0dcc84f22a29d1985fde2f562&quot;,&quot;fill_align&quot;:&quot;cm&quot;,&quot;chip_types&quot;:[&quot;text&quot;]},{&quot;text_align&quot;:&quot;cm&quot;,&quot;text_direction&quot;:&quot;horizontal&quot;,&quot;support_features&quot;:[&quot;collage&quot;,&quot;carousel&quot;],&quot;support_big_font&quot;:false,&quot;fill_id&quot;:&quot;85d69288f4144befb788b4bb6bfdeacf&quot;,&quot;fill_align&quot;:&quot;cm&quot;,&quot;chip_types&quot;:[&quot;picture&quot;,&quot;chart&quot;,&quot;table&quot;,&quot;video&quot;]}],[{&quot;text_align&quot;:&quot;cm&quot;,&quot;text_direction&quot;:&quot;horizontal&quot;,&quot;support_big_font&quot;:true,&quot;fill_id&quot;:&quot;5116bb54b9204f3e9c0e418dba9e0b40&quot;,&quot;fill_align&quot;:&quot;cm&quot;,&quot;chip_types&quot;:[&quot;header&quot;]},{&quot;text_align&quot;:&quot;lm&quot;,&quot;text_direction&quot;:&quot;horizontal&quot;,&quot;support_big_font&quot;:false,&quot;fill_id&quot;:&quot;699c3ce0dcc84f22a29d1985fde2f562&quot;,&quot;fill_align&quot;:&quot;cm&quot;,&quot;chip_types&quot;:[&quot;text&quot;]},{&quot;text_align&quot;:&quot;cm&quot;,&quot;text_direction&quot;:&quot;horizontal&quot;,&quot;support_features&quot;:[&quot;collage&quot;,&quot;carousel&quot;],&quot;support_big_font&quot;:false,&quot;fill_id&quot;:&quot;85d69288f4144befb788b4bb6bfdeacf&quot;,&quot;fill_align&quot;:&quot;cm&quot;,&quot;chip_types&quot;:[&quot;picture&quot;,&quot;chart&quot;,&quot;table&quot;,&quot;video&quot;]}]]"/>
  <p:tag name="KSO_WM_CHIP_DECFILLPROP" val="[]"/>
  <p:tag name="KSO_WM_SLIDE_CAN_ADD_NAVIGATION" val="1"/>
  <p:tag name="KSO_WM_CHIP_GROUPID" val="5f6c91f07b7ee298d4019c64"/>
  <p:tag name="KSO_WM_SLIDE_BK_DARK_LIGHT" val="2"/>
  <p:tag name="KSO_WM_SLIDE_BACKGROUND_TYPE" val="general"/>
  <p:tag name="KSO_WM_SLIDE_SUPPORT_FEATURE_TYPE" val="3"/>
  <p:tag name="KSO_WM_TEMPLATE_ASSEMBLE_XID" val="60656efd4054ed1e2fb801e5"/>
  <p:tag name="KSO_WM_TEMPLATE_ASSEMBLE_GROUPID" val="60656efd4054ed1e2fb801e5"/>
</p:tagLst>
</file>

<file path=ppt/tags/tag2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diagram20211459_1*i*1"/>
  <p:tag name="KSO_WM_TEMPLATE_CATEGORY" val="diagram"/>
  <p:tag name="KSO_WM_TEMPLATE_INDEX" val="20211459"/>
  <p:tag name="KSO_WM_UNIT_LAYERLEVEL" val="1"/>
  <p:tag name="KSO_WM_TAG_VERSION" val="1.0"/>
  <p:tag name="KSO_WM_BEAUTIFY_FLAG" val="#wm#"/>
  <p:tag name="KSO_WM_UNIT_BLOCK" val="0"/>
  <p:tag name="KSO_WM_UNIT_SM_LIMIT_TYPE" val="2"/>
  <p:tag name="KSO_WM_UNIT_DEC_AREA_ID" val="cf4ca8df3e4146fcb66d8a6ab3369759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CHIP_GROUPID" val="5f6c91f07b7ee298d4019c64"/>
  <p:tag name="KSO_WM_CHIP_XID" val="5f6c91f07b7ee298d4019c65"/>
  <p:tag name="KSO_WM_UNIT_FILL_FORE_SCHEMECOLOR_INDEX_BRIGHTNESS" val="0"/>
  <p:tag name="KSO_WM_UNIT_FILL_FORE_SCHEMECOLOR_INDEX" val="15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VALUE" val="795"/>
  <p:tag name="KSO_WM_TEMPLATE_ASSEMBLE_XID" val="60656efd4054ed1e2fb801e5"/>
  <p:tag name="KSO_WM_TEMPLATE_ASSEMBLE_GROUPID" val="60656efd4054ed1e2fb801e5"/>
</p:tagLst>
</file>

<file path=ppt/tags/tag2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11459_1*i*2"/>
  <p:tag name="KSO_WM_TEMPLATE_CATEGORY" val="diagram"/>
  <p:tag name="KSO_WM_TEMPLATE_INDEX" val="20211459"/>
  <p:tag name="KSO_WM_UNIT_LAYERLEVEL" val="1"/>
  <p:tag name="KSO_WM_TAG_VERSION" val="1.0"/>
  <p:tag name="KSO_WM_UNIT_BLOCK" val="0"/>
  <p:tag name="KSO_WM_UNIT_SM_LIMIT_TYPE" val="2"/>
  <p:tag name="KSO_WM_UNIT_DEC_AREA_ID" val="3e35f03d6e3144cca6bca6d82c15a24e"/>
  <p:tag name="KSO_WM_UNIT_DECORATE_INFO" val="{&quot;DecorateInfoH&quot;:{&quot;IsAbs&quot;:true},&quot;DecorateInfoW&quot;:{&quot;IsAbs&quot;:true},&quot;DecorateInfoX&quot;:{&quot;IsAbs&quot;:true,&quot;Pos&quot;:1},&quot;DecorateInfoY&quot;:{&quot;IsAbs&quot;:true,&quot;Pos&quot;:1},&quot;ReferentInfo&quot;:{&quot;Id&quot;:&quot;cd2ed53f3319462db2dd7537771c07a6&quot;,&quot;X&quot;:{&quot;Pos&quot;:1},&quot;Y&quot;:{&quot;Pos&quot;:1}},&quot;whChangeMode&quot;:0}"/>
  <p:tag name="KSO_WM_CHIP_GROUPID" val="5f6c91f07b7ee298d4019c64"/>
  <p:tag name="KSO_WM_CHIP_XID" val="5f6c91f07b7ee298d4019c65"/>
  <p:tag name="KSO_WM_UNIT_FILL_FORE_SCHEMECOLOR_INDEX_BRIGHTNESS" val="0"/>
  <p:tag name="KSO_WM_UNIT_FILL_FORE_SCHEMECOLOR_INDEX" val="16"/>
  <p:tag name="KSO_WM_UNIT_FILL_TYPE" val="1"/>
  <p:tag name="KSO_WM_UNIT_SHADOW_SCHEMECOLOR_INDEX_BRIGHTNESS" val="-0.25"/>
  <p:tag name="KSO_WM_UNIT_SHADOW_SCHEMECOLOR_INDEX" val="16"/>
  <p:tag name="KSO_WM_UNIT_TEXT_FILL_FORE_SCHEMECOLOR_INDEX_BRIGHTNESS" val="0"/>
  <p:tag name="KSO_WM_UNIT_TEXT_FILL_FORE_SCHEMECOLOR_INDEX" val="2"/>
  <p:tag name="KSO_WM_UNIT_TEXT_FILL_TYPE" val="1"/>
  <p:tag name="KSO_WM_UNIT_VALUE" val="385"/>
  <p:tag name="KSO_WM_TEMPLATE_ASSEMBLE_XID" val="60656efd4054ed1e2fb801e5"/>
  <p:tag name="KSO_WM_TEMPLATE_ASSEMBLE_GROUPID" val="60656efd4054ed1e2fb801e5"/>
</p:tagLst>
</file>

<file path=ppt/tags/tag2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NOCLEAR" val="0"/>
  <p:tag name="KSO_WM_UNIT_VALUE" val="22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diagram20211459_1*a*1"/>
  <p:tag name="KSO_WM_TEMPLATE_CATEGORY" val="diagram"/>
  <p:tag name="KSO_WM_TEMPLATE_INDEX" val="20211459"/>
  <p:tag name="KSO_WM_UNIT_LAYERLEVEL" val="1"/>
  <p:tag name="KSO_WM_TAG_VERSION" val="1.0"/>
  <p:tag name="KSO_WM_BEAUTIFY_FLAG" val="#wm#"/>
  <p:tag name="KSO_WM_UNIT_PRESET_TEXT" val="单击此处添加大标题内容"/>
  <p:tag name="KSO_WM_UNIT_DEFAULT_FONT" val="24;44;4"/>
  <p:tag name="KSO_WM_UNIT_BLOCK" val="0"/>
  <p:tag name="KSO_WM_UNIT_SHOW_EDIT_AREA_INDICATION" val="1"/>
  <p:tag name="KSO_WM_CHIP_GROUPID" val="5e7881253197e252a37019b5"/>
  <p:tag name="KSO_WM_CHIP_XID" val="5e7881253197e252a37019b6"/>
  <p:tag name="KSO_WM_UNIT_DEC_AREA_ID" val="3c28d29cf76f4b7195eb8a1b31b46341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mode&quot;:&quot;full&quot;,&quot;sacle_strategy&quot;:&quot;smart&quot;}"/>
  <p:tag name="KSO_WM_ASSEMBLE_CHIP_INDEX" val="c43e0fc7b3b64c5f8be0c1aabc0cf99e"/>
  <p:tag name="KSO_WM_UNIT_SUPPORT_BIG_FONT" val="1"/>
  <p:tag name="KSO_WM_UNIT_TEXT_FILL_FORE_SCHEMECOLOR_INDEX_BRIGHTNESS" val="0"/>
  <p:tag name="KSO_WM_UNIT_TEXT_FILL_FORE_SCHEMECOLOR_INDEX" val="13"/>
  <p:tag name="KSO_WM_UNIT_TEXT_FILL_TYPE" val="1"/>
  <p:tag name="KSO_WM_TEMPLATE_ASSEMBLE_XID" val="60656efd4054ed1e2fb801e5"/>
  <p:tag name="KSO_WM_TEMPLATE_ASSEMBLE_GROUPID" val="60656efd4054ed1e2fb801e5"/>
</p:tagLst>
</file>

<file path=ppt/tags/tag2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SUBTYPE" val="a"/>
  <p:tag name="KSO_WM_UNIT_SUBTYPE" val="a"/>
  <p:tag name="KSO_WM_UNIT_PRESET_TEXT" val="单击此处添加正文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ID" val="diagram20211459_1*f*1"/>
  <p:tag name="KSO_WM_TEMPLATE_CATEGORY" val="diagram"/>
  <p:tag name="KSO_WM_TEMPLATE_INDEX" val="20211459"/>
  <p:tag name="KSO_WM_UNIT_LAYERLEVEL" val="1"/>
  <p:tag name="KSO_WM_TAG_VERSION" val="1.0"/>
  <p:tag name="KSO_WM_UNIT_DEFAULT_FONT" val="14;20;2"/>
  <p:tag name="KSO_WM_UNIT_BLOCK" val="0"/>
  <p:tag name="KSO_WM_UNIT_VALUE" val="43"/>
  <p:tag name="KSO_WM_UNIT_SHOW_EDIT_AREA_INDICATION" val="1"/>
  <p:tag name="KSO_WM_CHIP_GROUPID" val="5e6b05596848fb12bee65ac8"/>
  <p:tag name="KSO_WM_CHIP_XID" val="5e6b05596848fb12bee65aca"/>
  <p:tag name="KSO_WM_UNIT_DEC_AREA_ID" val="a6d3fea88687457586d8599158b75aab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mode&quot;:&quot;full&quot;,&quot;sacle_strategy&quot;:&quot;smart&quot;}"/>
  <p:tag name="KSO_WM_ASSEMBLE_CHIP_INDEX" val="0694f8dd56be41b2832e5c59ffd92edc"/>
  <p:tag name="KSO_WM_UNIT_TEXT_FILL_FORE_SCHEMECOLOR_INDEX_BRIGHTNESS" val="0.25"/>
  <p:tag name="KSO_WM_UNIT_TEXT_FILL_FORE_SCHEMECOLOR_INDEX" val="13"/>
  <p:tag name="KSO_WM_UNIT_TEXT_FILL_TYPE" val="1"/>
  <p:tag name="KSO_WM_TEMPLATE_ASSEMBLE_XID" val="60656efd4054ed1e2fb801e5"/>
  <p:tag name="KSO_WM_TEMPLATE_ASSEMBLE_GROUPID" val="60656efd4054ed1e2fb801e5"/>
</p:tagLst>
</file>

<file path=ppt/tags/tag2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VALUE" val="804*2157"/>
  <p:tag name="KSO_WM_UNIT_HIGHLIGHT" val="0"/>
  <p:tag name="KSO_WM_UNIT_COMPATIBLE" val="0"/>
  <p:tag name="KSO_WM_UNIT_DIAGRAM_ISNUMVISUAL" val="0"/>
  <p:tag name="KSO_WM_UNIT_DIAGRAM_ISREFERUNIT" val="0"/>
  <p:tag name="KSO_WM_UNIT_ID" val="diagram20211459_1*d*1"/>
  <p:tag name="KSO_WM_TEMPLATE_CATEGORY" val="diagram"/>
  <p:tag name="KSO_WM_TEMPLATE_INDEX" val="20211459"/>
  <p:tag name="KSO_WM_UNIT_LAYERLEVEL" val="1"/>
  <p:tag name="KSO_WM_TAG_VERSION" val="1.0"/>
  <p:tag name="KSO_WM_CHIP_GROUPID" val="5e7310da9a230a26b9e88a19"/>
  <p:tag name="KSO_WM_CHIP_XID" val="5e7310da9a230a26b9e88a1a"/>
  <p:tag name="KSO_WM_UNIT_DEC_AREA_ID" val="cd2ed53f3319462db2dd7537771c07a6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mode&quot;:&quot;full&quot;,&quot;sacle_strategy&quot;:&quot;smart&quot;}"/>
  <p:tag name="KSO_WM_ASSEMBLE_CHIP_INDEX" val="9736da794f1b42a883330d08cbd6004d"/>
  <p:tag name="KSO_WM_UNIT_SUPPORT_UNIT_TYPE" val="[&quot;d&quot;,&quot;α&quot;,&quot;β&quot;,&quot;θ&quot;]"/>
  <p:tag name="KSO_WM_TEMPLATE_ASSEMBLE_XID" val="60656efd4054ed1e2fb801e5"/>
  <p:tag name="KSO_WM_TEMPLATE_ASSEMBLE_GROUPID" val="60656efd4054ed1e2fb801e5"/>
</p:tagLst>
</file>

<file path=ppt/tags/tag2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diagram20211184_1"/>
  <p:tag name="KSO_WM_TEMPLATE_SUBCATEGORY" val="21"/>
  <p:tag name="KSO_WM_TEMPLATE_MASTER_TYPE" val="0"/>
  <p:tag name="KSO_WM_TEMPLATE_COLOR_TYPE" val="1"/>
  <p:tag name="KSO_WM_SLIDE_TYPE" val="text"/>
  <p:tag name="KSO_WM_SLIDE_SUBTYPE" val="picTxt"/>
  <p:tag name="KSO_WM_SLIDE_ITEM_CNT" val="0"/>
  <p:tag name="KSO_WM_SLIDE_INDEX" val="1"/>
  <p:tag name="KSO_WM_SLIDE_SIZE" val="960*480"/>
  <p:tag name="KSO_WM_SLIDE_POSITION" val="0*0"/>
  <p:tag name="KSO_WM_TAG_VERSION" val="1.0"/>
  <p:tag name="KSO_WM_BEAUTIFY_FLAG" val="#wm#"/>
  <p:tag name="KSO_WM_TEMPLATE_CATEGORY" val="diagram"/>
  <p:tag name="KSO_WM_TEMPLATE_INDEX" val="20211184"/>
  <p:tag name="KSO_WM_SLIDE_LAYOUT" val="a_d_f"/>
  <p:tag name="KSO_WM_SLIDE_LAYOUT_CNT" val="1_1_1"/>
  <p:tag name="KSO_WM_SPECIAL_SOURCE" val="bdnull"/>
  <p:tag name="KSO_WM_TEMPLATE_THUMBS_INDEX" val="1、4、7、12、13、14、15、16、17、18、20、24、25、28、33、36、40、43、44"/>
  <p:tag name="KSO_WM_SLIDE_LAYOUT_INFO" val="{&quot;id&quot;:&quot;2021-04-01T15:12:13&quot;,&quot;maxSize&quot;:{&quot;size1&quot;:13.5},&quot;minSize&quot;:{&quot;size1&quot;:13.5},&quot;normalSize&quot;:{&quot;size1&quot;:13.5},&quot;subLayout&quot;:[{&quot;backgroundInfo&quot;:[{&quot;bottom&quot;:0,&quot;bottomAbs&quot;:false,&quot;left&quot;:0,&quot;leftAbs&quot;:false,&quot;right&quot;:0,&quot;rightAbs&quot;:false,&quot;top&quot;:0,&quot;topAbs&quot;:false,&quot;type&quot;:&quot;navigation&quot;}],&quot;id&quot;:&quot;2021-04-01T15:12:13&quot;,&quot;margin&quot;:{&quot;bottom&quot;:0.44999998807907104,&quot;left&quot;:0.84700000286102295,&quot;right&quot;:0.84600001573562622,&quot;top&quot;:0.42300000786781311},&quot;type&quot;:0},{&quot;direction&quot;:1,&quot;id&quot;:&quot;2021-04-01T15:12:13&quot;,&quot;maxSize&quot;:{&quot;size1&quot;:44.899618616687562},&quot;minSize&quot;:{&quot;size1&quot;:44.899618616687562},&quot;normalSize&quot;:{&quot;size1&quot;:44.899618616687562},&quot;subLayout&quot;:[{&quot;id&quot;:&quot;2021-04-01T15:12:13&quot;,&quot;margin&quot;:{&quot;bottom&quot;:3.3870000839233398,&quot;left&quot;:2.9630000591278076,&quot;right&quot;:2.9630000591278076,&quot;top&quot;:3.3870000839233398},&quot;type&quot;:0},{&quot;id&quot;:&quot;2021-04-01T15:12:13&quot;,&quot;margin&quot;:{&quot;bottom&quot;:5.0799999237060547,&quot;left&quot;:2.1170001029968262,&quot;right&quot;:2.1170001029968262,&quot;top&quot;:5.5029997825622559},&quot;type&quot;:0}],&quot;type&quot;:0}],&quot;type&quot;:0}"/>
  <p:tag name="KSO_WM_SLIDE_BACKGROUND" val="[&quot;navigation&quot;]"/>
  <p:tag name="KSO_WM_SLIDE_RATIO" val="1.777778"/>
  <p:tag name="KSO_WM_CHIP_INFOS" val="{&quot;layout_type&quot;:&quot;navigation&quot;,&quot;layout_feature&quot;:1,&quot;tags&quot;:{&quot;style&quot;:[&quot;商务&quot;,&quot;简约&quot;,&quot;文艺清新&quot;,&quot;中国风&quot;,&quot;卡通&quot;,&quot;欧美风&quot;,&quot;黑板风&quot;,&quot;渐变风&quot;,&quot;党政风&quot;]},&quot;slide_type&quot;:[&quot;text&quot;],&quot;aspect_ratio&quot;:&quot;16:9&quot;,&quot;diagram&quot;:{&quot;type&quot;:[],&quot;direction&quot;:0,&quot;isSupportDecBetweenItems&quot;:false}}"/>
  <p:tag name="KSO_WM_CHIP_FILLPROP" val="[[{&quot;fill_id&quot;:&quot;c934b58042b44607bfcc30469ccc57d1&quot;,&quot;fill_align&quot;:&quot;lm&quot;,&quot;text_align&quot;:&quot;lm&quot;,&quot;text_direction&quot;:&quot;horizontal&quot;,&quot;chip_types&quot;:[&quot;header&quot;]},{&quot;fill_id&quot;:&quot;4d9e2e0793bc4ca0b72121d8c913aa35&quot;,&quot;fill_align&quot;:&quot;cm&quot;,&quot;text_align&quot;:&quot;cm&quot;,&quot;text_direction&quot;:&quot;horizontal&quot;,&quot;chip_types&quot;:[&quot;pictext&quot;,&quot;picture&quot;,&quot;chart&quot;,&quot;table&quot;]},{&quot;fill_id&quot;:&quot;bbdf01f1b92e49d78e86056d2f3bc513&quot;,&quot;fill_align&quot;:&quot;cm&quot;,&quot;text_align&quot;:&quot;lm&quot;,&quot;text_direction&quot;:&quot;horizontal&quot;,&quot;chip_types&quot;:[&quot;text&quot;]}]]"/>
  <p:tag name="KSO_WM_CHIP_XID" val="5f5f3b968e478fb0c58a9456"/>
  <p:tag name="FIXED_XID_TMP" val="5f5ee1ca4d6848d78f644aeb"/>
  <p:tag name="KSO_WM_SLIDE_CAN_ADD_NAVIGATION" val="1"/>
  <p:tag name="KSO_WM_CHIP_GROUPID" val="5f5ee1ca4d6848d78f644aeb"/>
  <p:tag name="KSO_WM_SLIDE_BK_DARK_LIGHT" val="2"/>
  <p:tag name="KSO_WM_SLIDE_BACKGROUND_TYPE" val="navigation"/>
  <p:tag name="KSO_WM_SLIDE_SUPPORT_FEATURE_TYPE" val="0"/>
  <p:tag name="KSO_WM_TEMPLATE_ASSEMBLE_XID" val="60656eac4054ed1e2fb7fd95"/>
  <p:tag name="KSO_WM_TEMPLATE_ASSEMBLE_GROUPID" val="60656eac4054ed1e2fb7fd95"/>
</p:tagLst>
</file>

<file path=ppt/tags/tag2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11184_1*i*2"/>
  <p:tag name="KSO_WM_TEMPLATE_CATEGORY" val="diagram"/>
  <p:tag name="KSO_WM_TEMPLATE_INDEX" val="20211184"/>
  <p:tag name="KSO_WM_UNIT_LAYERLEVEL" val="1"/>
  <p:tag name="KSO_WM_TAG_VERSION" val="1.0"/>
  <p:tag name="KSO_WM_UNIT_BLOCK" val="0"/>
  <p:tag name="KSO_WM_UNIT_SM_LIMIT_TYPE" val="2"/>
  <p:tag name="KSO_WM_UNIT_DEC_AREA_ID" val="9147eb99afc044f7af2648005f4ff663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CHIP_GROUPID" val="5f5ee1ca4d6848d78f644aeb"/>
  <p:tag name="KSO_WM_CHIP_XID" val="5f5f3b968e478fb0c58a9456"/>
  <p:tag name="KSO_WM_UNIT_LINE_FORE_SCHEMECOLOR_INDEX_BRIGHTNESS" val="0"/>
  <p:tag name="KSO_WM_UNIT_LINE_FORE_SCHEMECOLOR_INDEX" val="15"/>
  <p:tag name="KSO_WM_UNIT_LINE_FILL_TYPE" val="2"/>
  <p:tag name="KSO_WM_UNIT_TEXT_FILL_FORE_SCHEMECOLOR_INDEX_BRIGHTNESS" val="0"/>
  <p:tag name="KSO_WM_UNIT_TEXT_FILL_FORE_SCHEMECOLOR_INDEX" val="2"/>
  <p:tag name="KSO_WM_UNIT_TEXT_FILL_TYPE" val="1"/>
  <p:tag name="KSO_WM_UNIT_VALUE" val="288"/>
  <p:tag name="KSO_WM_TEMPLATE_ASSEMBLE_XID" val="60656eac4054ed1e2fb7fd95"/>
  <p:tag name="KSO_WM_TEMPLATE_ASSEMBLE_GROUPID" val="60656eac4054ed1e2fb7fd95"/>
</p:tagLst>
</file>

<file path=ppt/tags/tag2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11184_1*i*3"/>
  <p:tag name="KSO_WM_TEMPLATE_CATEGORY" val="diagram"/>
  <p:tag name="KSO_WM_TEMPLATE_INDEX" val="20211184"/>
  <p:tag name="KSO_WM_UNIT_LAYERLEVEL" val="1"/>
  <p:tag name="KSO_WM_TAG_VERSION" val="1.0"/>
  <p:tag name="KSO_WM_UNIT_BLOCK" val="0"/>
  <p:tag name="KSO_WM_UNIT_SM_LIMIT_TYPE" val="2"/>
  <p:tag name="KSO_WM_UNIT_DEC_AREA_ID" val="73396cf5e9d04042a26cb7584d08820c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CHIP_GROUPID" val="5f5ee1ca4d6848d78f644aeb"/>
  <p:tag name="KSO_WM_CHIP_XID" val="5f5f3b968e478fb0c58a9456"/>
  <p:tag name="KSO_WM_UNIT_FILL_FORE_SCHEMECOLOR_INDEX_BRIGHTNESS" val="0"/>
  <p:tag name="KSO_WM_UNIT_FILL_FORE_SCHEMECOLOR_INDEX" val="15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VALUE" val="288"/>
  <p:tag name="KSO_WM_TEMPLATE_ASSEMBLE_XID" val="60656eac4054ed1e2fb7fd95"/>
  <p:tag name="KSO_WM_TEMPLATE_ASSEMBLE_GROUPID" val="60656eac4054ed1e2fb7fd95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11184_1*i*4"/>
  <p:tag name="KSO_WM_TEMPLATE_CATEGORY" val="diagram"/>
  <p:tag name="KSO_WM_TEMPLATE_INDEX" val="20211184"/>
  <p:tag name="KSO_WM_UNIT_LAYERLEVEL" val="1"/>
  <p:tag name="KSO_WM_TAG_VERSION" val="1.0"/>
  <p:tag name="KSO_WM_UNIT_BLOCK" val="0"/>
  <p:tag name="KSO_WM_UNIT_SM_LIMIT_TYPE" val="2"/>
  <p:tag name="KSO_WM_UNIT_DEC_AREA_ID" val="7196135bcbac4253a665a00abefe1426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CHIP_GROUPID" val="5f5ee1ca4d6848d78f644aeb"/>
  <p:tag name="KSO_WM_CHIP_XID" val="5f5f3b968e478fb0c58a9456"/>
  <p:tag name="KSO_WM_UNIT_FILL_FORE_SCHEMECOLOR_INDEX_BRIGHTNESS" val="0"/>
  <p:tag name="KSO_WM_UNIT_FILL_FORE_SCHEMECOLOR_INDEX" val="15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VALUE" val="319"/>
  <p:tag name="KSO_WM_TEMPLATE_ASSEMBLE_XID" val="60656eac4054ed1e2fb7fd95"/>
  <p:tag name="KSO_WM_TEMPLATE_ASSEMBLE_GROUPID" val="60656eac4054ed1e2fb7fd95"/>
</p:tagLst>
</file>

<file path=ppt/tags/tag2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11184_1*i*5"/>
  <p:tag name="KSO_WM_TEMPLATE_CATEGORY" val="diagram"/>
  <p:tag name="KSO_WM_TEMPLATE_INDEX" val="20211184"/>
  <p:tag name="KSO_WM_UNIT_LAYERLEVEL" val="1"/>
  <p:tag name="KSO_WM_TAG_VERSION" val="1.0"/>
  <p:tag name="KSO_WM_UNIT_BLOCK" val="0"/>
  <p:tag name="KSO_WM_UNIT_SM_LIMIT_TYPE" val="2"/>
  <p:tag name="KSO_WM_UNIT_DEC_AREA_ID" val="9f6239f1c2a448929e07055046d7044e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CHIP_GROUPID" val="5f5ee1ca4d6848d78f644aeb"/>
  <p:tag name="KSO_WM_CHIP_XID" val="5f5f3b968e478fb0c58a9456"/>
  <p:tag name="KSO_WM_TEMPLATE_ASSEMBLE_XID" val="60656eac4054ed1e2fb7fd95"/>
  <p:tag name="KSO_WM_TEMPLATE_ASSEMBLE_GROUPID" val="60656eac4054ed1e2fb7fd95"/>
</p:tagLst>
</file>

<file path=ppt/tags/tag2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11184_1*i*8"/>
  <p:tag name="KSO_WM_TEMPLATE_CATEGORY" val="diagram"/>
  <p:tag name="KSO_WM_TEMPLATE_INDEX" val="20211184"/>
  <p:tag name="KSO_WM_UNIT_LAYERLEVEL" val="1"/>
  <p:tag name="KSO_WM_TAG_VERSION" val="1.0"/>
  <p:tag name="KSO_WM_UNIT_BLOCK" val="0"/>
  <p:tag name="KSO_WM_UNIT_SM_LIMIT_TYPE" val="2"/>
  <p:tag name="KSO_WM_UNIT_DEC_AREA_ID" val="16cc829949db46ec922691ed797455c5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CHIP_GROUPID" val="5f5ee1ca4d6848d78f644aeb"/>
  <p:tag name="KSO_WM_CHIP_XID" val="5f5f3b968e478fb0c58a9456"/>
  <p:tag name="KSO_WM_TEMPLATE_ASSEMBLE_XID" val="60656eac4054ed1e2fb7fd95"/>
  <p:tag name="KSO_WM_TEMPLATE_ASSEMBLE_GROUPID" val="60656eac4054ed1e2fb7fd95"/>
</p:tagLst>
</file>

<file path=ppt/tags/tag2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NOCLEAR" val="0"/>
  <p:tag name="KSO_WM_UNIT_VALUE" val="32"/>
  <p:tag name="KSO_WM_UNIT_HIGHLIGHT" val="0"/>
  <p:tag name="KSO_WM_UNIT_COMPATIBLE" val="0"/>
  <p:tag name="KSO_WM_UNIT_DIAGRAM_ISNUMVISUAL" val="0"/>
  <p:tag name="KSO_WM_UNIT_DIAGRAM_ISREFERUNIT" val="0"/>
  <p:tag name="KSO_WM_UNIT_ID" val="diagram20211184_1*a*1"/>
  <p:tag name="KSO_WM_TEMPLATE_CATEGORY" val="diagram"/>
  <p:tag name="KSO_WM_TEMPLATE_INDEX" val="20211184"/>
  <p:tag name="KSO_WM_UNIT_LAYERLEVEL" val="1"/>
  <p:tag name="KSO_WM_TAG_VERSION" val="1.0"/>
  <p:tag name="KSO_WM_UNIT_PRESET_TEXT" val="单击此处添加大标题内容"/>
  <p:tag name="KSO_WM_UNIT_DEFAULT_FONT" val="24;44;4"/>
  <p:tag name="KSO_WM_UNIT_BLOCK" val="0"/>
  <p:tag name="KSO_WM_UNIT_SHOW_EDIT_AREA_INDICATION" val="1"/>
  <p:tag name="KSO_WM_CHIP_GROUPID" val="5e7881253197e252a37019b5"/>
  <p:tag name="KSO_WM_CHIP_XID" val="5e7881253197e252a37019b6"/>
  <p:tag name="KSO_WM_UNIT_DEC_AREA_ID" val="9b665f9a8a504290983a23c81fa0b270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lm&quot;,&quot;fill_mode&quot;:&quot;full&quot;,&quot;sacle_strategy&quot;:&quot;smart&quot;}"/>
  <p:tag name="KSO_WM_ASSEMBLE_CHIP_INDEX" val="6565a72d5fd44f69aecac146861976aa"/>
  <p:tag name="KSO_WM_UNIT_TEXT_FILL_FORE_SCHEMECOLOR_INDEX_BRIGHTNESS" val="0"/>
  <p:tag name="KSO_WM_UNIT_TEXT_FILL_FORE_SCHEMECOLOR_INDEX" val="13"/>
  <p:tag name="KSO_WM_UNIT_TEXT_FILL_TYPE" val="1"/>
  <p:tag name="KSO_WM_TEMPLATE_ASSEMBLE_XID" val="60656eac4054ed1e2fb7fd95"/>
  <p:tag name="KSO_WM_TEMPLATE_ASSEMBLE_GROUPID" val="60656eac4054ed1e2fb7fd95"/>
</p:tagLst>
</file>

<file path=ppt/tags/tag2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VALUE" val="804*846"/>
  <p:tag name="KSO_WM_UNIT_HIGHLIGHT" val="0"/>
  <p:tag name="KSO_WM_UNIT_COMPATIBLE" val="1"/>
  <p:tag name="KSO_WM_UNIT_DIAGRAM_ISNUMVISUAL" val="0"/>
  <p:tag name="KSO_WM_UNIT_DIAGRAM_ISREFERUNIT" val="0"/>
  <p:tag name="KSO_WM_UNIT_ID" val="diagram20211184_1*d*1"/>
  <p:tag name="KSO_WM_TEMPLATE_CATEGORY" val="diagram"/>
  <p:tag name="KSO_WM_TEMPLATE_INDEX" val="20211184"/>
  <p:tag name="KSO_WM_UNIT_LAYERLEVEL" val="1"/>
  <p:tag name="KSO_WM_TAG_VERSION" val="1.0"/>
  <p:tag name="KSO_WM_CHIP_GROUPID" val="5e7310da9a230a26b9e88a19"/>
  <p:tag name="KSO_WM_CHIP_XID" val="5e7310da9a230a26b9e88a1a"/>
  <p:tag name="KSO_WM_UNIT_DEC_AREA_ID" val="1773e335736a420090ec04379e3541ee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mode&quot;:&quot;full&quot;,&quot;sacle_strategy&quot;:&quot;smart&quot;}"/>
  <p:tag name="KSO_WM_ASSEMBLE_CHIP_INDEX" val="6eec6a44a8cb41698462e34a20a57ef0"/>
  <p:tag name="KSO_WM_UNIT_SUPPORT_UNIT_TYPE" val="[&quot;d&quot;,&quot;α&quot;,&quot;β&quot;]"/>
  <p:tag name="KSO_WM_TEMPLATE_ASSEMBLE_XID" val="60656eac4054ed1e2fb7fd95"/>
  <p:tag name="KSO_WM_TEMPLATE_ASSEMBLE_GROUPID" val="60656eac4054ed1e2fb7fd95"/>
</p:tagLst>
</file>

<file path=ppt/tags/tag2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SUBTYPE" val="a"/>
  <p:tag name="KSO_WM_UNIT_SUBTYPE" val="a"/>
  <p:tag name="KSO_WM_UNIT_PRESET_TEXT" val="单击此处添加正文，文字是您思想的提炼，为了演示发布的良好效果，请言简意赅的阐述您的观点。您的内容已经简明扼要，字字珠玑，但信息却千丝万缕、错综复杂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ID" val="diagram20211184_1*f*1"/>
  <p:tag name="KSO_WM_TEMPLATE_CATEGORY" val="diagram"/>
  <p:tag name="KSO_WM_TEMPLATE_INDEX" val="20211184"/>
  <p:tag name="KSO_WM_UNIT_LAYERLEVEL" val="1"/>
  <p:tag name="KSO_WM_TAG_VERSION" val="1.0"/>
  <p:tag name="KSO_WM_UNIT_DEFAULT_FONT" val="14;20;2"/>
  <p:tag name="KSO_WM_UNIT_BLOCK" val="0"/>
  <p:tag name="KSO_WM_UNIT_VALUE" val="80"/>
  <p:tag name="KSO_WM_UNIT_SHOW_EDIT_AREA_INDICATION" val="1"/>
  <p:tag name="KSO_WM_CHIP_GROUPID" val="5e6b05596848fb12bee65ac8"/>
  <p:tag name="KSO_WM_CHIP_XID" val="5e6b05596848fb12bee65aca"/>
  <p:tag name="KSO_WM_UNIT_DEC_AREA_ID" val="b2701576074c4139a47ff4298a68a0c6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mode&quot;:&quot;full&quot;,&quot;sacle_strategy&quot;:&quot;smart&quot;}"/>
  <p:tag name="KSO_WM_ASSEMBLE_CHIP_INDEX" val="d6279babcfc54b90b107d85804292b1d"/>
  <p:tag name="KSO_WM_UNIT_TEXT_FILL_FORE_SCHEMECOLOR_INDEX_BRIGHTNESS" val="0.25"/>
  <p:tag name="KSO_WM_UNIT_TEXT_FILL_FORE_SCHEMECOLOR_INDEX" val="13"/>
  <p:tag name="KSO_WM_UNIT_TEXT_FILL_TYPE" val="1"/>
  <p:tag name="KSO_WM_TEMPLATE_ASSEMBLE_XID" val="60656eac4054ed1e2fb7fd95"/>
  <p:tag name="KSO_WM_TEMPLATE_ASSEMBLE_GROUPID" val="60656eac4054ed1e2fb7fd95"/>
</p:tagLst>
</file>

<file path=ppt/tags/tag2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9"/>
  <p:tag name="KSO_WM_UNIT_ID" val="diagram20211184_1*i*9"/>
  <p:tag name="KSO_WM_TEMPLATE_CATEGORY" val="diagram"/>
  <p:tag name="KSO_WM_TEMPLATE_INDEX" val="20211184"/>
  <p:tag name="KSO_WM_UNIT_LAYERLEVEL" val="1"/>
  <p:tag name="KSO_WM_TAG_VERSION" val="1.0"/>
  <p:tag name="KSO_WM_BEAUTIFY_FLAG" val="#wm#"/>
  <p:tag name="KSO_WM_UNIT_BLOCK" val="0"/>
  <p:tag name="KSO_WM_UNIT_SM_LIMIT_TYPE" val="2"/>
  <p:tag name="KSO_WM_UNIT_DEC_AREA_ID" val="5e12d69f226b47249e6ac9c7eaa11a4a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true},&quot;DecorateInfoH&quot;:{&quot;IsAbs&quot;:true},&quot;whChangeMode&quot;:0}"/>
  <p:tag name="KSO_WM_CHIP_GROUPID" val="5f5ee1ca4d6848d78f644aeb"/>
  <p:tag name="KSO_WM_CHIP_XID" val="5f5f3b968e478fb0c58a9456"/>
  <p:tag name="KSO_WM_UNIT_FILL_FORE_SCHEMECOLOR_INDEX_BRIGHTNESS" val="0"/>
  <p:tag name="KSO_WM_UNIT_FILL_FORE_SCHEMECOLOR_INDEX" val="15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VALUE" val="0"/>
  <p:tag name="KSO_WM_TEMPLATE_ASSEMBLE_XID" val="60656eac4054ed1e2fb7fd95"/>
  <p:tag name="KSO_WM_TEMPLATE_ASSEMBLE_GROUPID" val="60656eac4054ed1e2fb7fd95"/>
</p:tagLst>
</file>

<file path=ppt/tags/tag2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0"/>
  <p:tag name="KSO_WM_UNIT_ID" val="diagram20211184_1*i*10"/>
  <p:tag name="KSO_WM_TEMPLATE_CATEGORY" val="diagram"/>
  <p:tag name="KSO_WM_TEMPLATE_INDEX" val="20211184"/>
  <p:tag name="KSO_WM_UNIT_LAYERLEVEL" val="1"/>
  <p:tag name="KSO_WM_TAG_VERSION" val="1.0"/>
  <p:tag name="KSO_WM_BEAUTIFY_FLAG" val="#wm#"/>
  <p:tag name="KSO_WM_UNIT_BLOCK" val="0"/>
  <p:tag name="KSO_WM_UNIT_SM_LIMIT_TYPE" val="2"/>
  <p:tag name="KSO_WM_UNIT_DEC_AREA_ID" val="f66dbedc9f7a4adbb5193b3acfd723ca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true},&quot;DecorateInfoH&quot;:{&quot;IsAbs&quot;:true},&quot;whChangeMode&quot;:0}"/>
  <p:tag name="KSO_WM_CHIP_GROUPID" val="5f5ee1ca4d6848d78f644aeb"/>
  <p:tag name="KSO_WM_CHIP_XID" val="5f5f3b968e478fb0c58a9456"/>
  <p:tag name="KSO_WM_UNIT_FILL_FORE_SCHEMECOLOR_INDEX_BRIGHTNESS" val="0"/>
  <p:tag name="KSO_WM_UNIT_FILL_FORE_SCHEMECOLOR_INDEX" val="5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VALUE" val="0"/>
  <p:tag name="KSO_WM_TEMPLATE_ASSEMBLE_XID" val="60656eac4054ed1e2fb7fd95"/>
  <p:tag name="KSO_WM_TEMPLATE_ASSEMBLE_GROUPID" val="60656eac4054ed1e2fb7fd95"/>
</p:tagLst>
</file>

<file path=ppt/tags/tag2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6"/>
  <p:tag name="KSO_WM_UNIT_ID" val="diagram20211184_1*i*6"/>
  <p:tag name="KSO_WM_TEMPLATE_CATEGORY" val="diagram"/>
  <p:tag name="KSO_WM_TEMPLATE_INDEX" val="20211184"/>
  <p:tag name="KSO_WM_UNIT_LAYERLEVEL" val="1"/>
  <p:tag name="KSO_WM_TAG_VERSION" val="1.0"/>
  <p:tag name="KSO_WM_BEAUTIFY_FLAG" val="#wm#"/>
  <p:tag name="KSO_WM_UNIT_BLOCK" val="0"/>
  <p:tag name="KSO_WM_UNIT_SM_LIMIT_TYPE" val="2"/>
  <p:tag name="KSO_WM_UNIT_DEC_AREA_ID" val="24266ae78fba4d2688e71033631fe25f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true},&quot;DecorateInfoH&quot;:{&quot;IsAbs&quot;:true},&quot;whChangeMode&quot;:0}"/>
  <p:tag name="KSO_WM_CHIP_GROUPID" val="5f5ee1ca4d6848d78f644aeb"/>
  <p:tag name="KSO_WM_CHIP_XID" val="5f5f3b968e478fb0c58a9456"/>
  <p:tag name="KSO_WM_UNIT_FILL_FORE_SCHEMECOLOR_INDEX_BRIGHTNESS" val="0"/>
  <p:tag name="KSO_WM_UNIT_FILL_FORE_SCHEMECOLOR_INDEX" val="5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VALUE" val="0"/>
  <p:tag name="KSO_WM_TEMPLATE_ASSEMBLE_XID" val="60656eac4054ed1e2fb7fd95"/>
  <p:tag name="KSO_WM_TEMPLATE_ASSEMBLE_GROUPID" val="60656eac4054ed1e2fb7fd95"/>
</p:tagLst>
</file>

<file path=ppt/tags/tag2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7"/>
  <p:tag name="KSO_WM_UNIT_ID" val="diagram20211184_1*i*7"/>
  <p:tag name="KSO_WM_TEMPLATE_CATEGORY" val="diagram"/>
  <p:tag name="KSO_WM_TEMPLATE_INDEX" val="20211184"/>
  <p:tag name="KSO_WM_UNIT_LAYERLEVEL" val="1"/>
  <p:tag name="KSO_WM_TAG_VERSION" val="1.0"/>
  <p:tag name="KSO_WM_BEAUTIFY_FLAG" val="#wm#"/>
  <p:tag name="KSO_WM_UNIT_BLOCK" val="0"/>
  <p:tag name="KSO_WM_UNIT_SM_LIMIT_TYPE" val="2"/>
  <p:tag name="KSO_WM_UNIT_DEC_AREA_ID" val="e843e2d12833433fb2cbceee6ec4ba2b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true},&quot;DecorateInfoH&quot;:{&quot;IsAbs&quot;:true},&quot;whChangeMode&quot;:0}"/>
  <p:tag name="KSO_WM_CHIP_GROUPID" val="5f5ee1ca4d6848d78f644aeb"/>
  <p:tag name="KSO_WM_CHIP_XID" val="5f5f3b968e478fb0c58a9456"/>
  <p:tag name="KSO_WM_UNIT_FILL_FORE_SCHEMECOLOR_INDEX_BRIGHTNESS" val="0"/>
  <p:tag name="KSO_WM_UNIT_FILL_FORE_SCHEMECOLOR_INDEX" val="15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VALUE" val="0"/>
  <p:tag name="KSO_WM_TEMPLATE_ASSEMBLE_XID" val="60656eac4054ed1e2fb7fd95"/>
  <p:tag name="KSO_WM_TEMPLATE_ASSEMBLE_GROUPID" val="60656eac4054ed1e2fb7fd95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diagram20217191_1"/>
  <p:tag name="KSO_WM_TEMPLATE_SUBCATEGORY" val="21"/>
  <p:tag name="KSO_WM_TEMPLATE_MASTER_TYPE" val="0"/>
  <p:tag name="KSO_WM_TEMPLATE_COLOR_TYPE" val="1"/>
  <p:tag name="KSO_WM_SLIDE_TYPE" val="text"/>
  <p:tag name="KSO_WM_SLIDE_SUBTYPE" val="picTxt"/>
  <p:tag name="KSO_WM_SLIDE_ITEM_CNT" val="0"/>
  <p:tag name="KSO_WM_SLIDE_INDEX" val="1"/>
  <p:tag name="KSO_WM_SLIDE_SIZE" val="864*384"/>
  <p:tag name="KSO_WM_SLIDE_POSITION" val="48*72"/>
  <p:tag name="KSO_WM_TAG_VERSION" val="1.0"/>
  <p:tag name="KSO_WM_BEAUTIFY_FLAG" val="#wm#"/>
  <p:tag name="KSO_WM_TEMPLATE_CATEGORY" val="diagram"/>
  <p:tag name="KSO_WM_TEMPLATE_INDEX" val="20217191"/>
  <p:tag name="KSO_WM_SLIDE_LAYOUT" val="a_d_f"/>
  <p:tag name="KSO_WM_SLIDE_LAYOUT_CNT" val="1_1_1"/>
  <p:tag name="KSO_WM_SPECIAL_SOURCE" val="bdnull"/>
  <p:tag name="KSO_WM_SLIDE_LAYOUT_INFO" val="{&quot;backgroundInfo&quot;:[{&quot;bottom&quot;:0,&quot;bottomAbs&quot;:false,&quot;left&quot;:0,&quot;leftAbs&quot;:false,&quot;right&quot;:0,&quot;rightAbs&quot;:false,&quot;top&quot;:0,&quot;topAbs&quot;:false,&quot;type&quot;:&quot;general&quot;}],&quot;id&quot;:&quot;2021-04-01T16:17:35&quot;,&quot;maxSize&quot;:{&quot;size1&quot;:26.699999999999999},&quot;minSize&quot;:{&quot;size1&quot;:20},&quot;normalSize&quot;:{&quot;size1&quot;:21.544444444444444},&quot;subLayout&quot;:[{&quot;id&quot;:&quot;2021-04-01T16:17:35&quot;,&quot;margin&quot;:{&quot;bottom&quot;:0.026000002399086952,&quot;left&quot;:1.6929999589920044,&quot;right&quot;:1.6929999589920044,&quot;top&quot;:1.6929999589920044},&quot;type&quot;:0},{&quot;direction&quot;:1,&quot;id&quot;:&quot;2021-04-01T16:17:35&quot;,&quot;maxSize&quot;:{&quot;size1&quot;:62.5},&quot;minSize&quot;:{&quot;size1&quot;:30},&quot;normalSize&quot;:{&quot;size1&quot;:49.73749999999999},&quot;subLayout&quot;:[{&quot;id&quot;:&quot;2021-04-01T16:17:35&quot;,&quot;margin&quot;:{&quot;bottom&quot;:2.5399999618530273,&quot;left&quot;:2.9630000591278076,&quot;right&quot;:0.026000002399086952,&quot;top&quot;:2.0899999141693115},&quot;type&quot;:0},{&quot;id&quot;:&quot;2021-04-01T16:17:35&quot;,&quot;margin&quot;:{&quot;bottom&quot;:2.5399999618530273,&quot;left&quot;:2.9630000591278076,&quot;right&quot;:2.5399999618530273,&quot;top&quot;:2.1170001029968262},&quot;type&quot;:0}],&quot;type&quot;:0}],&quot;type&quot;:0}"/>
  <p:tag name="KSO_WM_SLIDE_CAN_ADD_NAVIGATION" val="1"/>
  <p:tag name="KSO_WM_SLIDE_BACKGROUND" val="[&quot;general&quot;]"/>
  <p:tag name="KSO_WM_SLIDE_RATIO" val="1.777778"/>
  <p:tag name="KSO_WM_CHIP_INFOS" val="{&quot;type&quot;:0,&quot;layout_type&quot;:&quot;leftright&quot;,&quot;layout_feature&quot;:1,&quot;aspect_ratio&quot;:&quot;16:9&quot;,&quot;same_font_size&quot;:false,&quot;diagram&quot;:{&quot;type&quot;:[],&quot;direction&quot;:0,&quot;isSupportDecBetweenItems&quot;:false},&quot;tags&quot;:{&quot;style&quot;:[&quot;商务&quot;,&quot;简约&quot;,&quot;文艺清新&quot;,&quot;中国风&quot;,&quot;卡通&quot;,&quot;欧美风&quot;,&quot;黑板风&quot;,&quot;渐变风&quot;,&quot;党政风&quot;]},&quot;slide_type&quot;:[&quot;text&quot;]}"/>
  <p:tag name="KSO_WM_CHIP_XID" val="5f5ee1ca4d6848d78f644aec"/>
  <p:tag name="KSO_WM_CHIP_FILLPROP" val="[[{&quot;text_align&quot;:&quot;lt&quot;,&quot;text_direction&quot;:&quot;horizontal&quot;,&quot;support_big_font&quot;:false,&quot;picture_toward&quot;:0,&quot;picture_dockside&quot;:[],&quot;fill_id&quot;:&quot;fbc1d1c81b9c4bca8f09873cfc4ac6db&quot;,&quot;fill_align&quot;:&quot;lt&quot;,&quot;chip_types&quot;:[&quot;header&quot;]},{&quot;text_align&quot;:&quot;lm&quot;,&quot;text_direction&quot;:&quot;horizontal&quot;,&quot;support_big_font&quot;:false,&quot;picture_toward&quot;:0,&quot;picture_dockside&quot;:[],&quot;fill_id&quot;:&quot;2309cd69c72c4ec9add97218b8be879d&quot;,&quot;fill_align&quot;:&quot;cm&quot;,&quot;chip_types&quot;:[&quot;text&quot;,&quot;picture&quot;]},{&quot;text_align&quot;:&quot;lm&quot;,&quot;text_direction&quot;:&quot;horizontal&quot;,&quot;support_big_font&quot;:false,&quot;picture_toward&quot;:0,&quot;picture_dockside&quot;:[],&quot;fill_id&quot;:&quot;f9453295f896499082c4596d22b07337&quot;,&quot;fill_align&quot;:&quot;cm&quot;,&quot;chip_types&quot;:[&quot;text&quot;,&quot;picture&quot;]}]]"/>
  <p:tag name="KSO_WM_CHIP_DECFILLPROP" val="[]"/>
  <p:tag name="KSO_WM_CHIP_GROUPID" val="5f5ee1ca4d6848d78f644aec"/>
  <p:tag name="KSO_WM_SLIDE_BK_DARK_LIGHT" val="2"/>
  <p:tag name="KSO_WM_SLIDE_BACKGROUND_TYPE" val="general"/>
  <p:tag name="KSO_WM_SLIDE_SUPPORT_FEATURE_TYPE" val="0"/>
  <p:tag name="KSO_WM_TEMPLATE_ASSEMBLE_XID" val="606570714054ed1e2fb81550"/>
  <p:tag name="KSO_WM_TEMPLATE_ASSEMBLE_GROUPID" val="606570714054ed1e2fb81550"/>
</p:tagLst>
</file>

<file path=ppt/tags/tag2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17191_1*i*1"/>
  <p:tag name="KSO_WM_TEMPLATE_CATEGORY" val="diagram"/>
  <p:tag name="KSO_WM_TEMPLATE_INDEX" val="20217191"/>
  <p:tag name="KSO_WM_UNIT_LAYERLEVEL" val="1"/>
  <p:tag name="KSO_WM_TAG_VERSION" val="1.0"/>
  <p:tag name="KSO_WM_UNIT_BLOCK" val="0"/>
  <p:tag name="KSO_WM_UNIT_SM_LIMIT_TYPE" val="2"/>
  <p:tag name="KSO_WM_UNIT_DEC_AREA_ID" val="1c98024579644dc5b1cfa5717f78c0f0"/>
  <p:tag name="KSO_WM_UNIT_DECORATE_INFO" val="{&quot;DecorateInfoH&quot;:{&quot;IsAbs&quot;:false},&quot;DecorateInfoW&quot;:{&quot;IsAbs&quot;:false},&quot;DecorateInfoX&quot;:{&quot;IsAbs&quot;:true,&quot;Pos&quot;:2},&quot;DecorateInfoY&quot;:{&quot;IsAbs&quot;:true,&quot;Pos&quot;:2},&quot;ReferentInfo&quot;:{&quot;Id&quot;:&quot;eb53932bf0194e93a8e9a0fcec16b983&quot;,&quot;X&quot;:{&quot;Pos&quot;:2},&quot;Y&quot;:{&quot;Pos&quot;:2}},&quot;whChangeMode&quot;:1}"/>
  <p:tag name="KSO_WM_CHIP_GROUPID" val="5f5ee1ca4d6848d78f644aec"/>
  <p:tag name="KSO_WM_CHIP_XID" val="5f5ee1ca4d6848d78f644aec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2"/>
  <p:tag name="KSO_WM_UNIT_TEXT_FILL_TYPE" val="1"/>
  <p:tag name="KSO_WM_UNIT_VALUE" val="286"/>
  <p:tag name="KSO_WM_TEMPLATE_ASSEMBLE_XID" val="606570714054ed1e2fb81550"/>
  <p:tag name="KSO_WM_TEMPLATE_ASSEMBLE_GROUPID" val="606570714054ed1e2fb81550"/>
</p:tagLst>
</file>

<file path=ppt/tags/tag2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17191_1*i*2"/>
  <p:tag name="KSO_WM_TEMPLATE_CATEGORY" val="diagram"/>
  <p:tag name="KSO_WM_TEMPLATE_INDEX" val="20217191"/>
  <p:tag name="KSO_WM_UNIT_LAYERLEVEL" val="1"/>
  <p:tag name="KSO_WM_TAG_VERSION" val="1.0"/>
  <p:tag name="KSO_WM_UNIT_BLOCK" val="0"/>
  <p:tag name="KSO_WM_UNIT_SM_LIMIT_TYPE" val="2"/>
  <p:tag name="KSO_WM_UNIT_DEC_AREA_ID" val="8e415bb92bf34e5a97eaf48420e710d9"/>
  <p:tag name="KSO_WM_UNIT_DECORATE_INFO" val="{&quot;DecorateInfoH&quot;:{&quot;IsAbs&quot;:false},&quot;DecorateInfoW&quot;:{&quot;IsAbs&quot;:false},&quot;DecorateInfoX&quot;:{&quot;IsAbs&quot;:true,&quot;Pos&quot;:2},&quot;DecorateInfoY&quot;:{&quot;IsAbs&quot;:true,&quot;Pos&quot;:2},&quot;ReferentInfo&quot;:{&quot;Id&quot;:&quot;4e9f75029dd2413c824ee161285c0df5&quot;,&quot;X&quot;:{&quot;Pos&quot;:2},&quot;Y&quot;:{&quot;Pos&quot;:2}},&quot;whChangeMode&quot;:1}"/>
  <p:tag name="KSO_WM_CHIP_GROUPID" val="5f5ee1ca4d6848d78f644aec"/>
  <p:tag name="KSO_WM_CHIP_XID" val="5f5ee1ca4d6848d78f644aec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2"/>
  <p:tag name="KSO_WM_UNIT_TEXT_FILL_TYPE" val="1"/>
  <p:tag name="KSO_WM_UNIT_VALUE" val="286"/>
  <p:tag name="KSO_WM_TEMPLATE_ASSEMBLE_XID" val="606570714054ed1e2fb81550"/>
  <p:tag name="KSO_WM_TEMPLATE_ASSEMBLE_GROUPID" val="606570714054ed1e2fb81550"/>
</p:tagLst>
</file>

<file path=ppt/tags/tag2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17191_1*i*3"/>
  <p:tag name="KSO_WM_TEMPLATE_CATEGORY" val="diagram"/>
  <p:tag name="KSO_WM_TEMPLATE_INDEX" val="20217191"/>
  <p:tag name="KSO_WM_UNIT_LAYERLEVEL" val="1"/>
  <p:tag name="KSO_WM_TAG_VERSION" val="1.0"/>
  <p:tag name="KSO_WM_UNIT_BLOCK" val="0"/>
  <p:tag name="KSO_WM_UNIT_SM_LIMIT_TYPE" val="2"/>
  <p:tag name="KSO_WM_UNIT_DEC_AREA_ID" val="4e9f75029dd2413c824ee161285c0df5"/>
  <p:tag name="KSO_WM_UNIT_DECORATE_INFO" val="{&quot;DecorateInfoH&quot;:{&quot;IsAbs&quot;:false},&quot;DecorateInfoW&quot;:{&quot;IsAbs&quot;:false},&quot;DecorateInfoX&quot;:{&quot;IsAbs&quot;:true,&quot;Pos&quot;:1},&quot;DecorateInfoY&quot;:{&quot;IsAbs&quot;:true,&quot;Pos&quot;:1},&quot;ReferentInfo&quot;:{&quot;Id&quot;:&quot;7570c65b0ceb4c53a8c3dfb19c4042a2&quot;,&quot;X&quot;:{&quot;Pos&quot;:1},&quot;Y&quot;:{&quot;Pos&quot;:1}},&quot;whChangeMode&quot;:1}"/>
  <p:tag name="KSO_WM_CHIP_GROUPID" val="5f5ee1ca4d6848d78f644aec"/>
  <p:tag name="KSO_WM_CHIP_XID" val="5f5ee1ca4d6848d78f644aec"/>
  <p:tag name="KSO_WM_UNIT_FILL_FORE_SCHEMECOLOR_INDEX_BRIGHTNESS" val="0"/>
  <p:tag name="KSO_WM_UNIT_FILL_FORE_SCHEMECOLOR_INDEX" val="16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2"/>
  <p:tag name="KSO_WM_UNIT_TEXT_FILL_TYPE" val="1"/>
  <p:tag name="KSO_WM_UNIT_VALUE" val="286"/>
  <p:tag name="KSO_WM_TEMPLATE_ASSEMBLE_XID" val="606570714054ed1e2fb81550"/>
  <p:tag name="KSO_WM_TEMPLATE_ASSEMBLE_GROUPID" val="606570714054ed1e2fb81550"/>
</p:tagLst>
</file>

<file path=ppt/tags/tag2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17191_1*i*4"/>
  <p:tag name="KSO_WM_TEMPLATE_CATEGORY" val="diagram"/>
  <p:tag name="KSO_WM_TEMPLATE_INDEX" val="20217191"/>
  <p:tag name="KSO_WM_UNIT_LAYERLEVEL" val="1"/>
  <p:tag name="KSO_WM_TAG_VERSION" val="1.0"/>
  <p:tag name="KSO_WM_UNIT_BLOCK" val="0"/>
  <p:tag name="KSO_WM_UNIT_SM_LIMIT_TYPE" val="2"/>
  <p:tag name="KSO_WM_UNIT_DEC_AREA_ID" val="eb53932bf0194e93a8e9a0fcec16b983"/>
  <p:tag name="KSO_WM_UNIT_DECORATE_INFO" val="{&quot;DecorateInfoH&quot;:{&quot;IsAbs&quot;:false},&quot;DecorateInfoW&quot;:{&quot;IsAbs&quot;:false},&quot;DecorateInfoX&quot;:{&quot;IsAbs&quot;:true,&quot;Pos&quot;:1},&quot;DecorateInfoY&quot;:{&quot;IsAbs&quot;:true,&quot;Pos&quot;:1},&quot;ReferentInfo&quot;:{&quot;Id&quot;:&quot;197161061cb743b0b22e782b7529a8fe&quot;,&quot;X&quot;:{&quot;Pos&quot;:1},&quot;Y&quot;:{&quot;Pos&quot;:1}},&quot;whChangeMode&quot;:1}"/>
  <p:tag name="KSO_WM_CHIP_GROUPID" val="5f5ee1ca4d6848d78f644aec"/>
  <p:tag name="KSO_WM_CHIP_XID" val="5f5ee1ca4d6848d78f644aec"/>
  <p:tag name="KSO_WM_UNIT_FILL_FORE_SCHEMECOLOR_INDEX_BRIGHTNESS" val="0"/>
  <p:tag name="KSO_WM_UNIT_FILL_FORE_SCHEMECOLOR_INDEX" val="16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2"/>
  <p:tag name="KSO_WM_UNIT_TEXT_FILL_TYPE" val="1"/>
  <p:tag name="KSO_WM_UNIT_VALUE" val="286"/>
  <p:tag name="KSO_WM_TEMPLATE_ASSEMBLE_XID" val="606570714054ed1e2fb81550"/>
  <p:tag name="KSO_WM_TEMPLATE_ASSEMBLE_GROUPID" val="606570714054ed1e2fb81550"/>
</p:tagLst>
</file>

<file path=ppt/tags/tag2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NOCLEAR" val="0"/>
  <p:tag name="KSO_WM_UNIT_VALUE" val="24"/>
  <p:tag name="KSO_WM_UNIT_HIGHLIGHT" val="0"/>
  <p:tag name="KSO_WM_UNIT_COMPATIBLE" val="0"/>
  <p:tag name="KSO_WM_UNIT_DIAGRAM_ISNUMVISUAL" val="0"/>
  <p:tag name="KSO_WM_UNIT_DIAGRAM_ISREFERUNIT" val="0"/>
  <p:tag name="KSO_WM_UNIT_ID" val="diagram20217191_1*a*1"/>
  <p:tag name="KSO_WM_TEMPLATE_CATEGORY" val="diagram"/>
  <p:tag name="KSO_WM_TEMPLATE_INDEX" val="20217191"/>
  <p:tag name="KSO_WM_UNIT_LAYERLEVEL" val="1"/>
  <p:tag name="KSO_WM_TAG_VERSION" val="1.0"/>
  <p:tag name="KSO_WM_UNIT_PRESET_TEXT" val="单击此处添加大标题内容"/>
  <p:tag name="KSO_WM_UNIT_DEFAULT_FONT" val="24;44;4"/>
  <p:tag name="KSO_WM_UNIT_BLOCK" val="0"/>
  <p:tag name="KSO_WM_UNIT_SHOW_EDIT_AREA_INDICATION" val="1"/>
  <p:tag name="KSO_WM_CHIP_GROUPID" val="5e7881253197e252a37019b5"/>
  <p:tag name="KSO_WM_CHIP_XID" val="5e7881253197e252a37019b6"/>
  <p:tag name="KSO_WM_UNIT_DEC_AREA_ID" val="b1116af67617451b9ca418a133f282f1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lt&quot;,&quot;fill_mode&quot;:&quot;full&quot;,&quot;sacle_strategy&quot;:&quot;smart&quot;}"/>
  <p:tag name="KSO_WM_ASSEMBLE_CHIP_INDEX" val="b287a03d1ad6428484b85c20318e35cb"/>
  <p:tag name="KSO_WM_UNIT_TEXT_FILL_FORE_SCHEMECOLOR_INDEX_BRIGHTNESS" val="0"/>
  <p:tag name="KSO_WM_UNIT_TEXT_FILL_FORE_SCHEMECOLOR_INDEX" val="13"/>
  <p:tag name="KSO_WM_UNIT_TEXT_FILL_TYPE" val="1"/>
  <p:tag name="KSO_WM_TEMPLATE_ASSEMBLE_XID" val="606570714054ed1e2fb81550"/>
  <p:tag name="KSO_WM_TEMPLATE_ASSEMBLE_GROUPID" val="606570714054ed1e2fb81550"/>
</p:tagLst>
</file>

<file path=ppt/tags/tag2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VALUE" val="846*1269"/>
  <p:tag name="KSO_WM_UNIT_HIGHLIGHT" val="0"/>
  <p:tag name="KSO_WM_UNIT_COMPATIBLE" val="0"/>
  <p:tag name="KSO_WM_UNIT_DIAGRAM_ISNUMVISUAL" val="0"/>
  <p:tag name="KSO_WM_UNIT_DIAGRAM_ISREFERUNIT" val="0"/>
  <p:tag name="KSO_WM_UNIT_ID" val="diagram20217191_1*d*1"/>
  <p:tag name="KSO_WM_TEMPLATE_CATEGORY" val="diagram"/>
  <p:tag name="KSO_WM_TEMPLATE_INDEX" val="20217191"/>
  <p:tag name="KSO_WM_UNIT_LAYERLEVEL" val="1"/>
  <p:tag name="KSO_WM_TAG_VERSION" val="1.0"/>
  <p:tag name="KSO_WM_CHIP_GROUPID" val="5e7310da9a230a26b9e88a19"/>
  <p:tag name="KSO_WM_CHIP_XID" val="5e7310da9a230a26b9e88a1a"/>
  <p:tag name="KSO_WM_UNIT_DEC_AREA_ID" val="7570c65b0ceb4c53a8c3dfb19c4042a2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mode&quot;:&quot;full&quot;,&quot;sacle_strategy&quot;:&quot;smart&quot;}"/>
  <p:tag name="KSO_WM_ASSEMBLE_CHIP_INDEX" val="4f19b0fd8fb34b848784c595d6a645aa"/>
  <p:tag name="KSO_WM_UNIT_SUPPORT_UNIT_TYPE" val="[&quot;d&quot;]"/>
  <p:tag name="KSO_WM_TEMPLATE_ASSEMBLE_XID" val="606570714054ed1e2fb81550"/>
  <p:tag name="KSO_WM_TEMPLATE_ASSEMBLE_GROUPID" val="606570714054ed1e2fb81550"/>
</p:tagLst>
</file>

<file path=ppt/tags/tag2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SUBTYPE" val="a"/>
  <p:tag name="KSO_WM_UNIT_SUBTYPE" val="a"/>
  <p:tag name="KSO_WM_UNIT_PRESET_TEXT" val="单击此处添加正文，文字是您思想的提炼，为了演示发布的良好效果，请言简意赅的阐述您的观点。您的内容已经简明扼要，字字珠玑，但信息却千丝万缕、错综复杂，需要用更多的文字来表述；但请您尽可能提炼思想的精髓，否则容易造成观者的阅读压力，适得其反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ID" val="diagram20217191_1*f*1"/>
  <p:tag name="KSO_WM_TEMPLATE_CATEGORY" val="diagram"/>
  <p:tag name="KSO_WM_TEMPLATE_INDEX" val="20217191"/>
  <p:tag name="KSO_WM_UNIT_LAYERLEVEL" val="1"/>
  <p:tag name="KSO_WM_TAG_VERSION" val="1.0"/>
  <p:tag name="KSO_WM_UNIT_DEFAULT_FONT" val="14;20;2"/>
  <p:tag name="KSO_WM_UNIT_BLOCK" val="0"/>
  <p:tag name="KSO_WM_UNIT_VALUE" val="144"/>
  <p:tag name="KSO_WM_UNIT_SHOW_EDIT_AREA_INDICATION" val="1"/>
  <p:tag name="KSO_WM_CHIP_GROUPID" val="5e6b05596848fb12bee65ac8"/>
  <p:tag name="KSO_WM_CHIP_XID" val="5e6b05596848fb12bee65aca"/>
  <p:tag name="KSO_WM_UNIT_DEC_AREA_ID" val="197161061cb743b0b22e782b7529a8fe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mode&quot;:&quot;full&quot;,&quot;sacle_strategy&quot;:&quot;smart&quot;}"/>
  <p:tag name="KSO_WM_ASSEMBLE_CHIP_INDEX" val="6575bf7d6e344f8b9058b495a78f22e4"/>
  <p:tag name="KSO_WM_UNIT_SUPPORT_UNIT_TYPE" val="[&quot;d&quot;]"/>
  <p:tag name="KSO_WM_UNIT_TEXT_FILL_FORE_SCHEMECOLOR_INDEX_BRIGHTNESS" val="0.25"/>
  <p:tag name="KSO_WM_UNIT_TEXT_FILL_FORE_SCHEMECOLOR_INDEX" val="13"/>
  <p:tag name="KSO_WM_UNIT_TEXT_FILL_TYPE" val="1"/>
  <p:tag name="KSO_WM_TEMPLATE_ASSEMBLE_XID" val="606570714054ed1e2fb81550"/>
  <p:tag name="KSO_WM_TEMPLATE_ASSEMBLE_GROUPID" val="606570714054ed1e2fb81550"/>
</p:tagLst>
</file>

<file path=ppt/tags/tag2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diagram20200666_1"/>
  <p:tag name="KSO_WM_TEMPLATE_SUBCATEGORY" val="0"/>
  <p:tag name="KSO_WM_TEMPLATE_MASTER_TYPE" val="0"/>
  <p:tag name="KSO_WM_TEMPLATE_COLOR_TYPE" val="0"/>
  <p:tag name="KSO_WM_SLIDE_TYPE" val="text"/>
  <p:tag name="KSO_WM_SLIDE_SUBTYPE" val="picTxt"/>
  <p:tag name="KSO_WM_SLIDE_ITEM_CNT" val="0"/>
  <p:tag name="KSO_WM_SLIDE_INDEX" val="1"/>
  <p:tag name="KSO_WM_SLIDE_SIZE" val="865*539"/>
  <p:tag name="KSO_WM_SLIDE_POSITION" val="57*0"/>
  <p:tag name="KSO_WM_TAG_VERSION" val="1.0"/>
  <p:tag name="KSO_WM_BEAUTIFY_FLAG" val="#wm#"/>
  <p:tag name="KSO_WM_TEMPLATE_CATEGORY" val="diagram"/>
  <p:tag name="KSO_WM_TEMPLATE_INDEX" val="20200666"/>
  <p:tag name="KSO_WM_SLIDE_LAYOUT" val="a_d_f"/>
  <p:tag name="KSO_WM_SLIDE_LAYOUT_CNT" val="1_1_2"/>
  <p:tag name="KSO_WM_SPECIAL_SOURCE" val="bdnull"/>
</p:tagLst>
</file>

<file path=ppt/tags/tag2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00666_1*i*1"/>
  <p:tag name="KSO_WM_TEMPLATE_CATEGORY" val="diagram"/>
  <p:tag name="KSO_WM_TEMPLATE_INDEX" val="20200666"/>
  <p:tag name="KSO_WM_UNIT_LAYERLEVEL" val="1"/>
  <p:tag name="KSO_WM_TAG_VERSION" val="1.0"/>
  <p:tag name="KSO_WM_UNIT_FILL_FORE_SCHEMECOLOR_INDEX_BRIGHTNESS" val="0"/>
  <p:tag name="KSO_WM_UNIT_FILL_FORE_SCHEMECOLOR_INDEX" val="6"/>
  <p:tag name="KSO_WM_UNIT_FILL_TYPE" val="1"/>
  <p:tag name="KSO_WM_UNIT_LINE_FORE_SCHEMECOLOR_INDEX_BRIGHTNESS" val="0"/>
  <p:tag name="KSO_WM_UNIT_LINE_FORE_SCHEMECOLOR_INDEX" val="6"/>
  <p:tag name="KSO_WM_UNIT_LINE_FILL_TYPE" val="2"/>
  <p:tag name="KSO_WM_UNIT_TEXT_FILL_FORE_SCHEMECOLOR_INDEX_BRIGHTNESS" val="0"/>
  <p:tag name="KSO_WM_UNIT_TEXT_FILL_FORE_SCHEMECOLOR_INDEX" val="2"/>
  <p:tag name="KSO_WM_UNIT_TEXT_FILL_TYPE" val="1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ID" val="diagram20200666_1*a*1"/>
  <p:tag name="KSO_WM_TEMPLATE_CATEGORY" val="diagram"/>
  <p:tag name="KSO_WM_TEMPLATE_INDEX" val="20200666"/>
  <p:tag name="KSO_WM_UNIT_LAYERLEVEL" val="1"/>
  <p:tag name="KSO_WM_TAG_VERSION" val="1.0"/>
  <p:tag name="KSO_WM_UNIT_PRESET_TEXT" val="世界&#10;红十字会活动"/>
  <p:tag name="KSO_WM_UNIT_TEXT_FILL_FORE_SCHEMECOLOR_INDEX_BRIGHTNESS" val="0"/>
  <p:tag name="KSO_WM_UNIT_TEXT_FILL_FORE_SCHEMECOLOR_INDEX" val="14"/>
  <p:tag name="KSO_WM_UNIT_TEXT_FILL_TYPE" val="1"/>
</p:tagLst>
</file>

<file path=ppt/tags/tag2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NOCLEAR" val="0"/>
  <p:tag name="KSO_WM_UNIT_VALUE" val="45"/>
  <p:tag name="KSO_WM_UNIT_HIGHLIGHT" val="0"/>
  <p:tag name="KSO_WM_UNIT_COMPATIBLE" val="0"/>
  <p:tag name="KSO_WM_UNIT_DIAGRAM_ISNUMVISUAL" val="0"/>
  <p:tag name="KSO_WM_UNIT_DIAGRAM_ISREFERUNIT" val="0"/>
  <p:tag name="KSO_WM_UNIT_ID" val="diagram20200666_1*f*1"/>
  <p:tag name="KSO_WM_TEMPLATE_CATEGORY" val="diagram"/>
  <p:tag name="KSO_WM_TEMPLATE_INDEX" val="20200666"/>
  <p:tag name="KSO_WM_UNIT_LAYERLEVEL" val="1"/>
  <p:tag name="KSO_WM_TAG_VERSION" val="1.0"/>
  <p:tag name="KSO_WM_UNIT_PRESET_TEXT" val="SHI JIE HONG SHI ZI HUI"/>
  <p:tag name="KSO_WM_UNIT_TEXT_FILL_FORE_SCHEMECOLOR_INDEX_BRIGHTNESS" val="0.4"/>
  <p:tag name="KSO_WM_UNIT_TEXT_FILL_FORE_SCHEMECOLOR_INDEX" val="6"/>
  <p:tag name="KSO_WM_UNIT_TEXT_FILL_TYPE" val="1"/>
</p:tagLst>
</file>

<file path=ppt/tags/tag2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NOCLEAR" val="0"/>
  <p:tag name="KSO_WM_UNIT_VALUE" val="2"/>
  <p:tag name="KSO_WM_UNIT_HIGHLIGHT" val="0"/>
  <p:tag name="KSO_WM_UNIT_COMPATIBLE" val="0"/>
  <p:tag name="KSO_WM_UNIT_DIAGRAM_ISNUMVISUAL" val="0"/>
  <p:tag name="KSO_WM_UNIT_DIAGRAM_ISREFERUNIT" val="0"/>
  <p:tag name="KSO_WM_UNIT_ID" val="diagram20200666_1*f*2"/>
  <p:tag name="KSO_WM_TEMPLATE_CATEGORY" val="diagram"/>
  <p:tag name="KSO_WM_TEMPLATE_INDEX" val="20200666"/>
  <p:tag name="KSO_WM_UNIT_LAYERLEVEL" val="1"/>
  <p:tag name="KSO_WM_TAG_VERSION" val="1.0"/>
  <p:tag name="KSO_WM_UNIT_PRESET_TEXT" val="单击此处添加文本具体内容，简明扼要的阐述您的观点。根据需要可酌情增减文字，以便观者准确的理解您传达的思想。为了能让您有更直观的字数感受，并进一步方便使用，我们为您标注了最适合的位置。您输入的文字到这里时，就是最佳视觉效果，请您务必注意。"/>
  <p:tag name="KSO_WM_UNIT_TEXT_FILL_FORE_SCHEMECOLOR_INDEX_BRIGHTNESS" val="0"/>
  <p:tag name="KSO_WM_UNIT_TEXT_FILL_FORE_SCHEMECOLOR_INDEX" val="13"/>
  <p:tag name="KSO_WM_UNIT_TEXT_FILL_TYPE" val="1"/>
</p:tagLst>
</file>

<file path=ppt/tags/tag2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00666_1*i*2"/>
  <p:tag name="KSO_WM_TEMPLATE_CATEGORY" val="diagram"/>
  <p:tag name="KSO_WM_TEMPLATE_INDEX" val="20200666"/>
  <p:tag name="KSO_WM_UNIT_LAYERLEVEL" val="1"/>
  <p:tag name="KSO_WM_TAG_VERSION" val="1.0"/>
  <p:tag name="KSO_WM_UNIT_FILL_FORE_SCHEMECOLOR_INDEX_BRIGHTNESS" val="0"/>
  <p:tag name="KSO_WM_UNIT_FILL_FORE_SCHEMECOLOR_INDEX" val="6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2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VALUE" val="1797*1346"/>
  <p:tag name="KSO_WM_UNIT_HIGHLIGHT" val="0"/>
  <p:tag name="KSO_WM_UNIT_COMPATIBLE" val="0"/>
  <p:tag name="KSO_WM_UNIT_DIAGRAM_ISNUMVISUAL" val="0"/>
  <p:tag name="KSO_WM_UNIT_DIAGRAM_ISREFERUNIT" val="0"/>
  <p:tag name="KSO_WM_UNIT_ID" val="diagram20200666_1*d*1"/>
  <p:tag name="KSO_WM_TEMPLATE_CATEGORY" val="diagram"/>
  <p:tag name="KSO_WM_TEMPLATE_INDEX" val="20200666"/>
  <p:tag name="KSO_WM_UNIT_SUPPORT_UNIT_TYPE" val="[&quot;all&quot;]"/>
  <p:tag name="KSO_WM_UNIT_LAYERLEVEL" val="1"/>
  <p:tag name="KSO_WM_TAG_VERSION" val="1.0"/>
</p:tagLst>
</file>

<file path=ppt/tags/tag2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diagram20207821_1"/>
  <p:tag name="KSO_WM_TEMPLATE_SUBCATEGORY" val="21"/>
  <p:tag name="KSO_WM_TEMPLATE_MASTER_TYPE" val="0"/>
  <p:tag name="KSO_WM_TEMPLATE_COLOR_TYPE" val="1"/>
  <p:tag name="KSO_WM_SLIDE_TYPE" val="text"/>
  <p:tag name="KSO_WM_SLIDE_SUBTYPE" val="picTxt"/>
  <p:tag name="KSO_WM_SLIDE_ITEM_CNT" val="0"/>
  <p:tag name="KSO_WM_SLIDE_INDEX" val="1"/>
  <p:tag name="KSO_WM_SLIDE_SIZE" val="960*396"/>
  <p:tag name="KSO_WM_SLIDE_POSITION" val="0*71"/>
  <p:tag name="KSO_WM_TAG_VERSION" val="1.0"/>
  <p:tag name="KSO_WM_BEAUTIFY_FLAG" val="#wm#"/>
  <p:tag name="KSO_WM_TEMPLATE_CATEGORY" val="diagram"/>
  <p:tag name="KSO_WM_TEMPLATE_INDEX" val="20207821"/>
  <p:tag name="KSO_WM_SLIDE_LAYOUT" val="a_d_f"/>
  <p:tag name="KSO_WM_SLIDE_LAYOUT_CNT" val="1_1_1"/>
  <p:tag name="KSO_WM_SPECIAL_SOURCE" val="bdnull"/>
  <p:tag name="KSO_WM_SLIDE_LAYOUT_INFO" val="{&quot;backgroundInfo&quot;:[{&quot;bottom&quot;:0.13333333999999999,&quot;bottomAbs&quot;:false,&quot;left&quot;:0,&quot;leftAbs&quot;:false,&quot;right&quot;:0,&quot;rightAbs&quot;:false,&quot;top&quot;:0.13333333999999999,&quot;topAbs&quot;:false,&quot;type&quot;:&quot;belt&quot;}],&quot;direction&quot;:1,&quot;id&quot;:&quot;2021-04-01T14:58:57&quot;,&quot;maxSize&quot;:{&quot;size1&quot;:54.999639029265381},&quot;minSize&quot;:{&quot;size1&quot;:42.499639029265381},&quot;normalSize&quot;:{&quot;size1&quot;:42.968389029265381},&quot;subLayout&quot;:[{&quot;id&quot;:&quot;2021-04-01T14:58:57&quot;,&quot;maxSize&quot;:{&quot;size1&quot;:51.100000000000001},&quot;minSize&quot;:{&quot;size1&quot;:37.899999999999999},&quot;normalSize&quot;:{&quot;size1&quot;:37.899999999999999},&quot;subLayout&quot;:[{&quot;id&quot;:&quot;2021-04-01T14:58:57&quot;,&quot;margin&quot;:{&quot;bottom&quot;:0.026000002399086952,&quot;left&quot;:3.3870000839233398,&quot;right&quot;:1.2699999809265137,&quot;top&quot;:5.0799999237060547},&quot;type&quot;:0},{&quot;id&quot;:&quot;2021-04-01T14:58:57&quot;,&quot;margin&quot;:{&quot;bottom&quot;:5.0799999237060547,&quot;left&quot;:3.3870000839233398,&quot;right&quot;:1.2699999809265137,&quot;top&quot;:0.81999999284744263},&quot;type&quot;:0}],&quot;type&quot;:0},{&quot;id&quot;:&quot;2021-04-01T14:58:57&quot;,&quot;margin&quot;:{&quot;bottom&quot;:5.0799999237060547,&quot;left&quot;:0,&quot;right&quot;:3.3859999179840088,&quot;top&quot;:5.0799999237060547},&quot;type&quot;:0}],&quot;type&quot;:0}"/>
  <p:tag name="KSO_WM_SLIDE_BACKGROUND" val="[&quot;belt&quot;]"/>
  <p:tag name="KSO_WM_SLIDE_RATIO" val="1.777778"/>
  <p:tag name="KSO_WM_CHIP_INFOS" val="{&quot;type&quot;:0,&quot;layout_type&quot;:&quot;leftright&quot;,&quot;layout_feature&quot;:1,&quot;aspect_ratio&quot;:&quot;16:9&quot;,&quot;same_font_size&quot;:false,&quot;diagram&quot;:{&quot;type&quot;:[],&quot;direction&quot;:0,&quot;isSupportDecBetweenItems&quot;:false},&quot;tags&quot;:{&quot;style&quot;:[&quot;商务&quot;,&quot;简约&quot;,&quot;文艺清新&quot;,&quot;中国风&quot;,&quot;卡通&quot;,&quot;欧美风&quot;,&quot;黑板风&quot;,&quot;渐变风&quot;,&quot;党政风&quot;]},&quot;slide_type&quot;:[&quot;text&quot;]}"/>
  <p:tag name="KSO_WM_CHIP_FILLPROP" val="[[{&quot;text_align&quot;:&quot;lb&quot;,&quot;text_direction&quot;:&quot;horizontal&quot;,&quot;support_big_font&quot;:true,&quot;fill_id&quot;:&quot;e4d6cf17b06746db8dd93c359cfe17f1&quot;,&quot;fill_align&quot;:&quot;lb&quot;,&quot;chip_types&quot;:[&quot;header&quot;]},{&quot;text_align&quot;:&quot;lt&quot;,&quot;text_direction&quot;:&quot;horizontal&quot;,&quot;support_big_font&quot;:true,&quot;fill_id&quot;:&quot;c1719bd3232846479042527f9529d883&quot;,&quot;fill_align&quot;:&quot;lt&quot;,&quot;chip_types&quot;:[&quot;text&quot;,&quot;picture&quot;]},{&quot;text_align&quot;:&quot;lm&quot;,&quot;text_direction&quot;:&quot;horizontal&quot;,&quot;support_features&quot;:[&quot;collage&quot;,&quot;carousel&quot;],&quot;support_big_font&quot;:false,&quot;fill_id&quot;:&quot;1e68c64403914b6b8616f5eb6a4d8957&quot;,&quot;fill_align&quot;:&quot;lm&quot;,&quot;chip_types&quot;:[&quot;pictext&quot;,&quot;text&quot;,&quot;picture&quot;,&quot;chart&quot;,&quot;table&quot;]}]]"/>
  <p:tag name="KSO_WM_CHIP_XID" val="5eecb7cea758c1ec0b708a87"/>
  <p:tag name="KSO_WM_SLIDE_CAN_ADD_NAVIGATION" val="1"/>
  <p:tag name="KSO_WM_CHIP_DECFILLPROP" val="[]"/>
  <p:tag name="KSO_WM_CHIP_GROUPID" val="5eecb7cea758c1ec0b708a86"/>
  <p:tag name="KSO_WM_SLIDE_BK_DARK_LIGHT" val="2"/>
  <p:tag name="KSO_WM_SLIDE_BACKGROUND_TYPE" val="belt"/>
  <p:tag name="KSO_WM_SLIDE_SUPPORT_FEATURE_TYPE" val="3"/>
  <p:tag name="KSO_WM_TEMPLATE_ASSEMBLE_XID" val="60656e714054ed1e2fb7f8c4"/>
  <p:tag name="KSO_WM_TEMPLATE_ASSEMBLE_GROUPID" val="60656e714054ed1e2fb7f8c4"/>
</p:tagLst>
</file>

<file path=ppt/tags/tag2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07821_1*i*1"/>
  <p:tag name="KSO_WM_UNIT_LAYERLEVEL" val="1"/>
  <p:tag name="KSO_WM_TAG_VERSION" val="1.0"/>
  <p:tag name="KSO_WM_UNIT_SUBTYPE" val="h"/>
  <p:tag name="KSO_WM_SLIDE_BACKGROUND_TYPE" val="belt"/>
  <p:tag name="KSO_WM_SLIDE_BK_DARK_LIGHT" val="2"/>
  <p:tag name="KSO_WM_UNIT_BK_DARK_LIGHT" val="2"/>
  <p:tag name="KSO_WM_UNIT_FILL_FORE_SCHEMECOLOR_INDEX_BRIGHTNESS" val="0"/>
  <p:tag name="KSO_WM_UNIT_FILL_FORE_SCHEMECOLOR_INDEX" val="15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TEMPLATE_CATEGORY" val="diagram"/>
  <p:tag name="KSO_WM_TEMPLATE_INDEX" val="20207821"/>
  <p:tag name="KSO_WM_UNIT_VALUE" val="954"/>
  <p:tag name="KSO_WM_TEMPLATE_ASSEMBLE_XID" val="60656e714054ed1e2fb7f8c4"/>
  <p:tag name="KSO_WM_TEMPLATE_ASSEMBLE_GROUPID" val="60656e714054ed1e2fb7f8c4"/>
</p:tagLst>
</file>

<file path=ppt/tags/tag2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NOCLEAR" val="0"/>
  <p:tag name="KSO_WM_UNIT_VALUE" val="11"/>
  <p:tag name="KSO_WM_UNIT_HIGHLIGHT" val="0"/>
  <p:tag name="KSO_WM_UNIT_COMPATIBLE" val="0"/>
  <p:tag name="KSO_WM_UNIT_DIAGRAM_ISNUMVISUAL" val="0"/>
  <p:tag name="KSO_WM_UNIT_DIAGRAM_ISREFERUNIT" val="0"/>
  <p:tag name="KSO_WM_UNIT_ID" val="diagram20207821_1*a*1"/>
  <p:tag name="KSO_WM_TEMPLATE_CATEGORY" val="diagram"/>
  <p:tag name="KSO_WM_TEMPLATE_INDEX" val="20207821"/>
  <p:tag name="KSO_WM_UNIT_LAYERLEVEL" val="1"/>
  <p:tag name="KSO_WM_TAG_VERSION" val="1.0"/>
  <p:tag name="KSO_WM_UNIT_PRESET_TEXT" val="添加标题"/>
  <p:tag name="KSO_WM_UNIT_DEFAULT_FONT" val="24;44;4"/>
  <p:tag name="KSO_WM_UNIT_BLOCK" val="0"/>
  <p:tag name="KSO_WM_UNIT_SHOW_EDIT_AREA_INDICATION" val="1"/>
  <p:tag name="KSO_WM_CHIP_GROUPID" val="5e7881253197e252a37019b5"/>
  <p:tag name="KSO_WM_CHIP_XID" val="5e7881253197e252a37019b6"/>
  <p:tag name="KSO_WM_UNIT_DEC_AREA_ID" val="7fa60f14eef443d7a914443565efba0b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lb&quot;,&quot;fill_mode&quot;:&quot;full&quot;,&quot;sacle_strategy&quot;:&quot;smart&quot;}"/>
  <p:tag name="KSO_WM_ASSEMBLE_CHIP_INDEX" val="65385ab4f0c34c0fa51bb2de7a73152f"/>
  <p:tag name="KSO_WM_UNIT_SUPPORT_BIG_FONT" val="1"/>
  <p:tag name="KSO_WM_UNIT_TEXT_FILL_FORE_SCHEMECOLOR_INDEX_BRIGHTNESS" val="0"/>
  <p:tag name="KSO_WM_UNIT_TEXT_FILL_FORE_SCHEMECOLOR_INDEX" val="13"/>
  <p:tag name="KSO_WM_UNIT_TEXT_FILL_TYPE" val="1"/>
  <p:tag name="KSO_WM_TEMPLATE_ASSEMBLE_XID" val="60656e714054ed1e2fb7f8c4"/>
  <p:tag name="KSO_WM_TEMPLATE_ASSEMBLE_GROUPID" val="60656e714054ed1e2fb7f8c4"/>
</p:tagLst>
</file>

<file path=ppt/tags/tag2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SUBTYPE" val="a"/>
  <p:tag name="KSO_WM_UNIT_SUBTYPE" val="a"/>
  <p:tag name="KSO_WM_UNIT_PRESET_TEXT" val="单击此处添加正文，文字是您思想的提炼，为了演示发布的良好效果，请言简意赅的阐述您的观点。您的内容已经简明扼要，字字珠玑，但信息却千丝万缕、错综复杂，需要用更多的文字来表述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ID" val="diagram20207821_1*f*1"/>
  <p:tag name="KSO_WM_TEMPLATE_CATEGORY" val="diagram"/>
  <p:tag name="KSO_WM_TEMPLATE_INDEX" val="20207821"/>
  <p:tag name="KSO_WM_UNIT_LAYERLEVEL" val="1"/>
  <p:tag name="KSO_WM_TAG_VERSION" val="1.0"/>
  <p:tag name="KSO_WM_UNIT_DEFAULT_FONT" val="14;20;2"/>
  <p:tag name="KSO_WM_UNIT_BLOCK" val="0"/>
  <p:tag name="KSO_WM_UNIT_VALUE" val="114"/>
  <p:tag name="KSO_WM_UNIT_SHOW_EDIT_AREA_INDICATION" val="1"/>
  <p:tag name="KSO_WM_CHIP_GROUPID" val="5e6b05596848fb12bee65ac8"/>
  <p:tag name="KSO_WM_CHIP_XID" val="5e6b05596848fb12bee65aca"/>
  <p:tag name="KSO_WM_UNIT_DEC_AREA_ID" val="fea1f88d1b4248fe9c2ba49024d7b378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lt&quot;,&quot;fill_mode&quot;:&quot;full&quot;,&quot;sacle_strategy&quot;:&quot;smart&quot;}"/>
  <p:tag name="KSO_WM_ASSEMBLE_CHIP_INDEX" val="1d4b01a288ad4c4ebb66234980124bff"/>
  <p:tag name="KSO_WM_UNIT_SUPPORT_BIG_FONT" val="1"/>
  <p:tag name="KSO_WM_UNIT_SUPPORT_UNIT_TYPE" val="[&quot;d&quot;]"/>
  <p:tag name="KSO_WM_UNIT_TEXT_FILL_FORE_SCHEMECOLOR_INDEX_BRIGHTNESS" val="0.25"/>
  <p:tag name="KSO_WM_UNIT_TEXT_FILL_FORE_SCHEMECOLOR_INDEX" val="13"/>
  <p:tag name="KSO_WM_UNIT_TEXT_FILL_TYPE" val="1"/>
  <p:tag name="KSO_WM_TEMPLATE_ASSEMBLE_XID" val="60656e714054ed1e2fb7f8c4"/>
  <p:tag name="KSO_WM_TEMPLATE_ASSEMBLE_GROUPID" val="60656e714054ed1e2fb7f8c4"/>
</p:tagLst>
</file>

<file path=ppt/tags/tag2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VALUE" val="888*1184"/>
  <p:tag name="KSO_WM_UNIT_HIGHLIGHT" val="0"/>
  <p:tag name="KSO_WM_UNIT_DIAGRAM_ISNUMVISUAL" val="0"/>
  <p:tag name="KSO_WM_UNIT_DIAGRAM_ISREFERUNIT" val="0"/>
  <p:tag name="KSO_WM_UNIT_ID" val="diagram20207821_1*d*1"/>
  <p:tag name="KSO_WM_TEMPLATE_CATEGORY" val="diagram"/>
  <p:tag name="KSO_WM_TEMPLATE_INDEX" val="20207821"/>
  <p:tag name="KSO_WM_UNIT_LAYERLEVEL" val="1"/>
  <p:tag name="KSO_WM_TAG_VERSION" val="1.0"/>
  <p:tag name="KSO_WM_CHIP_GROUPID" val="5e7310da9a230a26b9e88a19"/>
  <p:tag name="KSO_WM_CHIP_XID" val="5e7310da9a230a26b9e88a1a"/>
  <p:tag name="KSO_WM_UNIT_DEC_AREA_ID" val="4f00cbfc84b341eda0e6e1b2128f99ca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lm&quot;,&quot;fill_mode&quot;:&quot;full&quot;,&quot;sacle_strategy&quot;:&quot;smart&quot;}"/>
  <p:tag name="KSO_WM_ASSEMBLE_CHIP_INDEX" val="443b2424e2c94eec8c03441e272fd047"/>
  <p:tag name="KSO_WM_UNIT_PLACING_PICTURE" val="443b2424e2c94eec8c03441e272fd047"/>
  <p:tag name="KSO_WM_UNIT_SUPPORT_UNIT_TYPE" val="[&quot;d&quot;,&quot;α&quot;,&quot;β&quot;]"/>
  <p:tag name="KSO_WM_TEMPLATE_ASSEMBLE_XID" val="60656e714054ed1e2fb7f8c4"/>
  <p:tag name="KSO_WM_TEMPLATE_ASSEMBLE_GROUPID" val="60656e714054ed1e2fb7f8c4"/>
  <p:tag name="KSO_WM_UNIT_PLACING_PICTURE_USER_VIEWPORT" val="{&quot;height&quot;:3862,&quot;width&quot;:8468}"/>
  <p:tag name="KSO_WM_UNIT_PLACING_PICTURE_INFO" val="{&quot;code&quot;:&quot;bA&quot;,&quot;full_picture&quot;:true,&quot;last_full_picture&quot;:&quot;bA&quot;,&quot;margin&quot;:{&quot;left&quot;:27.44850301291325,&quot;right&quot;:27.548549662494679},&quot;scheme&quot;:&quot;3-0&quot;,&quot;spacing&quot;:5}"/>
  <p:tag name="KSO_WM_UNIT_PLACING_PICTURE_USER_VIEWPORT_SMARTMENU" val="{&quot;height&quot;:1645.9979243660871,&quot;width&quot;:3738.1367167738904}"/>
  <p:tag name="KSO_WM_UNIT_PLACING_PICTURE_USER_RELATIVERECTANGLE_SMARTMENU" val="{&quot;bottom&quot;:0,&quot;left&quot;:0,&quot;right&quot;:0,&quot;top&quot;:0}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VALUE" val="888*1184"/>
  <p:tag name="KSO_WM_UNIT_HIGHLIGHT" val="0"/>
  <p:tag name="KSO_WM_UNIT_DIAGRAM_ISNUMVISUAL" val="0"/>
  <p:tag name="KSO_WM_UNIT_DIAGRAM_ISREFERUNIT" val="0"/>
  <p:tag name="KSO_WM_UNIT_ID" val="diagram20207821_1*d*1"/>
  <p:tag name="KSO_WM_TEMPLATE_CATEGORY" val="diagram"/>
  <p:tag name="KSO_WM_TEMPLATE_INDEX" val="20207821"/>
  <p:tag name="KSO_WM_UNIT_LAYERLEVEL" val="1"/>
  <p:tag name="KSO_WM_TAG_VERSION" val="1.0"/>
  <p:tag name="KSO_WM_CHIP_GROUPID" val="5e7310da9a230a26b9e88a19"/>
  <p:tag name="KSO_WM_CHIP_XID" val="5e7310da9a230a26b9e88a1a"/>
  <p:tag name="KSO_WM_UNIT_DEC_AREA_ID" val="4f00cbfc84b341eda0e6e1b2128f99ca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lm&quot;,&quot;fill_mode&quot;:&quot;full&quot;,&quot;sacle_strategy&quot;:&quot;smart&quot;}"/>
  <p:tag name="KSO_WM_ASSEMBLE_CHIP_INDEX" val="443b2424e2c94eec8c03441e272fd047"/>
  <p:tag name="KSO_WM_UNIT_PLACING_PICTURE" val="443b2424e2c94eec8c03441e272fd047"/>
  <p:tag name="KSO_WM_UNIT_SUPPORT_UNIT_TYPE" val="[&quot;d&quot;,&quot;α&quot;,&quot;β&quot;]"/>
  <p:tag name="KSO_WM_TEMPLATE_ASSEMBLE_XID" val="60656e714054ed1e2fb7f8c4"/>
  <p:tag name="KSO_WM_TEMPLATE_ASSEMBLE_GROUPID" val="60656e714054ed1e2fb7f8c4"/>
  <p:tag name="KSO_WM_UNIT_PLACING_PICTURE_USER_VIEWPORT" val="{&quot;height&quot;:3286,&quot;width&quot;:7767}"/>
  <p:tag name="KSO_WM_UNIT_PLACING_PICTURE_INFO" val="{&quot;code&quot;:&quot;bA&quot;,&quot;full_picture&quot;:true,&quot;last_full_picture&quot;:&quot;bA&quot;,&quot;margin&quot;:{&quot;left&quot;:27.44850301291325,&quot;right&quot;:27.548549662494679},&quot;scheme&quot;:&quot;3-0&quot;,&quot;spacing&quot;:5}"/>
  <p:tag name="KSO_WM_UNIT_PLACING_PICTURE_USER_VIEWPORT_SMARTMENU" val="{&quot;height&quot;:1645.9979243660871,&quot;width&quot;:4041.9619025695142}"/>
  <p:tag name="KSO_WM_UNIT_PLACING_PICTURE_USER_RELATIVERECTANGLE_SMARTMENU" val="{&quot;bottom&quot;:0,&quot;left&quot;:0,&quot;right&quot;:0,&quot;top&quot;:0}"/>
</p:tagLst>
</file>

<file path=ppt/tags/tag2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VALUE" val="888*1184"/>
  <p:tag name="KSO_WM_UNIT_HIGHLIGHT" val="0"/>
  <p:tag name="KSO_WM_UNIT_DIAGRAM_ISNUMVISUAL" val="0"/>
  <p:tag name="KSO_WM_UNIT_DIAGRAM_ISREFERUNIT" val="0"/>
  <p:tag name="KSO_WM_UNIT_ID" val="diagram20207821_1*d*1"/>
  <p:tag name="KSO_WM_TEMPLATE_CATEGORY" val="diagram"/>
  <p:tag name="KSO_WM_TEMPLATE_INDEX" val="20207821"/>
  <p:tag name="KSO_WM_UNIT_LAYERLEVEL" val="1"/>
  <p:tag name="KSO_WM_TAG_VERSION" val="1.0"/>
  <p:tag name="KSO_WM_CHIP_GROUPID" val="5e7310da9a230a26b9e88a19"/>
  <p:tag name="KSO_WM_CHIP_XID" val="5e7310da9a230a26b9e88a1a"/>
  <p:tag name="KSO_WM_UNIT_DEC_AREA_ID" val="4f00cbfc84b341eda0e6e1b2128f99ca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lm&quot;,&quot;fill_mode&quot;:&quot;full&quot;,&quot;sacle_strategy&quot;:&quot;smart&quot;}"/>
  <p:tag name="KSO_WM_ASSEMBLE_CHIP_INDEX" val="443b2424e2c94eec8c03441e272fd047"/>
  <p:tag name="KSO_WM_UNIT_PLACING_PICTURE" val="443b2424e2c94eec8c03441e272fd047"/>
  <p:tag name="KSO_WM_UNIT_SUPPORT_UNIT_TYPE" val="[&quot;d&quot;,&quot;α&quot;,&quot;β&quot;]"/>
  <p:tag name="KSO_WM_TEMPLATE_ASSEMBLE_XID" val="60656e714054ed1e2fb7f8c4"/>
  <p:tag name="KSO_WM_TEMPLATE_ASSEMBLE_GROUPID" val="60656e714054ed1e2fb7f8c4"/>
  <p:tag name="KSO_WM_UNIT_PLACING_PICTURE_USER_VIEWPORT" val="{&quot;height&quot;:3120,&quot;width&quot;:7523}"/>
  <p:tag name="KSO_WM_UNIT_PLACING_PICTURE_INFO" val="{&quot;code&quot;:&quot;bA&quot;,&quot;full_picture&quot;:true,&quot;last_full_picture&quot;:&quot;bA&quot;,&quot;margin&quot;:{&quot;left&quot;:27.44850301291325,&quot;right&quot;:27.548549662494679},&quot;scheme&quot;:&quot;3-0&quot;,&quot;spacing&quot;:5}"/>
  <p:tag name="KSO_WM_UNIT_PLACING_PICTURE_USER_VIEWPORT_SMARTMENU" val="{&quot;height&quot;:3244.0414433096935,&quot;width&quot;:7930.0986193434037}"/>
  <p:tag name="KSO_WM_UNIT_PLACING_PICTURE_USER_RELATIVERECTANGLE_SMARTMENU" val="{&quot;bottom&quot;:0,&quot;left&quot;:0,&quot;right&quot;:0,&quot;top&quot;:0}"/>
</p:tagLst>
</file>

<file path=ppt/tags/tag2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diagram20207825_1"/>
  <p:tag name="KSO_WM_TEMPLATE_SUBCATEGORY" val="21"/>
  <p:tag name="KSO_WM_TEMPLATE_MASTER_TYPE" val="0"/>
  <p:tag name="KSO_WM_TEMPLATE_COLOR_TYPE" val="1"/>
  <p:tag name="KSO_WM_SLIDE_TYPE" val="text"/>
  <p:tag name="KSO_WM_SLIDE_SUBTYPE" val="picTxt"/>
  <p:tag name="KSO_WM_SLIDE_ITEM_CNT" val="0"/>
  <p:tag name="KSO_WM_SLIDE_INDEX" val="1"/>
  <p:tag name="KSO_WM_SLIDE_SIZE" val="395.952*120.7"/>
  <p:tag name="KSO_WM_SLIDE_POSITION" val="96.0008*275.3"/>
  <p:tag name="KSO_WM_TAG_VERSION" val="1.0"/>
  <p:tag name="KSO_WM_BEAUTIFY_FLAG" val="#wm#"/>
  <p:tag name="KSO_WM_TEMPLATE_CATEGORY" val="diagram"/>
  <p:tag name="KSO_WM_TEMPLATE_INDEX" val="20207825"/>
  <p:tag name="KSO_WM_SLIDE_LAYOUT" val="a_d_h"/>
  <p:tag name="KSO_WM_SLIDE_LAYOUT_CNT" val="1_1_1"/>
  <p:tag name="KSO_WM_SPECIAL_SOURCE" val="bdnull"/>
  <p:tag name="KSO_WM_SLIDE_LAYOUT_INFO" val="{&quot;backgroundInfo&quot;:[{&quot;bottom&quot;:0.13333333999999999,&quot;bottomAbs&quot;:false,&quot;left&quot;:0,&quot;leftAbs&quot;:false,&quot;right&quot;:0,&quot;rightAbs&quot;:false,&quot;top&quot;:0.13333333999999999,&quot;topAbs&quot;:false,&quot;type&quot;:&quot;belt&quot;}],&quot;direction&quot;:1,&quot;id&quot;:&quot;2021-04-01T14:59:24&quot;,&quot;maxSize&quot;:{&quot;size1&quot;:54.999639029265381},&quot;minSize&quot;:{&quot;size1&quot;:42.499639029265381},&quot;normalSize&quot;:{&quot;size1&quot;:49.843389029265381},&quot;subLayout&quot;:[{&quot;id&quot;:&quot;2021-04-01T14:59:24&quot;,&quot;maxSize&quot;:{&quot;size1&quot;:51.100000000000001},&quot;minSize&quot;:{&quot;size1&quot;:37.899999999999999},&quot;normalSize&quot;:{&quot;size1&quot;:43.677592592592596},&quot;subLayout&quot;:[{&quot;id&quot;:&quot;2021-04-01T14:59:24&quot;,&quot;margin&quot;:{&quot;bottom&quot;:0.026000002399086952,&quot;left&quot;:3.3870000839233398,&quot;right&quot;:1.2699999809265137,&quot;top&quot;:5.0799999237060547},&quot;type&quot;:0},{&quot;id&quot;:&quot;2021-04-01T14:59:24&quot;,&quot;margin&quot;:{&quot;bottom&quot;:5.0799999237060547,&quot;left&quot;:3.3870000839233398,&quot;right&quot;:1.2699999809265137,&quot;top&quot;:0.81999999284744263},&quot;maxSize&quot;:{&quot;size1&quot;:35.706850286757636},&quot;minSize&quot;:{&quot;size1&quot;:19.80685028675763},&quot;normalSize&quot;:{&quot;size1&quot;:21.838651070155372},&quot;subLayout&quot;:[{&quot;id&quot;:&quot;2021-04-01T14:59:24&quot;,&quot;margin&quot;:{&quot;bottom&quot;:0.046929735690355301,&quot;left&quot;:3.3870000839233398,&quot;right&quot;:1.2699999809265137,&quot;top&quot;:0.81999999284744263},&quot;type&quot;:0},{&quot;id&quot;:&quot;2021-04-01T14:59:24&quot;,&quot;margin&quot;:{&quot;bottom&quot;:5.0799999237060547,&quot;left&quot;:3.3870000839233398,&quot;right&quot;:1.2699999809265137,&quot;top&quot;:0.14886149764060974},&quot;type&quot;:0}],&quot;type&quot;:0}],&quot;type&quot;:0},{&quot;id&quot;:&quot;2021-04-01T14:59:24&quot;,&quot;margin&quot;:{&quot;bottom&quot;:5.0799999237060547,&quot;left&quot;:0,&quot;right&quot;:3.3859999179840088,&quot;top&quot;:5.0799999237060547},&quot;type&quot;:0}],&quot;type&quot;:0}"/>
  <p:tag name="KSO_WM_SLIDE_BACKGROUND" val="[&quot;belt&quot;]"/>
  <p:tag name="KSO_WM_SLIDE_RATIO" val="1.777778"/>
  <p:tag name="KSO_WM_CHIP_INFOS" val="{&quot;type&quot;:0,&quot;layout_type&quot;:&quot;leftright&quot;,&quot;layout_feature&quot;:1,&quot;aspect_ratio&quot;:&quot;16:9&quot;,&quot;same_font_size&quot;:false,&quot;diagram&quot;:{&quot;type&quot;:[],&quot;direction&quot;:0,&quot;isSupportDecBetweenItems&quot;:false},&quot;tags&quot;:{&quot;style&quot;:[&quot;商务&quot;,&quot;简约&quot;,&quot;文艺清新&quot;,&quot;中国风&quot;,&quot;卡通&quot;,&quot;欧美风&quot;,&quot;黑板风&quot;,&quot;渐变风&quot;,&quot;党政风&quot;]},&quot;slide_type&quot;:[&quot;text&quot;]}"/>
  <p:tag name="KSO_WM_CHIP_FILLPROP" val="[[{&quot;text_align&quot;:&quot;lb&quot;,&quot;text_direction&quot;:&quot;horizontal&quot;,&quot;support_big_font&quot;:true,&quot;fill_id&quot;:&quot;e4d6cf17b06746db8dd93c359cfe17f1&quot;,&quot;fill_align&quot;:&quot;lb&quot;,&quot;chip_types&quot;:[&quot;header&quot;]},{&quot;text_align&quot;:&quot;lt&quot;,&quot;text_direction&quot;:&quot;horizontal&quot;,&quot;support_big_font&quot;:true,&quot;fill_id&quot;:&quot;c1719bd3232846479042527f9529d883&quot;,&quot;fill_align&quot;:&quot;lt&quot;,&quot;chip_types&quot;:[&quot;text&quot;,&quot;picture&quot;]},{&quot;text_align&quot;:&quot;lm&quot;,&quot;text_direction&quot;:&quot;horizontal&quot;,&quot;support_features&quot;:[&quot;collage&quot;,&quot;carousel&quot;],&quot;support_big_font&quot;:false,&quot;fill_id&quot;:&quot;1e68c64403914b6b8616f5eb6a4d8957&quot;,&quot;fill_align&quot;:&quot;lm&quot;,&quot;chip_types&quot;:[&quot;pictext&quot;,&quot;text&quot;,&quot;picture&quot;,&quot;chart&quot;,&quot;table&quot;]}]]"/>
  <p:tag name="KSO_WM_CHIP_XID" val="5eecb7cea758c1ec0b708a87"/>
  <p:tag name="KSO_WM_SLIDE_CAN_ADD_NAVIGATION" val="1"/>
  <p:tag name="KSO_WM_CHIP_DECFILLPROP" val="[]"/>
  <p:tag name="KSO_WM_CHIP_GROUPID" val="5eecb7cea758c1ec0b708a86"/>
  <p:tag name="KSO_WM_SLIDE_BK_DARK_LIGHT" val="2"/>
  <p:tag name="KSO_WM_SLIDE_BACKGROUND_TYPE" val="belt"/>
  <p:tag name="KSO_WM_SLIDE_SUPPORT_FEATURE_TYPE" val="3"/>
  <p:tag name="KSO_WM_TEMPLATE_ASSEMBLE_XID" val="60656e724054ed1e2fb7f8ef"/>
  <p:tag name="KSO_WM_TEMPLATE_ASSEMBLE_GROUPID" val="60656e724054ed1e2fb7f8ef"/>
</p:tagLst>
</file>

<file path=ppt/tags/tag2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07825_1*i*1"/>
  <p:tag name="KSO_WM_UNIT_LAYERLEVEL" val="1"/>
  <p:tag name="KSO_WM_TAG_VERSION" val="1.0"/>
  <p:tag name="KSO_WM_UNIT_SUBTYPE" val="h"/>
  <p:tag name="KSO_WM_SLIDE_BACKGROUND_TYPE" val="belt"/>
  <p:tag name="KSO_WM_SLIDE_BK_DARK_LIGHT" val="2"/>
  <p:tag name="KSO_WM_UNIT_BK_DARK_LIGHT" val="2"/>
  <p:tag name="KSO_WM_UNIT_FILL_FORE_SCHEMECOLOR_INDEX_BRIGHTNESS" val="0"/>
  <p:tag name="KSO_WM_UNIT_FILL_FORE_SCHEMECOLOR_INDEX" val="15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TEMPLATE_CATEGORY" val="diagram"/>
  <p:tag name="KSO_WM_TEMPLATE_INDEX" val="20207825"/>
  <p:tag name="KSO_WM_UNIT_VALUE" val="954"/>
  <p:tag name="KSO_WM_TEMPLATE_ASSEMBLE_XID" val="60656e724054ed1e2fb7f8ef"/>
  <p:tag name="KSO_WM_TEMPLATE_ASSEMBLE_GROUPID" val="60656e724054ed1e2fb7f8ef"/>
</p:tagLst>
</file>

<file path=ppt/tags/tag2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NOCLEAR" val="0"/>
  <p:tag name="KSO_WM_UNIT_VALUE" val="11"/>
  <p:tag name="KSO_WM_UNIT_HIGHLIGHT" val="0"/>
  <p:tag name="KSO_WM_UNIT_COMPATIBLE" val="0"/>
  <p:tag name="KSO_WM_UNIT_DIAGRAM_ISNUMVISUAL" val="0"/>
  <p:tag name="KSO_WM_UNIT_DIAGRAM_ISREFERUNIT" val="0"/>
  <p:tag name="KSO_WM_UNIT_ID" val="diagram20207825_1*a*1"/>
  <p:tag name="KSO_WM_TEMPLATE_CATEGORY" val="diagram"/>
  <p:tag name="KSO_WM_TEMPLATE_INDEX" val="20207825"/>
  <p:tag name="KSO_WM_UNIT_LAYERLEVEL" val="1"/>
  <p:tag name="KSO_WM_TAG_VERSION" val="1.0"/>
  <p:tag name="KSO_WM_UNIT_PRESET_TEXT" val="添加标题"/>
  <p:tag name="KSO_WM_UNIT_DEFAULT_FONT" val="24;44;4"/>
  <p:tag name="KSO_WM_UNIT_BLOCK" val="0"/>
  <p:tag name="KSO_WM_UNIT_SHOW_EDIT_AREA_INDICATION" val="1"/>
  <p:tag name="KSO_WM_CHIP_GROUPID" val="5e7881253197e252a37019b5"/>
  <p:tag name="KSO_WM_CHIP_XID" val="5e7881253197e252a37019b6"/>
  <p:tag name="KSO_WM_UNIT_DEC_AREA_ID" val="abfca6bce2844d1ebd51bc5210cbc8b4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lb&quot;,&quot;fill_mode&quot;:&quot;full&quot;,&quot;sacle_strategy&quot;:&quot;smart&quot;}"/>
  <p:tag name="KSO_WM_ASSEMBLE_CHIP_INDEX" val="516ed1ac162043738e5b2ba85757d920"/>
  <p:tag name="KSO_WM_UNIT_SUPPORT_BIG_FONT" val="1"/>
  <p:tag name="KSO_WM_UNIT_TEXT_FILL_FORE_SCHEMECOLOR_INDEX_BRIGHTNESS" val="0"/>
  <p:tag name="KSO_WM_UNIT_TEXT_FILL_FORE_SCHEMECOLOR_INDEX" val="13"/>
  <p:tag name="KSO_WM_UNIT_TEXT_FILL_TYPE" val="1"/>
  <p:tag name="KSO_WM_TEMPLATE_ASSEMBLE_XID" val="60656e724054ed1e2fb7f8ef"/>
  <p:tag name="KSO_WM_TEMPLATE_ASSEMBLE_GROUPID" val="60656e724054ed1e2fb7f8ef"/>
</p:tagLst>
</file>

<file path=ppt/tags/tag2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PRESET_TEXT" val="单击此处添加小标题"/>
  <p:tag name="KSO_WM_UNIT_NOCLEAR" val="0"/>
  <p:tag name="KSO_WM_UNIT_VALUE" val="19"/>
  <p:tag name="KSO_WM_UNIT_HIGHLIGHT" val="0"/>
  <p:tag name="KSO_WM_UNIT_COMPATIBLE" val="0"/>
  <p:tag name="KSO_WM_UNIT_DIAGRAM_ISNUMVISUAL" val="0"/>
  <p:tag name="KSO_WM_UNIT_DIAGRAM_ISREFERUNIT" val="0"/>
  <p:tag name="KSO_WM_UNIT_ID" val="diagram20207825_1*h_a*1_1"/>
  <p:tag name="KSO_WM_TEMPLATE_CATEGORY" val="diagram"/>
  <p:tag name="KSO_WM_TEMPLATE_INDEX" val="20207825"/>
  <p:tag name="KSO_WM_UNIT_LAYERLEVEL" val="1_1"/>
  <p:tag name="KSO_WM_TAG_VERSION" val="1.0"/>
  <p:tag name="KSO_WM_UNIT_DEFAULT_FONT" val="18;24;2"/>
  <p:tag name="KSO_WM_UNIT_BLOCK" val="0"/>
  <p:tag name="KSO_WM_UNIT_SHOW_EDIT_AREA_INDICATION" val="1"/>
  <p:tag name="KSO_WM_CHIP_GROUPID" val="5e6b05b36848fb12bee65ad8"/>
  <p:tag name="KSO_WM_CHIP_XID" val="5e6b05b36848fb12bee65ada"/>
  <p:tag name="KSO_WM_UNIT_DEC_AREA_ID" val="72a5025a6ea644e6a7c794088ef82196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lt&quot;,&quot;fill_mode&quot;:&quot;full&quot;,&quot;sacle_strategy&quot;:&quot;smart&quot;}"/>
  <p:tag name="KSO_WM_ASSEMBLE_CHIP_INDEX" val="5c685accb2d6490ca997256d138226fe"/>
  <p:tag name="KSO_WM_UNIT_SUPPORT_BIG_FONT" val="1"/>
  <p:tag name="KSO_WM_UNIT_TEXT_FILL_FORE_SCHEMECOLOR_INDEX_BRIGHTNESS" val="0"/>
  <p:tag name="KSO_WM_UNIT_TEXT_FILL_FORE_SCHEMECOLOR_INDEX" val="13"/>
  <p:tag name="KSO_WM_UNIT_TEXT_FILL_TYPE" val="1"/>
  <p:tag name="KSO_WM_TEMPLATE_ASSEMBLE_XID" val="60656e724054ed1e2fb7f8ef"/>
  <p:tag name="KSO_WM_TEMPLATE_ASSEMBLE_GROUPID" val="60656e724054ed1e2fb7f8ef"/>
</p:tagLst>
</file>

<file path=ppt/tags/tag2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SUBTYPE" val="a"/>
  <p:tag name="KSO_WM_UNIT_PRESET_TEXT" val="单击此处添加正文，文字是您思想的提炼，为了演示发布的良好效果，请言简意赅的阐述您的观点。您的内容已经简明扼要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ID" val="diagram20207825_1*h_f*1_1"/>
  <p:tag name="KSO_WM_TEMPLATE_CATEGORY" val="diagram"/>
  <p:tag name="KSO_WM_TEMPLATE_INDEX" val="20207825"/>
  <p:tag name="KSO_WM_UNIT_LAYERLEVEL" val="1_1"/>
  <p:tag name="KSO_WM_TAG_VERSION" val="1.0"/>
  <p:tag name="KSO_WM_UNIT_SUBTYPE" val="a"/>
  <p:tag name="KSO_WM_UNIT_DEFAULT_FONT" val="14;20;2"/>
  <p:tag name="KSO_WM_UNIT_BLOCK" val="0"/>
  <p:tag name="KSO_WM_UNIT_VALUE" val="76"/>
  <p:tag name="KSO_WM_UNIT_SHOW_EDIT_AREA_INDICATION" val="1"/>
  <p:tag name="KSO_WM_CHIP_GROUPID" val="5e6b05b36848fb12bee65ad8"/>
  <p:tag name="KSO_WM_CHIP_XID" val="5e6b05b36848fb12bee65ada"/>
  <p:tag name="KSO_WM_UNIT_DEC_AREA_ID" val="4527382ca10047f1ab591bd52cf35a7e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lt&quot;,&quot;fill_mode&quot;:&quot;full&quot;,&quot;sacle_strategy&quot;:&quot;smart&quot;}"/>
  <p:tag name="KSO_WM_ASSEMBLE_CHIP_INDEX" val="5c685accb2d6490ca997256d138226fe"/>
  <p:tag name="KSO_WM_UNIT_SUPPORT_BIG_FONT" val="1"/>
  <p:tag name="KSO_WM_UNIT_TEXT_FILL_FORE_SCHEMECOLOR_INDEX_BRIGHTNESS" val="0.25"/>
  <p:tag name="KSO_WM_UNIT_TEXT_FILL_FORE_SCHEMECOLOR_INDEX" val="13"/>
  <p:tag name="KSO_WM_UNIT_TEXT_FILL_TYPE" val="1"/>
  <p:tag name="KSO_WM_TEMPLATE_ASSEMBLE_XID" val="60656e724054ed1e2fb7f8ef"/>
  <p:tag name="KSO_WM_TEMPLATE_ASSEMBLE_GROUPID" val="60656e724054ed1e2fb7f8ef"/>
</p:tagLst>
</file>

<file path=ppt/tags/tag2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VALUE" val="888*1184"/>
  <p:tag name="KSO_WM_UNIT_HIGHLIGHT" val="0"/>
  <p:tag name="KSO_WM_UNIT_COMPATIBLE" val="0"/>
  <p:tag name="KSO_WM_UNIT_DIAGRAM_ISNUMVISUAL" val="0"/>
  <p:tag name="KSO_WM_UNIT_DIAGRAM_ISREFERUNIT" val="0"/>
  <p:tag name="KSO_WM_UNIT_ID" val="diagram20207825_1*d*1"/>
  <p:tag name="KSO_WM_TEMPLATE_CATEGORY" val="diagram"/>
  <p:tag name="KSO_WM_TEMPLATE_INDEX" val="20207825"/>
  <p:tag name="KSO_WM_UNIT_LAYERLEVEL" val="1"/>
  <p:tag name="KSO_WM_TAG_VERSION" val="1.0"/>
  <p:tag name="KSO_WM_CHIP_GROUPID" val="5e7310da9a230a26b9e88a19"/>
  <p:tag name="KSO_WM_CHIP_XID" val="5e7310da9a230a26b9e88a1a"/>
  <p:tag name="KSO_WM_UNIT_DEC_AREA_ID" val="83f9e9df71754cdea336676d017f69c5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lm&quot;,&quot;fill_mode&quot;:&quot;full&quot;,&quot;sacle_strategy&quot;:&quot;smart&quot;}"/>
  <p:tag name="KSO_WM_ASSEMBLE_CHIP_INDEX" val="2e5131fd928f495fb2981f23272648be"/>
  <p:tag name="KSO_WM_UNIT_SUPPORT_UNIT_TYPE" val="[&quot;d&quot;,&quot;α&quot;,&quot;β&quot;]"/>
  <p:tag name="KSO_WM_TEMPLATE_ASSEMBLE_XID" val="60656e724054ed1e2fb7f8ef"/>
  <p:tag name="KSO_WM_TEMPLATE_ASSEMBLE_GROUPID" val="60656e724054ed1e2fb7f8ef"/>
  <p:tag name="KSO_WM_UNIT_PICTURE_CLIP_FLAG" val="0"/>
</p:tagLst>
</file>

<file path=ppt/tags/tag2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diagram20212858_1"/>
  <p:tag name="KSO_WM_TEMPLATE_SUBCATEGORY" val="21"/>
  <p:tag name="KSO_WM_TEMPLATE_MASTER_TYPE" val="0"/>
  <p:tag name="KSO_WM_TEMPLATE_COLOR_TYPE" val="1"/>
  <p:tag name="KSO_WM_SLIDE_TYPE" val="text"/>
  <p:tag name="KSO_WM_SLIDE_SUBTYPE" val="picTxt"/>
  <p:tag name="KSO_WM_SLIDE_ITEM_CNT" val="0"/>
  <p:tag name="KSO_WM_SLIDE_INDEX" val="1"/>
  <p:tag name="KSO_WM_SLIDE_SIZE" val="407.952*72.7"/>
  <p:tag name="KSO_WM_SLIDE_POSITION" val="492.004*299.302"/>
  <p:tag name="KSO_WM_TAG_VERSION" val="1.0"/>
  <p:tag name="KSO_WM_BEAUTIFY_FLAG" val="#wm#"/>
  <p:tag name="KSO_WM_TEMPLATE_CATEGORY" val="diagram"/>
  <p:tag name="KSO_WM_TEMPLATE_INDEX" val="20212858"/>
  <p:tag name="KSO_WM_SLIDE_LAYOUT" val="a_d_h"/>
  <p:tag name="KSO_WM_SLIDE_LAYOUT_CNT" val="1_1_1"/>
  <p:tag name="KSO_WM_SPECIAL_SOURCE" val="bdnull"/>
  <p:tag name="KSO_WM_TEMPLATE_THUMBS_INDEX" val="1、4、7、12、13、14、15、16、17、18、20、24、25、28、33、36、40、43、44"/>
  <p:tag name="KSO_WM_SLIDE_LAYOUT_INFO" val="{&quot;id&quot;:&quot;2021-04-01T15:12:13&quot;,&quot;maxSize&quot;:{&quot;size1&quot;:13.5},&quot;minSize&quot;:{&quot;size1&quot;:13.5},&quot;normalSize&quot;:{&quot;size1&quot;:13.5},&quot;subLayout&quot;:[{&quot;backgroundInfo&quot;:[{&quot;bottom&quot;:0,&quot;bottomAbs&quot;:false,&quot;left&quot;:0,&quot;leftAbs&quot;:false,&quot;right&quot;:0,&quot;rightAbs&quot;:false,&quot;top&quot;:0,&quot;topAbs&quot;:false,&quot;type&quot;:&quot;navigation&quot;}],&quot;id&quot;:&quot;2021-04-01T15:12:13&quot;,&quot;margin&quot;:{&quot;bottom&quot;:0.44999998807907104,&quot;left&quot;:0.84700000286102295,&quot;right&quot;:0.84600001573562622,&quot;top&quot;:0.42300000786781311},&quot;type&quot;:0},{&quot;direction&quot;:1,&quot;id&quot;:&quot;2021-04-01T15:12:13&quot;,&quot;maxSize&quot;:{&quot;size1&quot;:44.899618616687562},&quot;minSize&quot;:{&quot;size1&quot;:44.899618616687562},&quot;normalSize&quot;:{&quot;size1&quot;:44.899618616687562},&quot;subLayout&quot;:[{&quot;id&quot;:&quot;2021-04-01T15:12:13&quot;,&quot;margin&quot;:{&quot;bottom&quot;:3.3870000839233398,&quot;left&quot;:2.9630000591278076,&quot;right&quot;:2.9630000591278076,&quot;top&quot;:3.3870000839233398},&quot;type&quot;:0},{&quot;id&quot;:&quot;2021-04-01T15:12:13&quot;,&quot;margin&quot;:{&quot;bottom&quot;:5.0799999237060547,&quot;left&quot;:2.1170001029968262,&quot;right&quot;:2.1170001029968262,&quot;top&quot;:5.5029997825622559},&quot;maxSize&quot;:{&quot;size1&quot;:63.466331925879096},&quot;minSize&quot;:{&quot;size1&quot;:47.566331925879091},&quot;normalSize&quot;:{&quot;size1&quot;:47.566331925879091},&quot;subLayout&quot;:[{&quot;id&quot;:&quot;2021-04-01T15:12:13&quot;,&quot;margin&quot;:{&quot;bottom&quot;:0.046929523348808289,&quot;left&quot;:2.1170001029968262,&quot;right&quot;:2.1170001029968262,&quot;top&quot;:5.5029997825622559},&quot;type&quot;:0},{&quot;id&quot;:&quot;2021-04-01T15:12:13&quot;,&quot;margin&quot;:{&quot;bottom&quot;:5.0799999237060547,&quot;left&quot;:2.1170001029968262,&quot;right&quot;:2.1170001029968262,&quot;top&quot;:0.14886172115802765},&quot;type&quot;:0}],&quot;type&quot;:0}],&quot;type&quot;:0}],&quot;type&quot;:0}"/>
  <p:tag name="KSO_WM_SLIDE_BACKGROUND" val="[&quot;navigation&quot;]"/>
  <p:tag name="KSO_WM_SLIDE_RATIO" val="1.777778"/>
  <p:tag name="KSO_WM_CHIP_INFOS" val="{&quot;layout_type&quot;:&quot;navigation&quot;,&quot;layout_feature&quot;:1,&quot;tags&quot;:{&quot;style&quot;:[&quot;商务&quot;,&quot;简约&quot;,&quot;文艺清新&quot;,&quot;中国风&quot;,&quot;卡通&quot;,&quot;欧美风&quot;,&quot;黑板风&quot;,&quot;渐变风&quot;,&quot;党政风&quot;]},&quot;slide_type&quot;:[&quot;text&quot;],&quot;aspect_ratio&quot;:&quot;16:9&quot;,&quot;diagram&quot;:{&quot;type&quot;:[],&quot;direction&quot;:0,&quot;isSupportDecBetweenItems&quot;:false}}"/>
  <p:tag name="KSO_WM_CHIP_FILLPROP" val="[[{&quot;fill_id&quot;:&quot;c934b58042b44607bfcc30469ccc57d1&quot;,&quot;fill_align&quot;:&quot;lm&quot;,&quot;text_align&quot;:&quot;lm&quot;,&quot;text_direction&quot;:&quot;horizontal&quot;,&quot;chip_types&quot;:[&quot;header&quot;]},{&quot;fill_id&quot;:&quot;4d9e2e0793bc4ca0b72121d8c913aa35&quot;,&quot;fill_align&quot;:&quot;cm&quot;,&quot;text_align&quot;:&quot;cm&quot;,&quot;text_direction&quot;:&quot;horizontal&quot;,&quot;chip_types&quot;:[&quot;pictext&quot;,&quot;picture&quot;,&quot;chart&quot;,&quot;table&quot;]},{&quot;fill_id&quot;:&quot;bbdf01f1b92e49d78e86056d2f3bc513&quot;,&quot;fill_align&quot;:&quot;cm&quot;,&quot;text_align&quot;:&quot;lm&quot;,&quot;text_direction&quot;:&quot;horizontal&quot;,&quot;chip_types&quot;:[&quot;text&quot;]}]]"/>
  <p:tag name="KSO_WM_CHIP_XID" val="5f5f3b968e478fb0c58a9456"/>
  <p:tag name="FIXED_XID_TMP" val="5f5ee1ca4d6848d78f644aeb"/>
  <p:tag name="KSO_WM_SLIDE_CAN_ADD_NAVIGATION" val="1"/>
  <p:tag name="KSO_WM_CHIP_GROUPID" val="5f5ee1ca4d6848d78f644aeb"/>
  <p:tag name="KSO_WM_SLIDE_BK_DARK_LIGHT" val="2"/>
  <p:tag name="KSO_WM_SLIDE_BACKGROUND_TYPE" val="navigation"/>
  <p:tag name="KSO_WM_SLIDE_SUPPORT_FEATURE_TYPE" val="0"/>
  <p:tag name="KSO_WM_TEMPLATE_ASSEMBLE_XID" val="60656eac4054ed1e2fb7fd96"/>
  <p:tag name="KSO_WM_TEMPLATE_ASSEMBLE_GROUPID" val="60656eac4054ed1e2fb7fd96"/>
</p:tagLst>
</file>

<file path=ppt/tags/tag2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12858_1*i*2"/>
  <p:tag name="KSO_WM_TEMPLATE_CATEGORY" val="diagram"/>
  <p:tag name="KSO_WM_TEMPLATE_INDEX" val="20212858"/>
  <p:tag name="KSO_WM_UNIT_LAYERLEVEL" val="1"/>
  <p:tag name="KSO_WM_TAG_VERSION" val="1.0"/>
  <p:tag name="KSO_WM_UNIT_BLOCK" val="0"/>
  <p:tag name="KSO_WM_UNIT_SM_LIMIT_TYPE" val="2"/>
  <p:tag name="KSO_WM_UNIT_DEC_AREA_ID" val="9147eb99afc044f7af2648005f4ff663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CHIP_GROUPID" val="5f5ee1ca4d6848d78f644aeb"/>
  <p:tag name="KSO_WM_CHIP_XID" val="5f5f3b968e478fb0c58a9456"/>
  <p:tag name="KSO_WM_UNIT_LINE_FORE_SCHEMECOLOR_INDEX_BRIGHTNESS" val="0"/>
  <p:tag name="KSO_WM_UNIT_LINE_FORE_SCHEMECOLOR_INDEX" val="15"/>
  <p:tag name="KSO_WM_UNIT_LINE_FILL_TYPE" val="2"/>
  <p:tag name="KSO_WM_UNIT_TEXT_FILL_FORE_SCHEMECOLOR_INDEX_BRIGHTNESS" val="0"/>
  <p:tag name="KSO_WM_UNIT_TEXT_FILL_FORE_SCHEMECOLOR_INDEX" val="2"/>
  <p:tag name="KSO_WM_UNIT_TEXT_FILL_TYPE" val="1"/>
  <p:tag name="KSO_WM_UNIT_VALUE" val="288"/>
  <p:tag name="KSO_WM_TEMPLATE_ASSEMBLE_XID" val="60656eac4054ed1e2fb7fd96"/>
  <p:tag name="KSO_WM_TEMPLATE_ASSEMBLE_GROUPID" val="60656eac4054ed1e2fb7fd96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12858_1*i*3"/>
  <p:tag name="KSO_WM_TEMPLATE_CATEGORY" val="diagram"/>
  <p:tag name="KSO_WM_TEMPLATE_INDEX" val="20212858"/>
  <p:tag name="KSO_WM_UNIT_LAYERLEVEL" val="1"/>
  <p:tag name="KSO_WM_TAG_VERSION" val="1.0"/>
  <p:tag name="KSO_WM_UNIT_BLOCK" val="0"/>
  <p:tag name="KSO_WM_UNIT_SM_LIMIT_TYPE" val="2"/>
  <p:tag name="KSO_WM_UNIT_DEC_AREA_ID" val="73396cf5e9d04042a26cb7584d08820c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CHIP_GROUPID" val="5f5ee1ca4d6848d78f644aeb"/>
  <p:tag name="KSO_WM_CHIP_XID" val="5f5f3b968e478fb0c58a9456"/>
  <p:tag name="KSO_WM_UNIT_FILL_FORE_SCHEMECOLOR_INDEX_BRIGHTNESS" val="0"/>
  <p:tag name="KSO_WM_UNIT_FILL_FORE_SCHEMECOLOR_INDEX" val="15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VALUE" val="288"/>
  <p:tag name="KSO_WM_TEMPLATE_ASSEMBLE_XID" val="60656eac4054ed1e2fb7fd96"/>
  <p:tag name="KSO_WM_TEMPLATE_ASSEMBLE_GROUPID" val="60656eac4054ed1e2fb7fd96"/>
</p:tagLst>
</file>

<file path=ppt/tags/tag2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12858_1*i*4"/>
  <p:tag name="KSO_WM_TEMPLATE_CATEGORY" val="diagram"/>
  <p:tag name="KSO_WM_TEMPLATE_INDEX" val="20212858"/>
  <p:tag name="KSO_WM_UNIT_LAYERLEVEL" val="1"/>
  <p:tag name="KSO_WM_TAG_VERSION" val="1.0"/>
  <p:tag name="KSO_WM_UNIT_BLOCK" val="0"/>
  <p:tag name="KSO_WM_UNIT_SM_LIMIT_TYPE" val="2"/>
  <p:tag name="KSO_WM_UNIT_DEC_AREA_ID" val="7196135bcbac4253a665a00abefe1426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CHIP_GROUPID" val="5f5ee1ca4d6848d78f644aeb"/>
  <p:tag name="KSO_WM_CHIP_XID" val="5f5f3b968e478fb0c58a9456"/>
  <p:tag name="KSO_WM_UNIT_FILL_FORE_SCHEMECOLOR_INDEX_BRIGHTNESS" val="0"/>
  <p:tag name="KSO_WM_UNIT_FILL_FORE_SCHEMECOLOR_INDEX" val="15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VALUE" val="319"/>
  <p:tag name="KSO_WM_TEMPLATE_ASSEMBLE_XID" val="60656eac4054ed1e2fb7fd96"/>
  <p:tag name="KSO_WM_TEMPLATE_ASSEMBLE_GROUPID" val="60656eac4054ed1e2fb7fd96"/>
</p:tagLst>
</file>

<file path=ppt/tags/tag2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12858_1*i*5"/>
  <p:tag name="KSO_WM_TEMPLATE_CATEGORY" val="diagram"/>
  <p:tag name="KSO_WM_TEMPLATE_INDEX" val="20212858"/>
  <p:tag name="KSO_WM_UNIT_LAYERLEVEL" val="1"/>
  <p:tag name="KSO_WM_TAG_VERSION" val="1.0"/>
  <p:tag name="KSO_WM_UNIT_BLOCK" val="0"/>
  <p:tag name="KSO_WM_UNIT_SM_LIMIT_TYPE" val="2"/>
  <p:tag name="KSO_WM_UNIT_DEC_AREA_ID" val="9f6239f1c2a448929e07055046d7044e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CHIP_GROUPID" val="5f5ee1ca4d6848d78f644aeb"/>
  <p:tag name="KSO_WM_CHIP_XID" val="5f5f3b968e478fb0c58a9456"/>
  <p:tag name="KSO_WM_TEMPLATE_ASSEMBLE_XID" val="60656eac4054ed1e2fb7fd96"/>
  <p:tag name="KSO_WM_TEMPLATE_ASSEMBLE_GROUPID" val="60656eac4054ed1e2fb7fd96"/>
</p:tagLst>
</file>

<file path=ppt/tags/tag2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12858_1*i*8"/>
  <p:tag name="KSO_WM_TEMPLATE_CATEGORY" val="diagram"/>
  <p:tag name="KSO_WM_TEMPLATE_INDEX" val="20212858"/>
  <p:tag name="KSO_WM_UNIT_LAYERLEVEL" val="1"/>
  <p:tag name="KSO_WM_TAG_VERSION" val="1.0"/>
  <p:tag name="KSO_WM_UNIT_BLOCK" val="0"/>
  <p:tag name="KSO_WM_UNIT_SM_LIMIT_TYPE" val="2"/>
  <p:tag name="KSO_WM_UNIT_DEC_AREA_ID" val="16cc829949db46ec922691ed797455c5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CHIP_GROUPID" val="5f5ee1ca4d6848d78f644aeb"/>
  <p:tag name="KSO_WM_CHIP_XID" val="5f5f3b968e478fb0c58a9456"/>
  <p:tag name="KSO_WM_TEMPLATE_ASSEMBLE_XID" val="60656eac4054ed1e2fb7fd96"/>
  <p:tag name="KSO_WM_TEMPLATE_ASSEMBLE_GROUPID" val="60656eac4054ed1e2fb7fd96"/>
</p:tagLst>
</file>

<file path=ppt/tags/tag2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NOCLEAR" val="0"/>
  <p:tag name="KSO_WM_UNIT_VALUE" val="32"/>
  <p:tag name="KSO_WM_UNIT_HIGHLIGHT" val="0"/>
  <p:tag name="KSO_WM_UNIT_COMPATIBLE" val="0"/>
  <p:tag name="KSO_WM_UNIT_DIAGRAM_ISNUMVISUAL" val="0"/>
  <p:tag name="KSO_WM_UNIT_DIAGRAM_ISREFERUNIT" val="0"/>
  <p:tag name="KSO_WM_UNIT_ID" val="diagram20212858_1*a*1"/>
  <p:tag name="KSO_WM_TEMPLATE_CATEGORY" val="diagram"/>
  <p:tag name="KSO_WM_TEMPLATE_INDEX" val="20212858"/>
  <p:tag name="KSO_WM_UNIT_LAYERLEVEL" val="1"/>
  <p:tag name="KSO_WM_TAG_VERSION" val="1.0"/>
  <p:tag name="KSO_WM_UNIT_PRESET_TEXT" val="单击此处添加大标题内容"/>
  <p:tag name="KSO_WM_UNIT_DEFAULT_FONT" val="24;44;4"/>
  <p:tag name="KSO_WM_UNIT_BLOCK" val="0"/>
  <p:tag name="KSO_WM_UNIT_SHOW_EDIT_AREA_INDICATION" val="1"/>
  <p:tag name="KSO_WM_CHIP_GROUPID" val="5e7881253197e252a37019b5"/>
  <p:tag name="KSO_WM_CHIP_XID" val="5e7881253197e252a37019b6"/>
  <p:tag name="KSO_WM_UNIT_DEC_AREA_ID" val="39e3ef1a7fa644d2a1af6c86b63509b9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lm&quot;,&quot;fill_mode&quot;:&quot;full&quot;,&quot;sacle_strategy&quot;:&quot;smart&quot;}"/>
  <p:tag name="KSO_WM_ASSEMBLE_CHIP_INDEX" val="44e6d5df103546da92222e1064374304"/>
  <p:tag name="KSO_WM_UNIT_TEXT_FILL_FORE_SCHEMECOLOR_INDEX_BRIGHTNESS" val="0"/>
  <p:tag name="KSO_WM_UNIT_TEXT_FILL_FORE_SCHEMECOLOR_INDEX" val="13"/>
  <p:tag name="KSO_WM_UNIT_TEXT_FILL_TYPE" val="1"/>
  <p:tag name="KSO_WM_TEMPLATE_ASSEMBLE_XID" val="60656eac4054ed1e2fb7fd96"/>
  <p:tag name="KSO_WM_TEMPLATE_ASSEMBLE_GROUPID" val="60656eac4054ed1e2fb7fd96"/>
</p:tagLst>
</file>

<file path=ppt/tags/tag2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VALUE" val="804*846"/>
  <p:tag name="KSO_WM_UNIT_HIGHLIGHT" val="0"/>
  <p:tag name="KSO_WM_UNIT_COMPATIBLE" val="1"/>
  <p:tag name="KSO_WM_UNIT_DIAGRAM_ISNUMVISUAL" val="0"/>
  <p:tag name="KSO_WM_UNIT_DIAGRAM_ISREFERUNIT" val="0"/>
  <p:tag name="KSO_WM_UNIT_ID" val="diagram20212858_1*d*1"/>
  <p:tag name="KSO_WM_TEMPLATE_CATEGORY" val="diagram"/>
  <p:tag name="KSO_WM_TEMPLATE_INDEX" val="20212858"/>
  <p:tag name="KSO_WM_UNIT_LAYERLEVEL" val="1"/>
  <p:tag name="KSO_WM_TAG_VERSION" val="1.0"/>
  <p:tag name="KSO_WM_CHIP_GROUPID" val="5e7310da9a230a26b9e88a19"/>
  <p:tag name="KSO_WM_CHIP_XID" val="5e7310da9a230a26b9e88a1a"/>
  <p:tag name="KSO_WM_UNIT_DEC_AREA_ID" val="7c0a592d42294adc9e09ab74ff009297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mode&quot;:&quot;full&quot;,&quot;sacle_strategy&quot;:&quot;smart&quot;}"/>
  <p:tag name="KSO_WM_ASSEMBLE_CHIP_INDEX" val="1c336525e5ce48b18658257e63341603"/>
  <p:tag name="KSO_WM_UNIT_SUPPORT_UNIT_TYPE" val="[&quot;d&quot;,&quot;α&quot;,&quot;β&quot;]"/>
  <p:tag name="KSO_WM_TEMPLATE_ASSEMBLE_XID" val="60656eac4054ed1e2fb7fd96"/>
  <p:tag name="KSO_WM_TEMPLATE_ASSEMBLE_GROUPID" val="60656eac4054ed1e2fb7fd96"/>
  <p:tag name="KSO_WM_UNIT_PICTURE_CLIP_FLAG" val="0"/>
</p:tagLst>
</file>

<file path=ppt/tags/tag2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PRESET_TEXT" val="单击此处添加小标题"/>
  <p:tag name="KSO_WM_UNIT_NOCLEAR" val="0"/>
  <p:tag name="KSO_WM_UNIT_VALUE" val="20"/>
  <p:tag name="KSO_WM_UNIT_HIGHLIGHT" val="0"/>
  <p:tag name="KSO_WM_UNIT_COMPATIBLE" val="0"/>
  <p:tag name="KSO_WM_UNIT_DIAGRAM_ISNUMVISUAL" val="0"/>
  <p:tag name="KSO_WM_UNIT_DIAGRAM_ISREFERUNIT" val="0"/>
  <p:tag name="KSO_WM_UNIT_ID" val="diagram20212858_1*h_a*1_1"/>
  <p:tag name="KSO_WM_TEMPLATE_CATEGORY" val="diagram"/>
  <p:tag name="KSO_WM_TEMPLATE_INDEX" val="20212858"/>
  <p:tag name="KSO_WM_UNIT_LAYERLEVEL" val="1_1"/>
  <p:tag name="KSO_WM_TAG_VERSION" val="1.0"/>
  <p:tag name="KSO_WM_UNIT_DEFAULT_FONT" val="18;24;2"/>
  <p:tag name="KSO_WM_UNIT_BLOCK" val="0"/>
  <p:tag name="KSO_WM_UNIT_SHOW_EDIT_AREA_INDICATION" val="1"/>
  <p:tag name="KSO_WM_CHIP_GROUPID" val="5e6b05b36848fb12bee65ad8"/>
  <p:tag name="KSO_WM_CHIP_XID" val="5e6b05b36848fb12bee65ada"/>
  <p:tag name="KSO_WM_UNIT_DEC_AREA_ID" val="49a4e1041f534c18bb91aea4df53f18f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mode&quot;:&quot;full&quot;,&quot;sacle_strategy&quot;:&quot;smart&quot;}"/>
  <p:tag name="KSO_WM_ASSEMBLE_CHIP_INDEX" val="1ca287bc93b440c6be224367d63fe882"/>
  <p:tag name="KSO_WM_UNIT_TEXT_FILL_FORE_SCHEMECOLOR_INDEX_BRIGHTNESS" val="0"/>
  <p:tag name="KSO_WM_UNIT_TEXT_FILL_FORE_SCHEMECOLOR_INDEX" val="13"/>
  <p:tag name="KSO_WM_UNIT_TEXT_FILL_TYPE" val="1"/>
  <p:tag name="KSO_WM_TEMPLATE_ASSEMBLE_XID" val="60656eac4054ed1e2fb7fd96"/>
  <p:tag name="KSO_WM_TEMPLATE_ASSEMBLE_GROUPID" val="60656eac4054ed1e2fb7fd96"/>
</p:tagLst>
</file>

<file path=ppt/tags/tag2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SUBTYPE" val="a"/>
  <p:tag name="KSO_WM_UNIT_PRESET_TEXT" val="单击此处添加正文，文字是您思想的提炼，请尽量言简意赅的阐述观点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ID" val="diagram20212858_1*h_f*1_1"/>
  <p:tag name="KSO_WM_TEMPLATE_CATEGORY" val="diagram"/>
  <p:tag name="KSO_WM_TEMPLATE_INDEX" val="20212858"/>
  <p:tag name="KSO_WM_UNIT_LAYERLEVEL" val="1_1"/>
  <p:tag name="KSO_WM_TAG_VERSION" val="1.0"/>
  <p:tag name="KSO_WM_UNIT_SUBTYPE" val="a"/>
  <p:tag name="KSO_WM_UNIT_DEFAULT_FONT" val="14;20;2"/>
  <p:tag name="KSO_WM_UNIT_BLOCK" val="0"/>
  <p:tag name="KSO_WM_UNIT_VALUE" val="40"/>
  <p:tag name="KSO_WM_UNIT_SHOW_EDIT_AREA_INDICATION" val="1"/>
  <p:tag name="KSO_WM_CHIP_GROUPID" val="5e6b05b36848fb12bee65ad8"/>
  <p:tag name="KSO_WM_CHIP_XID" val="5e6b05b36848fb12bee65ada"/>
  <p:tag name="KSO_WM_UNIT_DEC_AREA_ID" val="03299eb5918d44f792ed495e490b9528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mode&quot;:&quot;full&quot;,&quot;sacle_strategy&quot;:&quot;smart&quot;}"/>
  <p:tag name="KSO_WM_ASSEMBLE_CHIP_INDEX" val="1ca287bc93b440c6be224367d63fe882"/>
  <p:tag name="KSO_WM_UNIT_TEXT_FILL_FORE_SCHEMECOLOR_INDEX_BRIGHTNESS" val="0.25"/>
  <p:tag name="KSO_WM_UNIT_TEXT_FILL_FORE_SCHEMECOLOR_INDEX" val="13"/>
  <p:tag name="KSO_WM_UNIT_TEXT_FILL_TYPE" val="1"/>
  <p:tag name="KSO_WM_TEMPLATE_ASSEMBLE_XID" val="60656eac4054ed1e2fb7fd96"/>
  <p:tag name="KSO_WM_TEMPLATE_ASSEMBLE_GROUPID" val="60656eac4054ed1e2fb7fd96"/>
</p:tagLst>
</file>

<file path=ppt/tags/tag2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9"/>
  <p:tag name="KSO_WM_UNIT_ID" val="diagram20212858_1*i*9"/>
  <p:tag name="KSO_WM_TEMPLATE_CATEGORY" val="diagram"/>
  <p:tag name="KSO_WM_TEMPLATE_INDEX" val="20212858"/>
  <p:tag name="KSO_WM_UNIT_LAYERLEVEL" val="1"/>
  <p:tag name="KSO_WM_TAG_VERSION" val="1.0"/>
  <p:tag name="KSO_WM_BEAUTIFY_FLAG" val="#wm#"/>
  <p:tag name="KSO_WM_UNIT_BLOCK" val="0"/>
  <p:tag name="KSO_WM_UNIT_SM_LIMIT_TYPE" val="2"/>
  <p:tag name="KSO_WM_UNIT_DEC_AREA_ID" val="5e12d69f226b47249e6ac9c7eaa11a4a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true},&quot;DecorateInfoH&quot;:{&quot;IsAbs&quot;:true},&quot;whChangeMode&quot;:0}"/>
  <p:tag name="KSO_WM_CHIP_GROUPID" val="5f5ee1ca4d6848d78f644aeb"/>
  <p:tag name="KSO_WM_CHIP_XID" val="5f5f3b968e478fb0c58a9456"/>
  <p:tag name="KSO_WM_UNIT_FILL_FORE_SCHEMECOLOR_INDEX_BRIGHTNESS" val="0"/>
  <p:tag name="KSO_WM_UNIT_FILL_FORE_SCHEMECOLOR_INDEX" val="15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VALUE" val="0"/>
  <p:tag name="KSO_WM_TEMPLATE_ASSEMBLE_XID" val="60656eac4054ed1e2fb7fd96"/>
  <p:tag name="KSO_WM_TEMPLATE_ASSEMBLE_GROUPID" val="60656eac4054ed1e2fb7fd96"/>
</p:tagLst>
</file>

<file path=ppt/tags/tag2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0"/>
  <p:tag name="KSO_WM_UNIT_ID" val="diagram20212858_1*i*10"/>
  <p:tag name="KSO_WM_TEMPLATE_CATEGORY" val="diagram"/>
  <p:tag name="KSO_WM_TEMPLATE_INDEX" val="20212858"/>
  <p:tag name="KSO_WM_UNIT_LAYERLEVEL" val="1"/>
  <p:tag name="KSO_WM_TAG_VERSION" val="1.0"/>
  <p:tag name="KSO_WM_BEAUTIFY_FLAG" val="#wm#"/>
  <p:tag name="KSO_WM_UNIT_BLOCK" val="0"/>
  <p:tag name="KSO_WM_UNIT_SM_LIMIT_TYPE" val="2"/>
  <p:tag name="KSO_WM_UNIT_DEC_AREA_ID" val="f66dbedc9f7a4adbb5193b3acfd723ca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true},&quot;DecorateInfoH&quot;:{&quot;IsAbs&quot;:true},&quot;whChangeMode&quot;:0}"/>
  <p:tag name="KSO_WM_CHIP_GROUPID" val="5f5ee1ca4d6848d78f644aeb"/>
  <p:tag name="KSO_WM_CHIP_XID" val="5f5f3b968e478fb0c58a9456"/>
  <p:tag name="KSO_WM_UNIT_FILL_FORE_SCHEMECOLOR_INDEX_BRIGHTNESS" val="0"/>
  <p:tag name="KSO_WM_UNIT_FILL_FORE_SCHEMECOLOR_INDEX" val="5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VALUE" val="0"/>
  <p:tag name="KSO_WM_TEMPLATE_ASSEMBLE_XID" val="60656eac4054ed1e2fb7fd96"/>
  <p:tag name="KSO_WM_TEMPLATE_ASSEMBLE_GROUPID" val="60656eac4054ed1e2fb7fd96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6"/>
  <p:tag name="KSO_WM_UNIT_ID" val="diagram20212858_1*i*6"/>
  <p:tag name="KSO_WM_TEMPLATE_CATEGORY" val="diagram"/>
  <p:tag name="KSO_WM_TEMPLATE_INDEX" val="20212858"/>
  <p:tag name="KSO_WM_UNIT_LAYERLEVEL" val="1"/>
  <p:tag name="KSO_WM_TAG_VERSION" val="1.0"/>
  <p:tag name="KSO_WM_BEAUTIFY_FLAG" val="#wm#"/>
  <p:tag name="KSO_WM_UNIT_BLOCK" val="0"/>
  <p:tag name="KSO_WM_UNIT_SM_LIMIT_TYPE" val="2"/>
  <p:tag name="KSO_WM_UNIT_DEC_AREA_ID" val="24266ae78fba4d2688e71033631fe25f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true},&quot;DecorateInfoH&quot;:{&quot;IsAbs&quot;:true},&quot;whChangeMode&quot;:0}"/>
  <p:tag name="KSO_WM_CHIP_GROUPID" val="5f5ee1ca4d6848d78f644aeb"/>
  <p:tag name="KSO_WM_CHIP_XID" val="5f5f3b968e478fb0c58a9456"/>
  <p:tag name="KSO_WM_UNIT_FILL_FORE_SCHEMECOLOR_INDEX_BRIGHTNESS" val="0"/>
  <p:tag name="KSO_WM_UNIT_FILL_FORE_SCHEMECOLOR_INDEX" val="5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VALUE" val="0"/>
  <p:tag name="KSO_WM_TEMPLATE_ASSEMBLE_XID" val="60656eac4054ed1e2fb7fd96"/>
  <p:tag name="KSO_WM_TEMPLATE_ASSEMBLE_GROUPID" val="60656eac4054ed1e2fb7fd96"/>
</p:tagLst>
</file>

<file path=ppt/tags/tag3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7"/>
  <p:tag name="KSO_WM_UNIT_ID" val="diagram20212858_1*i*7"/>
  <p:tag name="KSO_WM_TEMPLATE_CATEGORY" val="diagram"/>
  <p:tag name="KSO_WM_TEMPLATE_INDEX" val="20212858"/>
  <p:tag name="KSO_WM_UNIT_LAYERLEVEL" val="1"/>
  <p:tag name="KSO_WM_TAG_VERSION" val="1.0"/>
  <p:tag name="KSO_WM_BEAUTIFY_FLAG" val="#wm#"/>
  <p:tag name="KSO_WM_UNIT_BLOCK" val="0"/>
  <p:tag name="KSO_WM_UNIT_SM_LIMIT_TYPE" val="2"/>
  <p:tag name="KSO_WM_UNIT_DEC_AREA_ID" val="e843e2d12833433fb2cbceee6ec4ba2b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true},&quot;DecorateInfoH&quot;:{&quot;IsAbs&quot;:true},&quot;whChangeMode&quot;:0}"/>
  <p:tag name="KSO_WM_CHIP_GROUPID" val="5f5ee1ca4d6848d78f644aeb"/>
  <p:tag name="KSO_WM_CHIP_XID" val="5f5f3b968e478fb0c58a9456"/>
  <p:tag name="KSO_WM_UNIT_FILL_FORE_SCHEMECOLOR_INDEX_BRIGHTNESS" val="0"/>
  <p:tag name="KSO_WM_UNIT_FILL_FORE_SCHEMECOLOR_INDEX" val="15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VALUE" val="0"/>
  <p:tag name="KSO_WM_TEMPLATE_ASSEMBLE_XID" val="60656eac4054ed1e2fb7fd96"/>
  <p:tag name="KSO_WM_TEMPLATE_ASSEMBLE_GROUPID" val="60656eac4054ed1e2fb7fd96"/>
</p:tagLst>
</file>

<file path=ppt/tags/tag3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diagram20211459_1"/>
  <p:tag name="KSO_WM_TEMPLATE_SUBCATEGORY" val="21"/>
  <p:tag name="KSO_WM_TEMPLATE_MASTER_TYPE" val="0"/>
  <p:tag name="KSO_WM_TEMPLATE_COLOR_TYPE" val="1"/>
  <p:tag name="KSO_WM_SLIDE_TYPE" val="text"/>
  <p:tag name="KSO_WM_SLIDE_SUBTYPE" val="picTxt"/>
  <p:tag name="KSO_WM_SLIDE_ITEM_CNT" val="0"/>
  <p:tag name="KSO_WM_SLIDE_INDEX" val="1"/>
  <p:tag name="KSO_WM_SLIDE_SIZE" val="960*468"/>
  <p:tag name="KSO_WM_SLIDE_POSITION" val="0*0"/>
  <p:tag name="KSO_WM_TAG_VERSION" val="1.0"/>
  <p:tag name="KSO_WM_BEAUTIFY_FLAG" val="#wm#"/>
  <p:tag name="KSO_WM_TEMPLATE_CATEGORY" val="diagram"/>
  <p:tag name="KSO_WM_TEMPLATE_INDEX" val="20211459"/>
  <p:tag name="KSO_WM_SLIDE_LAYOUT" val="a_d_f"/>
  <p:tag name="KSO_WM_SLIDE_LAYOUT_CNT" val="1_1_1"/>
  <p:tag name="KSO_WM_SPECIAL_SOURCE" val="bdnull"/>
  <p:tag name="KSO_WM_SLIDE_LAYOUT_INFO" val="{&quot;id&quot;:&quot;2021-04-01T15:24:14&quot;,&quot;maxSize&quot;:{&quot;size1&quot;:23.287094303413671},&quot;minSize&quot;:{&quot;size1&quot;:16.687094303413673},&quot;normalSize&quot;:{&quot;size1&quot;:23.286909118228483},&quot;subLayout&quot;:[{&quot;id&quot;:&quot;2021-04-01T15:24:14&quot;,&quot;margin&quot;:{&quot;bottom&quot;:0.026000002399086952,&quot;left&quot;:4.445000171661377,&quot;right&quot;:4.445000171661377,&quot;top&quot;:2.1170001029968262},&quot;type&quot;:0},{&quot;id&quot;:&quot;2021-04-01T15:24:14&quot;,&quot;maxSize&quot;:{&quot;size1&quot;:75.849262343891851},&quot;minSize&quot;:{&quot;size1&quot;:67.249262343891857},&quot;normalSize&quot;:{&quot;size1&quot;:67.249262343891886},&quot;subLayout&quot;:[{&quot;id&quot;:&quot;2021-04-01T15:24:14&quot;,&quot;margin&quot;:{&quot;bottom&quot;:1.2439998388290405,&quot;left&quot;:4.6570000648498535,&quot;right&quot;:4.2329998016357422,&quot;top&quot;:1.2439998388290405},&quot;type&quot;:0},{&quot;id&quot;:&quot;2021-04-01T15:24:14&quot;,&quot;margin&quot;:{&quot;bottom&quot;:1.6929999589920044,&quot;left&quot;:1.6929999589920044,&quot;right&quot;:1.6929999589920044,&quot;top&quot;:0.026000002399086952},&quot;type&quot;:0}],&quot;type&quot;:0}],&quot;type&quot;:0}"/>
  <p:tag name="KSO_WM_SLIDE_RATIO" val="1.777778"/>
  <p:tag name="KSO_WM_CHIP_INFOS" val="{&quot;type&quot;:0,&quot;layout_type&quot;:&quot;topbottom&quot;,&quot;layout_feature&quot;:1,&quot;aspect_ratio&quot;:&quot;16:9&quot;,&quot;same_font_size&quot;:false,&quot;diagram&quot;:{&quot;type&quot;:[],&quot;direction&quot;:0,&quot;isSupportDecBetweenItems&quot;:false},&quot;tags&quot;:{&quot;style&quot;:[&quot;商务&quot;,&quot;简约&quot;,&quot;文艺清新&quot;,&quot;中国风&quot;,&quot;卡通&quot;,&quot;欧美风&quot;,&quot;黑板风&quot;,&quot;渐变风&quot;,&quot;党政风&quot;]},&quot;slide_type&quot;:[&quot;text&quot;]}"/>
  <p:tag name="KSO_WM_CHIP_XID" val="5f6c91f07b7ee298d4019c65"/>
  <p:tag name="KSO_WM_CHIP_FILLPROP" val="[[{&quot;text_align&quot;:&quot;cm&quot;,&quot;text_direction&quot;:&quot;horizontal&quot;,&quot;support_big_font&quot;:true,&quot;fill_id&quot;:&quot;5116bb54b9204f3e9c0e418dba9e0b40&quot;,&quot;fill_align&quot;:&quot;cm&quot;,&quot;chip_types&quot;:[&quot;header&quot;]},{&quot;text_align&quot;:&quot;cm&quot;,&quot;text_direction&quot;:&quot;horizontal&quot;,&quot;support_big_font&quot;:false,&quot;fill_id&quot;:&quot;699c3ce0dcc84f22a29d1985fde2f562&quot;,&quot;fill_align&quot;:&quot;cm&quot;,&quot;chip_types&quot;:[&quot;text&quot;]},{&quot;text_align&quot;:&quot;cm&quot;,&quot;text_direction&quot;:&quot;horizontal&quot;,&quot;support_features&quot;:[&quot;collage&quot;,&quot;carousel&quot;],&quot;support_big_font&quot;:false,&quot;fill_id&quot;:&quot;85d69288f4144befb788b4bb6bfdeacf&quot;,&quot;fill_align&quot;:&quot;cm&quot;,&quot;chip_types&quot;:[&quot;picture&quot;,&quot;chart&quot;,&quot;table&quot;,&quot;video&quot;]}],[{&quot;text_align&quot;:&quot;cm&quot;,&quot;text_direction&quot;:&quot;horizontal&quot;,&quot;support_big_font&quot;:true,&quot;fill_id&quot;:&quot;5116bb54b9204f3e9c0e418dba9e0b40&quot;,&quot;fill_align&quot;:&quot;cm&quot;,&quot;chip_types&quot;:[&quot;header&quot;]},{&quot;text_align&quot;:&quot;lm&quot;,&quot;text_direction&quot;:&quot;horizontal&quot;,&quot;support_big_font&quot;:false,&quot;fill_id&quot;:&quot;699c3ce0dcc84f22a29d1985fde2f562&quot;,&quot;fill_align&quot;:&quot;cm&quot;,&quot;chip_types&quot;:[&quot;text&quot;]},{&quot;text_align&quot;:&quot;cm&quot;,&quot;text_direction&quot;:&quot;horizontal&quot;,&quot;support_features&quot;:[&quot;collage&quot;,&quot;carousel&quot;],&quot;support_big_font&quot;:false,&quot;fill_id&quot;:&quot;85d69288f4144befb788b4bb6bfdeacf&quot;,&quot;fill_align&quot;:&quot;cm&quot;,&quot;chip_types&quot;:[&quot;picture&quot;,&quot;chart&quot;,&quot;table&quot;,&quot;video&quot;]}]]"/>
  <p:tag name="KSO_WM_CHIP_DECFILLPROP" val="[]"/>
  <p:tag name="KSO_WM_SLIDE_CAN_ADD_NAVIGATION" val="1"/>
  <p:tag name="KSO_WM_CHIP_GROUPID" val="5f6c91f07b7ee298d4019c64"/>
  <p:tag name="KSO_WM_SLIDE_BK_DARK_LIGHT" val="2"/>
  <p:tag name="KSO_WM_SLIDE_BACKGROUND_TYPE" val="general"/>
  <p:tag name="KSO_WM_SLIDE_SUPPORT_FEATURE_TYPE" val="3"/>
  <p:tag name="KSO_WM_TEMPLATE_ASSEMBLE_XID" val="60656efd4054ed1e2fb801e5"/>
  <p:tag name="KSO_WM_TEMPLATE_ASSEMBLE_GROUPID" val="60656efd4054ed1e2fb801e5"/>
</p:tagLst>
</file>

<file path=ppt/tags/tag3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11459_1*i*1"/>
  <p:tag name="KSO_WM_TEMPLATE_CATEGORY" val="diagram"/>
  <p:tag name="KSO_WM_TEMPLATE_INDEX" val="20211459"/>
  <p:tag name="KSO_WM_UNIT_LAYERLEVEL" val="1"/>
  <p:tag name="KSO_WM_TAG_VERSION" val="1.0"/>
  <p:tag name="KSO_WM_UNIT_BLOCK" val="0"/>
  <p:tag name="KSO_WM_UNIT_SM_LIMIT_TYPE" val="2"/>
  <p:tag name="KSO_WM_UNIT_DEC_AREA_ID" val="cf4ca8df3e4146fcb66d8a6ab3369759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CHIP_GROUPID" val="5f6c91f07b7ee298d4019c64"/>
  <p:tag name="KSO_WM_CHIP_XID" val="5f6c91f07b7ee298d4019c65"/>
  <p:tag name="KSO_WM_UNIT_FILL_FORE_SCHEMECOLOR_INDEX_BRIGHTNESS" val="0"/>
  <p:tag name="KSO_WM_UNIT_FILL_FORE_SCHEMECOLOR_INDEX" val="15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VALUE" val="795"/>
  <p:tag name="KSO_WM_TEMPLATE_ASSEMBLE_XID" val="60656efd4054ed1e2fb801e5"/>
  <p:tag name="KSO_WM_TEMPLATE_ASSEMBLE_GROUPID" val="60656efd4054ed1e2fb801e5"/>
</p:tagLst>
</file>

<file path=ppt/tags/tag3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11459_1*i*2"/>
  <p:tag name="KSO_WM_TEMPLATE_CATEGORY" val="diagram"/>
  <p:tag name="KSO_WM_TEMPLATE_INDEX" val="20211459"/>
  <p:tag name="KSO_WM_UNIT_LAYERLEVEL" val="1"/>
  <p:tag name="KSO_WM_TAG_VERSION" val="1.0"/>
  <p:tag name="KSO_WM_UNIT_BLOCK" val="0"/>
  <p:tag name="KSO_WM_UNIT_SM_LIMIT_TYPE" val="2"/>
  <p:tag name="KSO_WM_UNIT_DEC_AREA_ID" val="3e35f03d6e3144cca6bca6d82c15a24e"/>
  <p:tag name="KSO_WM_UNIT_DECORATE_INFO" val="{&quot;DecorateInfoH&quot;:{&quot;IsAbs&quot;:true},&quot;DecorateInfoW&quot;:{&quot;IsAbs&quot;:true},&quot;DecorateInfoX&quot;:{&quot;IsAbs&quot;:true,&quot;Pos&quot;:1},&quot;DecorateInfoY&quot;:{&quot;IsAbs&quot;:true,&quot;Pos&quot;:1},&quot;ReferentInfo&quot;:{&quot;Id&quot;:&quot;cd2ed53f3319462db2dd7537771c07a6&quot;,&quot;X&quot;:{&quot;Pos&quot;:1},&quot;Y&quot;:{&quot;Pos&quot;:1}},&quot;whChangeMode&quot;:0}"/>
  <p:tag name="KSO_WM_CHIP_GROUPID" val="5f6c91f07b7ee298d4019c64"/>
  <p:tag name="KSO_WM_CHIP_XID" val="5f6c91f07b7ee298d4019c65"/>
  <p:tag name="KSO_WM_UNIT_FILL_FORE_SCHEMECOLOR_INDEX_BRIGHTNESS" val="0"/>
  <p:tag name="KSO_WM_UNIT_FILL_FORE_SCHEMECOLOR_INDEX" val="16"/>
  <p:tag name="KSO_WM_UNIT_FILL_TYPE" val="1"/>
  <p:tag name="KSO_WM_UNIT_SHADOW_SCHEMECOLOR_INDEX_BRIGHTNESS" val="-0.25"/>
  <p:tag name="KSO_WM_UNIT_SHADOW_SCHEMECOLOR_INDEX" val="16"/>
  <p:tag name="KSO_WM_UNIT_TEXT_FILL_FORE_SCHEMECOLOR_INDEX_BRIGHTNESS" val="0"/>
  <p:tag name="KSO_WM_UNIT_TEXT_FILL_FORE_SCHEMECOLOR_INDEX" val="2"/>
  <p:tag name="KSO_WM_UNIT_TEXT_FILL_TYPE" val="1"/>
  <p:tag name="KSO_WM_UNIT_VALUE" val="385"/>
  <p:tag name="KSO_WM_TEMPLATE_ASSEMBLE_XID" val="60656efd4054ed1e2fb801e5"/>
  <p:tag name="KSO_WM_TEMPLATE_ASSEMBLE_GROUPID" val="60656efd4054ed1e2fb801e5"/>
</p:tagLst>
</file>

<file path=ppt/tags/tag3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NOCLEAR" val="0"/>
  <p:tag name="KSO_WM_UNIT_VALUE" val="22"/>
  <p:tag name="KSO_WM_UNIT_HIGHLIGHT" val="0"/>
  <p:tag name="KSO_WM_UNIT_COMPATIBLE" val="0"/>
  <p:tag name="KSO_WM_UNIT_DIAGRAM_ISNUMVISUAL" val="0"/>
  <p:tag name="KSO_WM_UNIT_DIAGRAM_ISREFERUNIT" val="0"/>
  <p:tag name="KSO_WM_UNIT_ID" val="diagram20211459_1*a*1"/>
  <p:tag name="KSO_WM_TEMPLATE_CATEGORY" val="diagram"/>
  <p:tag name="KSO_WM_TEMPLATE_INDEX" val="20211459"/>
  <p:tag name="KSO_WM_UNIT_LAYERLEVEL" val="1"/>
  <p:tag name="KSO_WM_TAG_VERSION" val="1.0"/>
  <p:tag name="KSO_WM_UNIT_PRESET_TEXT" val="单击此处添加大标题内容"/>
  <p:tag name="KSO_WM_UNIT_DEFAULT_FONT" val="24;44;4"/>
  <p:tag name="KSO_WM_UNIT_BLOCK" val="0"/>
  <p:tag name="KSO_WM_UNIT_SHOW_EDIT_AREA_INDICATION" val="1"/>
  <p:tag name="KSO_WM_CHIP_GROUPID" val="5e7881253197e252a37019b5"/>
  <p:tag name="KSO_WM_CHIP_XID" val="5e7881253197e252a37019b6"/>
  <p:tag name="KSO_WM_UNIT_DEC_AREA_ID" val="3c28d29cf76f4b7195eb8a1b31b46341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mode&quot;:&quot;full&quot;,&quot;sacle_strategy&quot;:&quot;smart&quot;}"/>
  <p:tag name="KSO_WM_ASSEMBLE_CHIP_INDEX" val="c43e0fc7b3b64c5f8be0c1aabc0cf99e"/>
  <p:tag name="KSO_WM_UNIT_SUPPORT_BIG_FONT" val="1"/>
  <p:tag name="KSO_WM_UNIT_TEXT_FILL_FORE_SCHEMECOLOR_INDEX_BRIGHTNESS" val="0"/>
  <p:tag name="KSO_WM_UNIT_TEXT_FILL_FORE_SCHEMECOLOR_INDEX" val="13"/>
  <p:tag name="KSO_WM_UNIT_TEXT_FILL_TYPE" val="1"/>
  <p:tag name="KSO_WM_TEMPLATE_ASSEMBLE_XID" val="60656efd4054ed1e2fb801e5"/>
  <p:tag name="KSO_WM_TEMPLATE_ASSEMBLE_GROUPID" val="60656efd4054ed1e2fb801e5"/>
</p:tagLst>
</file>

<file path=ppt/tags/tag3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SUBTYPE" val="a"/>
  <p:tag name="KSO_WM_UNIT_SUBTYPE" val="a"/>
  <p:tag name="KSO_WM_UNIT_PRESET_TEXT" val="单击此处添加正文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ID" val="diagram20211459_1*f*1"/>
  <p:tag name="KSO_WM_TEMPLATE_CATEGORY" val="diagram"/>
  <p:tag name="KSO_WM_TEMPLATE_INDEX" val="20211459"/>
  <p:tag name="KSO_WM_UNIT_LAYERLEVEL" val="1"/>
  <p:tag name="KSO_WM_TAG_VERSION" val="1.0"/>
  <p:tag name="KSO_WM_UNIT_DEFAULT_FONT" val="14;20;2"/>
  <p:tag name="KSO_WM_UNIT_BLOCK" val="0"/>
  <p:tag name="KSO_WM_UNIT_VALUE" val="43"/>
  <p:tag name="KSO_WM_UNIT_SHOW_EDIT_AREA_INDICATION" val="1"/>
  <p:tag name="KSO_WM_CHIP_GROUPID" val="5e6b05596848fb12bee65ac8"/>
  <p:tag name="KSO_WM_CHIP_XID" val="5e6b05596848fb12bee65aca"/>
  <p:tag name="KSO_WM_UNIT_DEC_AREA_ID" val="a6d3fea88687457586d8599158b75aab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mode&quot;:&quot;full&quot;,&quot;sacle_strategy&quot;:&quot;smart&quot;}"/>
  <p:tag name="KSO_WM_ASSEMBLE_CHIP_INDEX" val="0694f8dd56be41b2832e5c59ffd92edc"/>
  <p:tag name="KSO_WM_UNIT_TEXT_FILL_FORE_SCHEMECOLOR_INDEX_BRIGHTNESS" val="0.25"/>
  <p:tag name="KSO_WM_UNIT_TEXT_FILL_FORE_SCHEMECOLOR_INDEX" val="13"/>
  <p:tag name="KSO_WM_UNIT_TEXT_FILL_TYPE" val="1"/>
  <p:tag name="KSO_WM_TEMPLATE_ASSEMBLE_XID" val="60656efd4054ed1e2fb801e5"/>
  <p:tag name="KSO_WM_TEMPLATE_ASSEMBLE_GROUPID" val="60656efd4054ed1e2fb801e5"/>
</p:tagLst>
</file>

<file path=ppt/tags/tag3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VALUE" val="804*2157"/>
  <p:tag name="KSO_WM_UNIT_HIGHLIGHT" val="0"/>
  <p:tag name="KSO_WM_UNIT_COMPATIBLE" val="0"/>
  <p:tag name="KSO_WM_UNIT_DIAGRAM_ISNUMVISUAL" val="0"/>
  <p:tag name="KSO_WM_UNIT_DIAGRAM_ISREFERUNIT" val="0"/>
  <p:tag name="KSO_WM_UNIT_ID" val="diagram20211459_1*d*1"/>
  <p:tag name="KSO_WM_TEMPLATE_CATEGORY" val="diagram"/>
  <p:tag name="KSO_WM_TEMPLATE_INDEX" val="20211459"/>
  <p:tag name="KSO_WM_UNIT_LAYERLEVEL" val="1"/>
  <p:tag name="KSO_WM_TAG_VERSION" val="1.0"/>
  <p:tag name="KSO_WM_CHIP_GROUPID" val="5e7310da9a230a26b9e88a19"/>
  <p:tag name="KSO_WM_CHIP_XID" val="5e7310da9a230a26b9e88a1a"/>
  <p:tag name="KSO_WM_UNIT_DEC_AREA_ID" val="cd2ed53f3319462db2dd7537771c07a6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mode&quot;:&quot;full&quot;,&quot;sacle_strategy&quot;:&quot;smart&quot;}"/>
  <p:tag name="KSO_WM_ASSEMBLE_CHIP_INDEX" val="9736da794f1b42a883330d08cbd6004d"/>
  <p:tag name="KSO_WM_UNIT_SUPPORT_UNIT_TYPE" val="[&quot;d&quot;,&quot;α&quot;,&quot;β&quot;,&quot;θ&quot;]"/>
  <p:tag name="KSO_WM_TEMPLATE_ASSEMBLE_XID" val="60656efd4054ed1e2fb801e5"/>
  <p:tag name="KSO_WM_TEMPLATE_ASSEMBLE_GROUPID" val="60656efd4054ed1e2fb801e5"/>
  <p:tag name="KSO_WM_UNIT_PICTURE_CLIP_FLAG" val="0"/>
</p:tagLst>
</file>

<file path=ppt/tags/tag3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diagram20209304_1"/>
  <p:tag name="KSO_WM_TEMPLATE_SUBCATEGORY" val="21"/>
  <p:tag name="KSO_WM_TEMPLATE_MASTER_TYPE" val="0"/>
  <p:tag name="KSO_WM_TEMPLATE_COLOR_TYPE" val="1"/>
  <p:tag name="KSO_WM_SLIDE_TYPE" val="text"/>
  <p:tag name="KSO_WM_SLIDE_SUBTYPE" val="picTxt"/>
  <p:tag name="KSO_WM_SLIDE_ITEM_CNT" val="0"/>
  <p:tag name="KSO_WM_SLIDE_INDEX" val="1"/>
  <p:tag name="KSO_WM_SLIDE_SIZE" val="503.953*108.701"/>
  <p:tag name="KSO_WM_SLIDE_POSITION" val="408.003*323.302"/>
  <p:tag name="KSO_WM_TAG_VERSION" val="1.0"/>
  <p:tag name="KSO_WM_BEAUTIFY_FLAG" val="#wm#"/>
  <p:tag name="KSO_WM_TEMPLATE_CATEGORY" val="diagram"/>
  <p:tag name="KSO_WM_TEMPLATE_INDEX" val="20209304"/>
  <p:tag name="KSO_WM_SLIDE_LAYOUT" val="a_d_h"/>
  <p:tag name="KSO_WM_SLIDE_LAYOUT_CNT" val="1_1_1"/>
  <p:tag name="KSO_WM_SPECIAL_SOURCE" val="bdnull"/>
  <p:tag name="KSO_WM_SLIDE_BACKGROUND" val="[&quot;general&quot;,&quot;leftRight&quot;]"/>
  <p:tag name="KSO_WM_SLIDE_RATIO" val="1.777778"/>
  <p:tag name="KSO_WM_CHIP_INFOS" val="{&quot;type&quot;:0,&quot;layout_type&quot;:&quot;leftright&quot;,&quot;layout_feature&quot;:1,&quot;aspect_ratio&quot;:&quot;16:9&quot;,&quot;same_font_size&quot;:false,&quot;diagram&quot;:{&quot;type&quot;:[],&quot;direction&quot;:0,&quot;isSupportDecBetweenItems&quot;:false},&quot;tags&quot;:{&quot;style&quot;:[&quot;商务&quot;,&quot;简约&quot;,&quot;文艺清新&quot;,&quot;中国风&quot;,&quot;卡通&quot;,&quot;欧美风&quot;,&quot;黑板风&quot;,&quot;渐变风&quot;,&quot;党政风&quot;]},&quot;slide_type&quot;:[&quot;text&quot;]}"/>
  <p:tag name="KSO_WM_CHIP_FILLPROP" val="[[{&quot;text_align&quot;:&quot;lm&quot;,&quot;text_direction&quot;:&quot;horizontal&quot;,&quot;support_big_font&quot;:true,&quot;fill_id&quot;:&quot;15d635f685fd4d2491c2cd80a5f3ea4a&quot;,&quot;fill_align&quot;:&quot;lm&quot;,&quot;chip_types&quot;:[&quot;header&quot;]},{&quot;text_align&quot;:&quot;lm&quot;,&quot;text_direction&quot;:&quot;horizontal&quot;,&quot;support_features&quot;:[&quot;collage&quot;,&quot;carousel&quot;,&quot;creativecrop&quot;],&quot;support_big_font&quot;:false,&quot;fill_id&quot;:&quot;9cbd9f1010bd4d7788a004738f3d0e36&quot;,&quot;fill_align&quot;:&quot;lm&quot;,&quot;chip_types&quot;:[&quot;picture&quot;,&quot;chart&quot;,&quot;table&quot;,&quot;video&quot;]},{&quot;text_align&quot;:&quot;lm&quot;,&quot;text_direction&quot;:&quot;horizontal&quot;,&quot;support_big_font&quot;:false,&quot;fill_id&quot;:&quot;2d6de27137194b1b9669246963d33e19&quot;,&quot;fill_align&quot;:&quot;lm&quot;,&quot;chip_types&quot;:[&quot;text&quot;]}],[{&quot;text_align&quot;:&quot;lm&quot;,&quot;text_direction&quot;:&quot;horizontal&quot;,&quot;support_big_font&quot;:true,&quot;fill_id&quot;:&quot;15d635f685fd4d2491c2cd80a5f3ea4a&quot;,&quot;fill_align&quot;:&quot;lm&quot;,&quot;chip_types&quot;:[&quot;header&quot;]},{&quot;text_align&quot;:&quot;lm&quot;,&quot;text_direction&quot;:&quot;horizontal&quot;,&quot;support_big_font&quot;:false,&quot;fill_id&quot;:&quot;9cbd9f1010bd4d7788a004738f3d0e36&quot;,&quot;fill_align&quot;:&quot;lm&quot;,&quot;chip_types&quot;:[&quot;pictext&quot;,&quot;picture&quot;,&quot;chart&quot;,&quot;table&quot;,&quot;video&quot;]},{&quot;text_align&quot;:&quot;lm&quot;,&quot;text_direction&quot;:&quot;horizontal&quot;,&quot;support_features&quot;:[&quot;collage&quot;,&quot;carousel&quot;,&quot;creativecrop&quot;],&quot;support_big_font&quot;:true,&quot;fill_id&quot;:&quot;2d6de27137194b1b9669246963d33e19&quot;,&quot;fill_align&quot;:&quot;lm&quot;,&quot;chip_types&quot;:[&quot;picture&quot;,&quot;chart&quot;,&quot;table&quot;,&quot;video&quot;]}]]"/>
  <p:tag name="KSO_WM_SLIDE_LAYOUT_INFO" val="{&quot;backgroundInfo&quot;:[{&quot;bottom&quot;:0,&quot;bottomAbs&quot;:false,&quot;left&quot;:0,&quot;leftAbs&quot;:false,&quot;right&quot;:0,&quot;rightAbs&quot;:false,&quot;top&quot;:0,&quot;topAbs&quot;:false,&quot;type&quot;:&quot;general&quot;}],&quot;direction&quot;:1,&quot;id&quot;:&quot;2021-04-01T15:05:55&quot;,&quot;maxSize&quot;:{&quot;size1&quot;:37.599602156361414},&quot;minSize&quot;:{&quot;size1&quot;:37.599602156361414},&quot;normalSize&quot;:{&quot;size1&quot;:37.599602156361414},&quot;subLayout&quot;:[{&quot;backgroundInfo&quot;:[{&quot;bottom&quot;:0,&quot;bottomAbs&quot;:false,&quot;left&quot;:0,&quot;leftAbs&quot;:false,&quot;right&quot;:0,&quot;rightAbs&quot;:false,&quot;top&quot;:0,&quot;topAbs&quot;:false,&quot;type&quot;:&quot;leftRight&quot;}],&quot;id&quot;:&quot;2021-04-01T15:05:55&quot;,&quot;margin&quot;:{&quot;bottom&quot;:3.809999942779541,&quot;left&quot;:1.6319999694824219,&quot;right&quot;:0.87300002574920654,&quot;top&quot;:4.6919999122619629},&quot;type&quot;:0},{&quot;id&quot;:&quot;2021-04-01T15:05:55&quot;,&quot;maxSize&quot;:{&quot;size1&quot;:57.799999999999997},&quot;minSize&quot;:{&quot;size1&quot;:37.799999999999997},&quot;normalSize&quot;:{&quot;size1&quot;:37.800185185185185},&quot;subLayout&quot;:[{&quot;id&quot;:&quot;2021-04-01T15:05:55&quot;,&quot;margin&quot;:{&quot;bottom&quot;:0.026000002399086952,&quot;left&quot;:1.659000039100647,&quot;right&quot;:1.6929999589920044,&quot;top&quot;:1.6929999589920044},&quot;type&quot;:0},{&quot;id&quot;:&quot;2021-04-01T15:05:55&quot;,&quot;margin&quot;:{&quot;bottom&quot;:1.6929999589920044,&quot;left&quot;:1.6599999666213989,&quot;right&quot;:1.6929999589920044,&quot;top&quot;:0.81999999284744263},&quot;maxSize&quot;:{&quot;size1&quot;:39.000366595062971},&quot;minSize&quot;:{&quot;size1&quot;:23.100366595062969},&quot;normalSize&quot;:{&quot;size1&quot;:23.100366595062969},&quot;subLayout&quot;:[{&quot;id&quot;:&quot;2021-04-01T15:05:55&quot;,&quot;margin&quot;:{&quot;bottom&quot;:0.046929728239774704,&quot;left&quot;:1.6599999666213989,&quot;right&quot;:1.6929999589920044,&quot;top&quot;:0.81999999284744263},&quot;type&quot;:0},{&quot;id&quot;:&quot;2021-04-01T15:05:55&quot;,&quot;margin&quot;:{&quot;bottom&quot;:1.6929999589920044,&quot;left&quot;:1.6599999666213989,&quot;right&quot;:1.6929999589920044,&quot;top&quot;:0.14886191487312317},&quot;type&quot;:0}],&quot;type&quot;:0}],&quot;type&quot;:0}],&quot;type&quot;:0}"/>
  <p:tag name="KSO_WM_CHIP_XID" val="5f0e62ba8050c250ba65b19d"/>
  <p:tag name="KSO_WM_CHIP_DECFILLPROP" val="[]"/>
  <p:tag name="KSO_WM_SLIDE_CAN_ADD_NAVIGATION" val="1"/>
  <p:tag name="KSO_WM_CHIP_GROUPID" val="5f0e62ba8050c250ba65b19c"/>
  <p:tag name="KSO_WM_SLIDE_BK_DARK_LIGHT" val="2"/>
  <p:tag name="KSO_WM_SLIDE_BACKGROUND_TYPE" val="leftRight"/>
  <p:tag name="KSO_WM_SLIDE_SUPPORT_FEATURE_TYPE" val="7"/>
  <p:tag name="KSO_WM_TEMPLATE_ASSEMBLE_XID" val="60656e8d4054ed1e2fb7fb43"/>
  <p:tag name="KSO_WM_TEMPLATE_ASSEMBLE_GROUPID" val="60656e8d4054ed1e2fb7fb43"/>
</p:tagLst>
</file>

<file path=ppt/tags/tag3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09304_1*i*1"/>
  <p:tag name="KSO_WM_UNIT_LAYERLEVEL" val="1"/>
  <p:tag name="KSO_WM_TAG_VERSION" val="1.0"/>
  <p:tag name="KSO_WM_UNIT_SUBTYPE" val="h"/>
  <p:tag name="KSO_WM_SLIDE_BACKGROUND_TYPE" val="leftRight"/>
  <p:tag name="KSO_WM_SLIDE_BK_DARK_LIGHT" val="2"/>
  <p:tag name="KSO_WM_UNIT_BK_DARK_LIGHT" val="2"/>
  <p:tag name="KSO_WM_UNIT_FILL_FORE_SCHEMECOLOR_INDEX_BRIGHTNESS" val="0"/>
  <p:tag name="KSO_WM_UNIT_FILL_FORE_SCHEMECOLOR_INDEX" val="15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TEMPLATE_CATEGORY" val="diagram"/>
  <p:tag name="KSO_WM_TEMPLATE_INDEX" val="20209304"/>
  <p:tag name="KSO_WM_UNIT_VALUE" val="500"/>
  <p:tag name="KSO_WM_TEMPLATE_ASSEMBLE_XID" val="60656e8d4054ed1e2fb7fb43"/>
  <p:tag name="KSO_WM_TEMPLATE_ASSEMBLE_GROUPID" val="60656e8d4054ed1e2fb7fb43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09304_1*i*2"/>
  <p:tag name="KSO_WM_TEMPLATE_CATEGORY" val="diagram"/>
  <p:tag name="KSO_WM_TEMPLATE_INDEX" val="20209304"/>
  <p:tag name="KSO_WM_UNIT_LAYERLEVEL" val="1"/>
  <p:tag name="KSO_WM_TAG_VERSION" val="1.0"/>
  <p:tag name="KSO_WM_UNIT_BLOCK" val="0"/>
  <p:tag name="KSO_WM_UNIT_SM_LIMIT_TYPE" val="0"/>
  <p:tag name="KSO_WM_UNIT_DEC_AREA_ID" val="4eec8945d16140568b29ef3a19e19dcf"/>
  <p:tag name="KSO_WM_UNIT_DECORATE_INFO" val="{&quot;DecorateInfoH&quot;:{&quot;IsAbs&quot;:true},&quot;DecorateInfoW&quot;:{&quot;IsAbs&quot;:true},&quot;DecorateInfoX&quot;:{&quot;IsAbs&quot;:true,&quot;Pos&quot;:0},&quot;DecorateInfoY&quot;:{&quot;IsAbs&quot;:true,&quot;Pos&quot;:2},&quot;ReferentInfo&quot;:{&quot;Id&quot;:&quot;93ebe2c3390f4c07928d8d32ae14d33a&quot;,&quot;X&quot;:{&quot;Pos&quot;:0},&quot;Y&quot;:{&quot;Pos&quot;:0}},&quot;whChangeMode&quot;:0}"/>
  <p:tag name="KSO_WM_CHIP_GROUPID" val="5f0e62ba8050c250ba65b19c"/>
  <p:tag name="KSO_WM_CHIP_XID" val="5f0e62ba8050c250ba65b19d"/>
  <p:tag name="KSO_WM_TEMPLATE_ASSEMBLE_XID" val="60656e8d4054ed1e2fb7fb43"/>
  <p:tag name="KSO_WM_TEMPLATE_ASSEMBLE_GROUPID" val="60656e8d4054ed1e2fb7fb43"/>
</p:tagLst>
</file>

<file path=ppt/tags/tag3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NOCLEAR" val="0"/>
  <p:tag name="KSO_WM_UNIT_VALUE" val="8"/>
  <p:tag name="KSO_WM_UNIT_HIGHLIGHT" val="0"/>
  <p:tag name="KSO_WM_UNIT_COMPATIBLE" val="0"/>
  <p:tag name="KSO_WM_UNIT_DIAGRAM_ISNUMVISUAL" val="0"/>
  <p:tag name="KSO_WM_UNIT_DIAGRAM_ISREFERUNIT" val="0"/>
  <p:tag name="KSO_WM_UNIT_ID" val="diagram20209304_1*a*1"/>
  <p:tag name="KSO_WM_TEMPLATE_CATEGORY" val="diagram"/>
  <p:tag name="KSO_WM_TEMPLATE_INDEX" val="20209304"/>
  <p:tag name="KSO_WM_UNIT_LAYERLEVEL" val="1"/>
  <p:tag name="KSO_WM_TAG_VERSION" val="1.0"/>
  <p:tag name="KSO_WM_UNIT_PRESET_TEXT" val="添加标题"/>
  <p:tag name="KSO_WM_UNIT_DEFAULT_FONT" val="24;44;4"/>
  <p:tag name="KSO_WM_UNIT_BLOCK" val="0"/>
  <p:tag name="KSO_WM_UNIT_SHOW_EDIT_AREA_INDICATION" val="1"/>
  <p:tag name="KSO_WM_CHIP_GROUPID" val="5e7881253197e252a37019b5"/>
  <p:tag name="KSO_WM_CHIP_XID" val="5e7881253197e252a37019b6"/>
  <p:tag name="KSO_WM_UNIT_DEC_AREA_ID" val="93ebe2c3390f4c07928d8d32ae14d33a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lm&quot;,&quot;fill_mode&quot;:&quot;full&quot;,&quot;sacle_strategy&quot;:&quot;smart&quot;}"/>
  <p:tag name="KSO_WM_ASSEMBLE_CHIP_INDEX" val="1dcf55e8285547008f892316cc6e4856"/>
  <p:tag name="KSO_WM_UNIT_SUPPORT_BIG_FONT" val="1"/>
  <p:tag name="KSO_WM_UNIT_TEXT_FILL_FORE_SCHEMECOLOR_INDEX_BRIGHTNESS" val="0"/>
  <p:tag name="KSO_WM_UNIT_TEXT_FILL_FORE_SCHEMECOLOR_INDEX" val="13"/>
  <p:tag name="KSO_WM_UNIT_TEXT_FILL_TYPE" val="1"/>
  <p:tag name="KSO_WM_TEMPLATE_ASSEMBLE_XID" val="60656e8d4054ed1e2fb7fb43"/>
  <p:tag name="KSO_WM_TEMPLATE_ASSEMBLE_GROUPID" val="60656e8d4054ed1e2fb7fb43"/>
</p:tagLst>
</file>

<file path=ppt/tags/tag3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VALUE" val="550*1777"/>
  <p:tag name="KSO_WM_UNIT_HIGHLIGHT" val="0"/>
  <p:tag name="KSO_WM_UNIT_COMPATIBLE" val="0"/>
  <p:tag name="KSO_WM_UNIT_DIAGRAM_ISNUMVISUAL" val="0"/>
  <p:tag name="KSO_WM_UNIT_DIAGRAM_ISREFERUNIT" val="0"/>
  <p:tag name="KSO_WM_UNIT_ID" val="diagram20209304_1*d*1"/>
  <p:tag name="KSO_WM_TEMPLATE_CATEGORY" val="diagram"/>
  <p:tag name="KSO_WM_TEMPLATE_INDEX" val="20209304"/>
  <p:tag name="KSO_WM_UNIT_LAYERLEVEL" val="1"/>
  <p:tag name="KSO_WM_TAG_VERSION" val="1.0"/>
  <p:tag name="KSO_WM_CHIP_GROUPID" val="5e7310da9a230a26b9e88a19"/>
  <p:tag name="KSO_WM_CHIP_XID" val="5e7310da9a230a26b9e88a1a"/>
  <p:tag name="KSO_WM_UNIT_DEC_AREA_ID" val="371c927326cd44a9806d9b2c7b777641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lm&quot;,&quot;fill_mode&quot;:&quot;full&quot;,&quot;sacle_strategy&quot;:&quot;smart&quot;}"/>
  <p:tag name="KSO_WM_ASSEMBLE_CHIP_INDEX" val="0e3f0734ae0c4cb8ba7a9c7adcdb9812"/>
  <p:tag name="KSO_WM_UNIT_SUPPORT_UNIT_TYPE" val="[&quot;d&quot;,&quot;α&quot;,&quot;β&quot;,&quot;θ&quot;]"/>
  <p:tag name="KSO_WM_TEMPLATE_ASSEMBLE_XID" val="60656e8d4054ed1e2fb7fb43"/>
  <p:tag name="KSO_WM_TEMPLATE_ASSEMBLE_GROUPID" val="60656e8d4054ed1e2fb7fb43"/>
  <p:tag name="KSO_WM_UNIT_PICTURE_CLIP_FLAG" val="0"/>
</p:tagLst>
</file>

<file path=ppt/tags/tag3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PRESET_TEXT" val="单击此处添加小标题"/>
  <p:tag name="KSO_WM_UNIT_NOCLEAR" val="0"/>
  <p:tag name="KSO_WM_UNIT_VALUE" val="25"/>
  <p:tag name="KSO_WM_UNIT_HIGHLIGHT" val="0"/>
  <p:tag name="KSO_WM_UNIT_COMPATIBLE" val="0"/>
  <p:tag name="KSO_WM_UNIT_DIAGRAM_ISNUMVISUAL" val="0"/>
  <p:tag name="KSO_WM_UNIT_DIAGRAM_ISREFERUNIT" val="0"/>
  <p:tag name="KSO_WM_UNIT_ID" val="diagram20209304_1*h_a*1_1"/>
  <p:tag name="KSO_WM_TEMPLATE_CATEGORY" val="diagram"/>
  <p:tag name="KSO_WM_TEMPLATE_INDEX" val="20209304"/>
  <p:tag name="KSO_WM_UNIT_LAYERLEVEL" val="1_1"/>
  <p:tag name="KSO_WM_TAG_VERSION" val="1.0"/>
  <p:tag name="KSO_WM_UNIT_DEFAULT_FONT" val="18;24;2"/>
  <p:tag name="KSO_WM_UNIT_BLOCK" val="0"/>
  <p:tag name="KSO_WM_UNIT_SHOW_EDIT_AREA_INDICATION" val="1"/>
  <p:tag name="KSO_WM_CHIP_GROUPID" val="5e6b05b36848fb12bee65ad8"/>
  <p:tag name="KSO_WM_CHIP_XID" val="5e6b05b36848fb12bee65ada"/>
  <p:tag name="KSO_WM_UNIT_DEC_AREA_ID" val="48d6c5c7e906491987a12f663222f65a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lm&quot;,&quot;fill_mode&quot;:&quot;full&quot;,&quot;sacle_strategy&quot;:&quot;smart&quot;}"/>
  <p:tag name="KSO_WM_ASSEMBLE_CHIP_INDEX" val="28f13bbbe3704cd8a41116094a002e33"/>
  <p:tag name="KSO_WM_UNIT_TEXT_FILL_FORE_SCHEMECOLOR_INDEX_BRIGHTNESS" val="0"/>
  <p:tag name="KSO_WM_UNIT_TEXT_FILL_FORE_SCHEMECOLOR_INDEX" val="13"/>
  <p:tag name="KSO_WM_UNIT_TEXT_FILL_TYPE" val="1"/>
  <p:tag name="KSO_WM_TEMPLATE_ASSEMBLE_XID" val="60656e8d4054ed1e2fb7fb43"/>
  <p:tag name="KSO_WM_TEMPLATE_ASSEMBLE_GROUPID" val="60656e8d4054ed1e2fb7fb43"/>
</p:tagLst>
</file>

<file path=ppt/tags/tag3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SUBTYPE" val="a"/>
  <p:tag name="KSO_WM_UNIT_PRESET_TEXT" val="单击此处添加正文，文字是您思想的提炼，为了演示发布的良好效果，请言简意赅的阐述您的观点。您的内容已经简明扼要，字字珠玑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ID" val="diagram20209304_1*h_f*1_1"/>
  <p:tag name="KSO_WM_TEMPLATE_CATEGORY" val="diagram"/>
  <p:tag name="KSO_WM_TEMPLATE_INDEX" val="20209304"/>
  <p:tag name="KSO_WM_UNIT_LAYERLEVEL" val="1_1"/>
  <p:tag name="KSO_WM_TAG_VERSION" val="1.0"/>
  <p:tag name="KSO_WM_UNIT_SUBTYPE" val="a"/>
  <p:tag name="KSO_WM_UNIT_DEFAULT_FONT" val="14;20;2"/>
  <p:tag name="KSO_WM_UNIT_BLOCK" val="0"/>
  <p:tag name="KSO_WM_UNIT_VALUE" val="75"/>
  <p:tag name="KSO_WM_UNIT_SHOW_EDIT_AREA_INDICATION" val="1"/>
  <p:tag name="KSO_WM_CHIP_GROUPID" val="5e6b05b36848fb12bee65ad8"/>
  <p:tag name="KSO_WM_CHIP_XID" val="5e6b05b36848fb12bee65ada"/>
  <p:tag name="KSO_WM_UNIT_DEC_AREA_ID" val="50c80d93ade947acbf6983de45fdecd8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lm&quot;,&quot;fill_mode&quot;:&quot;full&quot;,&quot;sacle_strategy&quot;:&quot;smart&quot;}"/>
  <p:tag name="KSO_WM_ASSEMBLE_CHIP_INDEX" val="28f13bbbe3704cd8a41116094a002e33"/>
  <p:tag name="KSO_WM_UNIT_TEXT_FILL_FORE_SCHEMECOLOR_INDEX_BRIGHTNESS" val="0.25"/>
  <p:tag name="KSO_WM_UNIT_TEXT_FILL_FORE_SCHEMECOLOR_INDEX" val="13"/>
  <p:tag name="KSO_WM_UNIT_TEXT_FILL_TYPE" val="1"/>
  <p:tag name="KSO_WM_TEMPLATE_ASSEMBLE_XID" val="60656e8d4054ed1e2fb7fb43"/>
  <p:tag name="KSO_WM_TEMPLATE_ASSEMBLE_GROUPID" val="60656e8d4054ed1e2fb7fb43"/>
</p:tagLst>
</file>

<file path=ppt/tags/tag3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diagram20209304_1*i*3"/>
  <p:tag name="KSO_WM_TEMPLATE_CATEGORY" val="diagram"/>
  <p:tag name="KSO_WM_TEMPLATE_INDEX" val="20209304"/>
  <p:tag name="KSO_WM_UNIT_LAYERLEVEL" val="1"/>
  <p:tag name="KSO_WM_TAG_VERSION" val="1.0"/>
  <p:tag name="KSO_WM_BEAUTIFY_FLAG" val="#wm#"/>
  <p:tag name="KSO_WM_UNIT_SM_LIMIT_TYPE" val="0"/>
  <p:tag name="KSO_WM_CHIP_GROUPID" val="5f0e62ba8050c250ba65b19c"/>
  <p:tag name="KSO_WM_CHIP_XID" val="5f0e62ba8050c250ba65b19d"/>
  <p:tag name="KSO_WM_UNIT_FILL_FORE_SCHEMECOLOR_INDEX_BRIGHTNESS" val="-0.25"/>
  <p:tag name="KSO_WM_UNIT_FILL_FORE_SCHEMECOLOR_INDEX" val="14"/>
  <p:tag name="KSO_WM_UNIT_FILL_TYPE" val="1"/>
  <p:tag name="KSO_WM_UNIT_VALUE" val="3"/>
  <p:tag name="KSO_WM_TEMPLATE_ASSEMBLE_XID" val="60656e8d4054ed1e2fb7fb43"/>
  <p:tag name="KSO_WM_TEMPLATE_ASSEMBLE_GROUPID" val="60656e8d4054ed1e2fb7fb43"/>
</p:tagLst>
</file>

<file path=ppt/tags/tag3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4"/>
  <p:tag name="KSO_WM_UNIT_ID" val="diagram20209304_1*i*4"/>
  <p:tag name="KSO_WM_TEMPLATE_CATEGORY" val="diagram"/>
  <p:tag name="KSO_WM_TEMPLATE_INDEX" val="20209304"/>
  <p:tag name="KSO_WM_UNIT_LAYERLEVEL" val="1"/>
  <p:tag name="KSO_WM_TAG_VERSION" val="1.0"/>
  <p:tag name="KSO_WM_BEAUTIFY_FLAG" val="#wm#"/>
  <p:tag name="KSO_WM_UNIT_SM_LIMIT_TYPE" val="0"/>
  <p:tag name="KSO_WM_CHIP_GROUPID" val="5f0e62ba8050c250ba65b19c"/>
  <p:tag name="KSO_WM_CHIP_XID" val="5f0e62ba8050c250ba65b19d"/>
  <p:tag name="KSO_WM_UNIT_FILL_FORE_SCHEMECOLOR_INDEX_BRIGHTNESS" val="-0.25"/>
  <p:tag name="KSO_WM_UNIT_FILL_FORE_SCHEMECOLOR_INDEX" val="14"/>
  <p:tag name="KSO_WM_UNIT_FILL_TYPE" val="1"/>
  <p:tag name="KSO_WM_UNIT_VALUE" val="3"/>
  <p:tag name="KSO_WM_TEMPLATE_ASSEMBLE_XID" val="60656e8d4054ed1e2fb7fb43"/>
  <p:tag name="KSO_WM_TEMPLATE_ASSEMBLE_GROUPID" val="60656e8d4054ed1e2fb7fb43"/>
</p:tagLst>
</file>

<file path=ppt/tags/tag3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diagram20212348_1"/>
  <p:tag name="KSO_WM_TEMPLATE_SUBCATEGORY" val="21"/>
  <p:tag name="KSO_WM_TEMPLATE_MASTER_TYPE" val="0"/>
  <p:tag name="KSO_WM_TEMPLATE_COLOR_TYPE" val="1"/>
  <p:tag name="KSO_WM_SLIDE_TYPE" val="text"/>
  <p:tag name="KSO_WM_SLIDE_SUBTYPE" val="picTxt"/>
  <p:tag name="KSO_WM_SLIDE_ITEM_CNT" val="0"/>
  <p:tag name="KSO_WM_SLIDE_INDEX" val="1"/>
  <p:tag name="KSO_WM_SLIDE_SIZE" val="299.95*60.7"/>
  <p:tag name="KSO_WM_SLIDE_POSITION" val="144.001*287.302"/>
  <p:tag name="KSO_WM_TAG_VERSION" val="1.0"/>
  <p:tag name="KSO_WM_BEAUTIFY_FLAG" val="#wm#"/>
  <p:tag name="KSO_WM_TEMPLATE_CATEGORY" val="diagram"/>
  <p:tag name="KSO_WM_TEMPLATE_INDEX" val="20212348"/>
  <p:tag name="KSO_WM_SLIDE_LAYOUT" val="a_d_h"/>
  <p:tag name="KSO_WM_SLIDE_LAYOUT_CNT" val="1_1_1"/>
  <p:tag name="KSO_WM_SPECIAL_SOURCE" val="bdnull"/>
  <p:tag name="KSO_WM_SLIDE_LAYOUT_INFO" val="{&quot;backgroundInfo&quot;:[{&quot;bottom&quot;:0,&quot;bottomAbs&quot;:false,&quot;left&quot;:0,&quot;leftAbs&quot;:false,&quot;right&quot;:0,&quot;rightAbs&quot;:false,&quot;top&quot;:0,&quot;topAbs&quot;:false,&quot;type&quot;:&quot;general&quot;}],&quot;direction&quot;:1,&quot;id&quot;:&quot;2021-04-01T15:37:37&quot;,&quot;maxSize&quot;:{&quot;size1&quot;:46.299999999999997},&quot;minSize&quot;:{&quot;size1&quot;:46.299999999999997},&quot;normalSize&quot;:{&quot;size1&quot;:46.299999999999997},&quot;subLayout&quot;:[{&quot;id&quot;:&quot;2021-04-01T15:37:37&quot;,&quot;maxSize&quot;:{&quot;size1&quot;:51.099686508650755},&quot;minSize&quot;:{&quot;size1&quot;:35.599686508650755},&quot;normalSize&quot;:{&quot;size1&quot;:40.099686508650755},&quot;subLayout&quot;:[{&quot;id&quot;:&quot;2021-04-01T15:37:37&quot;,&quot;margin&quot;:{&quot;bottom&quot;:0.026000002399086952,&quot;left&quot;:5.0799999237060547,&quot;right&quot;:0.026000002399086952,&quot;top&quot;:4.6570000648498535},&quot;type&quot;:0},{&quot;id&quot;:&quot;2021-04-01T15:37:38&quot;,&quot;maxSize&quot;:{&quot;size1&quot;:36.471474368844476},&quot;minSize&quot;:{&quot;size1&quot;:20.571474368844466},&quot;normalSize&quot;:{&quot;size1&quot;:20.571474368844466},&quot;subLayout&quot;:[{&quot;id&quot;:&quot;2021-04-01T15:37:38&quot;,&quot;margin&quot;:{&quot;bottom&quot;:0.046929735690355301,&quot;left&quot;:0,&quot;right&quot;:0,&quot;top&quot;:0},&quot;type&quot;:0},{&quot;id&quot;:&quot;2021-04-01T15:37:38&quot;,&quot;margin&quot;:{&quot;bottom&quot;:0,&quot;left&quot;:-1.0026547107633071e-15,&quot;right&quot;:0,&quot;top&quot;:0.14886149764060974},&quot;type&quot;:0}],&quot;type&quot;:0}],&quot;type&quot;:0},{&quot;id&quot;:&quot;2021-04-01T15:37:37&quot;,&quot;margin&quot;:{&quot;bottom&quot;:2.9630000591278076,&quot;left&quot;:1.2699999809265137,&quot;right&quot;:3.809999942779541,&quot;top&quot;:2.9630000591278076},&quot;type&quot;:0}],&quot;type&quot;:0}"/>
  <p:tag name="KSO_WM_SLIDE_BACKGROUND" val="[&quot;general&quot;]"/>
  <p:tag name="KSO_WM_SLIDE_RATIO" val="1.777778"/>
  <p:tag name="KSO_WM_CHIP_INFOS" val="{&quot;type&quot;:0,&quot;layout_type&quot;:&quot;leftright&quot;,&quot;layout_feature&quot;:1,&quot;aspect_ratio&quot;:&quot;16:9&quot;,&quot;same_font_size&quot;:false,&quot;diagram&quot;:{&quot;type&quot;:[],&quot;direction&quot;:0,&quot;isSupportDecBetweenItems&quot;:false},&quot;tags&quot;:{&quot;style&quot;:[&quot;商务&quot;,&quot;简约&quot;,&quot;文艺清新&quot;,&quot;中国风&quot;,&quot;卡通&quot;,&quot;欧美风&quot;,&quot;黑板风&quot;,&quot;渐变风&quot;,&quot;党政风&quot;]},&quot;slide_type&quot;:[&quot;text&quot;]}"/>
  <p:tag name="KSO_WM_CHIP_FILLPROP" val="[[{&quot;text_align&quot;:&quot;lb&quot;,&quot;text_direction&quot;:&quot;horizontal&quot;,&quot;support_big_font&quot;:true,&quot;fill_id&quot;:&quot;2678a678f7794c34943ba820aca0cc5a&quot;,&quot;fill_align&quot;:&quot;lb&quot;,&quot;chip_types&quot;:[&quot;header&quot;]},{&quot;text_align&quot;:&quot;lt&quot;,&quot;text_direction&quot;:&quot;horizontal&quot;,&quot;support_big_font&quot;:true,&quot;fill_id&quot;:&quot;16808244ecd54565945302137e5d38b5&quot;,&quot;fill_align&quot;:&quot;lt&quot;,&quot;chip_types&quot;:[&quot;text&quot;]},{&quot;text_align&quot;:&quot;cm&quot;,&quot;text_direction&quot;:&quot;horizontal&quot;,&quot;support_big_font&quot;:false,&quot;fill_id&quot;:&quot;d6a8c868a2e749dca6b9cd3d5de65bb9&quot;,&quot;fill_align&quot;:&quot;cm&quot;,&quot;chip_types&quot;:[&quot;picture&quot;]}]]"/>
  <p:tag name="KSO_WM_CHIP_XID" val="5f2d1e631f3c142e57c6eed5"/>
  <p:tag name="KSO_WM_CHIP_DECFILLPROP" val="[]"/>
  <p:tag name="KSO_WM_SLIDE_CAN_ADD_NAVIGATION" val="1"/>
  <p:tag name="KSO_WM_CHIP_GROUPID" val="5f2d1e631f3c142e57c6eed4"/>
  <p:tag name="KSO_WM_SLIDE_BK_DARK_LIGHT" val="2"/>
  <p:tag name="KSO_WM_SLIDE_BACKGROUND_TYPE" val="general"/>
  <p:tag name="KSO_WM_SLIDE_SUPPORT_FEATURE_TYPE" val="0"/>
  <p:tag name="KSO_WM_TEMPLATE_ASSEMBLE_XID" val="60656f484054ed1e2fb806e8"/>
  <p:tag name="KSO_WM_TEMPLATE_ASSEMBLE_GROUPID" val="60656f484054ed1e2fb806e8"/>
</p:tagLst>
</file>

<file path=ppt/tags/tag3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12348_1*i*1"/>
  <p:tag name="KSO_WM_TEMPLATE_CATEGORY" val="diagram"/>
  <p:tag name="KSO_WM_TEMPLATE_INDEX" val="20212348"/>
  <p:tag name="KSO_WM_UNIT_LAYERLEVEL" val="1"/>
  <p:tag name="KSO_WM_TAG_VERSION" val="1.0"/>
  <p:tag name="KSO_WM_BEAUTIFY_FLAG" val="#wm#"/>
  <p:tag name="KSO_WM_UNIT_TYPE" val="i"/>
  <p:tag name="KSO_WM_UNIT_INDEX" val="1"/>
  <p:tag name="KSO_WM_UNIT_SM_LIMIT_TYPE" val="2"/>
  <p:tag name="KSO_WM_UNIT_BLOCK" val="0"/>
  <p:tag name="KSO_WM_UNIT_DEC_AREA_ID" val="fb8eefef0509451f803e81bcdee5a760"/>
  <p:tag name="KSO_WM_UNIT_DECORATE_INFO" val="{&quot;ReferentInfo&quot;:{&quot;Id&quot;:&quot;734fc7efd26046b0ae21754a5d48c8df&quot;,&quot;X&quot;:{&quot;Pos&quot;:2},&quot;Y&quot;:{&quot;Pos&quot;:2}},&quot;DecorateInfoX&quot;:{&quot;Pos&quot;:2,&quot;IsAbs&quot;:false},&quot;DecorateInfoY&quot;:{&quot;Pos&quot;:2,&quot;IsAbs&quot;:false},&quot;DecorateInfoW&quot;:{&quot;IsAbs&quot;:false},&quot;DecorateInfoH&quot;:{&quot;IsAbs&quot;:false},&quot;whChangeMode&quot;:1}"/>
  <p:tag name="KSO_WM_CHIP_GROUPID" val="5f2d1e631f3c142e57c6eed4"/>
  <p:tag name="KSO_WM_CHIP_XID" val="5f2d1e631f3c142e57c6eed5"/>
  <p:tag name="KSO_WM_UNIT_LINE_FORE_SCHEMECOLOR_INDEX_BRIGHTNESS" val="0"/>
  <p:tag name="KSO_WM_UNIT_LINE_FORE_SCHEMECOLOR_INDEX" val="5"/>
  <p:tag name="KSO_WM_UNIT_LINE_FILL_TYPE" val="2"/>
  <p:tag name="KSO_WM_TEMPLATE_ASSEMBLE_XID" val="60656f484054ed1e2fb806e8"/>
  <p:tag name="KSO_WM_TEMPLATE_ASSEMBLE_GROUPID" val="60656f484054ed1e2fb806e8"/>
</p:tagLst>
</file>

<file path=ppt/tags/tag3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12348_1*i*2"/>
  <p:tag name="KSO_WM_TEMPLATE_CATEGORY" val="diagram"/>
  <p:tag name="KSO_WM_TEMPLATE_INDEX" val="20212348"/>
  <p:tag name="KSO_WM_UNIT_LAYERLEVEL" val="1"/>
  <p:tag name="KSO_WM_TAG_VERSION" val="1.0"/>
  <p:tag name="KSO_WM_BEAUTIFY_FLAG" val="#wm#"/>
  <p:tag name="KSO_WM_UNIT_TYPE" val="i"/>
  <p:tag name="KSO_WM_UNIT_INDEX" val="2"/>
  <p:tag name="KSO_WM_UNIT_SM_LIMIT_TYPE" val="2"/>
  <p:tag name="KSO_WM_UNIT_BLOCK" val="0"/>
  <p:tag name="KSO_WM_UNIT_DEC_AREA_ID" val="734fc7efd26046b0ae21754a5d48c8df"/>
  <p:tag name="KSO_WM_UNIT_DECORATE_INFO" val="{&quot;ReferentInfo&quot;:{&quot;Id&quot;:&quot;slide&quot;,&quot;X&quot;:{&quot;Pos&quot;:1},&quot;Y&quot;:{&quot;Pos&quot;:2}},&quot;DecorateInfoX&quot;:{&quot;Pos&quot;:1,&quot;IsAbs&quot;:false},&quot;DecorateInfoY&quot;:{&quot;Pos&quot;:2,&quot;IsAbs&quot;:false},&quot;DecorateInfoW&quot;:{&quot;IsAbs&quot;:false},&quot;DecorateInfoH&quot;:{&quot;IsAbs&quot;:false},&quot;whChangeMode&quot;:1}"/>
  <p:tag name="KSO_WM_CHIP_GROUPID" val="5f2d1e631f3c142e57c6eed4"/>
  <p:tag name="KSO_WM_CHIP_XID" val="5f2d1e631f3c142e57c6eed5"/>
  <p:tag name="KSO_WM_UNIT_FILL_FORE_SCHEMECOLOR_INDEX_BRIGHTNESS" val="0"/>
  <p:tag name="KSO_WM_UNIT_FILL_FORE_SCHEMECOLOR_INDEX" val="5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VALUE" val="0"/>
  <p:tag name="KSO_WM_TEMPLATE_ASSEMBLE_XID" val="60656f484054ed1e2fb806e8"/>
  <p:tag name="KSO_WM_TEMPLATE_ASSEMBLE_GROUPID" val="60656f484054ed1e2fb806e8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3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12348_1*i*3"/>
  <p:tag name="KSO_WM_TEMPLATE_CATEGORY" val="diagram"/>
  <p:tag name="KSO_WM_TEMPLATE_INDEX" val="20212348"/>
  <p:tag name="KSO_WM_UNIT_LAYERLEVEL" val="1"/>
  <p:tag name="KSO_WM_TAG_VERSION" val="1.0"/>
  <p:tag name="KSO_WM_BEAUTIFY_FLAG" val="#wm#"/>
  <p:tag name="KSO_WM_UNIT_TYPE" val="i"/>
  <p:tag name="KSO_WM_UNIT_INDEX" val="3"/>
  <p:tag name="KSO_WM_UNIT_BLOCK" val="0"/>
  <p:tag name="KSO_WM_UNIT_DEC_AREA_ID" val="fcb294c22e60426ebe62567ee97b8241"/>
  <p:tag name="KSO_WM_UNIT_DECORATE_INFO" val="{&quot;ReferentInfo&quot;:{&quot;Id&quot;:&quot;e4a7a560b66c428ab26165a66847040f&quot;,&quot;X&quot;:{&quot;Pos&quot;:0},&quot;Y&quot;:{&quot;Pos&quot;:2}},&quot;DecorateInfoX&quot;:{&quot;Pos&quot;:0,&quot;IsAbs&quot;:true},&quot;DecorateInfoY&quot;:{&quot;Pos&quot;:2,&quot;IsAbs&quot;:true},&quot;DecorateInfoW&quot;:{&quot;IsAbs&quot;:true},&quot;DecorateInfoH&quot;:{&quot;IsAbs&quot;:true},&quot;whChangeMode&quot;:0}"/>
  <p:tag name="KSO_WM_UNIT_SM_LIMIT_TYPE" val="2"/>
  <p:tag name="KSO_WM_CHIP_GROUPID" val="5f2d1e631f3c142e57c6eed4"/>
  <p:tag name="KSO_WM_CHIP_XID" val="5f2d1e631f3c142e57c6eed5"/>
  <p:tag name="KSO_WM_UNIT_LINE_FORE_SCHEMECOLOR_INDEX_BRIGHTNESS" val="0"/>
  <p:tag name="KSO_WM_UNIT_LINE_FORE_SCHEMECOLOR_INDEX" val="5"/>
  <p:tag name="KSO_WM_UNIT_LINE_FILL_TYPE" val="2"/>
  <p:tag name="KSO_WM_TEMPLATE_ASSEMBLE_XID" val="60656f484054ed1e2fb806e8"/>
  <p:tag name="KSO_WM_TEMPLATE_ASSEMBLE_GROUPID" val="60656f484054ed1e2fb806e8"/>
</p:tagLst>
</file>

<file path=ppt/tags/tag3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BLOCK" val="0"/>
  <p:tag name="KSO_WM_UNIT_DEC_AREA_ID" val="aba065a4e844400393170a148dc080d5"/>
  <p:tag name="KSO_WM_CHIP_GROUPID" val="5f2d1e631f3c142e57c6eed4"/>
  <p:tag name="KSO_WM_CHIP_XID" val="5f2d1e631f3c142e57c6eed5"/>
  <p:tag name="KSO_WM_UNIT_FILL_FORE_SCHEMECOLOR_INDEX_BRIGHTNESS" val="0"/>
  <p:tag name="KSO_WM_UNIT_FILL_FORE_SCHEMECOLOR_INDEX" val="5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TEMPLATE_CATEGORY" val="diagram"/>
  <p:tag name="KSO_WM_TEMPLATE_INDEX" val="20212348"/>
  <p:tag name="KSO_WM_UNIT_ID" val="diagram20212348_1**"/>
  <p:tag name="KSO_WM_UNIT_VALUE" val="340"/>
  <p:tag name="KSO_WM_TEMPLATE_ASSEMBLE_XID" val="60656f484054ed1e2fb806e8"/>
  <p:tag name="KSO_WM_TEMPLATE_ASSEMBLE_GROUPID" val="60656f484054ed1e2fb806e8"/>
</p:tagLst>
</file>

<file path=ppt/tags/tag3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NOCLEAR" val="0"/>
  <p:tag name="KSO_WM_UNIT_VALUE" val="8"/>
  <p:tag name="KSO_WM_UNIT_HIGHLIGHT" val="0"/>
  <p:tag name="KSO_WM_UNIT_COMPATIBLE" val="0"/>
  <p:tag name="KSO_WM_UNIT_DIAGRAM_ISNUMVISUAL" val="0"/>
  <p:tag name="KSO_WM_UNIT_DIAGRAM_ISREFERUNIT" val="0"/>
  <p:tag name="KSO_WM_UNIT_ID" val="diagram20212348_1*a*1"/>
  <p:tag name="KSO_WM_TEMPLATE_CATEGORY" val="diagram"/>
  <p:tag name="KSO_WM_TEMPLATE_INDEX" val="20212348"/>
  <p:tag name="KSO_WM_UNIT_LAYERLEVEL" val="1"/>
  <p:tag name="KSO_WM_TAG_VERSION" val="1.0"/>
  <p:tag name="KSO_WM_UNIT_PRESET_TEXT" val="添加标题"/>
  <p:tag name="KSO_WM_UNIT_DEFAULT_FONT" val="24;44;4"/>
  <p:tag name="KSO_WM_UNIT_BLOCK" val="0"/>
  <p:tag name="KSO_WM_UNIT_SHOW_EDIT_AREA_INDICATION" val="1"/>
  <p:tag name="KSO_WM_CHIP_GROUPID" val="5e7881253197e252a37019b5"/>
  <p:tag name="KSO_WM_CHIP_XID" val="5e7881253197e252a37019b6"/>
  <p:tag name="KSO_WM_UNIT_DEC_AREA_ID" val="62316a3aecbb42169d9aac22874d3e09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lb&quot;,&quot;fill_mode&quot;:&quot;full&quot;,&quot;sacle_strategy&quot;:&quot;smart&quot;}"/>
  <p:tag name="KSO_WM_ASSEMBLE_CHIP_INDEX" val="6ea321acaf6842be9a838cab44a73ac9"/>
  <p:tag name="KSO_WM_UNIT_SUPPORT_BIG_FONT" val="1"/>
  <p:tag name="KSO_WM_UNIT_TEXT_FILL_FORE_SCHEMECOLOR_INDEX_BRIGHTNESS" val="0"/>
  <p:tag name="KSO_WM_UNIT_TEXT_FILL_FORE_SCHEMECOLOR_INDEX" val="13"/>
  <p:tag name="KSO_WM_UNIT_TEXT_FILL_TYPE" val="1"/>
  <p:tag name="KSO_WM_TEMPLATE_ASSEMBLE_XID" val="60656f484054ed1e2fb806e8"/>
  <p:tag name="KSO_WM_TEMPLATE_ASSEMBLE_GROUPID" val="60656f484054ed1e2fb806e8"/>
</p:tagLst>
</file>

<file path=ppt/tags/tag3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PRESET_TEXT" val="添加标题"/>
  <p:tag name="KSO_WM_UNIT_NOCLEAR" val="0"/>
  <p:tag name="KSO_WM_UNIT_VALUE" val="14"/>
  <p:tag name="KSO_WM_UNIT_HIGHLIGHT" val="0"/>
  <p:tag name="KSO_WM_UNIT_COMPATIBLE" val="0"/>
  <p:tag name="KSO_WM_UNIT_DIAGRAM_ISNUMVISUAL" val="0"/>
  <p:tag name="KSO_WM_UNIT_DIAGRAM_ISREFERUNIT" val="0"/>
  <p:tag name="KSO_WM_UNIT_ID" val="diagram20212348_1*h_a*1_1"/>
  <p:tag name="KSO_WM_TEMPLATE_CATEGORY" val="diagram"/>
  <p:tag name="KSO_WM_TEMPLATE_INDEX" val="20212348"/>
  <p:tag name="KSO_WM_UNIT_LAYERLEVEL" val="1_1"/>
  <p:tag name="KSO_WM_TAG_VERSION" val="1.0"/>
  <p:tag name="KSO_WM_UNIT_DEFAULT_FONT" val="18;24;2"/>
  <p:tag name="KSO_WM_UNIT_BLOCK" val="0"/>
  <p:tag name="KSO_WM_UNIT_SHOW_EDIT_AREA_INDICATION" val="1"/>
  <p:tag name="KSO_WM_CHIP_GROUPID" val="5e6b05b36848fb12bee65ad8"/>
  <p:tag name="KSO_WM_CHIP_XID" val="5e6b05b36848fb12bee65ada"/>
  <p:tag name="KSO_WM_UNIT_DEC_AREA_ID" val="aff8865b16154882940926176f7db3ba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true},&quot;DecorateInfoH&quot;:{&quot;IsAbs&quot;:true},&quot;whChangeMode&quot;:0}"/>
  <p:tag name="KSO_WM_UNIT_SM_LIMIT_TYPE" val="0"/>
  <p:tag name="KSO_WM_CHIP_FILLAREA_FILL_RULE" val="{&quot;fill_align&quot;:&quot;lt&quot;,&quot;fill_mode&quot;:&quot;full&quot;,&quot;sacle_strategy&quot;:&quot;smart&quot;}"/>
  <p:tag name="KSO_WM_ASSEMBLE_CHIP_INDEX" val="cd02e5bbbb32490e9b35cb424efa1330"/>
  <p:tag name="KSO_WM_UNIT_SUPPORT_BIG_FONT" val="1"/>
  <p:tag name="KSO_WM_UNIT_TEXT_FILL_FORE_SCHEMECOLOR_INDEX_BRIGHTNESS" val="0"/>
  <p:tag name="KSO_WM_UNIT_TEXT_FILL_FORE_SCHEMECOLOR_INDEX" val="13"/>
  <p:tag name="KSO_WM_UNIT_TEXT_FILL_TYPE" val="1"/>
  <p:tag name="KSO_WM_TEMPLATE_ASSEMBLE_XID" val="60656f484054ed1e2fb806e8"/>
  <p:tag name="KSO_WM_TEMPLATE_ASSEMBLE_GROUPID" val="60656f484054ed1e2fb806e8"/>
</p:tagLst>
</file>

<file path=ppt/tags/tag3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SUBTYPE" val="a"/>
  <p:tag name="KSO_WM_UNIT_PRESET_TEXT" val="单击此处添加正文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ID" val="diagram20212348_1*h_f*1_1"/>
  <p:tag name="KSO_WM_TEMPLATE_CATEGORY" val="diagram"/>
  <p:tag name="KSO_WM_TEMPLATE_INDEX" val="20212348"/>
  <p:tag name="KSO_WM_UNIT_LAYERLEVEL" val="1_1"/>
  <p:tag name="KSO_WM_TAG_VERSION" val="1.0"/>
  <p:tag name="KSO_WM_UNIT_SUBTYPE" val="a"/>
  <p:tag name="KSO_WM_UNIT_DEFAULT_FONT" val="14;20;2"/>
  <p:tag name="KSO_WM_UNIT_BLOCK" val="0"/>
  <p:tag name="KSO_WM_UNIT_VALUE" val="28"/>
  <p:tag name="KSO_WM_UNIT_SHOW_EDIT_AREA_INDICATION" val="1"/>
  <p:tag name="KSO_WM_CHIP_GROUPID" val="5e6b05b36848fb12bee65ad8"/>
  <p:tag name="KSO_WM_CHIP_XID" val="5e6b05b36848fb12bee65ada"/>
  <p:tag name="KSO_WM_UNIT_DEC_AREA_ID" val="8ae4c83b81c6458688f241a71d0d4d4a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true},&quot;DecorateInfoH&quot;:{&quot;IsAbs&quot;:true},&quot;whChangeMode&quot;:0}"/>
  <p:tag name="KSO_WM_UNIT_SM_LIMIT_TYPE" val="0"/>
  <p:tag name="KSO_WM_CHIP_FILLAREA_FILL_RULE" val="{&quot;fill_align&quot;:&quot;lt&quot;,&quot;fill_mode&quot;:&quot;full&quot;,&quot;sacle_strategy&quot;:&quot;smart&quot;}"/>
  <p:tag name="KSO_WM_ASSEMBLE_CHIP_INDEX" val="cd02e5bbbb32490e9b35cb424efa1330"/>
  <p:tag name="KSO_WM_UNIT_SUPPORT_BIG_FONT" val="1"/>
  <p:tag name="KSO_WM_UNIT_TEXT_FILL_FORE_SCHEMECOLOR_INDEX_BRIGHTNESS" val="0.25"/>
  <p:tag name="KSO_WM_UNIT_TEXT_FILL_FORE_SCHEMECOLOR_INDEX" val="13"/>
  <p:tag name="KSO_WM_UNIT_TEXT_FILL_TYPE" val="1"/>
  <p:tag name="KSO_WM_TEMPLATE_ASSEMBLE_XID" val="60656f484054ed1e2fb806e8"/>
  <p:tag name="KSO_WM_TEMPLATE_ASSEMBLE_GROUPID" val="60656f484054ed1e2fb806e8"/>
</p:tagLst>
</file>

<file path=ppt/tags/tag3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VALUE" val="1311*1311"/>
  <p:tag name="KSO_WM_UNIT_HIGHLIGHT" val="0"/>
  <p:tag name="KSO_WM_UNIT_COMPATIBLE" val="1"/>
  <p:tag name="KSO_WM_UNIT_DIAGRAM_ISNUMVISUAL" val="0"/>
  <p:tag name="KSO_WM_UNIT_DIAGRAM_ISREFERUNIT" val="0"/>
  <p:tag name="KSO_WM_UNIT_ID" val="diagram20212348_1*d*1"/>
  <p:tag name="KSO_WM_TEMPLATE_CATEGORY" val="diagram"/>
  <p:tag name="KSO_WM_TEMPLATE_INDEX" val="20212348"/>
  <p:tag name="KSO_WM_UNIT_LAYERLEVEL" val="1"/>
  <p:tag name="KSO_WM_TAG_VERSION" val="1.0"/>
  <p:tag name="KSO_WM_CHIP_GROUPID" val="5e7310da9a230a26b9e88a19"/>
  <p:tag name="KSO_WM_CHIP_XID" val="5e7310da9a230a26b9e88a1a"/>
  <p:tag name="KSO_WM_UNIT_DEC_AREA_ID" val="8c3d2af00e7f467bb471952e76d2892e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mode&quot;:&quot;full&quot;,&quot;sacle_strategy&quot;:&quot;smart&quot;}"/>
  <p:tag name="KSO_WM_ASSEMBLE_CHIP_INDEX" val="820b223d8880457cac1fb92016b235a3"/>
  <p:tag name="KSO_WM_TEMPLATE_ASSEMBLE_XID" val="60656f484054ed1e2fb806e8"/>
  <p:tag name="KSO_WM_TEMPLATE_ASSEMBLE_GROUPID" val="60656f484054ed1e2fb806e8"/>
</p:tagLst>
</file>

<file path=ppt/tags/tag3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PECIAL_SOURCE" val="bdnull"/>
</p:tagLst>
</file>

<file path=ppt/tags/tag3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diagram20213262_1"/>
  <p:tag name="KSO_WM_TEMPLATE_SUBCATEGORY" val="21"/>
  <p:tag name="KSO_WM_TEMPLATE_MASTER_TYPE" val="0"/>
  <p:tag name="KSO_WM_TEMPLATE_COLOR_TYPE" val="1"/>
  <p:tag name="KSO_WM_SLIDE_TYPE" val="text"/>
  <p:tag name="KSO_WM_SLIDE_SUBTYPE" val="picTxt"/>
  <p:tag name="KSO_WM_SLIDE_ITEM_CNT" val="0"/>
  <p:tag name="KSO_WM_SLIDE_INDEX" val="1"/>
  <p:tag name="KSO_WM_SLIDE_SIZE" val="888*444"/>
  <p:tag name="KSO_WM_SLIDE_POSITION" val="36*48"/>
  <p:tag name="KSO_WM_TAG_VERSION" val="1.0"/>
  <p:tag name="KSO_WM_BEAUTIFY_FLAG" val="#wm#"/>
  <p:tag name="KSO_WM_TEMPLATE_CATEGORY" val="diagram"/>
  <p:tag name="KSO_WM_TEMPLATE_INDEX" val="20213262"/>
  <p:tag name="KSO_WM_SLIDE_LAYOUT" val="a_d_f"/>
  <p:tag name="KSO_WM_SLIDE_LAYOUT_CNT" val="1_1_1"/>
  <p:tag name="KSO_WM_SPECIAL_SOURCE" val="bdnull"/>
  <p:tag name="KSO_WM_TEMPLATE_THUMBS_INDEX" val="1、4、7、12、13、14、15、16、17、18、20、24、25、28、33、36、40、43、44"/>
  <p:tag name="KSO_WM_CHIP_INFOS" val="{&quot;type&quot;:0,&quot;layout_type&quot;:&quot;topbottom&quot;,&quot;layout_feature&quot;:1,&quot;aspect_ratio&quot;:&quot;16:9&quot;,&quot;same_font_size&quot;:true,&quot;diagram&quot;:{&quot;type&quot;:[],&quot;direction&quot;:0,&quot;isSupportDecBetweenItems&quot;:false},&quot;tags&quot;:{&quot;style&quot;:[&quot;商务&quot;,&quot;简约&quot;,&quot;文艺清新&quot;,&quot;中国风&quot;,&quot;卡通&quot;,&quot;欧美风&quot;,&quot;黑板风&quot;,&quot;渐变风&quot;,&quot;党政风&quot;]},&quot;slide_type&quot;:[&quot;text&quot;]}"/>
  <p:tag name="KSO_WM_CHIP_XID" val="5f69675f553136823a5e6212"/>
  <p:tag name="KSO_WM_SLIDE_LAYOUT_INFO" val="{&quot;backgroundInfo&quot;:[{&quot;bottom&quot;:0,&quot;bottomAbs&quot;:false,&quot;left&quot;:0,&quot;leftAbs&quot;:false,&quot;right&quot;:0,&quot;rightAbs&quot;:false,&quot;top&quot;:0,&quot;topAbs&quot;:false,&quot;type&quot;:&quot;general&quot;}],&quot;id&quot;:&quot;2021-04-01T15:20:27&quot;,&quot;maxSize&quot;:{&quot;size1&quot;:30.100000000000001},&quot;minSize&quot;:{&quot;size1&quot;:19},&quot;normalSize&quot;:{&quot;size1&quot;:19},&quot;subLayout&quot;:[{&quot;id&quot;:&quot;2021-04-01T15:20:27&quot;,&quot;margin&quot;:{&quot;bottom&quot;:0.026000002399086952,&quot;left&quot;:1.6929999589920044,&quot;right&quot;:1.6929999589920044,&quot;top&quot;:1.6929999589920044},&quot;type&quot;:0},{&quot;direction&quot;:1,&quot;id&quot;:&quot;2021-04-01T15:20:27&quot;,&quot;maxSize&quot;:{&quot;size1&quot;:63.799815286176575},&quot;minSize&quot;:{&quot;size1&quot;:38.799815286176575},&quot;normalSize&quot;:{&quot;size1&quot;:40.88731528617658},&quot;subLayout&quot;:[{&quot;id&quot;:&quot;2021-04-01T15:20:27&quot;,&quot;margin&quot;:{&quot;bottom&quot;:2.5399999618530273,&quot;left&quot;:2.1170001029968262,&quot;right&quot;:0.81999999284744263,&quot;top&quot;:1.8789999485015869},&quot;type&quot;:0},{&quot;id&quot;:&quot;2021-04-01T15:20:27&quot;,&quot;margin&quot;:{&quot;bottom&quot;:2.5399999618530273,&quot;left&quot;:0.026000002399086952,&quot;right&quot;:2.1170001029968262,&quot;top&quot;:1.8789999485015869},&quot;type&quot;:0}],&quot;type&quot;:0}],&quot;type&quot;:0}"/>
  <p:tag name="KSO_WM_SLIDE_BACKGROUND" val="[&quot;general&quot;]"/>
  <p:tag name="KSO_WM_SLIDE_RATIO" val="1.777778"/>
  <p:tag name="KSO_WM_CHIP_FILLPROP" val="[[{&quot;text_align&quot;:&quot;ct&quot;,&quot;text_direction&quot;:&quot;horizontal&quot;,&quot;support_big_font&quot;:false,&quot;fill_id&quot;:&quot;deca2c856a2c479fa3af2fcbe1e54fdb&quot;,&quot;fill_align&quot;:&quot;ct&quot;,&quot;chip_types&quot;:[&quot;header&quot;]},{&quot;text_align&quot;:&quot;lm&quot;,&quot;text_direction&quot;:&quot;horizontal&quot;,&quot;support_features&quot;:[&quot;collage&quot;],&quot;support_big_font&quot;:false,&quot;fill_id&quot;:&quot;355c1d48380143b687f0639f79f2cda7&quot;,&quot;fill_align&quot;:&quot;cm&quot;,&quot;chip_types&quot;:[&quot;picture&quot;,&quot;chart&quot;,&quot;table&quot;,&quot;video&quot;]},{&quot;text_align&quot;:&quot;lm&quot;,&quot;text_direction&quot;:&quot;horizontal&quot;,&quot;support_features&quot;:[&quot;collage&quot;],&quot;support_big_font&quot;:false,&quot;fill_id&quot;:&quot;89c751b6f8ef4d4fb1124231b0a29aea&quot;,&quot;fill_align&quot;:&quot;cm&quot;,&quot;chip_types&quot;:[&quot;text&quot;,&quot;picture&quot;,&quot;chart&quot;,&quot;table&quot;,&quot;video&quot;]}],[{&quot;text_align&quot;:&quot;ct&quot;,&quot;text_direction&quot;:&quot;horizontal&quot;,&quot;support_big_font&quot;:false,&quot;fill_id&quot;:&quot;deca2c856a2c479fa3af2fcbe1e54fdb&quot;,&quot;fill_align&quot;:&quot;ct&quot;,&quot;chip_types&quot;:[&quot;header&quot;]},{&quot;text_align&quot;:&quot;lm&quot;,&quot;text_direction&quot;:&quot;horizontal&quot;,&quot;support_big_font&quot;:false,&quot;fill_id&quot;:&quot;355c1d48380143b687f0639f79f2cda7&quot;,&quot;fill_align&quot;:&quot;cm&quot;,&quot;chip_types&quot;:[&quot;text&quot;]},{&quot;text_align&quot;:&quot;lm&quot;,&quot;text_direction&quot;:&quot;horizontal&quot;,&quot;support_features&quot;:[&quot;collage&quot;],&quot;support_big_font&quot;:false,&quot;fill_id&quot;:&quot;89c751b6f8ef4d4fb1124231b0a29aea&quot;,&quot;fill_align&quot;:&quot;cm&quot;,&quot;chip_types&quot;:[&quot;picture&quot;,&quot;chart&quot;,&quot;table&quot;,&quot;video&quot;]}]]"/>
  <p:tag name="FIXED_XID_TMP" val="5f5ee1ca4d6848d78f644aed"/>
  <p:tag name="KSO_WM_CHIP_DECFILLPROP" val="[]"/>
  <p:tag name="KSO_WM_CHIP_GROUPID" val="5f5ee1ca4d6848d78f644aed"/>
  <p:tag name="KSO_WM_SLIDE_BK_DARK_LIGHT" val="2"/>
  <p:tag name="KSO_WM_SLIDE_BACKGROUND_TYPE" val="general"/>
  <p:tag name="KSO_WM_SLIDE_SUPPORT_FEATURE_TYPE" val="1"/>
  <p:tag name="KSO_WM_SLIDE_SAME_FONT_SIZE" val="1"/>
  <p:tag name="KSO_WM_TEMPLATE_ASSEMBLE_XID" val="60656ed84054ed1e2fb8008b"/>
  <p:tag name="KSO_WM_TEMPLATE_ASSEMBLE_GROUPID" val="60656ed84054ed1e2fb8008b"/>
</p:tagLst>
</file>

<file path=ppt/tags/tag3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13262_1*i*1"/>
  <p:tag name="KSO_WM_TEMPLATE_CATEGORY" val="diagram"/>
  <p:tag name="KSO_WM_TEMPLATE_INDEX" val="20213262"/>
  <p:tag name="KSO_WM_UNIT_LAYERLEVEL" val="1"/>
  <p:tag name="KSO_WM_TAG_VERSION" val="1.0"/>
  <p:tag name="KSO_WM_UNIT_BLOCK" val="0"/>
  <p:tag name="KSO_WM_UNIT_SM_LIMIT_TYPE" val="2"/>
  <p:tag name="KSO_WM_UNIT_DEC_AREA_ID" val="53763d10f83444edb4150dc1f26bde1d"/>
  <p:tag name="KSO_WM_UNIT_DECORATE_INFO" val="{&quot;DecorateInfoH&quot;:{&quot;IsAbs&quot;:true},&quot;DecorateInfoW&quot;:{&quot;IsAbs&quot;:true},&quot;DecorateInfoX&quot;:{&quot;IsAbs&quot;:true,&quot;Pos&quot;:1},&quot;DecorateInfoY&quot;:{&quot;IsAbs&quot;:true,&quot;Pos&quot;:1},&quot;ReferentInfo&quot;:{&quot;Id&quot;:&quot;718fb6286b6a46df98872195a391d4ab;dbc511f0cf9849a6a9b8dc7d7254181a&quot;,&quot;X&quot;:{&quot;Pos&quot;:1},&quot;Y&quot;:{&quot;Pos&quot;:1}},&quot;whChangeMode&quot;:0}"/>
  <p:tag name="KSO_WM_CHIP_GROUPID" val="5f5ee1ca4d6848d78f644aed"/>
  <p:tag name="KSO_WM_CHIP_XID" val="5f69675f553136823a5e6212"/>
  <p:tag name="KSO_WM_UNIT_FILL_FORE_SCHEMECOLOR_INDEX_BRIGHTNESS" val="0"/>
  <p:tag name="KSO_WM_UNIT_FILL_FORE_SCHEMECOLOR_INDEX" val="16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VALUE" val="784"/>
  <p:tag name="KSO_WM_TEMPLATE_ASSEMBLE_XID" val="60656ed84054ed1e2fb8008b"/>
  <p:tag name="KSO_WM_TEMPLATE_ASSEMBLE_GROUPID" val="60656ed84054ed1e2fb8008b"/>
</p:tagLst>
</file>

<file path=ppt/tags/tag3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NOCLEAR" val="0"/>
  <p:tag name="KSO_WM_UNIT_VALUE" val="27"/>
  <p:tag name="KSO_WM_UNIT_HIGHLIGHT" val="0"/>
  <p:tag name="KSO_WM_UNIT_COMPATIBLE" val="0"/>
  <p:tag name="KSO_WM_UNIT_DIAGRAM_ISNUMVISUAL" val="0"/>
  <p:tag name="KSO_WM_UNIT_DIAGRAM_ISREFERUNIT" val="0"/>
  <p:tag name="KSO_WM_UNIT_ID" val="diagram20213262_1*a*1"/>
  <p:tag name="KSO_WM_TEMPLATE_CATEGORY" val="diagram"/>
  <p:tag name="KSO_WM_TEMPLATE_INDEX" val="20213262"/>
  <p:tag name="KSO_WM_UNIT_LAYERLEVEL" val="1"/>
  <p:tag name="KSO_WM_TAG_VERSION" val="1.0"/>
  <p:tag name="KSO_WM_UNIT_PRESET_TEXT" val="单击此处添加大标题内容"/>
  <p:tag name="KSO_WM_UNIT_DEFAULT_FONT" val="24;44;4"/>
  <p:tag name="KSO_WM_UNIT_BLOCK" val="0"/>
  <p:tag name="KSO_WM_UNIT_SHOW_EDIT_AREA_INDICATION" val="1"/>
  <p:tag name="KSO_WM_CHIP_GROUPID" val="5e7881253197e252a37019b5"/>
  <p:tag name="KSO_WM_CHIP_XID" val="5e7881253197e252a37019b6"/>
  <p:tag name="KSO_WM_UNIT_DEC_AREA_ID" val="3d19b59b27704a44ae88da21f8a30369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t&quot;,&quot;fill_mode&quot;:&quot;full&quot;,&quot;sacle_strategy&quot;:&quot;smart&quot;}"/>
  <p:tag name="KSO_WM_ASSEMBLE_CHIP_INDEX" val="9b0f3bca02aa4c339592d2e4010c5563"/>
  <p:tag name="KSO_WM_UNIT_TEXT_FILL_FORE_SCHEMECOLOR_INDEX_BRIGHTNESS" val="0"/>
  <p:tag name="KSO_WM_UNIT_TEXT_FILL_FORE_SCHEMECOLOR_INDEX" val="13"/>
  <p:tag name="KSO_WM_UNIT_TEXT_FILL_TYPE" val="1"/>
  <p:tag name="KSO_WM_TEMPLATE_ASSEMBLE_XID" val="60656ed84054ed1e2fb8008b"/>
  <p:tag name="KSO_WM_TEMPLATE_ASSEMBLE_GROUPID" val="60656ed84054ed1e2fb8008b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3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SUBTYPE" val="a"/>
  <p:tag name="KSO_WM_UNIT_SUBTYPE" val="a"/>
  <p:tag name="KSO_WM_UNIT_PRESET_TEXT" val="单击此处添加正文，文字是您思想的提炼，为了演示发布的良好效果，请言简意赅的阐述您的观点。您的内容已经简明扼要，字字珠玑，但信息却千丝万缕、错综复杂，需要用更多的文字来表述；但请您尽可能提炼思想的精髓，否则容易造成观者的阅读压力，适得其反。正如我们都希望改变世界，希望给别人带去光明，但更多时候我们只需要播下一颗种子，自然有微风吹拂，雨露滋养。恰如其分的表达观点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ID" val="diagram20213262_1*f*1"/>
  <p:tag name="KSO_WM_TEMPLATE_CATEGORY" val="diagram"/>
  <p:tag name="KSO_WM_TEMPLATE_INDEX" val="20213262"/>
  <p:tag name="KSO_WM_UNIT_LAYERLEVEL" val="1"/>
  <p:tag name="KSO_WM_TAG_VERSION" val="1.0"/>
  <p:tag name="KSO_WM_UNIT_DEFAULT_FONT" val="14;20;2"/>
  <p:tag name="KSO_WM_UNIT_BLOCK" val="0"/>
  <p:tag name="KSO_WM_UNIT_VALUE" val="220"/>
  <p:tag name="KSO_WM_UNIT_SHOW_EDIT_AREA_INDICATION" val="1"/>
  <p:tag name="KSO_WM_CHIP_GROUPID" val="5e6b05596848fb12bee65ac8"/>
  <p:tag name="KSO_WM_CHIP_XID" val="5e6b05596848fb12bee65aca"/>
  <p:tag name="KSO_WM_UNIT_DEC_AREA_ID" val="718fb6286b6a46df98872195a391d4ab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mode&quot;:&quot;full&quot;,&quot;sacle_strategy&quot;:&quot;smart&quot;}"/>
  <p:tag name="KSO_WM_ASSEMBLE_CHIP_INDEX" val="9bf9c54ae9f34c4d832ff200c4ed8894"/>
  <p:tag name="KSO_WM_UNIT_TEXT_FILL_FORE_SCHEMECOLOR_INDEX_BRIGHTNESS" val="0.25"/>
  <p:tag name="KSO_WM_UNIT_TEXT_FILL_FORE_SCHEMECOLOR_INDEX" val="13"/>
  <p:tag name="KSO_WM_UNIT_TEXT_FILL_TYPE" val="1"/>
  <p:tag name="KSO_WM_TEMPLATE_ASSEMBLE_XID" val="60656ed84054ed1e2fb8008b"/>
  <p:tag name="KSO_WM_TEMPLATE_ASSEMBLE_GROUPID" val="60656ed84054ed1e2fb8008b"/>
</p:tagLst>
</file>

<file path=ppt/tags/tag3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VALUE" val="1100*1438"/>
  <p:tag name="KSO_WM_UNIT_HIGHLIGHT" val="0"/>
  <p:tag name="KSO_WM_UNIT_COMPATIBLE" val="0"/>
  <p:tag name="KSO_WM_UNIT_DIAGRAM_ISNUMVISUAL" val="0"/>
  <p:tag name="KSO_WM_UNIT_DIAGRAM_ISREFERUNIT" val="0"/>
  <p:tag name="KSO_WM_UNIT_ID" val="diagram20213262_1*d*1"/>
  <p:tag name="KSO_WM_TEMPLATE_CATEGORY" val="diagram"/>
  <p:tag name="KSO_WM_TEMPLATE_INDEX" val="20213262"/>
  <p:tag name="KSO_WM_UNIT_LAYERLEVEL" val="1"/>
  <p:tag name="KSO_WM_TAG_VERSION" val="1.0"/>
  <p:tag name="KSO_WM_CHIP_GROUPID" val="5e7310da9a230a26b9e88a19"/>
  <p:tag name="KSO_WM_CHIP_XID" val="5e7310da9a230a26b9e88a1a"/>
  <p:tag name="KSO_WM_UNIT_DEC_AREA_ID" val="dbc511f0cf9849a6a9b8dc7d7254181a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mode&quot;:&quot;full&quot;,&quot;sacle_strategy&quot;:&quot;smart&quot;}"/>
  <p:tag name="KSO_WM_ASSEMBLE_CHIP_INDEX" val="41f8e0dcbae14a23a53fa78d62310f47"/>
  <p:tag name="KSO_WM_UNIT_SUPPORT_UNIT_TYPE" val="[&quot;d&quot;,&quot;α&quot;,&quot;β&quot;,&quot;θ&quot;]"/>
  <p:tag name="KSO_WM_TEMPLATE_ASSEMBLE_XID" val="60656ed84054ed1e2fb8008b"/>
  <p:tag name="KSO_WM_TEMPLATE_ASSEMBLE_GROUPID" val="60656ed84054ed1e2fb8008b"/>
</p:tagLst>
</file>

<file path=ppt/tags/tag3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diagram20215859_1"/>
  <p:tag name="KSO_WM_TEMPLATE_SUBCATEGORY" val="21"/>
  <p:tag name="KSO_WM_TEMPLATE_MASTER_TYPE" val="0"/>
  <p:tag name="KSO_WM_TEMPLATE_COLOR_TYPE" val="1"/>
  <p:tag name="KSO_WM_SLIDE_TYPE" val="text"/>
  <p:tag name="KSO_WM_SLIDE_SUBTYPE" val="picTxt"/>
  <p:tag name="KSO_WM_SLIDE_ITEM_CNT" val="0"/>
  <p:tag name="KSO_WM_SLIDE_INDEX" val="1"/>
  <p:tag name="KSO_WM_SLIDE_SIZE" val="960*492"/>
  <p:tag name="KSO_WM_SLIDE_POSITION" val="0*0"/>
  <p:tag name="KSO_WM_TAG_VERSION" val="1.0"/>
  <p:tag name="KSO_WM_BEAUTIFY_FLAG" val="#wm#"/>
  <p:tag name="KSO_WM_TEMPLATE_CATEGORY" val="diagram"/>
  <p:tag name="KSO_WM_TEMPLATE_INDEX" val="20215859"/>
  <p:tag name="KSO_WM_SLIDE_LAYOUT" val="a_d_f"/>
  <p:tag name="KSO_WM_SLIDE_LAYOUT_CNT" val="1_1_1"/>
  <p:tag name="KSO_WM_SPECIAL_SOURCE" val="bdnull"/>
  <p:tag name="KSO_WM_TEMPLATE_THUMBS_INDEX" val="1、4、7、12、13、14、15、16、17、18、20、24、25、28、33、36、40、43、44"/>
  <p:tag name="KSO_WM_SLIDE_LAYOUT_INFO" val="{&quot;id&quot;:&quot;2021-04-01T15:12:29&quot;,&quot;maxSize&quot;:{&quot;size1&quot;:13.5},&quot;minSize&quot;:{&quot;size1&quot;:13.5},&quot;normalSize&quot;:{&quot;size1&quot;:13.5},&quot;subLayout&quot;:[{&quot;backgroundInfo&quot;:[{&quot;bottom&quot;:0,&quot;bottomAbs&quot;:false,&quot;left&quot;:0,&quot;leftAbs&quot;:false,&quot;right&quot;:0,&quot;rightAbs&quot;:false,&quot;top&quot;:0,&quot;topAbs&quot;:false,&quot;type&quot;:&quot;navigation&quot;}],&quot;id&quot;:&quot;2021-04-01T15:12:29&quot;,&quot;margin&quot;:{&quot;bottom&quot;:0.44999998807907104,&quot;left&quot;:0.84700000286102295,&quot;right&quot;:0.84600001573562622,&quot;top&quot;:0.42300000786781311},&quot;type&quot;:0},{&quot;direction&quot;:1,&quot;id&quot;:&quot;2021-04-01T15:12:29&quot;,&quot;maxSize&quot;:{&quot;size1&quot;:56.199618616687566},&quot;minSize&quot;:{&quot;size1&quot;:46.199618616687566},&quot;normalSize&quot;:{&quot;size1&quot;:46.199722783354247},&quot;subLayout&quot;:[{&quot;id&quot;:&quot;2021-04-01T15:12:29&quot;,&quot;margin&quot;:{&quot;bottom&quot;:4.2329998016357422,&quot;left&quot;:2.9630000591278076,&quot;right&quot;:2.9630000591278076,&quot;top&quot;:6.7729997634887695},&quot;type&quot;:0},{&quot;id&quot;:&quot;2021-04-01T15:12:29&quot;,&quot;margin&quot;:{&quot;bottom&quot;:2.5399999618530273,&quot;left&quot;:0.84700000286102295,&quot;right&quot;:4.2329998016357422,&quot;top&quot;:2.5399999618530273},&quot;type&quot;:0}],&quot;type&quot;:0}],&quot;type&quot;:0}"/>
  <p:tag name="KSO_WM_SLIDE_BACKGROUND" val="[&quot;navigation&quot;]"/>
  <p:tag name="KSO_WM_SLIDE_RATIO" val="1.777778"/>
  <p:tag name="KSO_WM_CHIP_INFOS" val="{&quot;type&quot;:0,&quot;layout_type&quot;:&quot;navigation&quot;,&quot;layout_feature&quot;:1,&quot;aspect_ratio&quot;:&quot;16:9&quot;,&quot;same_font_size&quot;:false,&quot;diagram&quot;:{&quot;type&quot;:[],&quot;direction&quot;:0,&quot;isSupportDecBetweenItems&quot;:false},&quot;tags&quot;:{&quot;style&quot;:[&quot;商务&quot;,&quot;简约&quot;,&quot;文艺清新&quot;,&quot;中国风&quot;,&quot;卡通&quot;,&quot;欧美风&quot;,&quot;黑板风&quot;,&quot;渐变风&quot;,&quot;党政风&quot;]},&quot;slide_type&quot;:[&quot;text&quot;]}"/>
  <p:tag name="KSO_WM_CHIP_FILLPROP" val="[[{&quot;text_align&quot;:&quot;lm&quot;,&quot;text_direction&quot;:&quot;horizontal&quot;,&quot;support_big_font&quot;:false,&quot;picture_toward&quot;:0,&quot;picture_dockside&quot;:[],&quot;fill_id&quot;:&quot;c934b58042b44607bfcc30469ccc57d1&quot;,&quot;fill_align&quot;:&quot;lm&quot;,&quot;chip_types&quot;:[&quot;header&quot;]},{&quot;text_align&quot;:&quot;lm&quot;,&quot;text_direction&quot;:&quot;horizontal&quot;,&quot;support_big_font&quot;:false,&quot;picture_toward&quot;:0,&quot;picture_dockside&quot;:[],&quot;fill_id&quot;:&quot;b2cbdf4bade64fd8b5aba56193c940e1&quot;,&quot;fill_align&quot;:&quot;cm&quot;,&quot;chip_types&quot;:[&quot;text&quot;]},{&quot;text_align&quot;:&quot;lm&quot;,&quot;text_direction&quot;:&quot;horizontal&quot;,&quot;support_big_font&quot;:false,&quot;picture_toward&quot;:0,&quot;picture_dockside&quot;:[],&quot;fill_id&quot;:&quot;b419c0700ef14f60b53697a4eb387fc2&quot;,&quot;fill_align&quot;:&quot;cm&quot;,&quot;chip_types&quot;:[&quot;picture&quot;,&quot;chart&quot;,&quot;table&quot;,&quot;video&quot;]}]]"/>
  <p:tag name="KSO_WM_CHIP_XID" val="5f5f3ba18e478fb0c58a9473"/>
  <p:tag name="FIXED_XID_TMP" val="5f5ee1ca4d6848d78f644aeb"/>
  <p:tag name="KSO_WM_CHIP_DECFILLPROP" val="[]"/>
  <p:tag name="KSO_WM_SLIDE_CAN_ADD_NAVIGATION" val="1"/>
  <p:tag name="KSO_WM_CHIP_GROUPID" val="5f5ee1ca4d6848d78f644aeb"/>
  <p:tag name="KSO_WM_SLIDE_BK_DARK_LIGHT" val="2"/>
  <p:tag name="KSO_WM_SLIDE_BACKGROUND_TYPE" val="navigation"/>
  <p:tag name="KSO_WM_SLIDE_SUPPORT_FEATURE_TYPE" val="0"/>
  <p:tag name="KSO_WM_TEMPLATE_ASSEMBLE_XID" val="60656ead4054ed1e2fb7fdac"/>
  <p:tag name="KSO_WM_TEMPLATE_ASSEMBLE_GROUPID" val="60656ead4054ed1e2fb7fdac"/>
</p:tagLst>
</file>

<file path=ppt/tags/tag3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15859_1*i*2"/>
  <p:tag name="KSO_WM_TEMPLATE_CATEGORY" val="diagram"/>
  <p:tag name="KSO_WM_TEMPLATE_INDEX" val="20215859"/>
  <p:tag name="KSO_WM_UNIT_LAYERLEVEL" val="1"/>
  <p:tag name="KSO_WM_TAG_VERSION" val="1.0"/>
  <p:tag name="KSO_WM_UNIT_BLOCK" val="0"/>
  <p:tag name="KSO_WM_UNIT_SM_LIMIT_TYPE" val="2"/>
  <p:tag name="KSO_WM_UNIT_DEC_AREA_ID" val="99f353ae480e440b98704348263f9c45"/>
  <p:tag name="KSO_WM_UNIT_DECORATE_INFO" val="{&quot;ReferentInfo&quot;:{&quot;Id&quot;:&quot;slide&quot;,&quot;X&quot;:{&quot;Pos&quot;:0},&quot;Y&quot;:{&quot;Pos&quot;:1}},&quot;DecorateInfoX&quot;:{&quot;Pos&quot;:0,&quot;IsAbs&quot;:false},&quot;DecorateInfoY&quot;:{&quot;Pos&quot;:0,&quot;IsAbs&quot;:false},&quot;DecorateInfoW&quot;:{&quot;IsAbs&quot;:false},&quot;DecorateInfoH&quot;:{&quot;IsAbs&quot;:false},&quot;whChangeMode&quot;:1}"/>
  <p:tag name="KSO_WM_CHIP_GROUPID" val="5f5ee1ca4d6848d78f644aeb"/>
  <p:tag name="KSO_WM_CHIP_XID" val="5f5f3ba18e478fb0c58a9473"/>
  <p:tag name="KSO_WM_UNIT_FILL_FORE_SCHEMECOLOR_INDEX_BRIGHTNESS" val="0"/>
  <p:tag name="KSO_WM_UNIT_FILL_FORE_SCHEMECOLOR_INDEX" val="5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VALUE" val="530"/>
  <p:tag name="KSO_WM_TEMPLATE_ASSEMBLE_XID" val="60656ead4054ed1e2fb7fdac"/>
  <p:tag name="KSO_WM_TEMPLATE_ASSEMBLE_GROUPID" val="60656ead4054ed1e2fb7fdac"/>
</p:tagLst>
</file>

<file path=ppt/tags/tag3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15859_1*i*3"/>
  <p:tag name="KSO_WM_TEMPLATE_CATEGORY" val="diagram"/>
  <p:tag name="KSO_WM_TEMPLATE_INDEX" val="20215859"/>
  <p:tag name="KSO_WM_UNIT_LAYERLEVEL" val="1"/>
  <p:tag name="KSO_WM_TAG_VERSION" val="1.0"/>
  <p:tag name="KSO_WM_UNIT_BLOCK" val="0"/>
  <p:tag name="KSO_WM_UNIT_SM_LIMIT_TYPE" val="2"/>
  <p:tag name="KSO_WM_UNIT_DEC_AREA_ID" val="8b98bbaa995844398455ac2301735c55"/>
  <p:tag name="KSO_WM_UNIT_DECORATE_INFO" val="{&quot;DecorateInfoH&quot;:{&quot;IsAbs&quot;:true},&quot;DecorateInfoW&quot;:{&quot;IsAbs&quot;:true},&quot;DecorateInfoX&quot;:{&quot;IsAbs&quot;:true,&quot;Pos&quot;:1},&quot;DecorateInfoY&quot;:{&quot;IsAbs&quot;:true,&quot;Pos&quot;:1},&quot;ReferentInfo&quot;:{&quot;Id&quot;:&quot;fb1987532beb4a58996e1f4394f0fa0c&quot;,&quot;X&quot;:{&quot;Pos&quot;:1},&quot;Y&quot;:{&quot;Pos&quot;:1}},&quot;whChangeMode&quot;:0}"/>
  <p:tag name="KSO_WM_CHIP_GROUPID" val="5f5ee1ca4d6848d78f644aeb"/>
  <p:tag name="KSO_WM_CHIP_XID" val="5f5f3ba18e478fb0c58a9473"/>
  <p:tag name="KSO_WM_UNIT_FILL_FORE_SCHEMECOLOR_INDEX_BRIGHTNESS" val="0"/>
  <p:tag name="KSO_WM_UNIT_FILL_FORE_SCHEMECOLOR_INDEX" val="14"/>
  <p:tag name="KSO_WM_UNIT_FILL_TYPE" val="1"/>
  <p:tag name="KSO_WM_UNIT_SHADOW_SCHEMECOLOR_INDEX_BRIGHTNESS" val="0"/>
  <p:tag name="KSO_WM_UNIT_SHADOW_SCHEMECOLOR_INDEX" val="13"/>
  <p:tag name="KSO_WM_UNIT_TEXT_FILL_FORE_SCHEMECOLOR_INDEX_BRIGHTNESS" val="0"/>
  <p:tag name="KSO_WM_UNIT_TEXT_FILL_FORE_SCHEMECOLOR_INDEX" val="2"/>
  <p:tag name="KSO_WM_UNIT_TEXT_FILL_TYPE" val="1"/>
  <p:tag name="KSO_WM_UNIT_VALUE" val="306"/>
  <p:tag name="KSO_WM_TEMPLATE_ASSEMBLE_XID" val="60656ead4054ed1e2fb7fdac"/>
  <p:tag name="KSO_WM_TEMPLATE_ASSEMBLE_GROUPID" val="60656ead4054ed1e2fb7fdac"/>
</p:tagLst>
</file>

<file path=ppt/tags/tag3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NOCLEAR" val="0"/>
  <p:tag name="KSO_WM_UNIT_VALUE" val="32"/>
  <p:tag name="KSO_WM_UNIT_HIGHLIGHT" val="0"/>
  <p:tag name="KSO_WM_UNIT_COMPATIBLE" val="0"/>
  <p:tag name="KSO_WM_UNIT_DIAGRAM_ISNUMVISUAL" val="0"/>
  <p:tag name="KSO_WM_UNIT_DIAGRAM_ISREFERUNIT" val="0"/>
  <p:tag name="KSO_WM_UNIT_ID" val="diagram20215859_1*a*1"/>
  <p:tag name="KSO_WM_TEMPLATE_CATEGORY" val="diagram"/>
  <p:tag name="KSO_WM_TEMPLATE_INDEX" val="20215859"/>
  <p:tag name="KSO_WM_UNIT_LAYERLEVEL" val="1"/>
  <p:tag name="KSO_WM_TAG_VERSION" val="1.0"/>
  <p:tag name="KSO_WM_UNIT_PRESET_TEXT" val="单击此处添加大标题内容"/>
  <p:tag name="KSO_WM_UNIT_DEFAULT_FONT" val="24;44;4"/>
  <p:tag name="KSO_WM_UNIT_BLOCK" val="0"/>
  <p:tag name="KSO_WM_UNIT_SHOW_EDIT_AREA_INDICATION" val="1"/>
  <p:tag name="KSO_WM_CHIP_GROUPID" val="5e7881253197e252a37019b5"/>
  <p:tag name="KSO_WM_CHIP_XID" val="5e7881253197e252a37019b6"/>
  <p:tag name="KSO_WM_UNIT_DEC_AREA_ID" val="db0d351635834d2ab1d85cced6f4e7a2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lm&quot;,&quot;fill_mode&quot;:&quot;full&quot;,&quot;sacle_strategy&quot;:&quot;smart&quot;}"/>
  <p:tag name="KSO_WM_ASSEMBLE_CHIP_INDEX" val="cb34253bb78a4cdd8f3b53eac73502b0"/>
  <p:tag name="KSO_WM_UNIT_TEXT_FILL_FORE_SCHEMECOLOR_INDEX_BRIGHTNESS" val="0"/>
  <p:tag name="KSO_WM_UNIT_TEXT_FILL_FORE_SCHEMECOLOR_INDEX" val="13"/>
  <p:tag name="KSO_WM_UNIT_TEXT_FILL_TYPE" val="1"/>
  <p:tag name="KSO_WM_TEMPLATE_ASSEMBLE_XID" val="60656ead4054ed1e2fb7fdac"/>
  <p:tag name="KSO_WM_TEMPLATE_ASSEMBLE_GROUPID" val="60656ead4054ed1e2fb7fdac"/>
</p:tagLst>
</file>

<file path=ppt/tags/tag3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SUBTYPE" val="a"/>
  <p:tag name="KSO_WM_UNIT_SUBTYPE" val="a"/>
  <p:tag name="KSO_WM_UNIT_PRESET_TEXT" val="单击此处添加正文，文字是您思想的提炼，为了演示发布的良好效果，请言简意赅的阐述您的观点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ID" val="diagram20215859_1*f*1"/>
  <p:tag name="KSO_WM_TEMPLATE_CATEGORY" val="diagram"/>
  <p:tag name="KSO_WM_TEMPLATE_INDEX" val="20215859"/>
  <p:tag name="KSO_WM_UNIT_LAYERLEVEL" val="1"/>
  <p:tag name="KSO_WM_TAG_VERSION" val="1.0"/>
  <p:tag name="KSO_WM_UNIT_DEFAULT_FONT" val="14;20;2"/>
  <p:tag name="KSO_WM_UNIT_BLOCK" val="0"/>
  <p:tag name="KSO_WM_UNIT_VALUE" val="72"/>
  <p:tag name="KSO_WM_UNIT_SHOW_EDIT_AREA_INDICATION" val="1"/>
  <p:tag name="KSO_WM_CHIP_GROUPID" val="5e6b05596848fb12bee65ac8"/>
  <p:tag name="KSO_WM_CHIP_XID" val="5e6b05596848fb12bee65aca"/>
  <p:tag name="KSO_WM_UNIT_DEC_AREA_ID" val="9b705da511e741dfbf1a6478cdfc6978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mode&quot;:&quot;full&quot;,&quot;sacle_strategy&quot;:&quot;smart&quot;}"/>
  <p:tag name="KSO_WM_ASSEMBLE_CHIP_INDEX" val="a6a1b4d39391417ea177febf0738f736"/>
  <p:tag name="KSO_WM_UNIT_TEXT_FILL_FORE_SCHEMECOLOR_INDEX_BRIGHTNESS" val="0.25"/>
  <p:tag name="KSO_WM_UNIT_TEXT_FILL_FORE_SCHEMECOLOR_INDEX" val="13"/>
  <p:tag name="KSO_WM_UNIT_TEXT_FILL_TYPE" val="1"/>
  <p:tag name="KSO_WM_TEMPLATE_ASSEMBLE_XID" val="60656ead4054ed1e2fb7fdac"/>
  <p:tag name="KSO_WM_TEMPLATE_ASSEMBLE_GROUPID" val="60656ead4054ed1e2fb7fdac"/>
</p:tagLst>
</file>

<file path=ppt/tags/tag3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VALUE" val="1142*973"/>
  <p:tag name="KSO_WM_UNIT_HIGHLIGHT" val="0"/>
  <p:tag name="KSO_WM_UNIT_COMPATIBLE" val="1"/>
  <p:tag name="KSO_WM_UNIT_DIAGRAM_ISNUMVISUAL" val="0"/>
  <p:tag name="KSO_WM_UNIT_DIAGRAM_ISREFERUNIT" val="0"/>
  <p:tag name="KSO_WM_UNIT_ID" val="diagram20215859_1*d*1"/>
  <p:tag name="KSO_WM_TEMPLATE_CATEGORY" val="diagram"/>
  <p:tag name="KSO_WM_TEMPLATE_INDEX" val="20215859"/>
  <p:tag name="KSO_WM_UNIT_LAYERLEVEL" val="1"/>
  <p:tag name="KSO_WM_TAG_VERSION" val="1.0"/>
  <p:tag name="KSO_WM_CHIP_GROUPID" val="5e7310da9a230a26b9e88a19"/>
  <p:tag name="KSO_WM_CHIP_XID" val="5e7310da9a230a26b9e88a1a"/>
  <p:tag name="KSO_WM_UNIT_DEC_AREA_ID" val="fb1987532beb4a58996e1f4394f0fa0c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mode&quot;:&quot;full&quot;,&quot;sacle_strategy&quot;:&quot;smart&quot;}"/>
  <p:tag name="KSO_WM_ASSEMBLE_CHIP_INDEX" val="211cc2541f2f4d3fa49019cf831298ad"/>
  <p:tag name="KSO_WM_UNIT_SUPPORT_UNIT_TYPE" val="[&quot;d&quot;,&quot;α&quot;,&quot;β&quot;,&quot;θ&quot;]"/>
  <p:tag name="KSO_WM_TEMPLATE_ASSEMBLE_XID" val="60656ead4054ed1e2fb7fdac"/>
  <p:tag name="KSO_WM_TEMPLATE_ASSEMBLE_GROUPID" val="60656ead4054ed1e2fb7fdac"/>
</p:tagLst>
</file>

<file path=ppt/tags/tag3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diagram20215825_1"/>
  <p:tag name="KSO_WM_TEMPLATE_SUBCATEGORY" val="21"/>
  <p:tag name="KSO_WM_TEMPLATE_MASTER_TYPE" val="0"/>
  <p:tag name="KSO_WM_TEMPLATE_COLOR_TYPE" val="1"/>
  <p:tag name="KSO_WM_SLIDE_TYPE" val="text"/>
  <p:tag name="KSO_WM_SLIDE_SUBTYPE" val="picTxt"/>
  <p:tag name="KSO_WM_SLIDE_ITEM_CNT" val="0"/>
  <p:tag name="KSO_WM_SLIDE_INDEX" val="1"/>
  <p:tag name="KSO_WM_SLIDE_SIZE" val="960*480"/>
  <p:tag name="KSO_WM_SLIDE_POSITION" val="0*0"/>
  <p:tag name="KSO_WM_TAG_VERSION" val="1.0"/>
  <p:tag name="KSO_WM_BEAUTIFY_FLAG" val="#wm#"/>
  <p:tag name="KSO_WM_TEMPLATE_CATEGORY" val="diagram"/>
  <p:tag name="KSO_WM_TEMPLATE_INDEX" val="20215825"/>
  <p:tag name="KSO_WM_SLIDE_LAYOUT" val="a_d_f"/>
  <p:tag name="KSO_WM_SLIDE_LAYOUT_CNT" val="1_1_1"/>
  <p:tag name="KSO_WM_SPECIAL_SOURCE" val="bdnull"/>
  <p:tag name="KSO_WM_CHIP_INFOS" val="{&quot;type&quot;:0,&quot;layout_type&quot;:&quot;navigation&quot;,&quot;layout_feature&quot;:1,&quot;aspect_ratio&quot;:&quot;16:9&quot;,&quot;same_font_size&quot;:false,&quot;diagram&quot;:{&quot;type&quot;:[],&quot;direction&quot;:0,&quot;isSupportDecBetweenItems&quot;:false},&quot;tags&quot;:{&quot;style&quot;:[&quot;商务&quot;,&quot;简约&quot;,&quot;文艺清新&quot;,&quot;中国风&quot;,&quot;卡通&quot;,&quot;欧美风&quot;,&quot;黑板风&quot;,&quot;渐变风&quot;,&quot;党政风&quot;]},&quot;slide_type&quot;:[&quot;text&quot;]}"/>
  <p:tag name="KSO_WM_CHIP_XID" val="5f7009630ff15d9a40eb5fdb"/>
  <p:tag name="KSO_WM_CHIP_FILLPROP" val="[[{&quot;text_align&quot;:&quot;lm&quot;,&quot;text_direction&quot;:&quot;horizontal&quot;,&quot;support_big_font&quot;:false,&quot;fill_id&quot;:&quot;f51f0f164d904849b920a03addaa3857&quot;,&quot;fill_align&quot;:&quot;lm&quot;,&quot;chip_types&quot;:[&quot;header&quot;]},{&quot;text_align&quot;:&quot;lm&quot;,&quot;text_direction&quot;:&quot;horizontal&quot;,&quot;support_big_font&quot;:false,&quot;fill_id&quot;:&quot;9d05ea9cb03d4989b245eeeae724e476&quot;,&quot;fill_align&quot;:&quot;cm&quot;,&quot;chip_types&quot;:[&quot;pictext&quot;,&quot;text&quot;,&quot;picture&quot;,&quot;chart&quot;,&quot;table&quot;,&quot;video&quot;]},{&quot;text_align&quot;:&quot;lm&quot;,&quot;text_direction&quot;:&quot;horizontal&quot;,&quot;support_big_font&quot;:false,&quot;fill_id&quot;:&quot;08e73564c05249df950098ca98d5f7fe&quot;,&quot;fill_align&quot;:&quot;cm&quot;,&quot;chip_types&quot;:[&quot;pictext&quot;,&quot;text&quot;,&quot;picture&quot;,&quot;chart&quot;,&quot;table&quot;]}]]"/>
  <p:tag name="KSO_WM_CHIP_DECFILLPROP" val="[]"/>
  <p:tag name="KSO_WM_SLIDE_LAYOUT_INFO" val="{&quot;id&quot;:&quot;2021-04-01T15:26:12&quot;,&quot;maxSize&quot;:{&quot;size1&quot;:12.1},&quot;minSize&quot;:{&quot;size1&quot;:12.1},&quot;normalSize&quot;:{&quot;size1&quot;:12.1},&quot;subLayout&quot;:[{&quot;backgroundInfo&quot;:[{&quot;bottom&quot;:-0.3698497,&quot;bottomAbs&quot;:false,&quot;left&quot;:0,&quot;leftAbs&quot;:false,&quot;right&quot;:0,&quot;rightAbs&quot;:false,&quot;top&quot;:0,&quot;topAbs&quot;:false,&quot;type&quot;:&quot;navigation&quot;}],&quot;id&quot;:&quot;2021-04-01T15:26:12&quot;,&quot;margin&quot;:{&quot;bottom&quot;:0.026000002399086952,&quot;left&quot;:1.2699999809265137,&quot;right&quot;:1.2699999809265137,&quot;top&quot;:0.57999998331069946},&quot;type&quot;:0},{&quot;direction&quot;:1,&quot;id&quot;:&quot;2021-04-01T15:26:12&quot;,&quot;maxSize&quot;:{&quot;size1&quot;:58.799663860095698},&quot;minSize&quot;:{&quot;size1&quot;:31.299663860095706},&quot;normalSize&quot;:{&quot;size1&quot;:46.818413860095703},&quot;subLayout&quot;:[{&quot;id&quot;:&quot;2021-04-01T15:26:12&quot;,&quot;margin&quot;:{&quot;bottom&quot;:2.9630000591278076,&quot;left&quot;:3.3870000839233398,&quot;right&quot;:0.026000002399086952,&quot;top&quot;:3.627000093460083},&quot;type&quot;:0},{&quot;id&quot;:&quot;2021-04-01T15:26:12&quot;,&quot;margin&quot;:{&quot;bottom&quot;:2.9630000591278076,&quot;left&quot;:3.3599998950958252,&quot;right&quot;:3.3859999179840088,&quot;top&quot;:3.627000093460083},&quot;type&quot;:0}],&quot;type&quot;:0}],&quot;type&quot;:0}"/>
  <p:tag name="KSO_WM_SLIDE_BACKGROUND" val="[&quot;navigation&quot;]"/>
  <p:tag name="KSO_WM_SLIDE_RATIO" val="1.777778"/>
  <p:tag name="KSO_WM_SLIDE_CAN_ADD_NAVIGATION" val="1"/>
  <p:tag name="KSO_WM_CHIP_GROUPID" val="5f7009630ff15d9a40eb5fda"/>
  <p:tag name="KSO_WM_SLIDE_BK_DARK_LIGHT" val="2"/>
  <p:tag name="KSO_WM_SLIDE_BACKGROUND_TYPE" val="navigation"/>
  <p:tag name="KSO_WM_SLIDE_SUPPORT_FEATURE_TYPE" val="0"/>
  <p:tag name="KSO_WM_TEMPLATE_ASSEMBLE_XID" val="60656f0d4054ed1e2fb80298"/>
  <p:tag name="KSO_WM_TEMPLATE_ASSEMBLE_GROUPID" val="60656f0d4054ed1e2fb80298"/>
</p:tagLst>
</file>

<file path=ppt/tags/tag3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15825_1*i*2"/>
  <p:tag name="KSO_WM_TEMPLATE_CATEGORY" val="diagram"/>
  <p:tag name="KSO_WM_TEMPLATE_INDEX" val="20215825"/>
  <p:tag name="KSO_WM_UNIT_LAYERLEVEL" val="1"/>
  <p:tag name="KSO_WM_TAG_VERSION" val="1.0"/>
  <p:tag name="KSO_WM_UNIT_BLOCK" val="0"/>
  <p:tag name="KSO_WM_UNIT_SM_LIMIT_TYPE" val="2"/>
  <p:tag name="KSO_WM_UNIT_DEC_AREA_ID" val="076ad31bd74e4220b4947979b942b309"/>
  <p:tag name="KSO_WM_UNIT_DECORATE_INFO" val="{&quot;DecorateInfoH&quot;:{&quot;IsAbs&quot;:false},&quot;DecorateInfoW&quot;:{&quot;IsAbs&quot;:false},&quot;DecorateInfoX&quot;:{&quot;IsAbs&quot;:false,&quot;Pos&quot;:1},&quot;DecorateInfoY&quot;:{&quot;IsAbs&quot;:false,&quot;Pos&quot;:1},&quot;ReferentInfo&quot;:{&quot;Id&quot;:&quot;47583ddcf96f4248a4ec9f1478dccebc&quot;,&quot;X&quot;:{&quot;Pos&quot;:1},&quot;Y&quot;:{&quot;Pos&quot;:1}},&quot;whChangeMode&quot;:0}"/>
  <p:tag name="KSO_WM_CHIP_GROUPID" val="5f7009630ff15d9a40eb5fda"/>
  <p:tag name="KSO_WM_CHIP_XID" val="5f7009630ff15d9a40eb5fdb"/>
  <p:tag name="KSO_WM_UNIT_FILL_FORE_SCHEMECOLOR_INDEX_BRIGHTNESS" val="0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VALUE" val="315"/>
  <p:tag name="KSO_WM_TEMPLATE_ASSEMBLE_XID" val="60656f0d4054ed1e2fb80298"/>
  <p:tag name="KSO_WM_TEMPLATE_ASSEMBLE_GROUPID" val="60656f0d4054ed1e2fb80298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3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NOCLEAR" val="0"/>
  <p:tag name="KSO_WM_UNIT_VALUE" val="31"/>
  <p:tag name="KSO_WM_UNIT_HIGHLIGHT" val="0"/>
  <p:tag name="KSO_WM_UNIT_COMPATIBLE" val="0"/>
  <p:tag name="KSO_WM_UNIT_DIAGRAM_ISNUMVISUAL" val="0"/>
  <p:tag name="KSO_WM_UNIT_DIAGRAM_ISREFERUNIT" val="0"/>
  <p:tag name="KSO_WM_UNIT_ID" val="diagram20215825_1*a*1"/>
  <p:tag name="KSO_WM_TEMPLATE_CATEGORY" val="diagram"/>
  <p:tag name="KSO_WM_TEMPLATE_INDEX" val="20215825"/>
  <p:tag name="KSO_WM_UNIT_LAYERLEVEL" val="1"/>
  <p:tag name="KSO_WM_TAG_VERSION" val="1.0"/>
  <p:tag name="KSO_WM_UNIT_PRESET_TEXT" val="单击此处添加大标题内容"/>
  <p:tag name="KSO_WM_UNIT_DEFAULT_FONT" val="24;44;4"/>
  <p:tag name="KSO_WM_UNIT_BLOCK" val="0"/>
  <p:tag name="KSO_WM_UNIT_SHOW_EDIT_AREA_INDICATION" val="1"/>
  <p:tag name="KSO_WM_CHIP_GROUPID" val="5e7881253197e252a37019b5"/>
  <p:tag name="KSO_WM_CHIP_XID" val="5e7881253197e252a37019b6"/>
  <p:tag name="KSO_WM_UNIT_DEC_AREA_ID" val="890f81cc35704e6990b2189e160bd34a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lm&quot;,&quot;fill_mode&quot;:&quot;full&quot;,&quot;sacle_strategy&quot;:&quot;smart&quot;}"/>
  <p:tag name="KSO_WM_ASSEMBLE_CHIP_INDEX" val="9417b9974ff34df2996656c1561fa58f"/>
  <p:tag name="KSO_WM_UNIT_TEXT_FILL_FORE_SCHEMECOLOR_INDEX_BRIGHTNESS" val="0"/>
  <p:tag name="KSO_WM_UNIT_TEXT_FILL_FORE_SCHEMECOLOR_INDEX" val="13"/>
  <p:tag name="KSO_WM_UNIT_TEXT_FILL_TYPE" val="1"/>
  <p:tag name="KSO_WM_TEMPLATE_ASSEMBLE_XID" val="60656f0d4054ed1e2fb80298"/>
  <p:tag name="KSO_WM_TEMPLATE_ASSEMBLE_GROUPID" val="60656f0d4054ed1e2fb80298"/>
</p:tagLst>
</file>

<file path=ppt/tags/tag3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SUBTYPE" val="a"/>
  <p:tag name="KSO_WM_UNIT_SUBTYPE" val="a"/>
  <p:tag name="KSO_WM_UNIT_PRESET_TEXT" val="单击此处添加正文，文字是您思想的提炼，为了演示发布的良好效果，请言简意赅的阐述您的观点。您的内容已经简明扼要，字字珠玑，但信息却千丝万缕、错综复杂，需要用更多的文字来表述；但请您尽可能提炼思想的精髓，否则容易造成观者的阅读压力，适得其反。正如我们都希望改变世界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ID" val="diagram20215825_1*f*1"/>
  <p:tag name="KSO_WM_TEMPLATE_CATEGORY" val="diagram"/>
  <p:tag name="KSO_WM_TEMPLATE_INDEX" val="20215825"/>
  <p:tag name="KSO_WM_UNIT_LAYERLEVEL" val="1"/>
  <p:tag name="KSO_WM_TAG_VERSION" val="1.0"/>
  <p:tag name="KSO_WM_UNIT_DEFAULT_FONT" val="14;20;2"/>
  <p:tag name="KSO_WM_UNIT_BLOCK" val="0"/>
  <p:tag name="KSO_WM_UNIT_VALUE" val="160"/>
  <p:tag name="KSO_WM_UNIT_SHOW_EDIT_AREA_INDICATION" val="1"/>
  <p:tag name="KSO_WM_CHIP_GROUPID" val="5e6b05596848fb12bee65ac8"/>
  <p:tag name="KSO_WM_CHIP_XID" val="5e6b05596848fb12bee65aca"/>
  <p:tag name="KSO_WM_UNIT_DEC_AREA_ID" val="47583ddcf96f4248a4ec9f1478dccebc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mode&quot;:&quot;full&quot;,&quot;sacle_strategy&quot;:&quot;smart&quot;}"/>
  <p:tag name="KSO_WM_ASSEMBLE_CHIP_INDEX" val="65f4d9048f1046a689d79e92a1e49c92"/>
  <p:tag name="KSO_WM_UNIT_SUPPORT_UNIT_TYPE" val="[&quot;d&quot;,&quot;α&quot;,&quot;β&quot;,&quot;θ&quot;]"/>
  <p:tag name="KSO_WM_UNIT_TEXT_FILL_FORE_SCHEMECOLOR_INDEX_BRIGHTNESS" val="0.25"/>
  <p:tag name="KSO_WM_UNIT_TEXT_FILL_FORE_SCHEMECOLOR_INDEX" val="13"/>
  <p:tag name="KSO_WM_UNIT_TEXT_FILL_TYPE" val="1"/>
  <p:tag name="KSO_WM_TEMPLATE_ASSEMBLE_XID" val="60656f0d4054ed1e2fb80298"/>
  <p:tag name="KSO_WM_TEMPLATE_ASSEMBLE_GROUPID" val="60656f0d4054ed1e2fb80298"/>
</p:tagLst>
</file>

<file path=ppt/tags/tag3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15825_1*i*3"/>
  <p:tag name="KSO_WM_TEMPLATE_CATEGORY" val="diagram"/>
  <p:tag name="KSO_WM_TEMPLATE_INDEX" val="20215825"/>
  <p:tag name="KSO_WM_UNIT_LAYERLEVEL" val="1"/>
  <p:tag name="KSO_WM_TAG_VERSION" val="1.0"/>
  <p:tag name="KSO_WM_BEAUTIFY_FLAG" val="#wm#"/>
  <p:tag name="KSO_WM_UNIT_TYPE" val="i"/>
  <p:tag name="KSO_WM_UNIT_INDEX" val="3"/>
  <p:tag name="KSO_WM_UNIT_BLOCK" val="0"/>
  <p:tag name="KSO_WM_UNIT_SM_LIMIT_TYPE" val="2"/>
  <p:tag name="KSO_WM_UNIT_DEC_AREA_ID" val="158e1854e6f8483982bb93103bda023e"/>
  <p:tag name="KSO_WM_UNIT_DECORATE_INFO" val="{&quot;DecorateInfoH&quot;:{&quot;IsAbs&quot;:false},&quot;DecorateInfoW&quot;:{&quot;IsAbs&quot;:false},&quot;DecorateInfoX&quot;:{&quot;IsAbs&quot;:false,&quot;Pos&quot;:1},&quot;DecorateInfoY&quot;:{&quot;IsAbs&quot;:false,&quot;Pos&quot;:1},&quot;ReferentInfo&quot;:{&quot;Id&quot;:&quot;a304d1461a1e42c8a617e8e41e61b026&quot;,&quot;X&quot;:{&quot;Pos&quot;:1},&quot;Y&quot;:{&quot;Pos&quot;:1}},&quot;whChangeMode&quot;:0}"/>
  <p:tag name="KSO_WM_CHIP_GROUPID" val="5f7009630ff15d9a40eb5fda"/>
  <p:tag name="KSO_WM_CHIP_XID" val="5f7009630ff15d9a40eb5fdb"/>
  <p:tag name="KSO_WM_UNIT_FILL_FORE_SCHEMECOLOR_INDEX_BRIGHTNESS" val="0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VALUE" val="315"/>
  <p:tag name="KSO_WM_TEMPLATE_ASSEMBLE_XID" val="60656f0d4054ed1e2fb80298"/>
  <p:tag name="KSO_WM_TEMPLATE_ASSEMBLE_GROUPID" val="60656f0d4054ed1e2fb80298"/>
</p:tagLst>
</file>

<file path=ppt/tags/tag3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VALUE" val="1015*1184"/>
  <p:tag name="KSO_WM_UNIT_HIGHLIGHT" val="0"/>
  <p:tag name="KSO_WM_UNIT_COMPATIBLE" val="0"/>
  <p:tag name="KSO_WM_UNIT_DIAGRAM_ISNUMVISUAL" val="0"/>
  <p:tag name="KSO_WM_UNIT_DIAGRAM_ISREFERUNIT" val="0"/>
  <p:tag name="KSO_WM_UNIT_TYPE" val="d"/>
  <p:tag name="KSO_WM_UNIT_INDEX" val="1"/>
  <p:tag name="KSO_WM_UNIT_ID" val="diagram20215825_1*d*1"/>
  <p:tag name="KSO_WM_TEMPLATE_CATEGORY" val="diagram"/>
  <p:tag name="KSO_WM_TEMPLATE_INDEX" val="20215825"/>
  <p:tag name="KSO_WM_UNIT_LAYERLEVEL" val="1"/>
  <p:tag name="KSO_WM_TAG_VERSION" val="1.0"/>
  <p:tag name="KSO_WM_BEAUTIFY_FLAG" val="#wm#"/>
  <p:tag name="KSO_WM_CHIP_GROUPID" val="5e7310da9a230a26b9e88a19"/>
  <p:tag name="KSO_WM_CHIP_XID" val="5e7310da9a230a26b9e88a1a"/>
  <p:tag name="KSO_WM_UNIT_DEC_AREA_ID" val="a304d1461a1e42c8a617e8e41e61b026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mode&quot;:&quot;full&quot;,&quot;sacle_strategy&quot;:&quot;smart&quot;}"/>
  <p:tag name="KSO_WM_ASSEMBLE_CHIP_INDEX" val="940018ca3bca42b99c22f0cf7a50453b"/>
  <p:tag name="KSO_WM_UNIT_SUPPORT_UNIT_TYPE" val="[&quot;d&quot;,&quot;α&quot;,&quot;β&quot;]"/>
  <p:tag name="KSO_WM_TEMPLATE_ASSEMBLE_XID" val="60656f0d4054ed1e2fb80298"/>
  <p:tag name="KSO_WM_TEMPLATE_ASSEMBLE_GROUPID" val="60656f0d4054ed1e2fb80298"/>
</p:tagLst>
</file>

<file path=ppt/tags/tag3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diagram20209290_1"/>
  <p:tag name="KSO_WM_TEMPLATE_SUBCATEGORY" val="21"/>
  <p:tag name="KSO_WM_TEMPLATE_MASTER_TYPE" val="0"/>
  <p:tag name="KSO_WM_TEMPLATE_COLOR_TYPE" val="1"/>
  <p:tag name="KSO_WM_SLIDE_TYPE" val="text"/>
  <p:tag name="KSO_WM_SLIDE_SUBTYPE" val="picTxt"/>
  <p:tag name="KSO_WM_SLIDE_ITEM_CNT" val="0"/>
  <p:tag name="KSO_WM_SLIDE_INDEX" val="1"/>
  <p:tag name="KSO_WM_SLIDE_SIZE" val="864*540"/>
  <p:tag name="KSO_WM_SLIDE_POSITION" val="48*0"/>
  <p:tag name="KSO_WM_TAG_VERSION" val="1.0"/>
  <p:tag name="KSO_WM_BEAUTIFY_FLAG" val="#wm#"/>
  <p:tag name="KSO_WM_TEMPLATE_CATEGORY" val="diagram"/>
  <p:tag name="KSO_WM_TEMPLATE_INDEX" val="20209290"/>
  <p:tag name="KSO_WM_SLIDE_LAYOUT" val="a_d_f"/>
  <p:tag name="KSO_WM_SLIDE_LAYOUT_CNT" val="1_1_1"/>
  <p:tag name="KSO_WM_SPECIAL_SOURCE" val="bdnull"/>
  <p:tag name="KSO_WM_SLIDE_CAN_ADD_NAVIGATION" val="1"/>
  <p:tag name="KSO_WM_SLIDE_BACKGROUND" val="[&quot;general&quot;]"/>
  <p:tag name="KSO_WM_SLIDE_RATIO" val="1.777778"/>
  <p:tag name="KSO_WM_SLIDE_LAYOUT_INFO" val="{&quot;backgroundInfo&quot;:[{&quot;bottom&quot;:0,&quot;bottomAbs&quot;:false,&quot;left&quot;:0,&quot;leftAbs&quot;:false,&quot;right&quot;:0,&quot;rightAbs&quot;:false,&quot;top&quot;:0,&quot;topAbs&quot;:false,&quot;type&quot;:&quot;general&quot;}],&quot;direction&quot;:1,&quot;id&quot;:&quot;2021-04-01T15:06:03&quot;,&quot;maxSize&quot;:{&quot;size1&quot;:51.199692440032962},&quot;minSize&quot;:{&quot;size1&quot;:41.299692440032956},&quot;normalSize&quot;:{&quot;size1&quot;:41.299692440032956},&quot;subLayout&quot;:[{&quot;id&quot;:&quot;2021-04-01T15:06:03&quot;,&quot;maxSize&quot;:{&quot;size1&quot;:44.399628171488573},&quot;minSize&quot;:{&quot;size1&quot;:37.899628171488573},&quot;normalSize&quot;:{&quot;size1&quot;:37.899628171488573},&quot;subLayout&quot;:[{&quot;id&quot;:&quot;2021-04-01T15:06:03&quot;,&quot;margin&quot;:{&quot;bottom&quot;:0.026000002399086952,&quot;left&quot;:3.3870000839233398,&quot;right&quot;:2.0899999141693115,&quot;top&quot;:4.6570000648498535},&quot;type&quot;:0},{&quot;id&quot;:&quot;2021-04-01T15:06:03&quot;,&quot;margin&quot;:{&quot;bottom&quot;:3.809999942779541,&quot;left&quot;:3.3870000839233398,&quot;right&quot;:2.0899999141693115,&quot;top&quot;:0.81999999284744263},&quot;type&quot;:0}],&quot;type&quot;:0},{&quot;id&quot;:&quot;2021-04-01T15:06:03&quot;,&quot;margin&quot;:{&quot;bottom&quot;:0,&quot;left&quot;:0,&quot;right&quot;:3.3870000839233398,&quot;top&quot;:0},&quot;type&quot;:0}],&quot;type&quot;:0}"/>
  <p:tag name="KSO_WM_CHIP_INFOS" val="{&quot;layout_type&quot;:&quot;leftright&quot;,&quot;layout_feature&quot;:1,&quot;tags&quot;:{&quot;style&quot;:[&quot;商务&quot;,&quot;简约&quot;,&quot;文艺清新&quot;,&quot;中国风&quot;,&quot;卡通&quot;,&quot;欧美风&quot;,&quot;黑板风&quot;,&quot;渐变风&quot;,&quot;党政风&quot;]},&quot;slide_type&quot;:[&quot;text&quot;],&quot;aspect_ratio&quot;:&quot;16:9&quot;,&quot;diagram&quot;:{&quot;type&quot;:[],&quot;direction&quot;:0,&quot;isSupportDecBetweenItems&quot;:false}}"/>
  <p:tag name="KSO_WM_CHIP_FILLPROP" val="[[{&quot;fill_id&quot;:&quot;44adbf9a242748e695c5467b2a0f0591&quot;,&quot;fill_align&quot;:&quot;lb&quot;,&quot;text_align&quot;:&quot;lb&quot;,&quot;text_direction&quot;:&quot;horizontal&quot;,&quot;chip_types&quot;:[&quot;header&quot;]},{&quot;fill_id&quot;:&quot;f0885fb902934da0a664f2bb535031fd&quot;,&quot;fill_align&quot;:&quot;lt&quot;,&quot;text_align&quot;:&quot;lt&quot;,&quot;text_direction&quot;:&quot;horizontal&quot;,&quot;chip_types&quot;:[&quot;text&quot;]},{&quot;fill_id&quot;:&quot;10a57c701e644126ab7f76b773d54126&quot;,&quot;fill_align&quot;:&quot;cm&quot;,&quot;text_align&quot;:&quot;cm&quot;,&quot;text_direction&quot;:&quot;horizontal&quot;,&quot;chip_types&quot;:[&quot;picture&quot;]}]]"/>
  <p:tag name="KSO_WM_CHIP_XID" val="5f0e703f8050c250ba65b1f5"/>
  <p:tag name="KSO_WM_CHIP_GROUPID" val="5f0e703f8050c250ba65b1f4"/>
  <p:tag name="KSO_WM_SLIDE_BK_DARK_LIGHT" val="2"/>
  <p:tag name="KSO_WM_SLIDE_BACKGROUND_TYPE" val="general"/>
  <p:tag name="KSO_WM_SLIDE_SUPPORT_FEATURE_TYPE" val="0"/>
  <p:tag name="KSO_WM_TEMPLATE_ASSEMBLE_XID" val="60656e8e4054ed1e2fb7fb51"/>
  <p:tag name="KSO_WM_TEMPLATE_ASSEMBLE_GROUPID" val="60656e8e4054ed1e2fb7fb51"/>
</p:tagLst>
</file>

<file path=ppt/tags/tag3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09290_1*i*1"/>
  <p:tag name="KSO_WM_TEMPLATE_CATEGORY" val="diagram"/>
  <p:tag name="KSO_WM_TEMPLATE_INDEX" val="20209290"/>
  <p:tag name="KSO_WM_UNIT_LAYERLEVEL" val="1"/>
  <p:tag name="KSO_WM_TAG_VERSION" val="1.0"/>
  <p:tag name="KSO_WM_UNIT_BLOCK" val="0"/>
  <p:tag name="KSO_WM_UNIT_SM_LIMIT_TYPE" val="2"/>
  <p:tag name="KSO_WM_UNIT_PLACING_PICTURE_MD4" val="0"/>
  <p:tag name="KSO_WM_UNIT_DEC_AREA_ID" val="43d35681d48b40ad9b6d09d2700deff7"/>
  <p:tag name="KSO_WM_UNIT_DECORATE_INFO" val="{&quot;ReferentInfo&quot;:{&quot;Id&quot;:&quot;slide&quot;,&quot;X&quot;:{&quot;Pos&quot;:1},&quot;Y&quot;:{&quot;Pos&quot;:1}},&quot;DecorateInfoX&quot;:{&quot;Pos&quot;:1,&quot;IsAbs&quot;:false},&quot;DecorateInfoY&quot;:{&quot;Pos&quot;:1,&quot;IsAbs&quot;:false},&quot;DecorateInfoW&quot;:{&quot;IsAbs&quot;:false},&quot;DecorateInfoH&quot;:{&quot;IsAbs&quot;:false},&quot;whChangeMode&quot;:1}"/>
  <p:tag name="KSO_WM_CHIP_GROUPID" val="5f0e703f8050c250ba65b1f4"/>
  <p:tag name="KSO_WM_CHIP_XID" val="5f0e703f8050c250ba65b1f5"/>
  <p:tag name="KSO_WM_UNIT_LINE_FORE_SCHEMECOLOR_INDEX_BRIGHTNESS" val="0.5"/>
  <p:tag name="KSO_WM_UNIT_LINE_FORE_SCHEMECOLOR_INDEX" val="13"/>
  <p:tag name="KSO_WM_UNIT_LINE_FILL_TYPE" val="2"/>
  <p:tag name="KSO_WM_UNIT_VALUE" val="1728"/>
  <p:tag name="KSO_WM_TEMPLATE_ASSEMBLE_XID" val="60656e8e4054ed1e2fb7fb51"/>
  <p:tag name="KSO_WM_TEMPLATE_ASSEMBLE_GROUPID" val="60656e8e4054ed1e2fb7fb51"/>
</p:tagLst>
</file>

<file path=ppt/tags/tag3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09290_1*i*2"/>
  <p:tag name="KSO_WM_TEMPLATE_CATEGORY" val="diagram"/>
  <p:tag name="KSO_WM_TEMPLATE_INDEX" val="20209290"/>
  <p:tag name="KSO_WM_UNIT_LAYERLEVEL" val="1"/>
  <p:tag name="KSO_WM_TAG_VERSION" val="1.0"/>
  <p:tag name="KSO_WM_UNIT_BLOCK" val="0"/>
  <p:tag name="KSO_WM_UNIT_SM_LIMIT_TYPE" val="2"/>
  <p:tag name="KSO_WM_UNIT_PLACING_PICTURE_MD4" val="0"/>
  <p:tag name="KSO_WM_UNIT_DEC_AREA_ID" val="bef3e1bd241248f2b96782a62765bd69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1}"/>
  <p:tag name="KSO_WM_CHIP_GROUPID" val="5f0e703f8050c250ba65b1f4"/>
  <p:tag name="KSO_WM_CHIP_XID" val="5f0e703f8050c250ba65b1f5"/>
  <p:tag name="KSO_WM_UNIT_FILL_FORE_SCHEMECOLOR_INDEX_BRIGHTNESS" val="0"/>
  <p:tag name="KSO_WM_UNIT_FILL_FORE_SCHEMECOLOR_INDEX" val="5"/>
  <p:tag name="KSO_WM_UNIT_FILL_TYPE" val="1"/>
  <p:tag name="KSO_WM_UNIT_VALUE" val="3"/>
  <p:tag name="KSO_WM_TEMPLATE_ASSEMBLE_XID" val="60656e8e4054ed1e2fb7fb51"/>
  <p:tag name="KSO_WM_TEMPLATE_ASSEMBLE_GROUPID" val="60656e8e4054ed1e2fb7fb51"/>
</p:tagLst>
</file>

<file path=ppt/tags/tag3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NOCLEAR" val="0"/>
  <p:tag name="KSO_WM_UNIT_VALUE" val="8"/>
  <p:tag name="KSO_WM_UNIT_HIGHLIGHT" val="0"/>
  <p:tag name="KSO_WM_UNIT_COMPATIBLE" val="0"/>
  <p:tag name="KSO_WM_UNIT_DIAGRAM_ISNUMVISUAL" val="0"/>
  <p:tag name="KSO_WM_UNIT_DIAGRAM_ISREFERUNIT" val="0"/>
  <p:tag name="KSO_WM_UNIT_ID" val="diagram20209290_1*a*1"/>
  <p:tag name="KSO_WM_TEMPLATE_CATEGORY" val="diagram"/>
  <p:tag name="KSO_WM_TEMPLATE_INDEX" val="20209290"/>
  <p:tag name="KSO_WM_UNIT_LAYERLEVEL" val="1"/>
  <p:tag name="KSO_WM_TAG_VERSION" val="1.0"/>
  <p:tag name="KSO_WM_UNIT_PRESET_TEXT" val="添加标题"/>
  <p:tag name="KSO_WM_UNIT_DEFAULT_FONT" val="24;44;4"/>
  <p:tag name="KSO_WM_UNIT_BLOCK" val="0"/>
  <p:tag name="KSO_WM_UNIT_SHOW_EDIT_AREA_INDICATION" val="1"/>
  <p:tag name="KSO_WM_CHIP_GROUPID" val="5e7881253197e252a37019b5"/>
  <p:tag name="KSO_WM_CHIP_XID" val="5e7881253197e252a37019b6"/>
  <p:tag name="KSO_WM_UNIT_DEC_AREA_ID" val="33bf88dff2a74bc195dd0a70e9c835df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lb&quot;,&quot;fill_mode&quot;:&quot;full&quot;,&quot;sacle_strategy&quot;:&quot;smart&quot;}"/>
  <p:tag name="KSO_WM_ASSEMBLE_CHIP_INDEX" val="396a73c3e544406b9864ae5c1678ff3b"/>
  <p:tag name="KSO_WM_UNIT_TEXT_FILL_FORE_SCHEMECOLOR_INDEX_BRIGHTNESS" val="0"/>
  <p:tag name="KSO_WM_UNIT_TEXT_FILL_FORE_SCHEMECOLOR_INDEX" val="13"/>
  <p:tag name="KSO_WM_UNIT_TEXT_FILL_TYPE" val="1"/>
  <p:tag name="KSO_WM_TEMPLATE_ASSEMBLE_XID" val="60656e8e4054ed1e2fb7fb51"/>
  <p:tag name="KSO_WM_TEMPLATE_ASSEMBLE_GROUPID" val="60656e8e4054ed1e2fb7fb51"/>
</p:tagLst>
</file>

<file path=ppt/tags/tag3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SUBTYPE" val="a"/>
  <p:tag name="KSO_WM_UNIT_SUBTYPE" val="a"/>
  <p:tag name="KSO_WM_UNIT_PRESET_TEXT" val="单击此处添加正文，文字是您思想的提炼，为了演示发布的良好效果，请言简意赅的阐述您的观点。您的内容已经简明扼要，字字珠玑，但信息却千丝万缕、错综复杂，需要用更多的文字来表述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ID" val="diagram20209290_1*f*1"/>
  <p:tag name="KSO_WM_TEMPLATE_CATEGORY" val="diagram"/>
  <p:tag name="KSO_WM_TEMPLATE_INDEX" val="20209290"/>
  <p:tag name="KSO_WM_UNIT_LAYERLEVEL" val="1"/>
  <p:tag name="KSO_WM_TAG_VERSION" val="1.0"/>
  <p:tag name="KSO_WM_UNIT_DEFAULT_FONT" val="14;20;2"/>
  <p:tag name="KSO_WM_UNIT_BLOCK" val="0"/>
  <p:tag name="KSO_WM_UNIT_VALUE" val="112"/>
  <p:tag name="KSO_WM_UNIT_SHOW_EDIT_AREA_INDICATION" val="1"/>
  <p:tag name="KSO_WM_CHIP_GROUPID" val="5e6b05596848fb12bee65ac8"/>
  <p:tag name="KSO_WM_CHIP_XID" val="5e6b05596848fb12bee65aca"/>
  <p:tag name="KSO_WM_UNIT_DEC_AREA_ID" val="bd95cf8471424dcc91dc1a87e1ea6484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lt&quot;,&quot;fill_mode&quot;:&quot;full&quot;,&quot;sacle_strategy&quot;:&quot;smart&quot;}"/>
  <p:tag name="KSO_WM_ASSEMBLE_CHIP_INDEX" val="85943815a97c4807adf4f8695e0c9ed1"/>
  <p:tag name="KSO_WM_UNIT_TEXT_FILL_FORE_SCHEMECOLOR_INDEX_BRIGHTNESS" val="0.25"/>
  <p:tag name="KSO_WM_UNIT_TEXT_FILL_FORE_SCHEMECOLOR_INDEX" val="13"/>
  <p:tag name="KSO_WM_UNIT_TEXT_FILL_TYPE" val="1"/>
  <p:tag name="KSO_WM_TEMPLATE_ASSEMBLE_XID" val="60656e8e4054ed1e2fb7fb51"/>
  <p:tag name="KSO_WM_TEMPLATE_ASSEMBLE_GROUPID" val="60656e8e4054ed1e2fb7fb51"/>
</p:tagLst>
</file>

<file path=ppt/tags/tag3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VALUE" val="1904*1311"/>
  <p:tag name="KSO_WM_UNIT_HIGHLIGHT" val="0"/>
  <p:tag name="KSO_WM_UNIT_COMPATIBLE" val="1"/>
  <p:tag name="KSO_WM_UNIT_DIAGRAM_ISNUMVISUAL" val="0"/>
  <p:tag name="KSO_WM_UNIT_DIAGRAM_ISREFERUNIT" val="0"/>
  <p:tag name="KSO_WM_UNIT_ID" val="diagram20209290_1*d*1"/>
  <p:tag name="KSO_WM_TEMPLATE_CATEGORY" val="diagram"/>
  <p:tag name="KSO_WM_TEMPLATE_INDEX" val="20209290"/>
  <p:tag name="KSO_WM_UNIT_LAYERLEVEL" val="1"/>
  <p:tag name="KSO_WM_TAG_VERSION" val="1.0"/>
  <p:tag name="KSO_WM_CHIP_GROUPID" val="5e7310da9a230a26b9e88a19"/>
  <p:tag name="KSO_WM_CHIP_XID" val="5e7310da9a230a26b9e88a1a"/>
  <p:tag name="KSO_WM_UNIT_DEC_AREA_ID" val="562c0ff42f3b4f8ab811dcf0dbcd4a26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mode&quot;:&quot;full&quot;,&quot;sacle_strategy&quot;:&quot;smart&quot;}"/>
  <p:tag name="KSO_WM_ASSEMBLE_CHIP_INDEX" val="3bb779cfa6cb4fb6a17c53acd1eb8c98"/>
  <p:tag name="KSO_WM_TEMPLATE_ASSEMBLE_XID" val="60656e8e4054ed1e2fb7fb51"/>
  <p:tag name="KSO_WM_TEMPLATE_ASSEMBLE_GROUPID" val="60656e8e4054ed1e2fb7fb51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3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diagram169025_1"/>
  <p:tag name="KSO_WM_TEMPLATE_SUBCATEGORY" val="0"/>
  <p:tag name="KSO_WM_TEMPLATE_MASTER_TYPE" val="0"/>
  <p:tag name="KSO_WM_TEMPLATE_COLOR_TYPE" val="1"/>
  <p:tag name="KSO_WM_SLIDE_TYPE" val="text"/>
  <p:tag name="KSO_WM_SLIDE_SUBTYPE" val="picTxt"/>
  <p:tag name="KSO_WM_SLIDE_ITEM_CNT" val="0"/>
  <p:tag name="KSO_WM_SLIDE_INDEX" val="1"/>
  <p:tag name="KSO_WM_SLIDE_SIZE" val="959*541"/>
  <p:tag name="KSO_WM_SLIDE_POSITION" val="0*0"/>
  <p:tag name="KSO_WM_TAG_VERSION" val="1.0"/>
  <p:tag name="KSO_WM_BEAUTIFY_FLAG" val="#wm#"/>
  <p:tag name="KSO_WM_TEMPLATE_CATEGORY" val="diagram"/>
  <p:tag name="KSO_WM_TEMPLATE_INDEX" val="169025"/>
  <p:tag name="KSO_WM_SLIDE_LAYOUT" val="a_d_f"/>
  <p:tag name="KSO_WM_SLIDE_LAYOUT_CNT" val="1_1_1"/>
  <p:tag name="KSO_WM_SPECIAL_SOURCE" val="bdnull"/>
</p:tagLst>
</file>

<file path=ppt/tags/tag3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169025_1*i*1"/>
  <p:tag name="KSO_WM_TEMPLATE_CATEGORY" val="diagram"/>
  <p:tag name="KSO_WM_TEMPLATE_INDEX" val="169025"/>
  <p:tag name="KSO_WM_UNIT_LAYERLEVEL" val="1"/>
  <p:tag name="KSO_WM_TAG_VERSION" val="1.0"/>
  <p:tag name="KSO_WM_UNIT_FILL_FORE_SCHEMECOLOR_INDEX_BRIGHTNESS" val="0.25"/>
  <p:tag name="KSO_WM_UNIT_FILL_FORE_SCHEMECOLOR_INDEX" val="13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3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VALUE" val="1904*1896"/>
  <p:tag name="KSO_WM_UNIT_HIGHLIGHT" val="0"/>
  <p:tag name="KSO_WM_UNIT_COMPATIBLE" val="0"/>
  <p:tag name="KSO_WM_UNIT_DIAGRAM_ISNUMVISUAL" val="0"/>
  <p:tag name="KSO_WM_UNIT_DIAGRAM_ISREFERUNIT" val="0"/>
  <p:tag name="KSO_WM_UNIT_ID" val="diagram169025_1*d*1"/>
  <p:tag name="KSO_WM_TEMPLATE_CATEGORY" val="diagram"/>
  <p:tag name="KSO_WM_TEMPLATE_INDEX" val="169025"/>
  <p:tag name="KSO_WM_UNIT_SUPPORT_UNIT_TYPE" val="[&quot;l&quot;,&quot;m&quot;,&quot;n&quot;,&quot;o&quot;,&quot;p&quot;,&quot;q&quot;,&quot;r&quot;,&quot;δ&quot;]"/>
  <p:tag name="KSO_WM_UNIT_LAYERLEVEL" val="1"/>
  <p:tag name="KSO_WM_TAG_VERSION" val="1.0"/>
</p:tagLst>
</file>

<file path=ppt/tags/tag3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RESET_TEXT" val="您的正文已经经简明扼要，字字珠玑，但信息却千丝万缕、错综复杂，需要用更多的文字来表述；但请您尽可能提炼思想的精髓，否则容易造成观者的阅读压力，适得其反。&#10;当您的正文内容到达这个限度时，或许已经不纯粹作用于演示，极大可能运用于阅读领域。&#10;无论是传播观点、知识分享还是汇报工作，内容的详尽固然重要，但请一定注意信息框架的清晰，这样才能使内容层次分明，页面简洁易读。"/>
  <p:tag name="KSO_WM_UNIT_VALUE" val="286"/>
  <p:tag name="KSO_WM_UNIT_HIGHLIGHT" val="0"/>
  <p:tag name="KSO_WM_UNIT_COMPATIBLE" val="0"/>
  <p:tag name="KSO_WM_UNIT_DIAGRAM_ISNUMVISUAL" val="0"/>
  <p:tag name="KSO_WM_UNIT_DIAGRAM_ISREFERUNIT" val="0"/>
  <p:tag name="KSO_WM_UNIT_ID" val="diagram169025_1*f*1"/>
  <p:tag name="KSO_WM_TEMPLATE_CATEGORY" val="diagram"/>
  <p:tag name="KSO_WM_TEMPLATE_INDEX" val="169025"/>
  <p:tag name="KSO_WM_UNIT_LAYERLEVEL" val="1"/>
  <p:tag name="KSO_WM_TAG_VERSION" val="1.0"/>
  <p:tag name="KSO_WM_UNIT_ADJUSTLAYOUT_ID" val="5"/>
  <p:tag name="KSO_WM_UNIT_COLOR_SCHEME_SHAPE_ID" val="5"/>
  <p:tag name="KSO_WM_UNIT_COLOR_SCHEME_PARENT_PAGE" val="0_1"/>
  <p:tag name="KSO_WM_UNIT_TEXT_PART_ID_V2" val="d-2-1"/>
  <p:tag name="KSO_WM_UNIT_NOCLEAR" val="0"/>
  <p:tag name="KSO_WM_UNIT_TEXT_FILL_FORE_SCHEMECOLOR_INDEX_BRIGHTNESS" val="0"/>
  <p:tag name="KSO_WM_UNIT_TEXT_FILL_FORE_SCHEMECOLOR_INDEX" val="14"/>
  <p:tag name="KSO_WM_UNIT_TEXT_FILL_TYPE" val="1"/>
</p:tagLst>
</file>

<file path=ppt/tags/tag3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PRESET_TEXT" val="单击此处添加标题"/>
  <p:tag name="KSO_WM_UNIT_VALUE" val="11"/>
  <p:tag name="KSO_WM_UNIT_HIGHLIGHT" val="0"/>
  <p:tag name="KSO_WM_UNIT_COMPATIBLE" val="0"/>
  <p:tag name="KSO_WM_UNIT_DIAGRAM_ISNUMVISUAL" val="0"/>
  <p:tag name="KSO_WM_UNIT_DIAGRAM_ISREFERUNIT" val="0"/>
  <p:tag name="KSO_WM_UNIT_ID" val="diagram169025_1*a*1"/>
  <p:tag name="KSO_WM_TEMPLATE_CATEGORY" val="diagram"/>
  <p:tag name="KSO_WM_TEMPLATE_INDEX" val="169025"/>
  <p:tag name="KSO_WM_UNIT_LAYERLEVEL" val="1"/>
  <p:tag name="KSO_WM_TAG_VERSION" val="1.0"/>
  <p:tag name="KSO_WM_UNIT_ADJUSTLAYOUT_ID" val="67"/>
  <p:tag name="KSO_WM_UNIT_COLOR_SCHEME_SHAPE_ID" val="67"/>
  <p:tag name="KSO_WM_UNIT_COLOR_SCHEME_PARENT_PAGE" val="0_1"/>
  <p:tag name="KSO_WM_UNIT_NOCLEAR" val="0"/>
  <p:tag name="KSO_WM_UNIT_TEXT_FILL_FORE_SCHEMECOLOR_INDEX_BRIGHTNESS" val="0"/>
  <p:tag name="KSO_WM_UNIT_TEXT_FILL_FORE_SCHEMECOLOR_INDEX" val="14"/>
  <p:tag name="KSO_WM_UNIT_TEXT_FILL_TYPE" val="1"/>
</p:tagLst>
</file>

<file path=ppt/tags/tag3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4"/>
  <p:tag name="KSO_WM_UNIT_ID" val="diagram169025_1*i*4"/>
  <p:tag name="KSO_WM_TEMPLATE_CATEGORY" val="diagram"/>
  <p:tag name="KSO_WM_TEMPLATE_INDEX" val="169025"/>
  <p:tag name="KSO_WM_UNIT_LAYERLEVEL" val="1"/>
  <p:tag name="KSO_WM_TAG_VERSION" val="1.0"/>
  <p:tag name="KSO_WM_BEAUTIFY_FLAG" val="#wm#"/>
  <p:tag name="KSO_WM_UNIT_FILL_FORE_SCHEMECOLOR_INDEX_BRIGHTNESS" val="0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3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diagram169025_1*i*5"/>
  <p:tag name="KSO_WM_TEMPLATE_CATEGORY" val="diagram"/>
  <p:tag name="KSO_WM_TEMPLATE_INDEX" val="169025"/>
  <p:tag name="KSO_WM_UNIT_LAYERLEVEL" val="1"/>
  <p:tag name="KSO_WM_TAG_VERSION" val="1.0"/>
  <p:tag name="KSO_WM_BEAUTIFY_FLAG" val="#wm#"/>
  <p:tag name="KSO_WM_UNIT_LINE_FORE_SCHEMECOLOR_INDEX_BRIGHTNESS" val="0"/>
  <p:tag name="KSO_WM_UNIT_LINE_FORE_SCHEMECOLOR_INDEX" val="14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diagram169025_1*i*2"/>
  <p:tag name="KSO_WM_TEMPLATE_CATEGORY" val="diagram"/>
  <p:tag name="KSO_WM_TEMPLATE_INDEX" val="169025"/>
  <p:tag name="KSO_WM_UNIT_LAYERLEVEL" val="1"/>
  <p:tag name="KSO_WM_TAG_VERSION" val="1.0"/>
  <p:tag name="KSO_WM_BEAUTIFY_FLAG" val="#wm#"/>
  <p:tag name="KSO_WM_UNIT_FILL_FORE_SCHEMECOLOR_INDEX_BRIGHTNESS" val="0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3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diagram169025_1*i*3"/>
  <p:tag name="KSO_WM_TEMPLATE_CATEGORY" val="diagram"/>
  <p:tag name="KSO_WM_TEMPLATE_INDEX" val="169025"/>
  <p:tag name="KSO_WM_UNIT_LAYERLEVEL" val="1"/>
  <p:tag name="KSO_WM_TAG_VERSION" val="1.0"/>
  <p:tag name="KSO_WM_BEAUTIFY_FLAG" val="#wm#"/>
  <p:tag name="KSO_WM_UNIT_LINE_FORE_SCHEMECOLOR_INDEX_BRIGHTNESS" val="0"/>
  <p:tag name="KSO_WM_UNIT_LINE_FORE_SCHEMECOLOR_INDEX" val="14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diagram20209297_1"/>
  <p:tag name="KSO_WM_TEMPLATE_SUBCATEGORY" val="21"/>
  <p:tag name="KSO_WM_TEMPLATE_MASTER_TYPE" val="0"/>
  <p:tag name="KSO_WM_TEMPLATE_COLOR_TYPE" val="1"/>
  <p:tag name="KSO_WM_SLIDE_TYPE" val="text"/>
  <p:tag name="KSO_WM_SLIDE_SUBTYPE" val="picTxt"/>
  <p:tag name="KSO_WM_SLIDE_ITEM_CNT" val="0"/>
  <p:tag name="KSO_WM_SLIDE_INDEX" val="1"/>
  <p:tag name="KSO_WM_SLIDE_SIZE" val="431.949*132.701"/>
  <p:tag name="KSO_WM_SLIDE_POSITION" val="444*226.8"/>
  <p:tag name="KSO_WM_TAG_VERSION" val="1.0"/>
  <p:tag name="KSO_WM_BEAUTIFY_FLAG" val="#wm#"/>
  <p:tag name="KSO_WM_TEMPLATE_CATEGORY" val="diagram"/>
  <p:tag name="KSO_WM_TEMPLATE_INDEX" val="20209297"/>
  <p:tag name="KSO_WM_SLIDE_LAYOUT" val="a_d_h"/>
  <p:tag name="KSO_WM_SLIDE_LAYOUT_CNT" val="1_1_1"/>
  <p:tag name="KSO_WM_SLIDE_CONSTRAINT" val="%7b%22slideConstraint%22%3a%7b%22seriesAreas%22%3a%5b%5d%2c%22singleAreas%22%3a%5b%7b%22shapes%22%3a%5b22%5d%2c%22serialConstraintIndex%22%3a-1%2c%22areatextmark%22%3a0%2c%22pictureprocessmark%22%3a0%7d%5d%7d%7d"/>
  <p:tag name="KSO_WM_SLIDE_COLORSCHEME_VERSION" val="3.2"/>
  <p:tag name="KSO_WM_SLIDE_LAYOUT_INFO" val="{&quot;direction&quot;:1,&quot;id&quot;:&quot;2021-04-01T15:05:59&quot;,&quot;maxSize&quot;:{&quot;size1&quot;:53.799999999999997},&quot;minSize&quot;:{&quot;size1&quot;:41.200000000000003},&quot;normalSize&quot;:{&quot;size1&quot;:53.23125000000001},&quot;subLayout&quot;:[{&quot;id&quot;:&quot;2021-04-01T15:05:59&quot;,&quot;margin&quot;:{&quot;bottom&quot;:1.6929999589920044,&quot;left&quot;:2.5399999618530273,&quot;right&quot;:0,&quot;top&quot;:1.6929999589920044},&quot;type&quot;:0},{&quot;id&quot;:&quot;2021-04-01T15:05:59&quot;,&quot;maxSize&quot;:{&quot;size1&quot;:28.881481481205533},&quot;minSize&quot;:{&quot;size1&quot;:28.881481481205533},&quot;normalSize&quot;:{&quot;size1&quot;:28.881481481205533},&quot;subLayout&quot;:[{&quot;id&quot;:&quot;2021-04-01T15:05:59&quot;,&quot;margin&quot;:{&quot;bottom&quot;:0,&quot;left&quot;:1.6929999589920044,&quot;right&quot;:5.5029997825622559,&quot;top&quot;:3.3870000839233398},&quot;type&quot;:0},{&quot;id&quot;:&quot;2021-04-01T15:06:00&quot;,&quot;margin&quot;:{&quot;bottom&quot;:5.0799999237060547,&quot;left&quot;:1.6929999589920044,&quot;right&quot;:2.9630000591278076,&quot;top&quot;:0.84700000286102295},&quot;maxSize&quot;:{&quot;size1&quot;:33.199660828648177},&quot;minSize&quot;:{&quot;size1&quot;:17.299660828648168},&quot;normalSize&quot;:{&quot;size1&quot;:33.199541018261129},&quot;subLayout&quot;:[{&quot;id&quot;:&quot;2021-04-01T15:06:00&quot;,&quot;margin&quot;:{&quot;bottom&quot;:0.046929735690355301,&quot;left&quot;:1.6929999589920044,&quot;right&quot;:2.9630000591278076,&quot;top&quot;:0.84700000286102295},&quot;type&quot;:0},{&quot;id&quot;:&quot;2021-04-01T15:06:00&quot;,&quot;margin&quot;:{&quot;bottom&quot;:5.0799999237060547,&quot;left&quot;:1.6929999589920044,&quot;right&quot;:2.9630000591278076,&quot;top&quot;:0.14886191487312317},&quot;type&quot;:0}],&quot;type&quot;:0}],&quot;type&quot;:0}],&quot;type&quot;:0}"/>
  <p:tag name="KSO_WM_SLIDE_RATIO" val="1.777778"/>
  <p:tag name="KSO_WM_CHIP_INFOS" val="{&quot;layout_type&quot;:&quot;leftright&quot;,&quot;layout_feature&quot;:1,&quot;tags&quot;:{&quot;style&quot;:[&quot;商务&quot;,&quot;简约&quot;,&quot;文艺清新&quot;,&quot;中国风&quot;,&quot;卡通&quot;,&quot;欧美风&quot;,&quot;黑板风&quot;,&quot;渐变风&quot;,&quot;党政风&quot;]},&quot;slide_type&quot;:[&quot;text&quot;],&quot;aspect_ratio&quot;:&quot;16:9&quot;,&quot;diagram&quot;:{&quot;type&quot;:[],&quot;direction&quot;:0,&quot;isSupportDecBetweenItems&quot;:false}}"/>
  <p:tag name="KSO_WM_CHIP_FILLPROP" val="[[{&quot;fill_id&quot;:&quot;2d04b46c3ab441b48271a83c8e69caae&quot;,&quot;fill_align&quot;:&quot;cm&quot;,&quot;text_align&quot;:&quot;cm&quot;,&quot;text_direction&quot;:&quot;horizontal&quot;,&quot;chip_types&quot;:[&quot;picture&quot;,&quot;video&quot;],&quot;support_features&quot;:[&quot;collage&quot;]},{&quot;fill_id&quot;:&quot;45607e28bd0c4f5ea12215c68198e939&quot;,&quot;fill_align&quot;:&quot;lb&quot;,&quot;text_align&quot;:&quot;lb&quot;,&quot;text_direction&quot;:&quot;horizontal&quot;,&quot;chip_types&quot;:[&quot;header&quot;]},{&quot;fill_id&quot;:&quot;95ff5963f4ac46dc9fae8f82224f4e32&quot;,&quot;fill_align&quot;:&quot;lt&quot;,&quot;text_align&quot;:&quot;lt&quot;,&quot;text_direction&quot;:&quot;horizontal&quot;,&quot;chip_types&quot;:[&quot;text&quot;,&quot;picture&quot;],&quot;support_features&quot;:[&quot;collage&quot;]}]]"/>
  <p:tag name="KSO_WM_CHIP_XID" val="5f0e6c958050c250ba65b1cb"/>
  <p:tag name="KSO_WM_CHIP_GROUPID" val="5f0e6c958050c250ba65b1ca"/>
  <p:tag name="KSO_WM_SLIDE_BK_DARK_LIGHT" val="2"/>
  <p:tag name="KSO_WM_SLIDE_BACKGROUND_TYPE" val="general"/>
  <p:tag name="KSO_WM_SLIDE_SUPPORT_FEATURE_TYPE" val="1"/>
  <p:tag name="KSO_WM_TEMPLATE_ASSEMBLE_XID" val="60656e8d4054ed1e2fb7fb4b"/>
  <p:tag name="KSO_WM_TEMPLATE_ASSEMBLE_GROUPID" val="60656e8d4054ed1e2fb7fb4b"/>
  <p:tag name="KSO_WM_SPECIAL_SOURCE" val="bdnull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3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BLOCK" val="0"/>
  <p:tag name="KSO_WM_UNIT_SM_LIMIT_TYPE" val="2"/>
  <p:tag name="KSO_WM_UNIT_DEC_AREA_ID" val="8f193ecf581b4e1e889f0aec7532fb78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diagram20209297_1*i*1"/>
  <p:tag name="KSO_WM_TEMPLATE_CATEGORY" val="diagram"/>
  <p:tag name="KSO_WM_TEMPLATE_INDEX" val="20209297"/>
  <p:tag name="KSO_WM_UNIT_LAYERLEVEL" val="1"/>
  <p:tag name="KSO_WM_TAG_VERSION" val="1.0"/>
  <p:tag name="KSO_WM_BEAUTIFY_FLAG" val="#wm#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CHIP_GROUPID" val="5f0e6c958050c250ba65b1ca"/>
  <p:tag name="KSO_WM_CHIP_XID" val="5f0e6c958050c250ba65b1cb"/>
  <p:tag name="KSO_WM_UNIT_LINE_FORE_SCHEMECOLOR_INDEX_BRIGHTNESS" val="-0.15"/>
  <p:tag name="KSO_WM_UNIT_LINE_FORE_SCHEMECOLOR_INDEX" val="14"/>
  <p:tag name="KSO_WM_UNIT_LINE_FILL_TYPE" val="2"/>
  <p:tag name="KSO_WM_UNIT_TEXT_FILL_FORE_SCHEMECOLOR_INDEX_BRIGHTNESS" val="0"/>
  <p:tag name="KSO_WM_UNIT_TEXT_FILL_FORE_SCHEMECOLOR_INDEX" val="14"/>
  <p:tag name="KSO_WM_UNIT_TEXT_FILL_TYPE" val="1"/>
  <p:tag name="KSO_WM_UNIT_VALUE" val="810"/>
  <p:tag name="KSO_WM_TEMPLATE_ASSEMBLE_XID" val="60656e8d4054ed1e2fb7fb4b"/>
  <p:tag name="KSO_WM_TEMPLATE_ASSEMBLE_GROUPID" val="60656e8d4054ed1e2fb7fb4b"/>
</p:tagLst>
</file>

<file path=ppt/tags/tag3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VALUE" val="1227*1142"/>
  <p:tag name="KSO_WM_UNIT_HIGHLIGHT" val="0"/>
  <p:tag name="KSO_WM_UNIT_COMPATIBLE" val="0"/>
  <p:tag name="KSO_WM_UNIT_DIAGRAM_ISNUMVISUAL" val="0"/>
  <p:tag name="KSO_WM_UNIT_DIAGRAM_ISREFERUNIT" val="0"/>
  <p:tag name="KSO_WM_UNIT_TYPE" val="d"/>
  <p:tag name="KSO_WM_UNIT_INDEX" val="1"/>
  <p:tag name="KSO_WM_UNIT_ID" val="diagram20209297_1*d*1"/>
  <p:tag name="KSO_WM_TEMPLATE_CATEGORY" val="diagram"/>
  <p:tag name="KSO_WM_TEMPLATE_INDEX" val="20209297"/>
  <p:tag name="KSO_WM_UNIT_LAYERLEVEL" val="1"/>
  <p:tag name="KSO_WM_TAG_VERSION" val="1.0"/>
  <p:tag name="KSO_WM_BEAUTIFY_FLAG" val="#wm#"/>
  <p:tag name="KSO_WM_CHIP_GROUPID" val="5e7310da9a230a26b9e88a19"/>
  <p:tag name="KSO_WM_CHIP_XID" val="5e7310da9a230a26b9e88a1a"/>
  <p:tag name="KSO_WM_UNIT_DEC_AREA_ID" val="b2ae616d033b46d0a4c6a816ed316a85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mode&quot;:&quot;full&quot;,&quot;sacle_strategy&quot;:&quot;smart&quot;}"/>
  <p:tag name="KSO_WM_ASSEMBLE_CHIP_INDEX" val="83c1eee810b34a3cb2b1a8d5e7a8512b"/>
  <p:tag name="KSO_WM_UNIT_SUPPORT_UNIT_TYPE" val="[&quot;d&quot;,&quot;θ&quot;]"/>
  <p:tag name="KSO_WM_TEMPLATE_ASSEMBLE_XID" val="60656e8d4054ed1e2fb7fb4b"/>
  <p:tag name="KSO_WM_TEMPLATE_ASSEMBLE_GROUPID" val="60656e8d4054ed1e2fb7fb4b"/>
</p:tagLst>
</file>

<file path=ppt/tags/tag3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NOCLEAR" val="0"/>
  <p:tag name="KSO_WM_UNIT_VALUE" val="9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diagram20209297_1*a*1"/>
  <p:tag name="KSO_WM_TEMPLATE_CATEGORY" val="diagram"/>
  <p:tag name="KSO_WM_TEMPLATE_INDEX" val="20209297"/>
  <p:tag name="KSO_WM_UNIT_LAYERLEVEL" val="1"/>
  <p:tag name="KSO_WM_TAG_VERSION" val="1.0"/>
  <p:tag name="KSO_WM_BEAUTIFY_FLAG" val="#wm#"/>
  <p:tag name="KSO_WM_UNIT_PRESET_TEXT" val="添加标题"/>
  <p:tag name="KSO_WM_UNIT_DEFAULT_FONT" val="24;44;4"/>
  <p:tag name="KSO_WM_UNIT_BLOCK" val="0"/>
  <p:tag name="KSO_WM_UNIT_SHOW_EDIT_AREA_INDICATION" val="1"/>
  <p:tag name="KSO_WM_CHIP_GROUPID" val="5e7881253197e252a37019b5"/>
  <p:tag name="KSO_WM_CHIP_XID" val="5e7881253197e252a37019b6"/>
  <p:tag name="KSO_WM_UNIT_DEC_AREA_ID" val="a02ee5d9a81d41979c97b11997b12104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lb&quot;,&quot;fill_mode&quot;:&quot;full&quot;,&quot;sacle_strategy&quot;:&quot;smart&quot;}"/>
  <p:tag name="KSO_WM_ASSEMBLE_CHIP_INDEX" val="4381751af07340f7b15731fcdf9a200b"/>
  <p:tag name="KSO_WM_UNIT_TEXT_FILL_FORE_SCHEMECOLOR_INDEX_BRIGHTNESS" val="0"/>
  <p:tag name="KSO_WM_UNIT_TEXT_FILL_FORE_SCHEMECOLOR_INDEX" val="13"/>
  <p:tag name="KSO_WM_UNIT_TEXT_FILL_TYPE" val="1"/>
  <p:tag name="KSO_WM_TEMPLATE_ASSEMBLE_XID" val="60656e8d4054ed1e2fb7fb4b"/>
  <p:tag name="KSO_WM_TEMPLATE_ASSEMBLE_GROUPID" val="60656e8d4054ed1e2fb7fb4b"/>
</p:tagLst>
</file>

<file path=ppt/tags/tag3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PRESET_TEXT" val="单击此处添加小标题"/>
  <p:tag name="KSO_WM_UNIT_NOCLEAR" val="0"/>
  <p:tag name="KSO_WM_UNIT_VALUE" val="21"/>
  <p:tag name="KSO_WM_UNIT_HIGHLIGHT" val="0"/>
  <p:tag name="KSO_WM_UNIT_COMPATIBLE" val="0"/>
  <p:tag name="KSO_WM_UNIT_DIAGRAM_ISNUMVISUAL" val="0"/>
  <p:tag name="KSO_WM_UNIT_DIAGRAM_ISREFERUNIT" val="0"/>
  <p:tag name="KSO_WM_UNIT_TYPE" val="h_a"/>
  <p:tag name="KSO_WM_UNIT_INDEX" val="1_1"/>
  <p:tag name="KSO_WM_UNIT_ID" val="diagram20209297_1*h_a*1_1"/>
  <p:tag name="KSO_WM_TEMPLATE_CATEGORY" val="diagram"/>
  <p:tag name="KSO_WM_TEMPLATE_INDEX" val="20209297"/>
  <p:tag name="KSO_WM_UNIT_LAYERLEVEL" val="1_1"/>
  <p:tag name="KSO_WM_TAG_VERSION" val="1.0"/>
  <p:tag name="KSO_WM_BEAUTIFY_FLAG" val="#wm#"/>
  <p:tag name="KSO_WM_UNIT_DEFAULT_FONT" val="18;24;2"/>
  <p:tag name="KSO_WM_UNIT_BLOCK" val="0"/>
  <p:tag name="KSO_WM_UNIT_SHOW_EDIT_AREA_INDICATION" val="1"/>
  <p:tag name="KSO_WM_CHIP_GROUPID" val="5e6b05b36848fb12bee65ad8"/>
  <p:tag name="KSO_WM_CHIP_XID" val="5e6b05b36848fb12bee65ada"/>
  <p:tag name="KSO_WM_UNIT_DEC_AREA_ID" val="a073802cc60649c19170187a6ca693fd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lt&quot;,&quot;fill_mode&quot;:&quot;full&quot;,&quot;sacle_strategy&quot;:&quot;smart&quot;}"/>
  <p:tag name="KSO_WM_ASSEMBLE_CHIP_INDEX" val="0cf1c4aea1b24cd5972b620083e35066"/>
  <p:tag name="KSO_WM_UNIT_TEXT_FILL_FORE_SCHEMECOLOR_INDEX_BRIGHTNESS" val="0"/>
  <p:tag name="KSO_WM_UNIT_TEXT_FILL_FORE_SCHEMECOLOR_INDEX" val="13"/>
  <p:tag name="KSO_WM_UNIT_TEXT_FILL_TYPE" val="1"/>
  <p:tag name="KSO_WM_TEMPLATE_ASSEMBLE_XID" val="60656e8d4054ed1e2fb7fb4b"/>
  <p:tag name="KSO_WM_TEMPLATE_ASSEMBLE_GROUPID" val="60656e8d4054ed1e2fb7fb4b"/>
</p:tagLst>
</file>

<file path=ppt/tags/tag3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SUBTYPE" val="a"/>
  <p:tag name="KSO_WM_UNIT_PRESET_TEXT" val="单击此处添加正文，文字是您思想的提炼，为了演示发布的良好效果，请言简意赅的阐述您的观点。您的内容已经简明扼要，字字珠玑，但信息却千丝万缕、错综复杂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TYPE" val="h_f"/>
  <p:tag name="KSO_WM_UNIT_INDEX" val="1_1"/>
  <p:tag name="KSO_WM_UNIT_ID" val="diagram20209297_1*h_f*1_1"/>
  <p:tag name="KSO_WM_TEMPLATE_CATEGORY" val="diagram"/>
  <p:tag name="KSO_WM_TEMPLATE_INDEX" val="20209297"/>
  <p:tag name="KSO_WM_UNIT_LAYERLEVEL" val="1_1"/>
  <p:tag name="KSO_WM_TAG_VERSION" val="1.0"/>
  <p:tag name="KSO_WM_BEAUTIFY_FLAG" val="#wm#"/>
  <p:tag name="KSO_WM_UNIT_SUBTYPE" val="a"/>
  <p:tag name="KSO_WM_UNIT_DEFAULT_FONT" val="14;20;2"/>
  <p:tag name="KSO_WM_UNIT_BLOCK" val="0"/>
  <p:tag name="KSO_WM_UNIT_VALUE" val="84"/>
  <p:tag name="KSO_WM_UNIT_SHOW_EDIT_AREA_INDICATION" val="1"/>
  <p:tag name="KSO_WM_CHIP_GROUPID" val="5e6b05b36848fb12bee65ad8"/>
  <p:tag name="KSO_WM_CHIP_XID" val="5e6b05b36848fb12bee65ada"/>
  <p:tag name="KSO_WM_UNIT_DEC_AREA_ID" val="ca28897baefa4ab99fd6420865461e10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lt&quot;,&quot;fill_mode&quot;:&quot;full&quot;,&quot;sacle_strategy&quot;:&quot;smart&quot;}"/>
  <p:tag name="KSO_WM_ASSEMBLE_CHIP_INDEX" val="0cf1c4aea1b24cd5972b620083e35066"/>
  <p:tag name="KSO_WM_UNIT_TEXT_FILL_FORE_SCHEMECOLOR_INDEX_BRIGHTNESS" val="0.25"/>
  <p:tag name="KSO_WM_UNIT_TEXT_FILL_FORE_SCHEMECOLOR_INDEX" val="13"/>
  <p:tag name="KSO_WM_UNIT_TEXT_FILL_TYPE" val="1"/>
  <p:tag name="KSO_WM_TEMPLATE_ASSEMBLE_XID" val="60656e8d4054ed1e2fb7fb4b"/>
  <p:tag name="KSO_WM_TEMPLATE_ASSEMBLE_GROUPID" val="60656e8d4054ed1e2fb7fb4b"/>
</p:tagLst>
</file>

<file path=ppt/tags/tag3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diagram20212638_1"/>
  <p:tag name="KSO_WM_TEMPLATE_SUBCATEGORY" val="21"/>
  <p:tag name="KSO_WM_TEMPLATE_MASTER_TYPE" val="0"/>
  <p:tag name="KSO_WM_TEMPLATE_COLOR_TYPE" val="1"/>
  <p:tag name="KSO_WM_SLIDE_TYPE" val="text"/>
  <p:tag name="KSO_WM_SLIDE_SUBTYPE" val="picTxt"/>
  <p:tag name="KSO_WM_SLIDE_ITEM_CNT" val="0"/>
  <p:tag name="KSO_WM_SLIDE_INDEX" val="1"/>
  <p:tag name="KSO_WM_SLIDE_SIZE" val="960*486"/>
  <p:tag name="KSO_WM_SLIDE_POSITION" val="0*0"/>
  <p:tag name="KSO_WM_TAG_VERSION" val="1.0"/>
  <p:tag name="KSO_WM_BEAUTIFY_FLAG" val="#wm#"/>
  <p:tag name="KSO_WM_TEMPLATE_CATEGORY" val="diagram"/>
  <p:tag name="KSO_WM_TEMPLATE_INDEX" val="20212638"/>
  <p:tag name="KSO_WM_SLIDE_LAYOUT" val="a_d_f"/>
  <p:tag name="KSO_WM_SLIDE_LAYOUT_CNT" val="1_1_1"/>
  <p:tag name="KSO_WM_SLIDE_LAYOUT_INFO" val="{&quot;id&quot;:&quot;2021-04-01T15:42:29&quot;,&quot;maxSize&quot;:{&quot;size1&quot;:66.799999999999997},&quot;minSize&quot;:{&quot;size1&quot;:66.799999999999997},&quot;normalSize&quot;:{&quot;size1&quot;:66.799999999999997},&quot;subLayout&quot;:[{&quot;backgroundInfo&quot;:[{&quot;bottom&quot;:0,&quot;bottomAbs&quot;:false,&quot;left&quot;:0,&quot;leftAbs&quot;:false,&quot;right&quot;:0,&quot;rightAbs&quot;:false,&quot;top&quot;:0,&quot;topAbs&quot;:false,&quot;type&quot;:&quot;topBottom&quot;}],&quot;id&quot;:&quot;2021-04-01T15:42:29&quot;,&quot;margin&quot;:{&quot;bottom&quot;:1.2699999809265137,&quot;left&quot;:5.0799999237060547,&quot;right&quot;:5.0799999237060547,&quot;top&quot;:1.2699999809265137},&quot;type&quot;:0},{&quot;direction&quot;:1,&quot;id&quot;:&quot;2021-04-01T15:42:29&quot;,&quot;maxSize&quot;:{&quot;size1&quot;:49.900027997399832},&quot;minSize&quot;:{&quot;size1&quot;:49.900027997399832},&quot;normalSize&quot;:{&quot;size1&quot;:49.900027997399832},&quot;subLayout&quot;:[{&quot;id&quot;:&quot;2021-04-01T15:42:29&quot;,&quot;margin&quot;:{&quot;bottom&quot;:2.1170001029968262,&quot;left&quot;:2.1170001029968262,&quot;right&quot;:1.6670000553131104,&quot;top&quot;:1.2699999809265137},&quot;type&quot;:0},{&quot;id&quot;:&quot;2021-04-01T15:42:29&quot;,&quot;margin&quot;:{&quot;bottom&quot;:2.1170001029968262,&quot;left&quot;:1.6929999589920044,&quot;right&quot;:2.1170001029968262,&quot;top&quot;:1.2699999809265137},&quot;type&quot;:0}],&quot;type&quot;:0}],&quot;type&quot;:0}"/>
  <p:tag name="KSO_WM_SLIDE_BACKGROUND" val="[&quot;topBottom&quot;]"/>
  <p:tag name="KSO_WM_SLIDE_RATIO" val="1.777778"/>
  <p:tag name="KSO_WM_CHIP_INFOS" val="{&quot;type&quot;:0,&quot;layout_type&quot;:&quot;topbottom&quot;,&quot;layout_feature&quot;:1,&quot;aspect_ratio&quot;:&quot;16:9&quot;,&quot;same_font_size&quot;:false,&quot;diagram&quot;:{&quot;type&quot;:[],&quot;direction&quot;:0,&quot;isSupportDecBetweenItems&quot;:false},&quot;tags&quot;:{&quot;style&quot;:[&quot;商务&quot;,&quot;简约&quot;,&quot;文艺清新&quot;,&quot;中国风&quot;,&quot;卡通&quot;,&quot;欧美风&quot;,&quot;黑板风&quot;,&quot;渐变风&quot;,&quot;党政风&quot;]},&quot;slide_type&quot;:[&quot;text&quot;]}"/>
  <p:tag name="KSO_WM_CHIP_XID" val="5e9986226b953a2f5c83d002"/>
  <p:tag name="KSO_WM_CHIP_FILLPROP" val="[[{&quot;text_align&quot;:&quot;cm&quot;,&quot;text_direction&quot;:&quot;horizontal&quot;,&quot;support_big_font&quot;:false,&quot;picture_toward&quot;:0,&quot;picture_dockside&quot;:[],&quot;fill_id&quot;:&quot;89345b9e0f9c4a99812d41aa7fa12fb5&quot;,&quot;fill_align&quot;:&quot;cm&quot;,&quot;chip_types&quot;:[&quot;picture&quot;,&quot;video&quot;]},{&quot;text_align&quot;:&quot;cm&quot;,&quot;text_direction&quot;:&quot;horizontal&quot;,&quot;support_big_font&quot;:false,&quot;picture_toward&quot;:0,&quot;picture_dockside&quot;:[],&quot;fill_id&quot;:&quot;7a901f12d36049539d45f24547d38d6c&quot;,&quot;fill_align&quot;:&quot;cm&quot;,&quot;chip_types&quot;:[&quot;text&quot;]},{&quot;text_align&quot;:&quot;cm&quot;,&quot;text_direction&quot;:&quot;horizontal&quot;,&quot;support_big_font&quot;:false,&quot;picture_toward&quot;:0,&quot;picture_dockside&quot;:[],&quot;fill_id&quot;:&quot;8553724847de40c5b0298dd4603b8e34&quot;,&quot;fill_align&quot;:&quot;cm&quot;,&quot;chip_types&quot;:[&quot;text&quot;]}],[{&quot;text_align&quot;:&quot;cm&quot;,&quot;text_direction&quot;:&quot;horizontal&quot;,&quot;support_big_font&quot;:false,&quot;picture_toward&quot;:0,&quot;picture_dockside&quot;:[],&quot;fill_id&quot;:&quot;89345b9e0f9c4a99812d41aa7fa12fb5&quot;,&quot;fill_align&quot;:&quot;cm&quot;,&quot;chip_types&quot;:[&quot;picture&quot;,&quot;video&quot;]},{&quot;text_align&quot;:&quot;cm&quot;,&quot;text_direction&quot;:&quot;horizontal&quot;,&quot;support_big_font&quot;:false,&quot;picture_toward&quot;:0,&quot;picture_dockside&quot;:[],&quot;fill_id&quot;:&quot;7a901f12d36049539d45f24547d38d6c&quot;,&quot;fill_align&quot;:&quot;cm&quot;,&quot;chip_types&quot;:[&quot;header&quot;]},{&quot;text_align&quot;:&quot;cm&quot;,&quot;text_direction&quot;:&quot;horizontal&quot;,&quot;support_big_font&quot;:false,&quot;picture_toward&quot;:0,&quot;picture_dockside&quot;:[],&quot;fill_id&quot;:&quot;8553724847de40c5b0298dd4603b8e34&quot;,&quot;fill_align&quot;:&quot;cm&quot;,&quot;chip_types&quot;:[&quot;text&quot;]}]]"/>
  <p:tag name="KSO_WM_CHIP_DECFILLPROP" val="[]"/>
  <p:tag name="KSO_WM_CHIP_GROUPID" val="5e9d7792dc741d3f2d9ea5a5"/>
  <p:tag name="KSO_WM_SLIDE_BK_DARK_LIGHT" val="2"/>
  <p:tag name="KSO_WM_SLIDE_BACKGROUND_TYPE" val="topBottom"/>
  <p:tag name="KSO_WM_SLIDE_SUPPORT_FEATURE_TYPE" val="0"/>
  <p:tag name="KSO_WM_TEMPLATE_ASSEMBLE_XID" val="60656f5e4054ed1e2fb808b3"/>
  <p:tag name="KSO_WM_TEMPLATE_ASSEMBLE_GROUPID" val="60656f5e4054ed1e2fb808b3"/>
  <p:tag name="KSO_WM_SPECIAL_SOURCE" val="bdnull"/>
</p:tagLst>
</file>

<file path=ppt/tags/tag3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12638_1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topBottom"/>
  <p:tag name="KSO_WM_SLIDE_BK_DARK_LIGHT" val="2"/>
  <p:tag name="KSO_WM_UNIT_BK_DARK_LIGHT" val="2"/>
  <p:tag name="KSO_WM_UNIT_FILL_FORE_SCHEMECOLOR_INDEX_BRIGHTNESS" val="0"/>
  <p:tag name="KSO_WM_UNIT_FILL_FORE_SCHEMECOLOR_INDEX" val="15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TEMPLATE_CATEGORY" val="diagram"/>
  <p:tag name="KSO_WM_TEMPLATE_INDEX" val="20212638"/>
  <p:tag name="KSO_WM_UNIT_VALUE" val="848"/>
  <p:tag name="KSO_WM_TEMPLATE_ASSEMBLE_XID" val="60656f5e4054ed1e2fb808b3"/>
  <p:tag name="KSO_WM_TEMPLATE_ASSEMBLE_GROUPID" val="60656f5e4054ed1e2fb808b3"/>
</p:tagLst>
</file>

<file path=ppt/tags/tag3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12638_1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topBottom"/>
  <p:tag name="KSO_WM_SLIDE_BK_DARK_LIGHT" val="2"/>
  <p:tag name="KSO_WM_UNIT_BK_DARK_LIGHT" val="2"/>
  <p:tag name="KSO_WM_UNIT_FILL_FORE_SCHEMECOLOR_INDEX_BRIGHTNESS" val="0"/>
  <p:tag name="KSO_WM_UNIT_FILL_FORE_SCHEMECOLOR_INDEX" val="15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TEMPLATE_CATEGORY" val="diagram"/>
  <p:tag name="KSO_WM_TEMPLATE_INDEX" val="20212638"/>
  <p:tag name="KSO_WM_UNIT_VALUE" val="848"/>
  <p:tag name="KSO_WM_TEMPLATE_ASSEMBLE_XID" val="60656f5e4054ed1e2fb808b3"/>
  <p:tag name="KSO_WM_TEMPLATE_ASSEMBLE_GROUPID" val="60656f5e4054ed1e2fb808b3"/>
</p:tagLst>
</file>

<file path=ppt/tags/tag3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diagram20212638_1*i*2"/>
  <p:tag name="KSO_WM_TEMPLATE_CATEGORY" val="diagram"/>
  <p:tag name="KSO_WM_TEMPLATE_INDEX" val="20212638"/>
  <p:tag name="KSO_WM_UNIT_LAYERLEVEL" val="1"/>
  <p:tag name="KSO_WM_TAG_VERSION" val="1.0"/>
  <p:tag name="KSO_WM_BEAUTIFY_FLAG" val="#wm#"/>
  <p:tag name="KSO_WM_UNIT_BLOCK" val="0"/>
  <p:tag name="KSO_WM_UNIT_SM_LIMIT_TYPE" val="2"/>
  <p:tag name="KSO_WM_UNIT_DECORATE_INFO" val="{&quot;ReferentInfo&quot;:{&quot;Id&quot;:&quot;slide&quot;,&quot;X&quot;:{&quot;Pos&quot;:1},&quot;Y&quot;:{&quot;Pos&quot;:2}},&quot;DecorateInfoX&quot;:{&quot;Pos&quot;:1,&quot;IsAbs&quot;:false},&quot;DecorateInfoY&quot;:{&quot;Pos&quot;:2,&quot;IsAbs&quot;:false},&quot;DecorateInfoW&quot;:{&quot;IsAbs&quot;:false},&quot;DecorateInfoH&quot;:{&quot;IsAbs&quot;:false},&quot;whChangeMode&quot;:1}"/>
  <p:tag name="KSO_WM_UNIT_DEC_AREA_ID" val="becc5229fb204afba8d4a2d57bd00485"/>
  <p:tag name="KSO_WM_CHIP_GROUPID" val="5e9d7792dc741d3f2d9ea5a5"/>
  <p:tag name="KSO_WM_CHIP_XID" val="5e9986226b953a2f5c83d002"/>
  <p:tag name="KSO_WM_UNIT_LINE_FORE_SCHEMECOLOR_INDEX_BRIGHTNESS" val="0.25"/>
  <p:tag name="KSO_WM_UNIT_LINE_FORE_SCHEMECOLOR_INDEX" val="13"/>
  <p:tag name="KSO_WM_UNIT_LINE_FILL_TYPE" val="2"/>
  <p:tag name="KSO_WM_TEMPLATE_ASSEMBLE_XID" val="60656f5e4054ed1e2fb808b3"/>
  <p:tag name="KSO_WM_TEMPLATE_ASSEMBLE_GROUPID" val="60656f5e4054ed1e2fb808b3"/>
</p:tagLst>
</file>

<file path=ppt/tags/tag3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VALUE" val="931*1946"/>
  <p:tag name="KSO_WM_UNIT_HIGHLIGHT" val="0"/>
  <p:tag name="KSO_WM_UNIT_COMPATIBLE" val="0"/>
  <p:tag name="KSO_WM_UNIT_DIAGRAM_ISNUMVISUAL" val="0"/>
  <p:tag name="KSO_WM_UNIT_DIAGRAM_ISREFERUNIT" val="0"/>
  <p:tag name="KSO_WM_UNIT_TYPE" val="d"/>
  <p:tag name="KSO_WM_UNIT_INDEX" val="1"/>
  <p:tag name="KSO_WM_UNIT_ID" val="diagram20212638_1*d*1"/>
  <p:tag name="KSO_WM_TEMPLATE_CATEGORY" val="diagram"/>
  <p:tag name="KSO_WM_TEMPLATE_INDEX" val="20212638"/>
  <p:tag name="KSO_WM_UNIT_LAYERLEVEL" val="1"/>
  <p:tag name="KSO_WM_TAG_VERSION" val="1.0"/>
  <p:tag name="KSO_WM_BEAUTIFY_FLAG" val="#wm#"/>
  <p:tag name="KSO_WM_CHIP_GROUPID" val="5e7310da9a230a26b9e88a19"/>
  <p:tag name="KSO_WM_CHIP_XID" val="5e7310da9a230a26b9e88a1a"/>
  <p:tag name="KSO_WM_UNIT_DEC_AREA_ID" val="1761aab9273d4741beebea385afa17d1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mode&quot;:&quot;full&quot;,&quot;sacle_strategy&quot;:&quot;smart&quot;}"/>
  <p:tag name="KSO_WM_ASSEMBLE_CHIP_INDEX" val="b7224c372575490fa4086a11b96a9ff6"/>
  <p:tag name="KSO_WM_UNIT_SUPPORT_UNIT_TYPE" val="[&quot;d&quot;,&quot;θ&quot;]"/>
  <p:tag name="KSO_WM_TEMPLATE_ASSEMBLE_XID" val="60656f5e4054ed1e2fb808b3"/>
  <p:tag name="KSO_WM_TEMPLATE_ASSEMBLE_GROUPID" val="60656f5e4054ed1e2fb808b3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NOCLEAR" val="0"/>
  <p:tag name="KSO_WM_UNIT_VALUE" val="6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diagram20212638_1*a*1"/>
  <p:tag name="KSO_WM_TEMPLATE_CATEGORY" val="diagram"/>
  <p:tag name="KSO_WM_TEMPLATE_INDEX" val="20212638"/>
  <p:tag name="KSO_WM_UNIT_LAYERLEVEL" val="1"/>
  <p:tag name="KSO_WM_TAG_VERSION" val="1.0"/>
  <p:tag name="KSO_WM_BEAUTIFY_FLAG" val="#wm#"/>
  <p:tag name="KSO_WM_UNIT_PRESET_TEXT" val="标题"/>
  <p:tag name="KSO_WM_UNIT_DEFAULT_FONT" val="24;44;4"/>
  <p:tag name="KSO_WM_UNIT_BLOCK" val="0"/>
  <p:tag name="KSO_WM_UNIT_SHOW_EDIT_AREA_INDICATION" val="1"/>
  <p:tag name="KSO_WM_CHIP_GROUPID" val="5e7881253197e252a37019b5"/>
  <p:tag name="KSO_WM_CHIP_XID" val="5e7881253197e252a37019b6"/>
  <p:tag name="KSO_WM_UNIT_DEC_AREA_ID" val="7259f071aa8e4e2e8d113dc5a73e1818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mode&quot;:&quot;full&quot;,&quot;sacle_strategy&quot;:&quot;smart&quot;}"/>
  <p:tag name="KSO_WM_ASSEMBLE_CHIP_INDEX" val="1c3cb7a56d3a4e479c14eb6c0fb7412d"/>
  <p:tag name="KSO_WM_UNIT_TEXT_FILL_FORE_SCHEMECOLOR_INDEX_BRIGHTNESS" val="0"/>
  <p:tag name="KSO_WM_UNIT_TEXT_FILL_FORE_SCHEMECOLOR_INDEX" val="13"/>
  <p:tag name="KSO_WM_UNIT_TEXT_FILL_TYPE" val="1"/>
  <p:tag name="KSO_WM_TEMPLATE_ASSEMBLE_XID" val="60656f5e4054ed1e2fb808b3"/>
  <p:tag name="KSO_WM_TEMPLATE_ASSEMBLE_GROUPID" val="60656f5e4054ed1e2fb808b3"/>
</p:tagLst>
</file>

<file path=ppt/tags/tag3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SUBTYPE" val="a"/>
  <p:tag name="KSO_WM_UNIT_SUBTYPE" val="a"/>
  <p:tag name="KSO_WM_UNIT_PRESET_TEXT" val="添加正文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diagram20212638_1*f*1"/>
  <p:tag name="KSO_WM_TEMPLATE_CATEGORY" val="diagram"/>
  <p:tag name="KSO_WM_TEMPLATE_INDEX" val="20212638"/>
  <p:tag name="KSO_WM_UNIT_LAYERLEVEL" val="1"/>
  <p:tag name="KSO_WM_TAG_VERSION" val="1.0"/>
  <p:tag name="KSO_WM_BEAUTIFY_FLAG" val="#wm#"/>
  <p:tag name="KSO_WM_UNIT_DEFAULT_FONT" val="14;20;2"/>
  <p:tag name="KSO_WM_UNIT_BLOCK" val="0"/>
  <p:tag name="KSO_WM_UNIT_VALUE" val="18"/>
  <p:tag name="KSO_WM_UNIT_SHOW_EDIT_AREA_INDICATION" val="1"/>
  <p:tag name="KSO_WM_CHIP_GROUPID" val="5e6b05596848fb12bee65ac8"/>
  <p:tag name="KSO_WM_CHIP_XID" val="5e6b05596848fb12bee65aca"/>
  <p:tag name="KSO_WM_UNIT_DEC_AREA_ID" val="4fe118e2c4274d31a86f7ee898a7f554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mode&quot;:&quot;full&quot;,&quot;sacle_strategy&quot;:&quot;smart&quot;}"/>
  <p:tag name="KSO_WM_ASSEMBLE_CHIP_INDEX" val="131213dc2f4747bca78c4f7e99532f64"/>
  <p:tag name="KSO_WM_UNIT_TEXT_FILL_FORE_SCHEMECOLOR_INDEX_BRIGHTNESS" val="0.25"/>
  <p:tag name="KSO_WM_UNIT_TEXT_FILL_FORE_SCHEMECOLOR_INDEX" val="13"/>
  <p:tag name="KSO_WM_UNIT_TEXT_FILL_TYPE" val="1"/>
  <p:tag name="KSO_WM_TEMPLATE_ASSEMBLE_XID" val="60656f5e4054ed1e2fb808b3"/>
  <p:tag name="KSO_WM_TEMPLATE_ASSEMBLE_GROUPID" val="60656f5e4054ed1e2fb808b3"/>
</p:tagLst>
</file>

<file path=ppt/tags/tag3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diagram20217193_1"/>
  <p:tag name="KSO_WM_TEMPLATE_SUBCATEGORY" val="21"/>
  <p:tag name="KSO_WM_TEMPLATE_MASTER_TYPE" val="0"/>
  <p:tag name="KSO_WM_TEMPLATE_COLOR_TYPE" val="1"/>
  <p:tag name="KSO_WM_SLIDE_TYPE" val="text"/>
  <p:tag name="KSO_WM_SLIDE_SUBTYPE" val="picTxt"/>
  <p:tag name="KSO_WM_SLIDE_ITEM_CNT" val="0"/>
  <p:tag name="KSO_WM_SLIDE_INDEX" val="1"/>
  <p:tag name="KSO_WM_SLIDE_SIZE" val="359.949*192.7"/>
  <p:tag name="KSO_WM_SLIDE_POSITION" val="528*239.3"/>
  <p:tag name="KSO_WM_TAG_VERSION" val="1.0"/>
  <p:tag name="KSO_WM_BEAUTIFY_FLAG" val="#wm#"/>
  <p:tag name="KSO_WM_TEMPLATE_CATEGORY" val="diagram"/>
  <p:tag name="KSO_WM_TEMPLATE_INDEX" val="20217193"/>
  <p:tag name="KSO_WM_SLIDE_LAYOUT" val="a_d_h"/>
  <p:tag name="KSO_WM_SLIDE_LAYOUT_CNT" val="1_1_1"/>
  <p:tag name="KSO_WM_SLIDE_LAYOUT_INFO" val="{&quot;backgroundInfo&quot;:[{&quot;bottom&quot;:0,&quot;bottomAbs&quot;:false,&quot;left&quot;:0,&quot;leftAbs&quot;:false,&quot;right&quot;:0,&quot;rightAbs&quot;:false,&quot;top&quot;:0,&quot;topAbs&quot;:false,&quot;type&quot;:&quot;general&quot;}],&quot;id&quot;:&quot;2021-04-01T16:17:39&quot;,&quot;maxSize&quot;:{&quot;size1&quot;:26.699999999999999},&quot;minSize&quot;:{&quot;size1&quot;:20},&quot;normalSize&quot;:{&quot;size1&quot;:24.600000000000001},&quot;subLayout&quot;:[{&quot;id&quot;:&quot;2021-04-01T16:17:39&quot;,&quot;margin&quot;:{&quot;bottom&quot;:0.026000002399086952,&quot;left&quot;:1.6929999589920044,&quot;right&quot;:1.6929999589920044,&quot;top&quot;:1.6929999589920044},&quot;type&quot;:0},{&quot;direction&quot;:1,&quot;id&quot;:&quot;2021-04-01T16:17:39&quot;,&quot;maxSize&quot;:{&quot;size1&quot;:62.5},&quot;minSize&quot;:{&quot;size1&quot;:30},&quot;normalSize&quot;:{&quot;size1&quot;:61.768749999999997},&quot;subLayout&quot;:[{&quot;id&quot;:&quot;2021-04-01T16:17:39&quot;,&quot;margin&quot;:{&quot;bottom&quot;:2.5399999618530273,&quot;left&quot;:2.9630000591278076,&quot;right&quot;:0.026000002399086952,&quot;top&quot;:2.0899999141693115},&quot;type&quot;:0},{&quot;id&quot;:&quot;2021-04-01T16:17:39&quot;,&quot;margin&quot;:{&quot;bottom&quot;:2.5399999618530273,&quot;left&quot;:2.9630000591278076,&quot;right&quot;:2.5399999618530273,&quot;top&quot;:2.1170001029968262},&quot;maxSize&quot;:{&quot;size1&quot;:41.010597064258754},&quot;minSize&quot;:{&quot;size1&quot;:25.110597064258748},&quot;normalSize&quot;:{&quot;size1&quot;:40.436021958649157},&quot;subLayout&quot;:[{&quot;id&quot;:&quot;2021-04-01T16:17:39&quot;,&quot;margin&quot;:{&quot;bottom&quot;:0.046930059790611267,&quot;left&quot;:2.9630000591278076,&quot;right&quot;:2.5399999618530273,&quot;top&quot;:2.1170001029968262},&quot;type&quot;:0},{&quot;id&quot;:&quot;2021-04-01T16:17:39&quot;,&quot;margin&quot;:{&quot;bottom&quot;:2.5399999618530273,&quot;left&quot;:2.9630000591278076,&quot;right&quot;:2.5399999618530273,&quot;top&quot;:0.14886118471622467},&quot;type&quot;:0}],&quot;type&quot;:0}],&quot;type&quot;:0}],&quot;type&quot;:0}"/>
  <p:tag name="KSO_WM_SLIDE_CAN_ADD_NAVIGATION" val="1"/>
  <p:tag name="KSO_WM_SLIDE_BACKGROUND" val="[&quot;general&quot;]"/>
  <p:tag name="KSO_WM_SLIDE_RATIO" val="1.777778"/>
  <p:tag name="KSO_WM_CHIP_INFOS" val="{&quot;type&quot;:0,&quot;layout_type&quot;:&quot;leftright&quot;,&quot;layout_feature&quot;:1,&quot;aspect_ratio&quot;:&quot;16:9&quot;,&quot;same_font_size&quot;:false,&quot;diagram&quot;:{&quot;type&quot;:[],&quot;direction&quot;:0,&quot;isSupportDecBetweenItems&quot;:false},&quot;tags&quot;:{&quot;style&quot;:[&quot;商务&quot;,&quot;简约&quot;,&quot;文艺清新&quot;,&quot;中国风&quot;,&quot;卡通&quot;,&quot;欧美风&quot;,&quot;黑板风&quot;,&quot;渐变风&quot;,&quot;党政风&quot;]},&quot;slide_type&quot;:[&quot;text&quot;]}"/>
  <p:tag name="KSO_WM_CHIP_XID" val="5f5ee1ca4d6848d78f644aec"/>
  <p:tag name="KSO_WM_CHIP_FILLPROP" val="[[{&quot;text_align&quot;:&quot;lt&quot;,&quot;text_direction&quot;:&quot;horizontal&quot;,&quot;support_big_font&quot;:false,&quot;picture_toward&quot;:0,&quot;picture_dockside&quot;:[],&quot;fill_id&quot;:&quot;fbc1d1c81b9c4bca8f09873cfc4ac6db&quot;,&quot;fill_align&quot;:&quot;lt&quot;,&quot;chip_types&quot;:[&quot;header&quot;]},{&quot;text_align&quot;:&quot;lm&quot;,&quot;text_direction&quot;:&quot;horizontal&quot;,&quot;support_big_font&quot;:false,&quot;picture_toward&quot;:0,&quot;picture_dockside&quot;:[],&quot;fill_id&quot;:&quot;2309cd69c72c4ec9add97218b8be879d&quot;,&quot;fill_align&quot;:&quot;cm&quot;,&quot;chip_types&quot;:[&quot;text&quot;,&quot;picture&quot;]},{&quot;text_align&quot;:&quot;lm&quot;,&quot;text_direction&quot;:&quot;horizontal&quot;,&quot;support_big_font&quot;:false,&quot;picture_toward&quot;:0,&quot;picture_dockside&quot;:[],&quot;fill_id&quot;:&quot;f9453295f896499082c4596d22b07337&quot;,&quot;fill_align&quot;:&quot;cm&quot;,&quot;chip_types&quot;:[&quot;text&quot;,&quot;picture&quot;]}]]"/>
  <p:tag name="KSO_WM_CHIP_DECFILLPROP" val="[]"/>
  <p:tag name="KSO_WM_CHIP_GROUPID" val="5f5ee1ca4d6848d78f644aec"/>
  <p:tag name="KSO_WM_SLIDE_BK_DARK_LIGHT" val="2"/>
  <p:tag name="KSO_WM_SLIDE_BACKGROUND_TYPE" val="general"/>
  <p:tag name="KSO_WM_SLIDE_SUPPORT_FEATURE_TYPE" val="0"/>
  <p:tag name="KSO_WM_TEMPLATE_ASSEMBLE_XID" val="606570724054ed1e2fb81557"/>
  <p:tag name="KSO_WM_TEMPLATE_ASSEMBLE_GROUPID" val="606570724054ed1e2fb81557"/>
  <p:tag name="KSO_WM_SPECIAL_SOURCE" val="bdnull"/>
</p:tagLst>
</file>

<file path=ppt/tags/tag3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diagram20217193_1*i*1"/>
  <p:tag name="KSO_WM_TEMPLATE_CATEGORY" val="diagram"/>
  <p:tag name="KSO_WM_TEMPLATE_INDEX" val="20217193"/>
  <p:tag name="KSO_WM_UNIT_LAYERLEVEL" val="1"/>
  <p:tag name="KSO_WM_TAG_VERSION" val="1.0"/>
  <p:tag name="KSO_WM_BEAUTIFY_FLAG" val="#wm#"/>
  <p:tag name="KSO_WM_UNIT_BLOCK" val="0"/>
  <p:tag name="KSO_WM_UNIT_SM_LIMIT_TYPE" val="2"/>
  <p:tag name="KSO_WM_UNIT_DEC_AREA_ID" val="4b530715f25a4e85987a41486c7ab497"/>
  <p:tag name="KSO_WM_UNIT_DECORATE_INFO" val="{&quot;DecorateInfoH&quot;:{&quot;IsAbs&quot;:false},&quot;DecorateInfoW&quot;:{&quot;IsAbs&quot;:false},&quot;DecorateInfoX&quot;:{&quot;IsAbs&quot;:true,&quot;Pos&quot;:2},&quot;DecorateInfoY&quot;:{&quot;IsAbs&quot;:true,&quot;Pos&quot;:2},&quot;ReferentInfo&quot;:{&quot;Id&quot;:&quot;a86ef1afcd40476a89da726cf1016c0a&quot;,&quot;X&quot;:{&quot;Pos&quot;:2},&quot;Y&quot;:{&quot;Pos&quot;:2}},&quot;whChangeMode&quot;:1}"/>
  <p:tag name="KSO_WM_CHIP_GROUPID" val="5f5ee1ca4d6848d78f644aec"/>
  <p:tag name="KSO_WM_CHIP_XID" val="5f5ee1ca4d6848d78f644aec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2"/>
  <p:tag name="KSO_WM_UNIT_TEXT_FILL_TYPE" val="1"/>
  <p:tag name="KSO_WM_UNIT_VALUE" val="286"/>
  <p:tag name="KSO_WM_TEMPLATE_ASSEMBLE_XID" val="606570724054ed1e2fb81557"/>
  <p:tag name="KSO_WM_TEMPLATE_ASSEMBLE_GROUPID" val="606570724054ed1e2fb81557"/>
</p:tagLst>
</file>

<file path=ppt/tags/tag3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diagram20217193_1*i*2"/>
  <p:tag name="KSO_WM_TEMPLATE_CATEGORY" val="diagram"/>
  <p:tag name="KSO_WM_TEMPLATE_INDEX" val="20217193"/>
  <p:tag name="KSO_WM_UNIT_LAYERLEVEL" val="1"/>
  <p:tag name="KSO_WM_TAG_VERSION" val="1.0"/>
  <p:tag name="KSO_WM_BEAUTIFY_FLAG" val="#wm#"/>
  <p:tag name="KSO_WM_UNIT_BLOCK" val="0"/>
  <p:tag name="KSO_WM_UNIT_SM_LIMIT_TYPE" val="2"/>
  <p:tag name="KSO_WM_UNIT_DEC_AREA_ID" val="8c6484e86dbf48e6afb78f16432b033d"/>
  <p:tag name="KSO_WM_UNIT_DECORATE_INFO" val="{&quot;DecorateInfoH&quot;:{&quot;IsAbs&quot;:false},&quot;DecorateInfoW&quot;:{&quot;IsAbs&quot;:false},&quot;DecorateInfoX&quot;:{&quot;IsAbs&quot;:true,&quot;Pos&quot;:2},&quot;DecorateInfoY&quot;:{&quot;IsAbs&quot;:true,&quot;Pos&quot;:2},&quot;ReferentInfo&quot;:{&quot;Id&quot;:&quot;d3a65f075f0242bfb501f2baaf05b89b&quot;,&quot;X&quot;:{&quot;Pos&quot;:2},&quot;Y&quot;:{&quot;Pos&quot;:2}},&quot;whChangeMode&quot;:1}"/>
  <p:tag name="KSO_WM_CHIP_GROUPID" val="5f5ee1ca4d6848d78f644aec"/>
  <p:tag name="KSO_WM_CHIP_XID" val="5f5ee1ca4d6848d78f644aec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2"/>
  <p:tag name="KSO_WM_UNIT_TEXT_FILL_TYPE" val="1"/>
  <p:tag name="KSO_WM_UNIT_VALUE" val="286"/>
  <p:tag name="KSO_WM_TEMPLATE_ASSEMBLE_XID" val="606570724054ed1e2fb81557"/>
  <p:tag name="KSO_WM_TEMPLATE_ASSEMBLE_GROUPID" val="606570724054ed1e2fb81557"/>
</p:tagLst>
</file>

<file path=ppt/tags/tag3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diagram20217193_1*i*3"/>
  <p:tag name="KSO_WM_TEMPLATE_CATEGORY" val="diagram"/>
  <p:tag name="KSO_WM_TEMPLATE_INDEX" val="20217193"/>
  <p:tag name="KSO_WM_UNIT_LAYERLEVEL" val="1"/>
  <p:tag name="KSO_WM_TAG_VERSION" val="1.0"/>
  <p:tag name="KSO_WM_BEAUTIFY_FLAG" val="#wm#"/>
  <p:tag name="KSO_WM_UNIT_BLOCK" val="0"/>
  <p:tag name="KSO_WM_UNIT_SM_LIMIT_TYPE" val="2"/>
  <p:tag name="KSO_WM_UNIT_DEC_AREA_ID" val="d3a65f075f0242bfb501f2baaf05b89b"/>
  <p:tag name="KSO_WM_UNIT_DECORATE_INFO" val="{&quot;DecorateInfoH&quot;:{&quot;IsAbs&quot;:false},&quot;DecorateInfoW&quot;:{&quot;IsAbs&quot;:false},&quot;DecorateInfoX&quot;:{&quot;IsAbs&quot;:true,&quot;Pos&quot;:1},&quot;DecorateInfoY&quot;:{&quot;IsAbs&quot;:true,&quot;Pos&quot;:1},&quot;ReferentInfo&quot;:{&quot;Id&quot;:&quot;abd4b813f2f8491d84d3464d05bb3589&quot;,&quot;X&quot;:{&quot;Pos&quot;:1},&quot;Y&quot;:{&quot;Pos&quot;:1}},&quot;whChangeMode&quot;:1}"/>
  <p:tag name="KSO_WM_CHIP_GROUPID" val="5f5ee1ca4d6848d78f644aec"/>
  <p:tag name="KSO_WM_CHIP_XID" val="5f5ee1ca4d6848d78f644aec"/>
  <p:tag name="KSO_WM_UNIT_FILL_FORE_SCHEMECOLOR_INDEX_BRIGHTNESS" val="0"/>
  <p:tag name="KSO_WM_UNIT_FILL_FORE_SCHEMECOLOR_INDEX" val="16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2"/>
  <p:tag name="KSO_WM_UNIT_TEXT_FILL_TYPE" val="1"/>
  <p:tag name="KSO_WM_UNIT_VALUE" val="286"/>
  <p:tag name="KSO_WM_TEMPLATE_ASSEMBLE_XID" val="606570724054ed1e2fb81557"/>
  <p:tag name="KSO_WM_TEMPLATE_ASSEMBLE_GROUPID" val="606570724054ed1e2fb81557"/>
</p:tagLst>
</file>

<file path=ppt/tags/tag3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4"/>
  <p:tag name="KSO_WM_UNIT_ID" val="diagram20217193_1*i*4"/>
  <p:tag name="KSO_WM_TEMPLATE_CATEGORY" val="diagram"/>
  <p:tag name="KSO_WM_TEMPLATE_INDEX" val="20217193"/>
  <p:tag name="KSO_WM_UNIT_LAYERLEVEL" val="1"/>
  <p:tag name="KSO_WM_TAG_VERSION" val="1.0"/>
  <p:tag name="KSO_WM_BEAUTIFY_FLAG" val="#wm#"/>
  <p:tag name="KSO_WM_UNIT_BLOCK" val="0"/>
  <p:tag name="KSO_WM_UNIT_SM_LIMIT_TYPE" val="2"/>
  <p:tag name="KSO_WM_UNIT_DEC_AREA_ID" val="a86ef1afcd40476a89da726cf1016c0a"/>
  <p:tag name="KSO_WM_UNIT_DECORATE_INFO" val="{&quot;DecorateInfoH&quot;:{&quot;IsAbs&quot;:false},&quot;DecorateInfoW&quot;:{&quot;IsAbs&quot;:false},&quot;DecorateInfoX&quot;:{&quot;IsAbs&quot;:true,&quot;Pos&quot;:1},&quot;DecorateInfoY&quot;:{&quot;IsAbs&quot;:true,&quot;Pos&quot;:1},&quot;ReferentInfo&quot;:{&quot;Id&quot;:&quot;aa5df3c7476e4d2296114858fd74307a;201a0ba82f0e44b7998e2058b4385c55&quot;,&quot;X&quot;:{&quot;Pos&quot;:1},&quot;Y&quot;:{&quot;Pos&quot;:1}},&quot;whChangeMode&quot;:1}"/>
  <p:tag name="KSO_WM_CHIP_GROUPID" val="5f5ee1ca4d6848d78f644aec"/>
  <p:tag name="KSO_WM_CHIP_XID" val="5f5ee1ca4d6848d78f644aec"/>
  <p:tag name="KSO_WM_UNIT_FILL_FORE_SCHEMECOLOR_INDEX_BRIGHTNESS" val="0"/>
  <p:tag name="KSO_WM_UNIT_FILL_FORE_SCHEMECOLOR_INDEX" val="16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2"/>
  <p:tag name="KSO_WM_UNIT_TEXT_FILL_TYPE" val="1"/>
  <p:tag name="KSO_WM_UNIT_VALUE" val="286"/>
  <p:tag name="KSO_WM_TEMPLATE_ASSEMBLE_XID" val="606570724054ed1e2fb81557"/>
  <p:tag name="KSO_WM_TEMPLATE_ASSEMBLE_GROUPID" val="606570724054ed1e2fb81557"/>
</p:tagLst>
</file>

<file path=ppt/tags/tag3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NOCLEAR" val="0"/>
  <p:tag name="KSO_WM_UNIT_VALUE" val="24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diagram20217193_1*a*1"/>
  <p:tag name="KSO_WM_TEMPLATE_CATEGORY" val="diagram"/>
  <p:tag name="KSO_WM_TEMPLATE_INDEX" val="20217193"/>
  <p:tag name="KSO_WM_UNIT_LAYERLEVEL" val="1"/>
  <p:tag name="KSO_WM_TAG_VERSION" val="1.0"/>
  <p:tag name="KSO_WM_BEAUTIFY_FLAG" val="#wm#"/>
  <p:tag name="KSO_WM_UNIT_PRESET_TEXT" val="单击此处添加大标题内容"/>
  <p:tag name="KSO_WM_UNIT_DEFAULT_FONT" val="24;44;4"/>
  <p:tag name="KSO_WM_UNIT_BLOCK" val="0"/>
  <p:tag name="KSO_WM_UNIT_SHOW_EDIT_AREA_INDICATION" val="1"/>
  <p:tag name="KSO_WM_CHIP_GROUPID" val="5e7881253197e252a37019b5"/>
  <p:tag name="KSO_WM_CHIP_XID" val="5e7881253197e252a37019b6"/>
  <p:tag name="KSO_WM_UNIT_DEC_AREA_ID" val="ac764712f2df4bd889a73dfccbcb88e8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lt&quot;,&quot;fill_mode&quot;:&quot;full&quot;,&quot;sacle_strategy&quot;:&quot;smart&quot;}"/>
  <p:tag name="KSO_WM_ASSEMBLE_CHIP_INDEX" val="e817389febfa41f294569e276ee05f22"/>
  <p:tag name="KSO_WM_UNIT_TEXT_FILL_FORE_SCHEMECOLOR_INDEX_BRIGHTNESS" val="0"/>
  <p:tag name="KSO_WM_UNIT_TEXT_FILL_FORE_SCHEMECOLOR_INDEX" val="13"/>
  <p:tag name="KSO_WM_UNIT_TEXT_FILL_TYPE" val="1"/>
  <p:tag name="KSO_WM_TEMPLATE_ASSEMBLE_XID" val="606570724054ed1e2fb81557"/>
  <p:tag name="KSO_WM_TEMPLATE_ASSEMBLE_GROUPID" val="606570724054ed1e2fb81557"/>
</p:tagLst>
</file>

<file path=ppt/tags/tag3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VALUE" val="846*1269"/>
  <p:tag name="KSO_WM_UNIT_HIGHLIGHT" val="0"/>
  <p:tag name="KSO_WM_UNIT_COMPATIBLE" val="0"/>
  <p:tag name="KSO_WM_UNIT_DIAGRAM_ISNUMVISUAL" val="0"/>
  <p:tag name="KSO_WM_UNIT_DIAGRAM_ISREFERUNIT" val="0"/>
  <p:tag name="KSO_WM_UNIT_TYPE" val="d"/>
  <p:tag name="KSO_WM_UNIT_INDEX" val="1"/>
  <p:tag name="KSO_WM_UNIT_ID" val="diagram20217193_1*d*1"/>
  <p:tag name="KSO_WM_TEMPLATE_CATEGORY" val="diagram"/>
  <p:tag name="KSO_WM_TEMPLATE_INDEX" val="20217193"/>
  <p:tag name="KSO_WM_UNIT_LAYERLEVEL" val="1"/>
  <p:tag name="KSO_WM_TAG_VERSION" val="1.0"/>
  <p:tag name="KSO_WM_BEAUTIFY_FLAG" val="#wm#"/>
  <p:tag name="KSO_WM_CHIP_GROUPID" val="5e7310da9a230a26b9e88a19"/>
  <p:tag name="KSO_WM_CHIP_XID" val="5e7310da9a230a26b9e88a1a"/>
  <p:tag name="KSO_WM_UNIT_DEC_AREA_ID" val="abd4b813f2f8491d84d3464d05bb3589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mode&quot;:&quot;full&quot;,&quot;sacle_strategy&quot;:&quot;smart&quot;}"/>
  <p:tag name="KSO_WM_ASSEMBLE_CHIP_INDEX" val="a299f0765f954a77bdfecc3a34dc9933"/>
  <p:tag name="KSO_WM_UNIT_SUPPORT_UNIT_TYPE" val="[&quot;d&quot;]"/>
  <p:tag name="KSO_WM_TEMPLATE_ASSEMBLE_XID" val="606570724054ed1e2fb81557"/>
  <p:tag name="KSO_WM_TEMPLATE_ASSEMBLE_GROUPID" val="606570724054ed1e2fb81557"/>
</p:tagLst>
</file>

<file path=ppt/tags/tag3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PRESET_TEXT" val="单击此处添加小标题"/>
  <p:tag name="KSO_WM_UNIT_NOCLEAR" val="0"/>
  <p:tag name="KSO_WM_UNIT_VALUE" val="17"/>
  <p:tag name="KSO_WM_UNIT_HIGHLIGHT" val="0"/>
  <p:tag name="KSO_WM_UNIT_COMPATIBLE" val="0"/>
  <p:tag name="KSO_WM_UNIT_DIAGRAM_ISNUMVISUAL" val="0"/>
  <p:tag name="KSO_WM_UNIT_DIAGRAM_ISREFERUNIT" val="0"/>
  <p:tag name="KSO_WM_UNIT_TYPE" val="h_a"/>
  <p:tag name="KSO_WM_UNIT_INDEX" val="1_1"/>
  <p:tag name="KSO_WM_UNIT_ID" val="diagram20217193_1*h_a*1_1"/>
  <p:tag name="KSO_WM_TEMPLATE_CATEGORY" val="diagram"/>
  <p:tag name="KSO_WM_TEMPLATE_INDEX" val="20217193"/>
  <p:tag name="KSO_WM_UNIT_LAYERLEVEL" val="1_1"/>
  <p:tag name="KSO_WM_TAG_VERSION" val="1.0"/>
  <p:tag name="KSO_WM_BEAUTIFY_FLAG" val="#wm#"/>
  <p:tag name="KSO_WM_UNIT_DEFAULT_FONT" val="18;24;2"/>
  <p:tag name="KSO_WM_UNIT_BLOCK" val="0"/>
  <p:tag name="KSO_WM_UNIT_SHOW_EDIT_AREA_INDICATION" val="1"/>
  <p:tag name="KSO_WM_CHIP_GROUPID" val="5e6b05b36848fb12bee65ad8"/>
  <p:tag name="KSO_WM_CHIP_XID" val="5e6b05b36848fb12bee65ada"/>
  <p:tag name="KSO_WM_UNIT_DEC_AREA_ID" val="aa5df3c7476e4d2296114858fd74307a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mode&quot;:&quot;full&quot;,&quot;sacle_strategy&quot;:&quot;smart&quot;}"/>
  <p:tag name="KSO_WM_ASSEMBLE_CHIP_INDEX" val="8429f4f9c90d4d82bfc1ce70dd168d8e"/>
  <p:tag name="KSO_WM_UNIT_TEXT_FILL_FORE_SCHEMECOLOR_INDEX_BRIGHTNESS" val="0"/>
  <p:tag name="KSO_WM_UNIT_TEXT_FILL_FORE_SCHEMECOLOR_INDEX" val="13"/>
  <p:tag name="KSO_WM_UNIT_TEXT_FILL_TYPE" val="1"/>
  <p:tag name="KSO_WM_TEMPLATE_ASSEMBLE_XID" val="606570724054ed1e2fb81557"/>
  <p:tag name="KSO_WM_TEMPLATE_ASSEMBLE_GROUPID" val="606570724054ed1e2fb81557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SUBTYPE" val="a"/>
  <p:tag name="KSO_WM_UNIT_PRESET_TEXT" val="单击此处添加正文，文字是您思想的提炼，为了演示发布的良好效果，请言简意赅的阐述您的观点。您的内容已经简明扼要，字字珠玑，但信息却千丝万缕、错综复杂，需要用更多的文字来表述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TYPE" val="h_f"/>
  <p:tag name="KSO_WM_UNIT_INDEX" val="1_1"/>
  <p:tag name="KSO_WM_UNIT_ID" val="diagram20217193_1*h_f*1_1"/>
  <p:tag name="KSO_WM_TEMPLATE_CATEGORY" val="diagram"/>
  <p:tag name="KSO_WM_TEMPLATE_INDEX" val="20217193"/>
  <p:tag name="KSO_WM_UNIT_LAYERLEVEL" val="1_1"/>
  <p:tag name="KSO_WM_TAG_VERSION" val="1.0"/>
  <p:tag name="KSO_WM_BEAUTIFY_FLAG" val="#wm#"/>
  <p:tag name="KSO_WM_UNIT_SUBTYPE" val="a"/>
  <p:tag name="KSO_WM_UNIT_DEFAULT_FONT" val="14;20;2"/>
  <p:tag name="KSO_WM_UNIT_BLOCK" val="0"/>
  <p:tag name="KSO_WM_UNIT_VALUE" val="102"/>
  <p:tag name="KSO_WM_UNIT_SHOW_EDIT_AREA_INDICATION" val="1"/>
  <p:tag name="KSO_WM_CHIP_GROUPID" val="5e6b05b36848fb12bee65ad8"/>
  <p:tag name="KSO_WM_CHIP_XID" val="5e6b05b36848fb12bee65ada"/>
  <p:tag name="KSO_WM_UNIT_DEC_AREA_ID" val="201a0ba82f0e44b7998e2058b4385c55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mode&quot;:&quot;full&quot;,&quot;sacle_strategy&quot;:&quot;smart&quot;}"/>
  <p:tag name="KSO_WM_ASSEMBLE_CHIP_INDEX" val="8429f4f9c90d4d82bfc1ce70dd168d8e"/>
  <p:tag name="KSO_WM_UNIT_TEXT_FILL_FORE_SCHEMECOLOR_INDEX_BRIGHTNESS" val="0.25"/>
  <p:tag name="KSO_WM_UNIT_TEXT_FILL_FORE_SCHEMECOLOR_INDEX" val="13"/>
  <p:tag name="KSO_WM_UNIT_TEXT_FILL_TYPE" val="1"/>
  <p:tag name="KSO_WM_TEMPLATE_ASSEMBLE_XID" val="606570724054ed1e2fb81557"/>
  <p:tag name="KSO_WM_TEMPLATE_ASSEMBLE_GROUPID" val="606570724054ed1e2fb81557"/>
</p:tagLst>
</file>

<file path=ppt/tags/tag3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diagram20215858_1"/>
  <p:tag name="KSO_WM_TEMPLATE_SUBCATEGORY" val="21"/>
  <p:tag name="KSO_WM_TEMPLATE_MASTER_TYPE" val="0"/>
  <p:tag name="KSO_WM_TEMPLATE_COLOR_TYPE" val="1"/>
  <p:tag name="KSO_WM_SLIDE_TYPE" val="text"/>
  <p:tag name="KSO_WM_SLIDE_SUBTYPE" val="picTxt"/>
  <p:tag name="KSO_WM_SLIDE_ITEM_CNT" val="0"/>
  <p:tag name="KSO_WM_SLIDE_INDEX" val="1"/>
  <p:tag name="KSO_WM_SLIDE_SIZE" val="287.95*48.7"/>
  <p:tag name="KSO_WM_SLIDE_POSITION" val="504.004*311.302"/>
  <p:tag name="KSO_WM_TAG_VERSION" val="1.0"/>
  <p:tag name="KSO_WM_BEAUTIFY_FLAG" val="#wm#"/>
  <p:tag name="KSO_WM_TEMPLATE_CATEGORY" val="diagram"/>
  <p:tag name="KSO_WM_TEMPLATE_INDEX" val="20215858"/>
  <p:tag name="KSO_WM_SLIDE_LAYOUT" val="a_d_h"/>
  <p:tag name="KSO_WM_SLIDE_LAYOUT_CNT" val="1_1_1"/>
  <p:tag name="KSO_WM_SLIDE_LAYOUT_INFO" val="{&quot;backgroundInfo&quot;:[{&quot;bottom&quot;:0,&quot;bottomAbs&quot;:false,&quot;left&quot;:0,&quot;leftAbs&quot;:false,&quot;right&quot;:0,&quot;rightAbs&quot;:false,&quot;top&quot;:0,&quot;topAbs&quot;:false,&quot;type&quot;:&quot;general&quot;}],&quot;direction&quot;:1,&quot;id&quot;:&quot;2021-04-01T15:59:03&quot;,&quot;maxSize&quot;:{&quot;size1&quot;:40.100000000000001},&quot;minSize&quot;:{&quot;size1&quot;:40.100000000000001},&quot;normalSize&quot;:{&quot;size1&quot;:40.100000000000001},&quot;subLayout&quot;:[{&quot;id&quot;:&quot;2021-04-01T15:59:03&quot;,&quot;margin&quot;:{&quot;bottom&quot;:3.3870000839233398,&quot;left&quot;:4.6570000648498535,&quot;right&quot;:0.026000002399086952,&quot;top&quot;:3.809999942779541},&quot;type&quot;:0},{&quot;id&quot;:&quot;2021-04-01T15:59:03&quot;,&quot;maxSize&quot;:{&quot;size1&quot;:47.689671961466466},&quot;minSize&quot;:{&quot;size1&quot;:45.589671961466472},&quot;normalSize&quot;:{&quot;size1&quot;:47.689671961466466},&quot;subLayout&quot;:[{&quot;id&quot;:&quot;2021-04-01T15:59:03&quot;,&quot;margin&quot;:{&quot;bottom&quot;:0.81999999284744263,&quot;left&quot;:4.2069997787475586,&quot;right&quot;:5.9250001907348633,&quot;top&quot;:5.9270000457763672},&quot;type&quot;:0},{&quot;id&quot;:&quot;2021-04-01T15:59:03&quot;,&quot;margin&quot;:{&quot;bottom&quot;:5.9270000457763672,&quot;left&quot;:4.2069997787475586,&quot;right&quot;:5.9260001182556152,&quot;top&quot;:0.026000002399086952},&quot;maxSize&quot;:{&quot;size1&quot;:29.533507506986851},&quot;minSize&quot;:{&quot;size1&quot;:13.633507506986845},&quot;normalSize&quot;:{&quot;size1&quot;:13.633507506986845},&quot;subLayout&quot;:[{&quot;id&quot;:&quot;2021-04-01T15:59:03&quot;,&quot;margin&quot;:{&quot;bottom&quot;:0.046929735690355301,&quot;left&quot;:4.2069997787475586,&quot;right&quot;:5.9260001182556152,&quot;top&quot;:0.026000002399086952},&quot;type&quot;:0},{&quot;id&quot;:&quot;2021-04-01T15:59:03&quot;,&quot;margin&quot;:{&quot;bottom&quot;:5.9270000457763672,&quot;left&quot;:4.2069997787475586,&quot;right&quot;:5.9260001182556152,&quot;top&quot;:0.14886149764060974},&quot;type&quot;:0}],&quot;type&quot;:0}],&quot;type&quot;:0}],&quot;type&quot;:0}"/>
  <p:tag name="KSO_WM_SLIDE_BACKGROUND" val="[&quot;general&quot;]"/>
  <p:tag name="KSO_WM_SLIDE_RATIO" val="1.777778"/>
  <p:tag name="KSO_WM_CHIP_INFOS" val="{&quot;type&quot;:0,&quot;layout_type&quot;:&quot;leftright&quot;,&quot;layout_feature&quot;:1,&quot;aspect_ratio&quot;:&quot;16:9&quot;,&quot;same_font_size&quot;:false,&quot;diagram&quot;:{&quot;type&quot;:[],&quot;direction&quot;:0,&quot;isSupportDecBetweenItems&quot;:false},&quot;tags&quot;:{&quot;style&quot;:[&quot;商务&quot;,&quot;简约&quot;,&quot;文艺清新&quot;,&quot;中国风&quot;,&quot;卡通&quot;,&quot;欧美风&quot;,&quot;黑板风&quot;,&quot;渐变风&quot;,&quot;党政风&quot;]},&quot;slide_type&quot;:[&quot;text&quot;]}"/>
  <p:tag name="KSO_WM_CHIP_XID" val="5f22991fdda340fd2c9b5897"/>
  <p:tag name="KSO_WM_CHIP_FILLPROP" val="[[{&quot;text_align&quot;:&quot;cm&quot;,&quot;text_direction&quot;:&quot;horizontal&quot;,&quot;support_big_font&quot;:false,&quot;picture_toward&quot;:0,&quot;picture_dockside&quot;:[],&quot;fill_id&quot;:&quot;f5a635aad41341879b2a8c48d0718a3b&quot;,&quot;fill_align&quot;:&quot;cm&quot;,&quot;chip_types&quot;:[&quot;picture&quot;]},{&quot;text_align&quot;:&quot;lb&quot;,&quot;text_direction&quot;:&quot;horizontal&quot;,&quot;support_big_font&quot;:true,&quot;picture_toward&quot;:0,&quot;picture_dockside&quot;:[],&quot;fill_id&quot;:&quot;898fd9be0ba74087a4c3c5f255e06445&quot;,&quot;fill_align&quot;:&quot;lb&quot;,&quot;chip_types&quot;:[&quot;header&quot;]},{&quot;text_align&quot;:&quot;lt&quot;,&quot;text_direction&quot;:&quot;horizontal&quot;,&quot;support_big_font&quot;:true,&quot;picture_toward&quot;:0,&quot;picture_dockside&quot;:[],&quot;fill_id&quot;:&quot;86715383be1949f7900abe0eae4b8db4&quot;,&quot;fill_align&quot;:&quot;lt&quot;,&quot;chip_types&quot;:[&quot;text&quot;]}]]"/>
  <p:tag name="KSO_WM_CHIP_DECFILLPROP" val="[]"/>
  <p:tag name="KSO_WM_CHIP_GROUPID" val="5f22991fdda340fd2c9b5896"/>
  <p:tag name="KSO_WM_SLIDE_BK_DARK_LIGHT" val="2"/>
  <p:tag name="KSO_WM_SLIDE_BACKGROUND_TYPE" val="general"/>
  <p:tag name="KSO_WM_SLIDE_SUPPORT_FEATURE_TYPE" val="0"/>
  <p:tag name="KSO_WM_TEMPLATE_ASSEMBLE_XID" val="60656fa94054ed1e2fb80e9d"/>
  <p:tag name="KSO_WM_TEMPLATE_ASSEMBLE_GROUPID" val="60656fa94054ed1e2fb80e9d"/>
  <p:tag name="KSO_WM_SPECIAL_SOURCE" val="bdnull"/>
</p:tagLst>
</file>

<file path=ppt/tags/tag3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SM_LIMIT_TYPE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diagram20215858_1*i*2"/>
  <p:tag name="KSO_WM_TEMPLATE_CATEGORY" val="diagram"/>
  <p:tag name="KSO_WM_TEMPLATE_INDEX" val="20215858"/>
  <p:tag name="KSO_WM_UNIT_LAYERLEVEL" val="1"/>
  <p:tag name="KSO_WM_TAG_VERSION" val="1.0"/>
  <p:tag name="KSO_WM_BEAUTIFY_FLAG" val="#wm#"/>
  <p:tag name="KSO_WM_UNIT_BLOCK" val="0"/>
  <p:tag name="KSO_WM_UNIT_DEC_AREA_ID" val="f85f290012d344f4bbd30b0cff43d058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1}"/>
  <p:tag name="KSO_WM_CHIP_GROUPID" val="5f22991fdda340fd2c9b5896"/>
  <p:tag name="KSO_WM_CHIP_XID" val="5f22991fdda340fd2c9b5897"/>
  <p:tag name="KSO_WM_UNIT_FILL_FORE_SCHEMECOLOR_INDEX_BRIGHTNESS" val="0"/>
  <p:tag name="KSO_WM_UNIT_FILL_FORE_SCHEMECOLOR_INDEX" val="15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VALUE" val="533"/>
  <p:tag name="KSO_WM_TEMPLATE_ASSEMBLE_XID" val="60656fa94054ed1e2fb80e9d"/>
  <p:tag name="KSO_WM_TEMPLATE_ASSEMBLE_GROUPID" val="60656fa94054ed1e2fb80e9d"/>
</p:tagLst>
</file>

<file path=ppt/tags/tag3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15858_1*i*3"/>
  <p:tag name="KSO_WM_TEMPLATE_CATEGORY" val="diagram"/>
  <p:tag name="KSO_WM_TEMPLATE_INDEX" val="20215858"/>
  <p:tag name="KSO_WM_UNIT_LAYERLEVEL" val="1"/>
  <p:tag name="KSO_WM_TAG_VERSION" val="1.0"/>
  <p:tag name="KSO_WM_BEAUTIFY_FLAG" val="#wm#"/>
  <p:tag name="KSO_WM_UNIT_TYPE" val="i"/>
  <p:tag name="KSO_WM_UNIT_INDEX" val="3"/>
  <p:tag name="KSO_WM_CHIP_GROUPID" val="5f22991fdda340fd2c9b5896"/>
  <p:tag name="KSO_WM_CHIP_XID" val="5f22991fdda340fd2c9b5897"/>
  <p:tag name="KSO_WM_TEMPLATE_ASSEMBLE_XID" val="60656fa94054ed1e2fb80e9d"/>
  <p:tag name="KSO_WM_TEMPLATE_ASSEMBLE_GROUPID" val="60656fa94054ed1e2fb80e9d"/>
</p:tagLst>
</file>

<file path=ppt/tags/tag3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VALUE" val="1396*1036"/>
  <p:tag name="KSO_WM_UNIT_HIGHLIGHT" val="0"/>
  <p:tag name="KSO_WM_UNIT_COMPATIBLE" val="0"/>
  <p:tag name="KSO_WM_UNIT_DIAGRAM_ISNUMVISUAL" val="0"/>
  <p:tag name="KSO_WM_UNIT_DIAGRAM_ISREFERUNIT" val="0"/>
  <p:tag name="KSO_WM_UNIT_TYPE" val="d"/>
  <p:tag name="KSO_WM_UNIT_INDEX" val="1"/>
  <p:tag name="KSO_WM_UNIT_ID" val="diagram20215858_1*d*1"/>
  <p:tag name="KSO_WM_TEMPLATE_CATEGORY" val="diagram"/>
  <p:tag name="KSO_WM_TEMPLATE_INDEX" val="20215858"/>
  <p:tag name="KSO_WM_UNIT_LAYERLEVEL" val="1"/>
  <p:tag name="KSO_WM_TAG_VERSION" val="1.0"/>
  <p:tag name="KSO_WM_BEAUTIFY_FLAG" val="#wm#"/>
  <p:tag name="KSO_WM_CHIP_GROUPID" val="5e7310da9a230a26b9e88a19"/>
  <p:tag name="KSO_WM_CHIP_XID" val="5e7310da9a230a26b9e88a1a"/>
  <p:tag name="KSO_WM_UNIT_DEC_AREA_ID" val="46360f7448224367989001fb5803a684"/>
  <p:tag name="KSO_WM_CHIP_FILLAREA_FILL_RULE" val="{&quot;fill_align&quot;:&quot;cm&quot;,&quot;fill_mode&quot;:&quot;full&quot;,&quot;sacle_strategy&quot;:&quot;smart&quot;}"/>
  <p:tag name="KSO_WM_ASSEMBLE_CHIP_INDEX" val="c988abe5a78b41179cfd21c6b8a7595a"/>
  <p:tag name="KSO_WM_TEMPLATE_ASSEMBLE_XID" val="60656fa94054ed1e2fb80e9d"/>
  <p:tag name="KSO_WM_TEMPLATE_ASSEMBLE_GROUPID" val="60656fa94054ed1e2fb80e9d"/>
</p:tagLst>
</file>

<file path=ppt/tags/tag3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NOCLEAR" val="0"/>
  <p:tag name="KSO_WM_UNIT_VALUE" val="8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diagram20215858_1*a*1"/>
  <p:tag name="KSO_WM_TEMPLATE_CATEGORY" val="diagram"/>
  <p:tag name="KSO_WM_TEMPLATE_INDEX" val="20215858"/>
  <p:tag name="KSO_WM_UNIT_LAYERLEVEL" val="1"/>
  <p:tag name="KSO_WM_TAG_VERSION" val="1.0"/>
  <p:tag name="KSO_WM_BEAUTIFY_FLAG" val="#wm#"/>
  <p:tag name="KSO_WM_UNIT_PRESET_TEXT" val="添加标题"/>
  <p:tag name="KSO_WM_UNIT_DEFAULT_FONT" val="24;44;4"/>
  <p:tag name="KSO_WM_UNIT_BLOCK" val="0"/>
  <p:tag name="KSO_WM_UNIT_SHOW_EDIT_AREA_INDICATION" val="1"/>
  <p:tag name="KSO_WM_CHIP_GROUPID" val="5e7881253197e252a37019b5"/>
  <p:tag name="KSO_WM_CHIP_XID" val="5e7881253197e252a37019b6"/>
  <p:tag name="KSO_WM_UNIT_DEC_AREA_ID" val="e41c00debd15486293d0d52f64a65cea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lb&quot;,&quot;fill_mode&quot;:&quot;full&quot;,&quot;sacle_strategy&quot;:&quot;smart&quot;}"/>
  <p:tag name="KSO_WM_ASSEMBLE_CHIP_INDEX" val="a42cb1e4389c48e89fbf5b6ac5325c67"/>
  <p:tag name="KSO_WM_UNIT_SUPPORT_BIG_FONT" val="1"/>
  <p:tag name="KSO_WM_UNIT_TEXT_FILL_FORE_SCHEMECOLOR_INDEX_BRIGHTNESS" val="0"/>
  <p:tag name="KSO_WM_UNIT_TEXT_FILL_FORE_SCHEMECOLOR_INDEX" val="13"/>
  <p:tag name="KSO_WM_UNIT_TEXT_FILL_TYPE" val="1"/>
  <p:tag name="KSO_WM_TEMPLATE_ASSEMBLE_XID" val="60656fa94054ed1e2fb80e9d"/>
  <p:tag name="KSO_WM_TEMPLATE_ASSEMBLE_GROUPID" val="60656fa94054ed1e2fb80e9d"/>
</p:tagLst>
</file>

<file path=ppt/tags/tag3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PRESET_TEXT" val="添加标题"/>
  <p:tag name="KSO_WM_UNIT_NOCLEAR" val="0"/>
  <p:tag name="KSO_WM_UNIT_VALUE" val="14"/>
  <p:tag name="KSO_WM_UNIT_HIGHLIGHT" val="0"/>
  <p:tag name="KSO_WM_UNIT_COMPATIBLE" val="0"/>
  <p:tag name="KSO_WM_UNIT_DIAGRAM_ISNUMVISUAL" val="0"/>
  <p:tag name="KSO_WM_UNIT_DIAGRAM_ISREFERUNIT" val="0"/>
  <p:tag name="KSO_WM_UNIT_TYPE" val="h_a"/>
  <p:tag name="KSO_WM_UNIT_INDEX" val="1_1"/>
  <p:tag name="KSO_WM_UNIT_ID" val="diagram20215858_1*h_a*1_1"/>
  <p:tag name="KSO_WM_TEMPLATE_CATEGORY" val="diagram"/>
  <p:tag name="KSO_WM_TEMPLATE_INDEX" val="20215858"/>
  <p:tag name="KSO_WM_UNIT_LAYERLEVEL" val="1_1"/>
  <p:tag name="KSO_WM_TAG_VERSION" val="1.0"/>
  <p:tag name="KSO_WM_BEAUTIFY_FLAG" val="#wm#"/>
  <p:tag name="KSO_WM_UNIT_DEFAULT_FONT" val="18;24;2"/>
  <p:tag name="KSO_WM_UNIT_BLOCK" val="0"/>
  <p:tag name="KSO_WM_UNIT_SHOW_EDIT_AREA_INDICATION" val="1"/>
  <p:tag name="KSO_WM_CHIP_GROUPID" val="5e6b05b36848fb12bee65ad8"/>
  <p:tag name="KSO_WM_CHIP_XID" val="5e6b05b36848fb12bee65ada"/>
  <p:tag name="KSO_WM_UNIT_DEC_AREA_ID" val="be30b7abc3784a278412065b69f7b613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lt&quot;,&quot;fill_mode&quot;:&quot;full&quot;,&quot;sacle_strategy&quot;:&quot;smart&quot;}"/>
  <p:tag name="KSO_WM_ASSEMBLE_CHIP_INDEX" val="1f82b8c43b554fe595e837872689d9e9"/>
  <p:tag name="KSO_WM_UNIT_SUPPORT_BIG_FONT" val="1"/>
  <p:tag name="KSO_WM_UNIT_TEXT_FILL_FORE_SCHEMECOLOR_INDEX_BRIGHTNESS" val="0"/>
  <p:tag name="KSO_WM_UNIT_TEXT_FILL_FORE_SCHEMECOLOR_INDEX" val="13"/>
  <p:tag name="KSO_WM_UNIT_TEXT_FILL_TYPE" val="1"/>
  <p:tag name="KSO_WM_TEMPLATE_ASSEMBLE_XID" val="60656fa94054ed1e2fb80e9d"/>
  <p:tag name="KSO_WM_TEMPLATE_ASSEMBLE_GROUPID" val="60656fa94054ed1e2fb80e9d"/>
</p:tagLst>
</file>

<file path=ppt/tags/tag3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SUBTYPE" val="a"/>
  <p:tag name="KSO_WM_UNIT_PRESET_TEXT" val="单击此处添加正文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TYPE" val="h_f"/>
  <p:tag name="KSO_WM_UNIT_INDEX" val="1_1"/>
  <p:tag name="KSO_WM_UNIT_ID" val="diagram20215858_1*h_f*1_1"/>
  <p:tag name="KSO_WM_TEMPLATE_CATEGORY" val="diagram"/>
  <p:tag name="KSO_WM_TEMPLATE_INDEX" val="20215858"/>
  <p:tag name="KSO_WM_UNIT_LAYERLEVEL" val="1_1"/>
  <p:tag name="KSO_WM_TAG_VERSION" val="1.0"/>
  <p:tag name="KSO_WM_BEAUTIFY_FLAG" val="#wm#"/>
  <p:tag name="KSO_WM_UNIT_SUBTYPE" val="a"/>
  <p:tag name="KSO_WM_UNIT_DEFAULT_FONT" val="14;20;2"/>
  <p:tag name="KSO_WM_UNIT_BLOCK" val="0"/>
  <p:tag name="KSO_WM_UNIT_VALUE" val="14"/>
  <p:tag name="KSO_WM_UNIT_SHOW_EDIT_AREA_INDICATION" val="1"/>
  <p:tag name="KSO_WM_CHIP_GROUPID" val="5e6b05b36848fb12bee65ad8"/>
  <p:tag name="KSO_WM_CHIP_XID" val="5e6b05b36848fb12bee65ada"/>
  <p:tag name="KSO_WM_UNIT_DEC_AREA_ID" val="5ae7a7d72a944236ae5e7b606daefbd7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lt&quot;,&quot;fill_mode&quot;:&quot;full&quot;,&quot;sacle_strategy&quot;:&quot;smart&quot;}"/>
  <p:tag name="KSO_WM_ASSEMBLE_CHIP_INDEX" val="1f82b8c43b554fe595e837872689d9e9"/>
  <p:tag name="KSO_WM_UNIT_SUPPORT_BIG_FONT" val="1"/>
  <p:tag name="KSO_WM_UNIT_TEXT_FILL_FORE_SCHEMECOLOR_INDEX_BRIGHTNESS" val="0.25"/>
  <p:tag name="KSO_WM_UNIT_TEXT_FILL_FORE_SCHEMECOLOR_INDEX" val="13"/>
  <p:tag name="KSO_WM_UNIT_TEXT_FILL_TYPE" val="1"/>
  <p:tag name="KSO_WM_TEMPLATE_ASSEMBLE_XID" val="60656fa94054ed1e2fb80e9d"/>
  <p:tag name="KSO_WM_TEMPLATE_ASSEMBLE_GROUPID" val="60656fa94054ed1e2fb80e9d"/>
</p:tagLst>
</file>

<file path=ppt/tags/tag3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diagram20215860_1"/>
  <p:tag name="KSO_WM_TEMPLATE_SUBCATEGORY" val="21"/>
  <p:tag name="KSO_WM_TEMPLATE_MASTER_TYPE" val="0"/>
  <p:tag name="KSO_WM_TEMPLATE_COLOR_TYPE" val="1"/>
  <p:tag name="KSO_WM_SLIDE_TYPE" val="text"/>
  <p:tag name="KSO_WM_SLIDE_SUBTYPE" val="picTxt"/>
  <p:tag name="KSO_WM_SLIDE_ITEM_CNT" val="0"/>
  <p:tag name="KSO_WM_SLIDE_INDEX" val="1"/>
  <p:tag name="KSO_WM_SLIDE_SIZE" val="371.949*60.7"/>
  <p:tag name="KSO_WM_SLIDE_POSITION" val="84.0007*335.302"/>
  <p:tag name="KSO_WM_TAG_VERSION" val="1.0"/>
  <p:tag name="KSO_WM_BEAUTIFY_FLAG" val="#wm#"/>
  <p:tag name="KSO_WM_TEMPLATE_CATEGORY" val="diagram"/>
  <p:tag name="KSO_WM_TEMPLATE_INDEX" val="20215860"/>
  <p:tag name="KSO_WM_SLIDE_LAYOUT" val="a_d_h"/>
  <p:tag name="KSO_WM_SLIDE_LAYOUT_CNT" val="1_1_1"/>
  <p:tag name="KSO_WM_TEMPLATE_THUMBS_INDEX" val="1、4、7、12、13、14、15、16、17、18、20、24、25、28、33、36、40、43、44"/>
  <p:tag name="KSO_WM_SLIDE_LAYOUT_INFO" val="{&quot;id&quot;:&quot;2021-04-01T15:12:29&quot;,&quot;maxSize&quot;:{&quot;size1&quot;:13.5},&quot;minSize&quot;:{&quot;size1&quot;:13.5},&quot;normalSize&quot;:{&quot;size1&quot;:13.5},&quot;subLayout&quot;:[{&quot;backgroundInfo&quot;:[{&quot;bottom&quot;:0,&quot;bottomAbs&quot;:false,&quot;left&quot;:0,&quot;leftAbs&quot;:false,&quot;right&quot;:0,&quot;rightAbs&quot;:false,&quot;top&quot;:0,&quot;topAbs&quot;:false,&quot;type&quot;:&quot;navigation&quot;}],&quot;id&quot;:&quot;2021-04-01T15:12:29&quot;,&quot;margin&quot;:{&quot;bottom&quot;:0.44999998807907104,&quot;left&quot;:0.84700000286102295,&quot;right&quot;:0.84600001573562622,&quot;top&quot;:0.42300000786781311},&quot;type&quot;:0},{&quot;direction&quot;:1,&quot;id&quot;:&quot;2021-04-01T15:12:29&quot;,&quot;maxSize&quot;:{&quot;size1&quot;:56.199618616687566},&quot;minSize&quot;:{&quot;size1&quot;:46.199618616687566},&quot;normalSize&quot;:{&quot;size1&quot;:56.199618616687566},&quot;subLayout&quot;:[{&quot;id&quot;:&quot;2021-04-01T15:12:29&quot;,&quot;margin&quot;:{&quot;bottom&quot;:4.2329998016357422,&quot;left&quot;:2.9630000591278076,&quot;right&quot;:2.9630000591278076,&quot;top&quot;:6.7729997634887695},&quot;maxSize&quot;:{&quot;size1&quot;:71.173513287605715},&quot;minSize&quot;:{&quot;size1&quot;:55.273513287605702},&quot;normalSize&quot;:{&quot;size1&quot;:61.952811082510443},&quot;subLayout&quot;:[{&quot;id&quot;:&quot;2021-04-01T15:12:29&quot;,&quot;margin&quot;:{&quot;bottom&quot;:0.046929523348808289,&quot;left&quot;:2.9630000591278076,&quot;right&quot;:2.9630000591278076,&quot;top&quot;:6.7729997634887695},&quot;type&quot;:0},{&quot;id&quot;:&quot;2021-04-01T15:12:29&quot;,&quot;margin&quot;:{&quot;bottom&quot;:4.2329998016357422,&quot;left&quot;:2.9630000591278076,&quot;right&quot;:2.9630000591278076,&quot;top&quot;:0.14886172115802765},&quot;type&quot;:0}],&quot;type&quot;:0},{&quot;id&quot;:&quot;2021-04-01T15:12:29&quot;,&quot;margin&quot;:{&quot;bottom&quot;:2.5399999618530273,&quot;left&quot;:0.84700000286102295,&quot;right&quot;:4.2329998016357422,&quot;top&quot;:2.5399999618530273},&quot;type&quot;:0}],&quot;type&quot;:0}],&quot;type&quot;:0}"/>
  <p:tag name="KSO_WM_SLIDE_BACKGROUND" val="[&quot;navigation&quot;]"/>
  <p:tag name="KSO_WM_SLIDE_RATIO" val="1.777778"/>
  <p:tag name="KSO_WM_CHIP_INFOS" val="{&quot;type&quot;:0,&quot;layout_type&quot;:&quot;navigation&quot;,&quot;layout_feature&quot;:1,&quot;aspect_ratio&quot;:&quot;16:9&quot;,&quot;same_font_size&quot;:false,&quot;diagram&quot;:{&quot;type&quot;:[],&quot;direction&quot;:0,&quot;isSupportDecBetweenItems&quot;:false},&quot;tags&quot;:{&quot;style&quot;:[&quot;商务&quot;,&quot;简约&quot;,&quot;文艺清新&quot;,&quot;中国风&quot;,&quot;卡通&quot;,&quot;欧美风&quot;,&quot;黑板风&quot;,&quot;渐变风&quot;,&quot;党政风&quot;]},&quot;slide_type&quot;:[&quot;text&quot;]}"/>
  <p:tag name="KSO_WM_CHIP_FILLPROP" val="[[{&quot;text_align&quot;:&quot;lm&quot;,&quot;text_direction&quot;:&quot;horizontal&quot;,&quot;support_big_font&quot;:false,&quot;picture_toward&quot;:0,&quot;picture_dockside&quot;:[],&quot;fill_id&quot;:&quot;c934b58042b44607bfcc30469ccc57d1&quot;,&quot;fill_align&quot;:&quot;lm&quot;,&quot;chip_types&quot;:[&quot;header&quot;]},{&quot;text_align&quot;:&quot;lm&quot;,&quot;text_direction&quot;:&quot;horizontal&quot;,&quot;support_big_font&quot;:false,&quot;picture_toward&quot;:0,&quot;picture_dockside&quot;:[],&quot;fill_id&quot;:&quot;b2cbdf4bade64fd8b5aba56193c940e1&quot;,&quot;fill_align&quot;:&quot;cm&quot;,&quot;chip_types&quot;:[&quot;text&quot;]},{&quot;text_align&quot;:&quot;lm&quot;,&quot;text_direction&quot;:&quot;horizontal&quot;,&quot;support_big_font&quot;:false,&quot;picture_toward&quot;:0,&quot;picture_dockside&quot;:[],&quot;fill_id&quot;:&quot;b419c0700ef14f60b53697a4eb387fc2&quot;,&quot;fill_align&quot;:&quot;cm&quot;,&quot;chip_types&quot;:[&quot;picture&quot;,&quot;chart&quot;,&quot;table&quot;,&quot;video&quot;]}]]"/>
  <p:tag name="KSO_WM_CHIP_XID" val="5f5f3ba18e478fb0c58a9473"/>
  <p:tag name="FIXED_XID_TMP" val="5f5ee1ca4d6848d78f644aeb"/>
  <p:tag name="KSO_WM_CHIP_DECFILLPROP" val="[]"/>
  <p:tag name="KSO_WM_SLIDE_CAN_ADD_NAVIGATION" val="1"/>
  <p:tag name="KSO_WM_CHIP_GROUPID" val="5f5ee1ca4d6848d78f644aeb"/>
  <p:tag name="KSO_WM_SLIDE_BK_DARK_LIGHT" val="2"/>
  <p:tag name="KSO_WM_SLIDE_BACKGROUND_TYPE" val="navigation"/>
  <p:tag name="KSO_WM_SLIDE_SUPPORT_FEATURE_TYPE" val="0"/>
  <p:tag name="KSO_WM_TEMPLATE_ASSEMBLE_XID" val="60656ead4054ed1e2fb7fdad"/>
  <p:tag name="KSO_WM_TEMPLATE_ASSEMBLE_GROUPID" val="60656ead4054ed1e2fb7fdad"/>
  <p:tag name="KSO_WM_SPECIAL_SOURCE" val="bdnull"/>
</p:tagLst>
</file>

<file path=ppt/tags/tag3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diagram20215860_1*i*2"/>
  <p:tag name="KSO_WM_TEMPLATE_CATEGORY" val="diagram"/>
  <p:tag name="KSO_WM_TEMPLATE_INDEX" val="20215860"/>
  <p:tag name="KSO_WM_UNIT_LAYERLEVEL" val="1"/>
  <p:tag name="KSO_WM_TAG_VERSION" val="1.0"/>
  <p:tag name="KSO_WM_BEAUTIFY_FLAG" val="#wm#"/>
  <p:tag name="KSO_WM_UNIT_BLOCK" val="0"/>
  <p:tag name="KSO_WM_UNIT_SM_LIMIT_TYPE" val="2"/>
  <p:tag name="KSO_WM_UNIT_DEC_AREA_ID" val="99f353ae480e440b98704348263f9c45"/>
  <p:tag name="KSO_WM_UNIT_DECORATE_INFO" val="{&quot;ReferentInfo&quot;:{&quot;Id&quot;:&quot;slide&quot;,&quot;X&quot;:{&quot;Pos&quot;:0},&quot;Y&quot;:{&quot;Pos&quot;:1}},&quot;DecorateInfoX&quot;:{&quot;Pos&quot;:0,&quot;IsAbs&quot;:false},&quot;DecorateInfoY&quot;:{&quot;Pos&quot;:0,&quot;IsAbs&quot;:false},&quot;DecorateInfoW&quot;:{&quot;IsAbs&quot;:false},&quot;DecorateInfoH&quot;:{&quot;IsAbs&quot;:false},&quot;whChangeMode&quot;:1}"/>
  <p:tag name="KSO_WM_CHIP_GROUPID" val="5f5ee1ca4d6848d78f644aeb"/>
  <p:tag name="KSO_WM_CHIP_XID" val="5f5f3ba18e478fb0c58a9473"/>
  <p:tag name="KSO_WM_UNIT_FILL_FORE_SCHEMECOLOR_INDEX_BRIGHTNESS" val="0"/>
  <p:tag name="KSO_WM_UNIT_FILL_FORE_SCHEMECOLOR_INDEX" val="5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VALUE" val="530"/>
  <p:tag name="KSO_WM_TEMPLATE_ASSEMBLE_XID" val="60656ead4054ed1e2fb7fdad"/>
  <p:tag name="KSO_WM_TEMPLATE_ASSEMBLE_GROUPID" val="60656ead4054ed1e2fb7fdad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diagram20215860_1*i*3"/>
  <p:tag name="KSO_WM_TEMPLATE_CATEGORY" val="diagram"/>
  <p:tag name="KSO_WM_TEMPLATE_INDEX" val="20215860"/>
  <p:tag name="KSO_WM_UNIT_LAYERLEVEL" val="1"/>
  <p:tag name="KSO_WM_TAG_VERSION" val="1.0"/>
  <p:tag name="KSO_WM_BEAUTIFY_FLAG" val="#wm#"/>
  <p:tag name="KSO_WM_UNIT_BLOCK" val="0"/>
  <p:tag name="KSO_WM_UNIT_SM_LIMIT_TYPE" val="2"/>
  <p:tag name="KSO_WM_UNIT_DEC_AREA_ID" val="aa2ed5dd35be47d8a7cf8b08c37807d0"/>
  <p:tag name="KSO_WM_UNIT_DECORATE_INFO" val="{&quot;DecorateInfoH&quot;:{&quot;IsAbs&quot;:true},&quot;DecorateInfoW&quot;:{&quot;IsAbs&quot;:true},&quot;DecorateInfoX&quot;:{&quot;IsAbs&quot;:true,&quot;Pos&quot;:1},&quot;DecorateInfoY&quot;:{&quot;IsAbs&quot;:true,&quot;Pos&quot;:1},&quot;ReferentInfo&quot;:{&quot;Id&quot;:&quot;1feda36f8dc941aaab044cff756c4b9b&quot;,&quot;X&quot;:{&quot;Pos&quot;:1},&quot;Y&quot;:{&quot;Pos&quot;:1}},&quot;whChangeMode&quot;:0}"/>
  <p:tag name="KSO_WM_CHIP_GROUPID" val="5f5ee1ca4d6848d78f644aeb"/>
  <p:tag name="KSO_WM_CHIP_XID" val="5f5f3ba18e478fb0c58a9473"/>
  <p:tag name="KSO_WM_UNIT_FILL_FORE_SCHEMECOLOR_INDEX_BRIGHTNESS" val="0"/>
  <p:tag name="KSO_WM_UNIT_FILL_FORE_SCHEMECOLOR_INDEX" val="14"/>
  <p:tag name="KSO_WM_UNIT_FILL_TYPE" val="1"/>
  <p:tag name="KSO_WM_UNIT_SHADOW_SCHEMECOLOR_INDEX_BRIGHTNESS" val="0"/>
  <p:tag name="KSO_WM_UNIT_SHADOW_SCHEMECOLOR_INDEX" val="13"/>
  <p:tag name="KSO_WM_UNIT_TEXT_FILL_FORE_SCHEMECOLOR_INDEX_BRIGHTNESS" val="0"/>
  <p:tag name="KSO_WM_UNIT_TEXT_FILL_FORE_SCHEMECOLOR_INDEX" val="2"/>
  <p:tag name="KSO_WM_UNIT_TEXT_FILL_TYPE" val="1"/>
  <p:tag name="KSO_WM_UNIT_VALUE" val="306"/>
  <p:tag name="KSO_WM_TEMPLATE_ASSEMBLE_XID" val="60656ead4054ed1e2fb7fdad"/>
  <p:tag name="KSO_WM_TEMPLATE_ASSEMBLE_GROUPID" val="60656ead4054ed1e2fb7fdad"/>
</p:tagLst>
</file>

<file path=ppt/tags/tag3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NOCLEAR" val="0"/>
  <p:tag name="KSO_WM_UNIT_VALUE" val="32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diagram20215860_1*a*1"/>
  <p:tag name="KSO_WM_TEMPLATE_CATEGORY" val="diagram"/>
  <p:tag name="KSO_WM_TEMPLATE_INDEX" val="20215860"/>
  <p:tag name="KSO_WM_UNIT_LAYERLEVEL" val="1"/>
  <p:tag name="KSO_WM_TAG_VERSION" val="1.0"/>
  <p:tag name="KSO_WM_BEAUTIFY_FLAG" val="#wm#"/>
  <p:tag name="KSO_WM_UNIT_PRESET_TEXT" val="单击此处添加大标题内容"/>
  <p:tag name="KSO_WM_UNIT_DEFAULT_FONT" val="24;44;4"/>
  <p:tag name="KSO_WM_UNIT_BLOCK" val="0"/>
  <p:tag name="KSO_WM_UNIT_SHOW_EDIT_AREA_INDICATION" val="1"/>
  <p:tag name="KSO_WM_CHIP_GROUPID" val="5e7881253197e252a37019b5"/>
  <p:tag name="KSO_WM_CHIP_XID" val="5e7881253197e252a37019b6"/>
  <p:tag name="KSO_WM_UNIT_DEC_AREA_ID" val="bfaea29715774f97a63b4028aec3126d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lm&quot;,&quot;fill_mode&quot;:&quot;full&quot;,&quot;sacle_strategy&quot;:&quot;smart&quot;}"/>
  <p:tag name="KSO_WM_ASSEMBLE_CHIP_INDEX" val="bbff56f2815e4541a2aab099f21c387b"/>
  <p:tag name="KSO_WM_UNIT_TEXT_FILL_FORE_SCHEMECOLOR_INDEX_BRIGHTNESS" val="0"/>
  <p:tag name="KSO_WM_UNIT_TEXT_FILL_FORE_SCHEMECOLOR_INDEX" val="13"/>
  <p:tag name="KSO_WM_UNIT_TEXT_FILL_TYPE" val="1"/>
  <p:tag name="KSO_WM_TEMPLATE_ASSEMBLE_XID" val="60656ead4054ed1e2fb7fdad"/>
  <p:tag name="KSO_WM_TEMPLATE_ASSEMBLE_GROUPID" val="60656ead4054ed1e2fb7fdad"/>
</p:tagLst>
</file>

<file path=ppt/tags/tag3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PRESET_TEXT" val="单击此处添加小标题"/>
  <p:tag name="KSO_WM_UNIT_NOCLEAR" val="0"/>
  <p:tag name="KSO_WM_UNIT_VALUE" val="18"/>
  <p:tag name="KSO_WM_UNIT_HIGHLIGHT" val="0"/>
  <p:tag name="KSO_WM_UNIT_COMPATIBLE" val="0"/>
  <p:tag name="KSO_WM_UNIT_DIAGRAM_ISNUMVISUAL" val="0"/>
  <p:tag name="KSO_WM_UNIT_DIAGRAM_ISREFERUNIT" val="0"/>
  <p:tag name="KSO_WM_UNIT_TYPE" val="h_a"/>
  <p:tag name="KSO_WM_UNIT_INDEX" val="1_1"/>
  <p:tag name="KSO_WM_UNIT_ID" val="diagram20215860_1*h_a*1_1"/>
  <p:tag name="KSO_WM_TEMPLATE_CATEGORY" val="diagram"/>
  <p:tag name="KSO_WM_TEMPLATE_INDEX" val="20215860"/>
  <p:tag name="KSO_WM_UNIT_LAYERLEVEL" val="1_1"/>
  <p:tag name="KSO_WM_TAG_VERSION" val="1.0"/>
  <p:tag name="KSO_WM_BEAUTIFY_FLAG" val="#wm#"/>
  <p:tag name="KSO_WM_UNIT_DEFAULT_FONT" val="18;24;2"/>
  <p:tag name="KSO_WM_UNIT_BLOCK" val="0"/>
  <p:tag name="KSO_WM_UNIT_SHOW_EDIT_AREA_INDICATION" val="1"/>
  <p:tag name="KSO_WM_CHIP_GROUPID" val="5e6b05b36848fb12bee65ad8"/>
  <p:tag name="KSO_WM_CHIP_XID" val="5e6b05b36848fb12bee65ada"/>
  <p:tag name="KSO_WM_UNIT_DEC_AREA_ID" val="0a6f661e894146a9bd877c1716d43a5b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mode&quot;:&quot;full&quot;,&quot;sacle_strategy&quot;:&quot;smart&quot;}"/>
  <p:tag name="KSO_WM_ASSEMBLE_CHIP_INDEX" val="49eebbc293114238a55bee85277d6e41"/>
  <p:tag name="KSO_WM_UNIT_TEXT_FILL_FORE_SCHEMECOLOR_INDEX_BRIGHTNESS" val="0"/>
  <p:tag name="KSO_WM_UNIT_TEXT_FILL_FORE_SCHEMECOLOR_INDEX" val="13"/>
  <p:tag name="KSO_WM_UNIT_TEXT_FILL_TYPE" val="1"/>
  <p:tag name="KSO_WM_TEMPLATE_ASSEMBLE_XID" val="60656ead4054ed1e2fb7fdad"/>
  <p:tag name="KSO_WM_TEMPLATE_ASSEMBLE_GROUPID" val="60656ead4054ed1e2fb7fdad"/>
</p:tagLst>
</file>

<file path=ppt/tags/tag3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SUBTYPE" val="a"/>
  <p:tag name="KSO_WM_UNIT_PRESET_TEXT" val="单击此处添加正文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TYPE" val="h_f"/>
  <p:tag name="KSO_WM_UNIT_INDEX" val="1_1"/>
  <p:tag name="KSO_WM_UNIT_ID" val="diagram20215860_1*h_f*1_1"/>
  <p:tag name="KSO_WM_TEMPLATE_CATEGORY" val="diagram"/>
  <p:tag name="KSO_WM_TEMPLATE_INDEX" val="20215860"/>
  <p:tag name="KSO_WM_UNIT_LAYERLEVEL" val="1_1"/>
  <p:tag name="KSO_WM_TAG_VERSION" val="1.0"/>
  <p:tag name="KSO_WM_BEAUTIFY_FLAG" val="#wm#"/>
  <p:tag name="KSO_WM_UNIT_SUBTYPE" val="a"/>
  <p:tag name="KSO_WM_UNIT_DEFAULT_FONT" val="14;20;2"/>
  <p:tag name="KSO_WM_UNIT_BLOCK" val="0"/>
  <p:tag name="KSO_WM_UNIT_VALUE" val="36"/>
  <p:tag name="KSO_WM_UNIT_SHOW_EDIT_AREA_INDICATION" val="1"/>
  <p:tag name="KSO_WM_CHIP_GROUPID" val="5e6b05b36848fb12bee65ad8"/>
  <p:tag name="KSO_WM_CHIP_XID" val="5e6b05b36848fb12bee65ada"/>
  <p:tag name="KSO_WM_UNIT_DEC_AREA_ID" val="b310171f4eab4a54a01896ee901b5ede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mode&quot;:&quot;full&quot;,&quot;sacle_strategy&quot;:&quot;smart&quot;}"/>
  <p:tag name="KSO_WM_ASSEMBLE_CHIP_INDEX" val="49eebbc293114238a55bee85277d6e41"/>
  <p:tag name="KSO_WM_UNIT_TEXT_FILL_FORE_SCHEMECOLOR_INDEX_BRIGHTNESS" val="0.25"/>
  <p:tag name="KSO_WM_UNIT_TEXT_FILL_FORE_SCHEMECOLOR_INDEX" val="13"/>
  <p:tag name="KSO_WM_UNIT_TEXT_FILL_TYPE" val="1"/>
  <p:tag name="KSO_WM_TEMPLATE_ASSEMBLE_XID" val="60656ead4054ed1e2fb7fdad"/>
  <p:tag name="KSO_WM_TEMPLATE_ASSEMBLE_GROUPID" val="60656ead4054ed1e2fb7fdad"/>
</p:tagLst>
</file>

<file path=ppt/tags/tag3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VALUE" val="1142*973"/>
  <p:tag name="KSO_WM_UNIT_HIGHLIGHT" val="0"/>
  <p:tag name="KSO_WM_UNIT_COMPATIBLE" val="1"/>
  <p:tag name="KSO_WM_UNIT_DIAGRAM_ISNUMVISUAL" val="0"/>
  <p:tag name="KSO_WM_UNIT_DIAGRAM_ISREFERUNIT" val="0"/>
  <p:tag name="KSO_WM_UNIT_TYPE" val="d"/>
  <p:tag name="KSO_WM_UNIT_INDEX" val="1"/>
  <p:tag name="KSO_WM_UNIT_ID" val="diagram20215860_1*d*1"/>
  <p:tag name="KSO_WM_TEMPLATE_CATEGORY" val="diagram"/>
  <p:tag name="KSO_WM_TEMPLATE_INDEX" val="20215860"/>
  <p:tag name="KSO_WM_UNIT_LAYERLEVEL" val="1"/>
  <p:tag name="KSO_WM_TAG_VERSION" val="1.0"/>
  <p:tag name="KSO_WM_BEAUTIFY_FLAG" val="#wm#"/>
  <p:tag name="KSO_WM_CHIP_GROUPID" val="5e7310da9a230a26b9e88a19"/>
  <p:tag name="KSO_WM_CHIP_XID" val="5e7310da9a230a26b9e88a1a"/>
  <p:tag name="KSO_WM_UNIT_DEC_AREA_ID" val="1feda36f8dc941aaab044cff756c4b9b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mode&quot;:&quot;full&quot;,&quot;sacle_strategy&quot;:&quot;smart&quot;}"/>
  <p:tag name="KSO_WM_ASSEMBLE_CHIP_INDEX" val="110c82503d774763ae80f216d24c5b89"/>
  <p:tag name="KSO_WM_UNIT_SUPPORT_UNIT_TYPE" val="[&quot;d&quot;,&quot;α&quot;,&quot;β&quot;,&quot;θ&quot;]"/>
  <p:tag name="KSO_WM_TEMPLATE_ASSEMBLE_XID" val="60656ead4054ed1e2fb7fdad"/>
  <p:tag name="KSO_WM_TEMPLATE_ASSEMBLE_GROUPID" val="60656ead4054ed1e2fb7fdad"/>
</p:tagLst>
</file>

<file path=ppt/tags/tag3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PECIAL_SOURCE" val="bdnull"/>
</p:tagLst>
</file>

<file path=ppt/tags/tag3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diagram20209858_1"/>
  <p:tag name="KSO_WM_TEMPLATE_SUBCATEGORY" val="21"/>
  <p:tag name="KSO_WM_TEMPLATE_MASTER_TYPE" val="0"/>
  <p:tag name="KSO_WM_TEMPLATE_COLOR_TYPE" val="1"/>
  <p:tag name="KSO_WM_SLIDE_TYPE" val="text"/>
  <p:tag name="KSO_WM_SLIDE_SUBTYPE" val="picTxt"/>
  <p:tag name="KSO_WM_SLIDE_ITEM_CNT" val="0"/>
  <p:tag name="KSO_WM_SLIDE_INDEX" val="1"/>
  <p:tag name="KSO_WM_SLIDE_SIZE" val="960*492"/>
  <p:tag name="KSO_WM_SLIDE_POSITION" val="0*48"/>
  <p:tag name="KSO_WM_TAG_VERSION" val="1.0"/>
  <p:tag name="KSO_WM_BEAUTIFY_FLAG" val="#wm#"/>
  <p:tag name="KSO_WM_TEMPLATE_CATEGORY" val="diagram"/>
  <p:tag name="KSO_WM_TEMPLATE_INDEX" val="20209858"/>
  <p:tag name="KSO_WM_SLIDE_LAYOUT" val="a_d_f"/>
  <p:tag name="KSO_WM_SLIDE_LAYOUT_CNT" val="1_1_1"/>
  <p:tag name="KSO_WM_SLIDE_LAYOUT_INFO" val="{&quot;id&quot;:&quot;2021-04-01T15:06:56&quot;,&quot;maxSize&quot;:{&quot;size1&quot;:29.810836223319725},&quot;minSize&quot;:{&quot;size1&quot;:29.810836223319725},&quot;normalSize&quot;:{&quot;size1&quot;:29.810836223319725},&quot;subLayout&quot;:[{&quot;id&quot;:&quot;2021-04-01T15:06:56&quot;,&quot;margin&quot;:{&quot;bottom&quot;:1.2699999809265137,&quot;left&quot;:1.6929999589920044,&quot;right&quot;:1.6929999589920044,&quot;top&quot;:1.2699999809265137},&quot;type&quot;:0},{&quot;backgroundInfo&quot;:[{&quot;bottom&quot;:0,&quot;bottomAbs&quot;:false,&quot;left&quot;:0,&quot;leftAbs&quot;:false,&quot;right&quot;:0,&quot;rightAbs&quot;:false,&quot;top&quot;:0,&quot;topAbs&quot;:false,&quot;type&quot;:&quot;bottomTop&quot;}],&quot;direction&quot;:1,&quot;id&quot;:&quot;2021-04-01T15:06:56&quot;,&quot;maxSize&quot;:{&quot;size1&quot;:66.199692440032962},&quot;minSize&quot;:{&quot;size1&quot;:38.799692440032956},&quot;normalSize&quot;:{&quot;size1&quot;:47.293442440032962},&quot;subLayout&quot;:[{&quot;id&quot;:&quot;2021-04-01T15:06:56&quot;,&quot;margin&quot;:{&quot;bottom&quot;:1.6929999589920044,&quot;left&quot;:1.6929999589920044,&quot;right&quot;:1.6670000553131104,&quot;top&quot;:1.7289999723434448},&quot;type&quot;:0},{&quot;id&quot;:&quot;2021-04-01T15:06:56&quot;,&quot;margin&quot;:{&quot;bottom&quot;:1.6929999589920044,&quot;left&quot;:0.026000002399086952,&quot;right&quot;:1.6929999589920044,&quot;top&quot;:1.7289999723434448},&quot;type&quot;:0}],&quot;type&quot;:0}],&quot;type&quot;:0}"/>
  <p:tag name="KSO_WM_SLIDE_BACKGROUND" val="[&quot;bottomTop&quot;]"/>
  <p:tag name="KSO_WM_SLIDE_RATIO" val="1.777778"/>
  <p:tag name="KSO_WM_CHIP_INFOS" val="{&quot;type&quot;:0,&quot;layout_type&quot;:&quot;topbottom&quot;,&quot;layout_feature&quot;:1,&quot;aspect_ratio&quot;:&quot;16:9&quot;,&quot;same_font_size&quot;:false,&quot;diagram&quot;:{&quot;type&quot;:[],&quot;direction&quot;:0,&quot;isSupportDecBetweenItems&quot;:false},&quot;tags&quot;:{&quot;style&quot;:[&quot;商务&quot;,&quot;简约&quot;,&quot;文艺清新&quot;,&quot;中国风&quot;,&quot;卡通&quot;,&quot;欧美风&quot;,&quot;黑板风&quot;,&quot;渐变风&quot;,&quot;党政风&quot;]},&quot;slide_type&quot;:[&quot;text&quot;]}"/>
  <p:tag name="KSO_WM_CHIP_XID" val="5eeda9c7aa51720c6c8f4f50"/>
  <p:tag name="KSO_WM_CHIP_FILLPROP" val="[[{&quot;text_align&quot;:&quot;cm&quot;,&quot;text_direction&quot;:&quot;horizontal&quot;,&quot;support_big_font&quot;:false,&quot;picture_toward&quot;:0,&quot;picture_dockside&quot;:[],&quot;fill_id&quot;:&quot;3580e29b016b4dcda3286bb0b882052d&quot;,&quot;fill_align&quot;:&quot;cm&quot;,&quot;chip_types&quot;:[&quot;header&quot;]},{&quot;text_align&quot;:&quot;lm&quot;,&quot;text_direction&quot;:&quot;horizontal&quot;,&quot;support_features&quot;:[&quot;collage&quot;,&quot;carousel&quot;],&quot;support_big_font&quot;:true,&quot;picture_toward&quot;:0,&quot;picture_dockside&quot;:[],&quot;fill_id&quot;:&quot;25688265ffd74483ae74c58af25f9c18&quot;,&quot;fill_align&quot;:&quot;lm&quot;,&quot;chip_types&quot;:[&quot;diagram&quot;,&quot;pictext&quot;,&quot;text&quot;,&quot;picture&quot;,&quot;chart&quot;,&quot;table&quot;,&quot;video&quot;]},{&quot;text_align&quot;:&quot;lm&quot;,&quot;text_direction&quot;:&quot;horizontal&quot;,&quot;support_features&quot;:[&quot;collage&quot;,&quot;carousel&quot;],&quot;support_big_font&quot;:true,&quot;picture_toward&quot;:0,&quot;picture_dockside&quot;:[],&quot;fill_id&quot;:&quot;e491dc5185054151a9aa8f4d9f859d53&quot;,&quot;fill_align&quot;:&quot;lm&quot;,&quot;chip_types&quot;:[&quot;diagram&quot;,&quot;pictext&quot;,&quot;text&quot;,&quot;picture&quot;,&quot;chart&quot;,&quot;table&quot;,&quot;video&quot;]}]]"/>
  <p:tag name="KSO_WM_CHIP_DECFILLPROP" val="[]"/>
  <p:tag name="KSO_WM_CHIP_GROUPID" val="5eeda9c7aa51720c6c8f4f4f"/>
  <p:tag name="KSO_WM_SLIDE_BK_DARK_LIGHT" val="2"/>
  <p:tag name="KSO_WM_SLIDE_BACKGROUND_TYPE" val="bottomTop"/>
  <p:tag name="KSO_WM_SLIDE_SUPPORT_FEATURE_TYPE" val="3"/>
  <p:tag name="KSO_WM_TEMPLATE_ASSEMBLE_XID" val="60656e914054ed1e2fb7fba7"/>
  <p:tag name="KSO_WM_TEMPLATE_ASSEMBLE_GROUPID" val="60656e914054ed1e2fb7fba7"/>
  <p:tag name="KSO_WM_SPECIAL_SOURCE" val="bdnull"/>
</p:tagLst>
</file>

<file path=ppt/tags/tag3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09858_1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bottomTop"/>
  <p:tag name="KSO_WM_SLIDE_BK_DARK_LIGHT" val="2"/>
  <p:tag name="KSO_WM_UNIT_BK_DARK_LIGHT" val="2"/>
  <p:tag name="KSO_WM_UNIT_FILL_FORE_SCHEMECOLOR_INDEX_BRIGHTNESS" val="0"/>
  <p:tag name="KSO_WM_UNIT_FILL_FORE_SCHEMECOLOR_INDEX" val="15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TEMPLATE_CATEGORY" val="diagram"/>
  <p:tag name="KSO_WM_TEMPLATE_INDEX" val="20209858"/>
  <p:tag name="KSO_WM_UNIT_VALUE" val="954"/>
  <p:tag name="KSO_WM_TEMPLATE_ASSEMBLE_XID" val="60656e914054ed1e2fb7fba7"/>
  <p:tag name="KSO_WM_TEMPLATE_ASSEMBLE_GROUPID" val="60656e914054ed1e2fb7fba7"/>
</p:tagLst>
</file>

<file path=ppt/tags/tag3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NOCLEAR" val="0"/>
  <p:tag name="KSO_WM_UNIT_VALUE" val="24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diagram20209858_1*a*1"/>
  <p:tag name="KSO_WM_TEMPLATE_CATEGORY" val="diagram"/>
  <p:tag name="KSO_WM_TEMPLATE_INDEX" val="20209858"/>
  <p:tag name="KSO_WM_UNIT_LAYERLEVEL" val="1"/>
  <p:tag name="KSO_WM_TAG_VERSION" val="1.0"/>
  <p:tag name="KSO_WM_BEAUTIFY_FLAG" val="#wm#"/>
  <p:tag name="KSO_WM_UNIT_PRESET_TEXT" val="单击此处添加大标题内容"/>
  <p:tag name="KSO_WM_UNIT_DEFAULT_FONT" val="24;44;4"/>
  <p:tag name="KSO_WM_UNIT_BLOCK" val="0"/>
  <p:tag name="KSO_WM_UNIT_SHOW_EDIT_AREA_INDICATION" val="1"/>
  <p:tag name="KSO_WM_CHIP_GROUPID" val="5e7881253197e252a37019b5"/>
  <p:tag name="KSO_WM_CHIP_XID" val="5e7881253197e252a37019b6"/>
  <p:tag name="KSO_WM_UNIT_DEC_AREA_ID" val="eedd2519eb6543e6bda369248fcb873e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mode&quot;:&quot;full&quot;,&quot;sacle_strategy&quot;:&quot;smart&quot;}"/>
  <p:tag name="KSO_WM_ASSEMBLE_CHIP_INDEX" val="8a9725dd5bb94107abba3b4866b0324e"/>
  <p:tag name="KSO_WM_UNIT_TEXT_FILL_FORE_SCHEMECOLOR_INDEX_BRIGHTNESS" val="0"/>
  <p:tag name="KSO_WM_UNIT_TEXT_FILL_FORE_SCHEMECOLOR_INDEX" val="13"/>
  <p:tag name="KSO_WM_UNIT_TEXT_FILL_TYPE" val="1"/>
  <p:tag name="KSO_WM_TEMPLATE_ASSEMBLE_XID" val="60656e914054ed1e2fb7fba7"/>
  <p:tag name="KSO_WM_TEMPLATE_ASSEMBLE_GROUPID" val="60656e914054ed1e2fb7fba7"/>
</p:tagLst>
</file>

<file path=ppt/tags/tag3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SUBTYPE" val="a"/>
  <p:tag name="KSO_WM_UNIT_SUBTYPE" val="a"/>
  <p:tag name="KSO_WM_UNIT_PRESET_TEXT" val="单击此处添加正文，文字是您思想的提炼，为了演示发布的良好效果，请言简意赅的阐述您的观点。您的内容已经简明扼要，字字珠玑，但信息却千丝万缕、错综复杂，需要用更多的文字来表述；但请您尽可能提炼思想的精髓，否则容易造成观者的阅读压力，适得其反。正如我们都希望改变世界，希望给别人带去光明，但更多时候我们只需要播下一颗种子，自然有微风吹拂，雨露滋养。恰如其分的表达观点，往往事半功倍。当您的内容到达这个限度时，或许已经不纯粹作用于演示，极大可能运用于阅读领域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diagram20209858_1*f*1"/>
  <p:tag name="KSO_WM_TEMPLATE_CATEGORY" val="diagram"/>
  <p:tag name="KSO_WM_TEMPLATE_INDEX" val="20209858"/>
  <p:tag name="KSO_WM_UNIT_LAYERLEVEL" val="1"/>
  <p:tag name="KSO_WM_TAG_VERSION" val="1.0"/>
  <p:tag name="KSO_WM_BEAUTIFY_FLAG" val="#wm#"/>
  <p:tag name="KSO_WM_UNIT_DEFAULT_FONT" val="14;20;2"/>
  <p:tag name="KSO_WM_UNIT_BLOCK" val="0"/>
  <p:tag name="KSO_WM_UNIT_VALUE" val="270"/>
  <p:tag name="KSO_WM_UNIT_SHOW_EDIT_AREA_INDICATION" val="1"/>
  <p:tag name="KSO_WM_CHIP_GROUPID" val="5e6b05596848fb12bee65ac8"/>
  <p:tag name="KSO_WM_CHIP_XID" val="5e6b05596848fb12bee65aca"/>
  <p:tag name="KSO_WM_UNIT_DEC_AREA_ID" val="e212452df602418588b5ea27ebad982d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lm&quot;,&quot;fill_mode&quot;:&quot;full&quot;,&quot;sacle_strategy&quot;:&quot;smart&quot;}"/>
  <p:tag name="KSO_WM_ASSEMBLE_CHIP_INDEX" val="a8d400dd3f1249d58ef9eddfadf28a84"/>
  <p:tag name="KSO_WM_UNIT_SUPPORT_BIG_FONT" val="1"/>
  <p:tag name="KSO_WM_UNIT_SUPPORT_UNIT_TYPE" val="[&quot;l&quot;,&quot;m&quot;,&quot;n&quot;,&quot;o&quot;,&quot;p&quot;,&quot;q&quot;,&quot;r&quot;,&quot;δ&quot;,&quot;ε&quot;,&quot;ζ&quot;,&quot;η&quot;,&quot;d&quot;,&quot;α&quot;,&quot;β&quot;,&quot;θ&quot;]"/>
  <p:tag name="KSO_WM_UNIT_TEXT_FILL_FORE_SCHEMECOLOR_INDEX_BRIGHTNESS" val="0.25"/>
  <p:tag name="KSO_WM_UNIT_TEXT_FILL_FORE_SCHEMECOLOR_INDEX" val="13"/>
  <p:tag name="KSO_WM_UNIT_TEXT_FILL_TYPE" val="1"/>
  <p:tag name="KSO_WM_TEMPLATE_ASSEMBLE_XID" val="60656e914054ed1e2fb7fba7"/>
  <p:tag name="KSO_WM_TEMPLATE_ASSEMBLE_GROUPID" val="60656e914054ed1e2fb7fba7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4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4277,&quot;width&quot;:6780}"/>
  <p:tag name="KSO_WM_UNIT_VALUE" val="1015*973"/>
  <p:tag name="KSO_WM_UNIT_HIGHLIGHT" val="0"/>
  <p:tag name="KSO_WM_UNIT_DIAGRAM_ISNUMVISUAL" val="0"/>
  <p:tag name="KSO_WM_UNIT_DIAGRAM_ISREFERUNIT" val="0"/>
  <p:tag name="KSO_WM_UNIT_TYPE" val="d"/>
  <p:tag name="KSO_WM_UNIT_INDEX" val="1"/>
  <p:tag name="KSO_WM_UNIT_ID" val="diagram20209858_1*d*1"/>
  <p:tag name="KSO_WM_TEMPLATE_CATEGORY" val="diagram"/>
  <p:tag name="KSO_WM_TEMPLATE_INDEX" val="20209858"/>
  <p:tag name="KSO_WM_UNIT_LAYERLEVEL" val="1"/>
  <p:tag name="KSO_WM_TAG_VERSION" val="1.0"/>
  <p:tag name="KSO_WM_BEAUTIFY_FLAG" val="#wm#"/>
  <p:tag name="KSO_WM_CHIP_GROUPID" val="5e7310da9a230a26b9e88a19"/>
  <p:tag name="KSO_WM_CHIP_XID" val="5e7310da9a230a26b9e88a1a"/>
  <p:tag name="KSO_WM_UNIT_DEC_AREA_ID" val="0e06ac63f95046ff852ffa2908394e19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lm&quot;,&quot;fill_mode&quot;:&quot;full&quot;,&quot;sacle_strategy&quot;:&quot;smart&quot;}"/>
  <p:tag name="KSO_WM_ASSEMBLE_CHIP_INDEX" val="569685ac70114a97af0fd10f95af40c3"/>
  <p:tag name="KSO_WM_UNIT_PLACING_PICTURE" val="569685ac70114a97af0fd10f95af40c3"/>
  <p:tag name="KSO_WM_UNIT_SUPPORT_BIG_FONT" val="1"/>
  <p:tag name="KSO_WM_UNIT_SUPPORT_UNIT_TYPE" val="[&quot;l&quot;,&quot;m&quot;,&quot;n&quot;,&quot;o&quot;,&quot;p&quot;,&quot;q&quot;,&quot;r&quot;,&quot;δ&quot;,&quot;ε&quot;,&quot;ζ&quot;,&quot;η&quot;,&quot;d&quot;,&quot;α&quot;,&quot;β&quot;,&quot;θ&quot;]"/>
  <p:tag name="KSO_WM_TEMPLATE_ASSEMBLE_XID" val="60656e914054ed1e2fb7fba7"/>
  <p:tag name="KSO_WM_TEMPLATE_ASSEMBLE_GROUPID" val="60656e914054ed1e2fb7fba7"/>
  <p:tag name="KSO_WM_UNIT_PLACING_PICTURE_INFO" val="{&quot;code&quot;:&quot;A&quot;,&quot;full_picture&quot;:true,&quot;last_full_picture&quot;:&quot;A&quot;,&quot;margin&quot;:{&quot;left&quot;:105.70491064058285,&quot;right&quot;:107.69455154142156},&quot;scheme&quot;:&quot;2-0&quot;,&quot;spacing&quot;:5}"/>
  <p:tag name="KSO_WM_UNIT_PLACING_PICTURE_USER_VIEWPORT_SMARTMENU" val="{&quot;height&quot;:3054.1250344353039,&quot;width&quot;:4882.0504292114756}"/>
  <p:tag name="KSO_WM_UNIT_PLACING_PICTURE_USER_RELATIVERECTANGLE_SMARTMENU" val="{&quot;bottom&quot;:0,&quot;left&quot;:0,&quot;right&quot;:0,&quot;top&quot;:0}"/>
</p:tagLst>
</file>

<file path=ppt/tags/tag4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14,&quot;width&quot;:7159}"/>
  <p:tag name="KSO_WM_UNIT_VALUE" val="1015*973"/>
  <p:tag name="KSO_WM_UNIT_HIGHLIGHT" val="0"/>
  <p:tag name="KSO_WM_UNIT_DIAGRAM_ISNUMVISUAL" val="0"/>
  <p:tag name="KSO_WM_UNIT_DIAGRAM_ISREFERUNIT" val="0"/>
  <p:tag name="KSO_WM_UNIT_TYPE" val="d"/>
  <p:tag name="KSO_WM_UNIT_INDEX" val="1"/>
  <p:tag name="KSO_WM_UNIT_ID" val="diagram20209858_1*d*1"/>
  <p:tag name="KSO_WM_TEMPLATE_CATEGORY" val="diagram"/>
  <p:tag name="KSO_WM_TEMPLATE_INDEX" val="20209858"/>
  <p:tag name="KSO_WM_UNIT_LAYERLEVEL" val="1"/>
  <p:tag name="KSO_WM_TAG_VERSION" val="1.0"/>
  <p:tag name="KSO_WM_BEAUTIFY_FLAG" val="#wm#"/>
  <p:tag name="KSO_WM_CHIP_GROUPID" val="5e7310da9a230a26b9e88a19"/>
  <p:tag name="KSO_WM_CHIP_XID" val="5e7310da9a230a26b9e88a1a"/>
  <p:tag name="KSO_WM_UNIT_DEC_AREA_ID" val="0e06ac63f95046ff852ffa2908394e19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lm&quot;,&quot;fill_mode&quot;:&quot;full&quot;,&quot;sacle_strategy&quot;:&quot;smart&quot;}"/>
  <p:tag name="KSO_WM_ASSEMBLE_CHIP_INDEX" val="569685ac70114a97af0fd10f95af40c3"/>
  <p:tag name="KSO_WM_UNIT_PLACING_PICTURE" val="569685ac70114a97af0fd10f95af40c3"/>
  <p:tag name="KSO_WM_UNIT_SUPPORT_BIG_FONT" val="1"/>
  <p:tag name="KSO_WM_UNIT_SUPPORT_UNIT_TYPE" val="[&quot;l&quot;,&quot;m&quot;,&quot;n&quot;,&quot;o&quot;,&quot;p&quot;,&quot;q&quot;,&quot;r&quot;,&quot;δ&quot;,&quot;ε&quot;,&quot;ζ&quot;,&quot;η&quot;,&quot;d&quot;,&quot;α&quot;,&quot;β&quot;,&quot;θ&quot;]"/>
  <p:tag name="KSO_WM_TEMPLATE_ASSEMBLE_XID" val="60656e914054ed1e2fb7fba7"/>
  <p:tag name="KSO_WM_TEMPLATE_ASSEMBLE_GROUPID" val="60656e914054ed1e2fb7fba7"/>
  <p:tag name="KSO_WM_UNIT_PLACING_PICTURE_INFO" val="{&quot;code&quot;:&quot;A&quot;,&quot;full_picture&quot;:true,&quot;last_full_picture&quot;:&quot;A&quot;,&quot;margin&quot;:{&quot;left&quot;:105.70491064058285,&quot;right&quot;:107.69455154142156},&quot;scheme&quot;:&quot;2-0&quot;,&quot;spacing&quot;:5}"/>
  <p:tag name="KSO_WM_UNIT_PLACING_PICTURE_USER_VIEWPORT_SMARTMENU" val="{&quot;height&quot;:2555.8749655646952,&quot;width&quot;:4882.0504292114756}"/>
  <p:tag name="KSO_WM_UNIT_PLACING_PICTURE_USER_RELATIVERECTANGLE_SMARTMENU" val="{&quot;bottom&quot;:0,&quot;left&quot;:0,&quot;right&quot;:0,&quot;top&quot;:0}"/>
</p:tagLst>
</file>

<file path=ppt/tags/tag4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diagram20211216_1"/>
  <p:tag name="KSO_WM_TEMPLATE_SUBCATEGORY" val="21"/>
  <p:tag name="KSO_WM_TEMPLATE_MASTER_TYPE" val="0"/>
  <p:tag name="KSO_WM_TEMPLATE_COLOR_TYPE" val="1"/>
  <p:tag name="KSO_WM_SLIDE_TYPE" val="text"/>
  <p:tag name="KSO_WM_SLIDE_SUBTYPE" val="picTxt"/>
  <p:tag name="KSO_WM_SLIDE_ITEM_CNT" val="0"/>
  <p:tag name="KSO_WM_SLIDE_INDEX" val="1"/>
  <p:tag name="KSO_WM_SLIDE_SIZE" val="215.95*106.951"/>
  <p:tag name="KSO_WM_SLIDE_POSITION" val="84.0006*301.052"/>
  <p:tag name="KSO_WM_TAG_VERSION" val="1.0"/>
  <p:tag name="KSO_WM_BEAUTIFY_FLAG" val="#wm#"/>
  <p:tag name="KSO_WM_TEMPLATE_CATEGORY" val="diagram"/>
  <p:tag name="KSO_WM_TEMPLATE_INDEX" val="20211216"/>
  <p:tag name="KSO_WM_SLIDE_LAYOUT" val="a_d_h"/>
  <p:tag name="KSO_WM_SLIDE_LAYOUT_CNT" val="1_1_1"/>
  <p:tag name="KSO_WM_SLIDE_LAYOUT_INFO" val="{&quot;id&quot;:&quot;2021-04-01T15:11:49&quot;,&quot;maxSize&quot;:{&quot;size1&quot;:13.300000000000001},&quot;minSize&quot;:{&quot;size1&quot;:13.300000000000001},&quot;normalSize&quot;:{&quot;size1&quot;:13.300000000000001},&quot;subLayout&quot;:[{&quot;backgroundInfo&quot;:[{&quot;bottom&quot;:0,&quot;bottomAbs&quot;:false,&quot;left&quot;:0,&quot;leftAbs&quot;:false,&quot;right&quot;:0,&quot;rightAbs&quot;:false,&quot;top&quot;:0,&quot;topAbs&quot;:false,&quot;type&quot;:&quot;navigation&quot;}],&quot;id&quot;:&quot;2021-04-01T15:11:49&quot;,&quot;margin&quot;:{&quot;bottom&quot;:0.42300000786781311,&quot;left&quot;:1.2699999809265137,&quot;right&quot;:1.2380000352859497,&quot;top&quot;:0.42300000786781311},&quot;type&quot;:0},{&quot;direction&quot;:1,&quot;id&quot;:&quot;2021-04-01T15:11:49&quot;,&quot;maxSize&quot;:{&quot;size1&quot;:36.199602013801147},&quot;minSize&quot;:{&quot;size1&quot;:36.199602013801147},&quot;normalSize&quot;:{&quot;size1&quot;:36.199602013801147},&quot;subLayout&quot;:[{&quot;id&quot;:&quot;2021-04-01T15:11:49&quot;,&quot;margin&quot;:{&quot;bottom&quot;:3.809999942779541,&quot;left&quot;:2.5399999618530273,&quot;right&quot;:1.2699999809265137,&quot;top&quot;:4.2329998016357422},&quot;maxSize&quot;:{&quot;size1&quot;:63.960969743374612},&quot;minSize&quot;:{&quot;size1&quot;:48.060969743374606},&quot;normalSize&quot;:{&quot;size1&quot;:61.388963250145515},&quot;subLayout&quot;:[{&quot;id&quot;:&quot;2021-04-01T15:11:49&quot;,&quot;margin&quot;:{&quot;bottom&quot;:0.046929460018873215,&quot;left&quot;:2.5399999618530273,&quot;right&quot;:1.2699999809265137,&quot;top&quot;:4.2329998016357422},&quot;type&quot;:0},{&quot;id&quot;:&quot;2021-04-01T15:11:49&quot;,&quot;margin&quot;:{&quot;bottom&quot;:3.809999942779541,&quot;left&quot;:2.5399999618530273,&quot;right&quot;:1.2699999809265137,&quot;top&quot;:0.14886273443698883},&quot;type&quot;:0}],&quot;type&quot;:0},{&quot;id&quot;:&quot;2021-04-01T15:11:49&quot;,&quot;margin&quot;:{&quot;bottom&quot;:2.9630000591278076,&quot;left&quot;:0.84700000286102295,&quot;right&quot;:1.6610000133514404,&quot;top&quot;:3.3870000839233398},&quot;type&quot;:0}],&quot;type&quot;:0}],&quot;type&quot;:0}"/>
  <p:tag name="KSO_WM_SLIDE_BACKGROUND" val="[&quot;navigation&quot;]"/>
  <p:tag name="KSO_WM_SLIDE_RATIO" val="1.777778"/>
  <p:tag name="KSO_WM_CHIP_INFOS" val="{&quot;type&quot;:0,&quot;layout_type&quot;:&quot;navigation&quot;,&quot;layout_feature&quot;:1,&quot;aspect_ratio&quot;:&quot;16:9&quot;,&quot;same_font_size&quot;:false,&quot;diagram&quot;:{&quot;type&quot;:[],&quot;direction&quot;:0,&quot;isSupportDecBetweenItems&quot;:false},&quot;tags&quot;:{&quot;style&quot;:[&quot;商务&quot;,&quot;简约&quot;,&quot;文艺清新&quot;,&quot;中国风&quot;,&quot;卡通&quot;,&quot;欧美风&quot;,&quot;黑板风&quot;,&quot;渐变风&quot;,&quot;党政风&quot;]},&quot;slide_type&quot;:[&quot;text&quot;]}"/>
  <p:tag name="KSO_WM_CHIP_XID" val="5f5f3b778e478fb0c58a9434"/>
  <p:tag name="KSO_WM_CHIP_FILLPROP" val="[[{&quot;text_align&quot;:&quot;lm&quot;,&quot;text_direction&quot;:&quot;horizontal&quot;,&quot;support_big_font&quot;:false,&quot;fill_id&quot;:&quot;c934b58042b44607bfcc30469ccc57d1&quot;,&quot;fill_align&quot;:&quot;lm&quot;,&quot;chip_types&quot;:[&quot;header&quot;]},{&quot;text_align&quot;:&quot;lm&quot;,&quot;text_direction&quot;:&quot;horizontal&quot;,&quot;support_big_font&quot;:false,&quot;fill_id&quot;:&quot;10982f7e852b4367b3f6476e233ee87b&quot;,&quot;fill_align&quot;:&quot;cm&quot;,&quot;chip_types&quot;:[&quot;text&quot;,&quot;picture&quot;]},{&quot;text_align&quot;:&quot;cm&quot;,&quot;text_direction&quot;:&quot;horizontal&quot;,&quot;support_big_font&quot;:false,&quot;fill_id&quot;:&quot;fbbe603274bf4c259f47f9a86b67354d&quot;,&quot;fill_align&quot;:&quot;cm&quot;,&quot;chip_types&quot;:[&quot;text&quot;,&quot;picture&quot;,&quot;chart&quot;,&quot;table&quot;,&quot;video&quot;]}],[{&quot;text_align&quot;:&quot;lm&quot;,&quot;text_direction&quot;:&quot;horizontal&quot;,&quot;support_big_font&quot;:false,&quot;fill_id&quot;:&quot;c934b58042b44607bfcc30469ccc57d1&quot;,&quot;fill_align&quot;:&quot;lm&quot;,&quot;chip_types&quot;:[&quot;header&quot;]},{&quot;text_align&quot;:&quot;lm&quot;,&quot;text_direction&quot;:&quot;horizontal&quot;,&quot;support_big_font&quot;:false,&quot;fill_id&quot;:&quot;10982f7e852b4367b3f6476e233ee87b&quot;,&quot;fill_align&quot;:&quot;cm&quot;,&quot;chip_types&quot;:[&quot;picture&quot;]},{&quot;text_align&quot;:&quot;lm&quot;,&quot;text_direction&quot;:&quot;horizontal&quot;,&quot;support_big_font&quot;:false,&quot;fill_id&quot;:&quot;fbbe603274bf4c259f47f9a86b67354d&quot;,&quot;fill_align&quot;:&quot;cm&quot;,&quot;chip_types&quot;:[&quot;text&quot;]}]]"/>
  <p:tag name="FIXED_XID_TMP" val="5f5ee1ca4d6848d78f644aeb"/>
  <p:tag name="KSO_WM_CHIP_DECFILLPROP" val="[]"/>
  <p:tag name="KSO_WM_SLIDE_CAN_ADD_NAVIGATION" val="1"/>
  <p:tag name="KSO_WM_CHIP_GROUPID" val="5f5ee1ca4d6848d78f644aeb"/>
  <p:tag name="KSO_WM_SLIDE_BK_DARK_LIGHT" val="2"/>
  <p:tag name="KSO_WM_SLIDE_BACKGROUND_TYPE" val="navigation"/>
  <p:tag name="KSO_WM_SLIDE_SUPPORT_FEATURE_TYPE" val="0"/>
  <p:tag name="KSO_WM_TEMPLATE_ASSEMBLE_XID" val="60656eaa4054ed1e2fb7fd70"/>
  <p:tag name="KSO_WM_TEMPLATE_ASSEMBLE_GROUPID" val="60656eaa4054ed1e2fb7fd70"/>
  <p:tag name="KSO_WM_SPECIAL_SOURCE" val="bdnull"/>
</p:tagLst>
</file>

<file path=ppt/tags/tag4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NOCLEAR" val="0"/>
  <p:tag name="KSO_WM_UNIT_VALUE" val="31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diagram20211216_1*a*1"/>
  <p:tag name="KSO_WM_TEMPLATE_CATEGORY" val="diagram"/>
  <p:tag name="KSO_WM_TEMPLATE_INDEX" val="20211216"/>
  <p:tag name="KSO_WM_UNIT_LAYERLEVEL" val="1"/>
  <p:tag name="KSO_WM_TAG_VERSION" val="1.0"/>
  <p:tag name="KSO_WM_BEAUTIFY_FLAG" val="#wm#"/>
  <p:tag name="KSO_WM_UNIT_PRESET_TEXT" val="单击此处添加大标题内容"/>
  <p:tag name="KSO_WM_UNIT_DEFAULT_FONT" val="24;44;4"/>
  <p:tag name="KSO_WM_UNIT_BLOCK" val="0"/>
  <p:tag name="KSO_WM_UNIT_SHOW_EDIT_AREA_INDICATION" val="1"/>
  <p:tag name="KSO_WM_CHIP_GROUPID" val="5e7881253197e252a37019b5"/>
  <p:tag name="KSO_WM_CHIP_XID" val="5e7881253197e252a37019b6"/>
  <p:tag name="KSO_WM_UNIT_DEC_AREA_ID" val="b2492239f4a947bc97d078bc106b42af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lm&quot;,&quot;fill_mode&quot;:&quot;full&quot;,&quot;sacle_strategy&quot;:&quot;smart&quot;}"/>
  <p:tag name="KSO_WM_ASSEMBLE_CHIP_INDEX" val="0893860dddcf4b76b4cc746b94f869df"/>
  <p:tag name="KSO_WM_UNIT_TEXT_FILL_FORE_SCHEMECOLOR_INDEX_BRIGHTNESS" val="0"/>
  <p:tag name="KSO_WM_UNIT_TEXT_FILL_FORE_SCHEMECOLOR_INDEX" val="13"/>
  <p:tag name="KSO_WM_UNIT_TEXT_FILL_TYPE" val="1"/>
  <p:tag name="KSO_WM_TEMPLATE_ASSEMBLE_XID" val="60656eaa4054ed1e2fb7fd70"/>
  <p:tag name="KSO_WM_TEMPLATE_ASSEMBLE_GROUPID" val="60656eaa4054ed1e2fb7fd70"/>
</p:tagLst>
</file>

<file path=ppt/tags/tag4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PRESET_TEXT" val="单击此处添加小标题"/>
  <p:tag name="KSO_WM_UNIT_NOCLEAR" val="0"/>
  <p:tag name="KSO_WM_UNIT_VALUE" val="20"/>
  <p:tag name="KSO_WM_UNIT_HIGHLIGHT" val="0"/>
  <p:tag name="KSO_WM_UNIT_COMPATIBLE" val="0"/>
  <p:tag name="KSO_WM_UNIT_DIAGRAM_ISNUMVISUAL" val="0"/>
  <p:tag name="KSO_WM_UNIT_DIAGRAM_ISREFERUNIT" val="0"/>
  <p:tag name="KSO_WM_UNIT_TYPE" val="h_a"/>
  <p:tag name="KSO_WM_UNIT_INDEX" val="1_1"/>
  <p:tag name="KSO_WM_UNIT_ID" val="diagram20211216_1*h_a*1_1"/>
  <p:tag name="KSO_WM_TEMPLATE_CATEGORY" val="diagram"/>
  <p:tag name="KSO_WM_TEMPLATE_INDEX" val="20211216"/>
  <p:tag name="KSO_WM_UNIT_LAYERLEVEL" val="1_1"/>
  <p:tag name="KSO_WM_TAG_VERSION" val="1.0"/>
  <p:tag name="KSO_WM_BEAUTIFY_FLAG" val="#wm#"/>
  <p:tag name="KSO_WM_UNIT_DEFAULT_FONT" val="18;24;2"/>
  <p:tag name="KSO_WM_UNIT_BLOCK" val="0"/>
  <p:tag name="KSO_WM_UNIT_SHOW_EDIT_AREA_INDICATION" val="1"/>
  <p:tag name="KSO_WM_CHIP_GROUPID" val="5e6b05b36848fb12bee65ad8"/>
  <p:tag name="KSO_WM_CHIP_XID" val="5e6b05b36848fb12bee65ada"/>
  <p:tag name="KSO_WM_UNIT_DEC_AREA_ID" val="75a8e7fcbd714676a839aef0416b8fa4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mode&quot;:&quot;full&quot;,&quot;sacle_strategy&quot;:&quot;smart&quot;}"/>
  <p:tag name="KSO_WM_ASSEMBLE_CHIP_INDEX" val="074d2771ff2144a7ab310b9a0e692232"/>
  <p:tag name="KSO_WM_UNIT_TEXT_FILL_FORE_SCHEMECOLOR_INDEX_BRIGHTNESS" val="0"/>
  <p:tag name="KSO_WM_UNIT_TEXT_FILL_FORE_SCHEMECOLOR_INDEX" val="13"/>
  <p:tag name="KSO_WM_UNIT_TEXT_FILL_TYPE" val="1"/>
  <p:tag name="KSO_WM_TEMPLATE_ASSEMBLE_XID" val="60656eaa4054ed1e2fb7fd70"/>
  <p:tag name="KSO_WM_TEMPLATE_ASSEMBLE_GROUPID" val="60656eaa4054ed1e2fb7fd70"/>
</p:tagLst>
</file>

<file path=ppt/tags/tag4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SUBTYPE" val="a"/>
  <p:tag name="KSO_WM_UNIT_PRESET_TEXT" val="单击此处添加正文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TYPE" val="h_f"/>
  <p:tag name="KSO_WM_UNIT_INDEX" val="1_1"/>
  <p:tag name="KSO_WM_UNIT_ID" val="diagram20211216_1*h_f*1_1"/>
  <p:tag name="KSO_WM_TEMPLATE_CATEGORY" val="diagram"/>
  <p:tag name="KSO_WM_TEMPLATE_INDEX" val="20211216"/>
  <p:tag name="KSO_WM_UNIT_LAYERLEVEL" val="1_1"/>
  <p:tag name="KSO_WM_TAG_VERSION" val="1.0"/>
  <p:tag name="KSO_WM_BEAUTIFY_FLAG" val="#wm#"/>
  <p:tag name="KSO_WM_UNIT_SUBTYPE" val="a"/>
  <p:tag name="KSO_WM_UNIT_DEFAULT_FONT" val="14;20;2"/>
  <p:tag name="KSO_WM_UNIT_BLOCK" val="0"/>
  <p:tag name="KSO_WM_UNIT_VALUE" val="30"/>
  <p:tag name="KSO_WM_UNIT_SHOW_EDIT_AREA_INDICATION" val="1"/>
  <p:tag name="KSO_WM_CHIP_GROUPID" val="5e6b05b36848fb12bee65ad8"/>
  <p:tag name="KSO_WM_CHIP_XID" val="5e6b05b36848fb12bee65ada"/>
  <p:tag name="KSO_WM_UNIT_DEC_AREA_ID" val="9fa3d9e5514e4461a58af5975f2b6a77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mode&quot;:&quot;full&quot;,&quot;sacle_strategy&quot;:&quot;smart&quot;}"/>
  <p:tag name="KSO_WM_ASSEMBLE_CHIP_INDEX" val="074d2771ff2144a7ab310b9a0e692232"/>
  <p:tag name="KSO_WM_UNIT_TEXT_FILL_FORE_SCHEMECOLOR_INDEX_BRIGHTNESS" val="0.25"/>
  <p:tag name="KSO_WM_UNIT_TEXT_FILL_FORE_SCHEMECOLOR_INDEX" val="13"/>
  <p:tag name="KSO_WM_UNIT_TEXT_FILL_TYPE" val="1"/>
  <p:tag name="KSO_WM_TEMPLATE_ASSEMBLE_XID" val="60656eaa4054ed1e2fb7fd70"/>
  <p:tag name="KSO_WM_TEMPLATE_ASSEMBLE_GROUPID" val="60656eaa4054ed1e2fb7fd70"/>
</p:tagLst>
</file>

<file path=ppt/tags/tag4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11216_1*i*2"/>
  <p:tag name="KSO_WM_TEMPLATE_CATEGORY" val="diagram"/>
  <p:tag name="KSO_WM_TEMPLATE_INDEX" val="20211216"/>
  <p:tag name="KSO_WM_UNIT_LAYERLEVEL" val="1"/>
  <p:tag name="KSO_WM_TAG_VERSION" val="1.0"/>
  <p:tag name="KSO_WM_BEAUTIFY_FLAG" val="#wm#"/>
  <p:tag name="KSO_WM_UNIT_BLOCK" val="0"/>
  <p:tag name="KSO_WM_UNIT_SM_LIMIT_TYPE" val="2"/>
  <p:tag name="KSO_WM_UNIT_DEC_AREA_ID" val="ad0478d7b91742c19febd6454287f58d"/>
  <p:tag name="KSO_WM_UNIT_TYPE" val="i"/>
  <p:tag name="KSO_WM_UNIT_INDEX" val="2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CHIP_GROUPID" val="5f5ee1ca4d6848d78f644aeb"/>
  <p:tag name="KSO_WM_CHIP_XID" val="5f5f3b778e478fb0c58a9434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2"/>
  <p:tag name="KSO_WM_UNIT_TEXT_FILL_TYPE" val="1"/>
  <p:tag name="KSO_WM_UNIT_VALUE" val="208"/>
  <p:tag name="KSO_WM_TEMPLATE_ASSEMBLE_XID" val="60656eaa4054ed1e2fb7fd70"/>
  <p:tag name="KSO_WM_TEMPLATE_ASSEMBLE_GROUPID" val="60656eaa4054ed1e2fb7fd70"/>
</p:tagLst>
</file>

<file path=ppt/tags/tag4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11216_1*i*2"/>
  <p:tag name="KSO_WM_TEMPLATE_CATEGORY" val="diagram"/>
  <p:tag name="KSO_WM_TEMPLATE_INDEX" val="20211216"/>
  <p:tag name="KSO_WM_UNIT_LAYERLEVEL" val="1"/>
  <p:tag name="KSO_WM_TAG_VERSION" val="1.0"/>
  <p:tag name="KSO_WM_BEAUTIFY_FLAG" val="#wm#"/>
  <p:tag name="KSO_WM_UNIT_BLOCK" val="0"/>
  <p:tag name="KSO_WM_UNIT_SM_LIMIT_TYPE" val="2"/>
  <p:tag name="KSO_WM_UNIT_DEC_AREA_ID" val="ad0478d7b91742c19febd6454287f58d"/>
  <p:tag name="KSO_WM_UNIT_TYPE" val="i"/>
  <p:tag name="KSO_WM_UNIT_INDEX" val="2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CHIP_GROUPID" val="5f5ee1ca4d6848d78f644aeb"/>
  <p:tag name="KSO_WM_CHIP_XID" val="5f5f3b778e478fb0c58a9434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2"/>
  <p:tag name="KSO_WM_UNIT_TEXT_FILL_TYPE" val="1"/>
  <p:tag name="KSO_WM_UNIT_VALUE" val="208"/>
  <p:tag name="KSO_WM_TEMPLATE_ASSEMBLE_XID" val="60656eaa4054ed1e2fb7fd70"/>
  <p:tag name="KSO_WM_TEMPLATE_ASSEMBLE_GROUPID" val="60656eaa4054ed1e2fb7fd70"/>
</p:tagLst>
</file>

<file path=ppt/tags/tag4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VALUE" val="508*1904"/>
  <p:tag name="KSO_WM_UNIT_HIGHLIGHT" val="0"/>
  <p:tag name="KSO_WM_UNIT_COMPATIBLE" val="0"/>
  <p:tag name="KSO_WM_UNIT_DIAGRAM_ISNUMVISUAL" val="0"/>
  <p:tag name="KSO_WM_UNIT_DIAGRAM_ISREFERUNIT" val="0"/>
  <p:tag name="KSO_WM_UNIT_TYPE" val="d"/>
  <p:tag name="KSO_WM_UNIT_INDEX" val="1"/>
  <p:tag name="KSO_WM_UNIT_ID" val="diagram20211216_1*d*1"/>
  <p:tag name="KSO_WM_TEMPLATE_CATEGORY" val="diagram"/>
  <p:tag name="KSO_WM_TEMPLATE_INDEX" val="20211216"/>
  <p:tag name="KSO_WM_UNIT_LAYERLEVEL" val="1"/>
  <p:tag name="KSO_WM_TAG_VERSION" val="1.0"/>
  <p:tag name="KSO_WM_BEAUTIFY_FLAG" val="#wm#"/>
  <p:tag name="KSO_WM_CHIP_GROUPID" val="5e7310da9a230a26b9e88a19"/>
  <p:tag name="KSO_WM_CHIP_XID" val="5e7310da9a230a26b9e88a1a"/>
  <p:tag name="KSO_WM_UNIT_DEC_AREA_ID" val="92e15c8f426d498db6fd934e8e6de790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mode&quot;:&quot;full&quot;,&quot;sacle_strategy&quot;:&quot;smart&quot;}"/>
  <p:tag name="KSO_WM_ASSEMBLE_CHIP_INDEX" val="da6471178fc74c688e211c8f5e2a9959"/>
  <p:tag name="KSO_WM_UNIT_SUPPORT_UNIT_TYPE" val="[&quot;d&quot;,&quot;α&quot;,&quot;β&quot;,&quot;θ&quot;]"/>
  <p:tag name="KSO_WM_TEMPLATE_ASSEMBLE_XID" val="60656eaa4054ed1e2fb7fd70"/>
  <p:tag name="KSO_WM_TEMPLATE_ASSEMBLE_GROUPID" val="60656eaa4054ed1e2fb7fd70"/>
</p:tagLst>
</file>

<file path=ppt/tags/tag4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diagram20211021_1"/>
  <p:tag name="KSO_WM_TEMPLATE_SUBCATEGORY" val="21"/>
  <p:tag name="KSO_WM_TEMPLATE_MASTER_TYPE" val="0"/>
  <p:tag name="KSO_WM_TEMPLATE_COLOR_TYPE" val="1"/>
  <p:tag name="KSO_WM_SLIDE_TYPE" val="text"/>
  <p:tag name="KSO_WM_SLIDE_SUBTYPE" val="picTxt"/>
  <p:tag name="KSO_WM_SLIDE_ITEM_CNT" val="0"/>
  <p:tag name="KSO_WM_SLIDE_INDEX" val="1"/>
  <p:tag name="KSO_WM_SLIDE_SIZE" val="407.949*72.7"/>
  <p:tag name="KSO_WM_SLIDE_POSITION" val="48*299.302"/>
  <p:tag name="KSO_WM_TAG_VERSION" val="1.0"/>
  <p:tag name="KSO_WM_BEAUTIFY_FLAG" val="#wm#"/>
  <p:tag name="KSO_WM_TEMPLATE_CATEGORY" val="diagram"/>
  <p:tag name="KSO_WM_TEMPLATE_INDEX" val="20211021"/>
  <p:tag name="KSO_WM_SLIDE_LAYOUT" val="a_d_h"/>
  <p:tag name="KSO_WM_SLIDE_LAYOUT_CNT" val="1_1_1"/>
  <p:tag name="KSO_WM_SLIDE_CONSTRAINT" val="%7b%22slideConstraint%22%3a%7b%22seriesAreas%22%3a%5b%5d%2c%22singleAreas%22%3a%5b%7b%22shapes%22%3a%5b15%5d%2c%22serialConstraintIndex%22%3a-1%2c%22areatextmark%22%3a0%2c%22pictureprocessmark%22%3a0%7d%5d%7d%7d"/>
  <p:tag name="KSO_WM_SLIDE_COLORSCHEME_VERSION" val="3.2"/>
  <p:tag name="KSO_WM_SLIDE_LAYOUT_INFO" val="{&quot;backgroundInfo&quot;:[{&quot;bottom&quot;:0,&quot;bottomAbs&quot;:false,&quot;left&quot;:0,&quot;leftAbs&quot;:false,&quot;right&quot;:0,&quot;rightAbs&quot;:false,&quot;top&quot;:0,&quot;topAbs&quot;:false,&quot;type&quot;:&quot;general&quot;}],&quot;direction&quot;:1,&quot;id&quot;:&quot;2021-04-01T15:10:14&quot;,&quot;maxSize&quot;:{&quot;size1&quot;:52.399634822209677},&quot;minSize&quot;:{&quot;size1&quot;:52.399634822209677},&quot;normalSize&quot;:{&quot;size1&quot;:52.399634822209677},&quot;subLayout&quot;:[{&quot;id&quot;:&quot;2021-04-01T15:10:14&quot;,&quot;maxSize&quot;:{&quot;size1&quot;:58.07138557071729},&quot;minSize&quot;:{&quot;size1&quot;:40.271385570717285},&quot;normalSize&quot;:{&quot;size1&quot;:43.193792978124698},&quot;subLayout&quot;:[{&quot;id&quot;:&quot;2021-04-01T15:10:14&quot;,&quot;margin&quot;:{&quot;bottom&quot;:0.81999999284744263,&quot;left&quot;:1.6929999589920044,&quot;right&quot;:1.6670000553131104,&quot;top&quot;:4.2329998016357422},&quot;type&quot;:0},{&quot;id&quot;:&quot;2021-04-01T15:10:14&quot;,&quot;margin&quot;:{&quot;bottom&quot;:4.2329998016357422,&quot;left&quot;:1.6929999589920044,&quot;right&quot;:1.6670000553131104,&quot;top&quot;:0.026000002399086952},&quot;maxSize&quot;:{&quot;size1&quot;:35.474651109648747},&quot;minSize&quot;:{&quot;size1&quot;:19.574651109648745},&quot;normalSize&quot;:{&quot;size1&quot;:27.837483107106365},&quot;subLayout&quot;:[{&quot;id&quot;:&quot;2021-04-01T15:10:14&quot;,&quot;margin&quot;:{&quot;bottom&quot;:0.046929735690355301,&quot;left&quot;:1.6929999589920044,&quot;right&quot;:1.6670000553131104,&quot;top&quot;:0.026000002399086952},&quot;type&quot;:0},{&quot;id&quot;:&quot;2021-04-01T15:10:14&quot;,&quot;margin&quot;:{&quot;bottom&quot;:4.2329998016357422,&quot;left&quot;:1.6929999589920044,&quot;right&quot;:1.6670000553131104,&quot;top&quot;:0.14886149764060974},&quot;type&quot;:0}],&quot;type&quot;:0}],&quot;type&quot;:0},{&quot;id&quot;:&quot;2021-04-01T15:10:14&quot;,&quot;margin&quot;:{&quot;bottom&quot;:1.6929999589920044,&quot;left&quot;:0.026000002399086952,&quot;right&quot;:1.6929999589920044,&quot;top&quot;:2.5399999618530273},&quot;type&quot;:0}],&quot;type&quot;:0}"/>
  <p:tag name="KSO_WM_SLIDE_BACKGROUND" val="[&quot;general&quot;]"/>
  <p:tag name="KSO_WM_SLIDE_RATIO" val="1.777778"/>
  <p:tag name="KSO_WM_CHIP_INFOS" val="{&quot;type&quot;:0,&quot;layout_type&quot;:&quot;leftright&quot;,&quot;layout_feature&quot;:1,&quot;aspect_ratio&quot;:&quot;16:9&quot;,&quot;same_font_size&quot;:false,&quot;diagram&quot;:{&quot;type&quot;:[],&quot;direction&quot;:0,&quot;isSupportDecBetweenItems&quot;:false},&quot;tags&quot;:{&quot;style&quot;:[&quot;商务&quot;,&quot;简约&quot;,&quot;文艺清新&quot;,&quot;中国风&quot;,&quot;卡通&quot;,&quot;欧美风&quot;,&quot;黑板风&quot;,&quot;渐变风&quot;,&quot;党政风&quot;]},&quot;slide_type&quot;:[&quot;text&quot;]}"/>
  <p:tag name="KSO_WM_CHIP_FILLPROP" val="[[{&quot;text_align&quot;:&quot;lb&quot;,&quot;text_direction&quot;:&quot;horizontal&quot;,&quot;support_big_font&quot;:true,&quot;fill_id&quot;:&quot;cf9b73648b7a412b8baf769e5847bf39&quot;,&quot;fill_align&quot;:&quot;lb&quot;,&quot;chip_types&quot;:[&quot;header&quot;]},{&quot;text_align&quot;:&quot;lt&quot;,&quot;text_direction&quot;:&quot;horizontal&quot;,&quot;support_big_font&quot;:true,&quot;fill_id&quot;:&quot;7b8baaa7df5c421e9b45f5d9d332ba83&quot;,&quot;fill_align&quot;:&quot;lt&quot;,&quot;chip_types&quot;:[&quot;text&quot;]},{&quot;text_align&quot;:&quot;cm&quot;,&quot;text_direction&quot;:&quot;horizontal&quot;,&quot;support_big_font&quot;:false,&quot;fill_id&quot;:&quot;ef8157b86c6f4523a5bfddf5d30ae854&quot;,&quot;fill_align&quot;:&quot;cm&quot;,&quot;chip_types&quot;:[&quot;picture&quot;]}]]"/>
  <p:tag name="KSO_WM_CHIP_XID" val="5ef31f54c6295c63c1a2e06f"/>
  <p:tag name="KSO_WM_CHIP_DECFILLPROP" val="[]"/>
  <p:tag name="KSO_WM_SLIDE_CAN_ADD_NAVIGATION" val="1"/>
  <p:tag name="KSO_WM_CHIP_GROUPID" val="5ef31f54c6295c63c1a2e06e"/>
  <p:tag name="KSO_WM_SLIDE_BK_DARK_LIGHT" val="2"/>
  <p:tag name="KSO_WM_SLIDE_BACKGROUND_TYPE" val="general"/>
  <p:tag name="KSO_WM_SLIDE_SUPPORT_FEATURE_TYPE" val="0"/>
  <p:tag name="KSO_WM_TEMPLATE_ASSEMBLE_XID" val="60656ea34054ed1e2fb7fcd2"/>
  <p:tag name="KSO_WM_TEMPLATE_ASSEMBLE_GROUPID" val="60656ea34054ed1e2fb7fcd2"/>
  <p:tag name="KSO_WM_SPECIAL_SOURCE" val="bdnull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4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diagram20211021_1*i*1"/>
  <p:tag name="KSO_WM_TEMPLATE_CATEGORY" val="diagram"/>
  <p:tag name="KSO_WM_TEMPLATE_INDEX" val="20211021"/>
  <p:tag name="KSO_WM_UNIT_LAYERLEVEL" val="1"/>
  <p:tag name="KSO_WM_TAG_VERSION" val="1.0"/>
  <p:tag name="KSO_WM_BEAUTIFY_FLAG" val="#wm#"/>
  <p:tag name="KSO_WM_UNIT_ADJUSTLAYOUT_ID" val="8"/>
  <p:tag name="KSO_WM_UNIT_COLOR_SCHEME_SHAPE_ID" val="8"/>
  <p:tag name="KSO_WM_UNIT_COLOR_SCHEME_PARENT_PAGE" val="0_1"/>
  <p:tag name="KSO_WM_UNIT_FOIL_COLOR" val="1"/>
  <p:tag name="KSO_WM_UNIT_BLOCK" val="0"/>
  <p:tag name="KSO_WM_UNIT_SM_LIMIT_TYPE" val="2"/>
  <p:tag name="KSO_WM_UNIT_DEC_AREA_ID" val="3d7b28bc36e241f4870e024b2683ac6a"/>
  <p:tag name="KSO_WM_UNIT_DECORATE_INFO" val="{&quot;DecorateInfoH&quot;:{&quot;IsAbs&quot;:true},&quot;DecorateInfoW&quot;:{&quot;IsAbs&quot;:true},&quot;DecorateInfoX&quot;:{&quot;IsAbs&quot;:true,&quot;Pos&quot;:1},&quot;DecorateInfoY&quot;:{&quot;IsAbs&quot;:true,&quot;Pos&quot;:1},&quot;ReferentInfo&quot;:{&quot;Id&quot;:&quot;fd159266030a4f7585b4923e34860716&quot;,&quot;X&quot;:{&quot;Pos&quot;:1},&quot;Y&quot;:{&quot;Pos&quot;:1}},&quot;whChangeMode&quot;:0}"/>
  <p:tag name="KSO_WM_CHIP_GROUPID" val="5ef31f54c6295c63c1a2e06e"/>
  <p:tag name="KSO_WM_CHIP_XID" val="5ef31f54c6295c63c1a2e06f"/>
  <p:tag name="KSO_WM_UNIT_FILL_FORE_SCHEMECOLOR_INDEX_BRIGHTNESS" val="0"/>
  <p:tag name="KSO_WM_UNIT_FILL_FORE_SCHEMECOLOR_INDEX" val="13"/>
  <p:tag name="KSO_WM_UNIT_FILL_TYPE" val="1"/>
  <p:tag name="KSO_WM_UNIT_TEXT_FILL_FORE_SCHEMECOLOR_INDEX_BRIGHTNESS" val="0"/>
  <p:tag name="KSO_WM_UNIT_TEXT_FILL_FORE_SCHEMECOLOR_INDEX" val="14"/>
  <p:tag name="KSO_WM_UNIT_TEXT_FILL_TYPE" val="1"/>
  <p:tag name="KSO_WM_UNIT_VALUE" val="360"/>
  <p:tag name="KSO_WM_TEMPLATE_ASSEMBLE_XID" val="60656ea34054ed1e2fb7fcd2"/>
  <p:tag name="KSO_WM_TEMPLATE_ASSEMBLE_GROUPID" val="60656ea34054ed1e2fb7fcd2"/>
</p:tagLst>
</file>

<file path=ppt/tags/tag4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4"/>
  <p:tag name="KSO_WM_UNIT_ID" val="diagram20211021_1*i*4"/>
  <p:tag name="KSO_WM_TEMPLATE_CATEGORY" val="diagram"/>
  <p:tag name="KSO_WM_TEMPLATE_INDEX" val="20211021"/>
  <p:tag name="KSO_WM_UNIT_LAYERLEVEL" val="1"/>
  <p:tag name="KSO_WM_TAG_VERSION" val="1.0"/>
  <p:tag name="KSO_WM_BEAUTIFY_FLAG" val="#wm#"/>
  <p:tag name="KSO_WM_UNIT_ADJUSTLAYOUT_ID" val="12"/>
  <p:tag name="KSO_WM_UNIT_COLOR_SCHEME_SHAPE_ID" val="12"/>
  <p:tag name="KSO_WM_UNIT_COLOR_SCHEME_PARENT_PAGE" val="0_1"/>
  <p:tag name="KSO_WM_UNIT_DECOLORIZATION" val="1"/>
  <p:tag name="KSO_WM_UNIT_BLOCK" val="0"/>
  <p:tag name="KSO_WM_UNIT_SM_LIMIT_TYPE" val="2"/>
  <p:tag name="KSO_WM_UNIT_DEC_AREA_ID" val="cfd68c60e5ec4129b3760c8b4246e74f"/>
  <p:tag name="KSO_WM_UNIT_DECORATE_INFO" val="{&quot;ReferentInfo&quot;:{&quot;Id&quot;:&quot;slide&quot;,&quot;X&quot;:{&quot;Pos&quot;:1},&quot;Y&quot;:{&quot;Pos&quot;:0}},&quot;DecorateInfoX&quot;:{&quot;Pos&quot;:1,&quot;IsAbs&quot;:false},&quot;DecorateInfoY&quot;:{&quot;Pos&quot;:0,&quot;IsAbs&quot;:false},&quot;DecorateInfoW&quot;:{&quot;IsAbs&quot;:false},&quot;DecorateInfoH&quot;:{&quot;IsAbs&quot;:false},&quot;whChangeMode&quot;:1}"/>
  <p:tag name="KSO_WM_CHIP_GROUPID" val="5ef31f54c6295c63c1a2e06e"/>
  <p:tag name="KSO_WM_CHIP_XID" val="5ef31f54c6295c63c1a2e06f"/>
  <p:tag name="KSO_WM_UNIT_LINE_FORE_SCHEMECOLOR_INDEX_BRIGHTNESS" val="-0.25"/>
  <p:tag name="KSO_WM_UNIT_LINE_FORE_SCHEMECOLOR_INDEX" val="14"/>
  <p:tag name="KSO_WM_UNIT_LINE_FILL_TYPE" val="2"/>
  <p:tag name="KSO_WM_TEMPLATE_ASSEMBLE_XID" val="60656ea34054ed1e2fb7fcd2"/>
  <p:tag name="KSO_WM_TEMPLATE_ASSEMBLE_GROUPID" val="60656ea34054ed1e2fb7fcd2"/>
</p:tagLst>
</file>

<file path=ppt/tags/tag4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diagram20211021_1*i*5"/>
  <p:tag name="KSO_WM_TEMPLATE_CATEGORY" val="diagram"/>
  <p:tag name="KSO_WM_TEMPLATE_INDEX" val="20211021"/>
  <p:tag name="KSO_WM_UNIT_LAYERLEVEL" val="1"/>
  <p:tag name="KSO_WM_TAG_VERSION" val="1.0"/>
  <p:tag name="KSO_WM_BEAUTIFY_FLAG" val="#wm#"/>
  <p:tag name="KSO_WM_UNIT_ADJUSTLAYOUT_ID" val="11"/>
  <p:tag name="KSO_WM_UNIT_COLOR_SCHEME_SHAPE_ID" val="11"/>
  <p:tag name="KSO_WM_UNIT_COLOR_SCHEME_PARENT_PAGE" val="0_1"/>
  <p:tag name="KSO_WM_UNIT_DECOLORIZATION" val="1"/>
  <p:tag name="KSO_WM_UNIT_BLOCK" val="0"/>
  <p:tag name="KSO_WM_UNIT_SM_LIMIT_TYPE" val="3"/>
  <p:tag name="KSO_WM_UNIT_DEC_AREA_ID" val="22927046e99447bebb487d2cb5fb318f"/>
  <p:tag name="KSO_WM_UNIT_DECORATE_INFO" val="{&quot;DecorateInfoH&quot;:{&quot;IsAbs&quot;:true},&quot;DecorateInfoW&quot;:{&quot;IsAbs&quot;:false},&quot;DecorateInfoX&quot;:{&quot;IsAbs&quot;:true,&quot;Pos&quot;:1},&quot;DecorateInfoY&quot;:{&quot;IsAbs&quot;:true,&quot;Pos&quot;:2},&quot;ReferentInfo&quot;:{&quot;Id&quot;:&quot;9693626ca819483c87468ae2caa0eb19&quot;,&quot;X&quot;:{&quot;Pos&quot;:1},&quot;Y&quot;:{&quot;Pos&quot;:2}},&quot;whChangeMode&quot;:0}"/>
  <p:tag name="KSO_WM_CHIP_GROUPID" val="5ef31f54c6295c63c1a2e06e"/>
  <p:tag name="KSO_WM_CHIP_XID" val="5ef31f54c6295c63c1a2e06f"/>
  <p:tag name="KSO_WM_UNIT_LINE_FORE_SCHEMECOLOR_INDEX_BRIGHTNESS" val="-0.25"/>
  <p:tag name="KSO_WM_UNIT_LINE_FORE_SCHEMECOLOR_INDEX" val="14"/>
  <p:tag name="KSO_WM_UNIT_LINE_FILL_TYPE" val="2"/>
  <p:tag name="KSO_WM_TEMPLATE_ASSEMBLE_XID" val="60656ea34054ed1e2fb7fcd2"/>
  <p:tag name="KSO_WM_TEMPLATE_ASSEMBLE_GROUPID" val="60656ea34054ed1e2fb7fcd2"/>
</p:tagLst>
</file>

<file path=ppt/tags/tag4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NOCLEAR" val="0"/>
  <p:tag name="KSO_WM_UNIT_VALUE" val="11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diagram20211021_1*a*1"/>
  <p:tag name="KSO_WM_TEMPLATE_CATEGORY" val="diagram"/>
  <p:tag name="KSO_WM_TEMPLATE_INDEX" val="20211021"/>
  <p:tag name="KSO_WM_UNIT_LAYERLEVEL" val="1"/>
  <p:tag name="KSO_WM_TAG_VERSION" val="1.0"/>
  <p:tag name="KSO_WM_BEAUTIFY_FLAG" val="#wm#"/>
  <p:tag name="KSO_WM_UNIT_PRESET_TEXT" val="添加标题"/>
  <p:tag name="KSO_WM_UNIT_DEFAULT_FONT" val="24;44;4"/>
  <p:tag name="KSO_WM_UNIT_BLOCK" val="0"/>
  <p:tag name="KSO_WM_UNIT_SHOW_EDIT_AREA_INDICATION" val="1"/>
  <p:tag name="KSO_WM_CHIP_GROUPID" val="5e7881253197e252a37019b5"/>
  <p:tag name="KSO_WM_CHIP_XID" val="5e7881253197e252a37019b6"/>
  <p:tag name="KSO_WM_UNIT_DEC_AREA_ID" val="9693626ca819483c87468ae2caa0eb19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lb&quot;,&quot;fill_mode&quot;:&quot;full&quot;,&quot;sacle_strategy&quot;:&quot;smart&quot;}"/>
  <p:tag name="KSO_WM_ASSEMBLE_CHIP_INDEX" val="f5f7c2ad83124ac292b31f278ca0b38c"/>
  <p:tag name="KSO_WM_UNIT_SUPPORT_BIG_FONT" val="1"/>
  <p:tag name="KSO_WM_UNIT_TEXT_FILL_FORE_SCHEMECOLOR_INDEX_BRIGHTNESS" val="0"/>
  <p:tag name="KSO_WM_UNIT_TEXT_FILL_FORE_SCHEMECOLOR_INDEX" val="13"/>
  <p:tag name="KSO_WM_UNIT_TEXT_FILL_TYPE" val="1"/>
  <p:tag name="KSO_WM_TEMPLATE_ASSEMBLE_XID" val="60656ea34054ed1e2fb7fcd2"/>
  <p:tag name="KSO_WM_TEMPLATE_ASSEMBLE_GROUPID" val="60656ea34054ed1e2fb7fcd2"/>
</p:tagLst>
</file>

<file path=ppt/tags/tag4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PRESET_TEXT" val="单击此处添加小标题"/>
  <p:tag name="KSO_WM_UNIT_NOCLEAR" val="0"/>
  <p:tag name="KSO_WM_UNIT_VALUE" val="20"/>
  <p:tag name="KSO_WM_UNIT_HIGHLIGHT" val="0"/>
  <p:tag name="KSO_WM_UNIT_COMPATIBLE" val="0"/>
  <p:tag name="KSO_WM_UNIT_DIAGRAM_ISNUMVISUAL" val="0"/>
  <p:tag name="KSO_WM_UNIT_DIAGRAM_ISREFERUNIT" val="0"/>
  <p:tag name="KSO_WM_UNIT_TYPE" val="h_a"/>
  <p:tag name="KSO_WM_UNIT_INDEX" val="1_1"/>
  <p:tag name="KSO_WM_UNIT_ID" val="diagram20211021_1*h_a*1_1"/>
  <p:tag name="KSO_WM_TEMPLATE_CATEGORY" val="diagram"/>
  <p:tag name="KSO_WM_TEMPLATE_INDEX" val="20211021"/>
  <p:tag name="KSO_WM_UNIT_LAYERLEVEL" val="1_1"/>
  <p:tag name="KSO_WM_TAG_VERSION" val="1.0"/>
  <p:tag name="KSO_WM_BEAUTIFY_FLAG" val="#wm#"/>
  <p:tag name="KSO_WM_UNIT_DEFAULT_FONT" val="18;24;2"/>
  <p:tag name="KSO_WM_UNIT_BLOCK" val="0"/>
  <p:tag name="KSO_WM_UNIT_SHOW_EDIT_AREA_INDICATION" val="1"/>
  <p:tag name="KSO_WM_CHIP_GROUPID" val="5e6b05b36848fb12bee65ad8"/>
  <p:tag name="KSO_WM_CHIP_XID" val="5e6b05b36848fb12bee65ada"/>
  <p:tag name="KSO_WM_UNIT_DEC_AREA_ID" val="45f2cf50deff4703b9e3f05d444a3c26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lt&quot;,&quot;fill_mode&quot;:&quot;full&quot;,&quot;sacle_strategy&quot;:&quot;smart&quot;}"/>
  <p:tag name="KSO_WM_ASSEMBLE_CHIP_INDEX" val="44291a1d242643e4821f14c2c993d8ce"/>
  <p:tag name="KSO_WM_UNIT_SUPPORT_BIG_FONT" val="1"/>
  <p:tag name="KSO_WM_UNIT_TEXT_FILL_FORE_SCHEMECOLOR_INDEX_BRIGHTNESS" val="0"/>
  <p:tag name="KSO_WM_UNIT_TEXT_FILL_FORE_SCHEMECOLOR_INDEX" val="13"/>
  <p:tag name="KSO_WM_UNIT_TEXT_FILL_TYPE" val="1"/>
  <p:tag name="KSO_WM_TEMPLATE_ASSEMBLE_XID" val="60656ea34054ed1e2fb7fcd2"/>
  <p:tag name="KSO_WM_TEMPLATE_ASSEMBLE_GROUPID" val="60656ea34054ed1e2fb7fcd2"/>
</p:tagLst>
</file>

<file path=ppt/tags/tag4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SUBTYPE" val="a"/>
  <p:tag name="KSO_WM_UNIT_PRESET_TEXT" val="单击此处添加正文，文字是您思想的提炼，请尽量言简意赅的阐述观点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TYPE" val="h_f"/>
  <p:tag name="KSO_WM_UNIT_INDEX" val="1_1"/>
  <p:tag name="KSO_WM_UNIT_ID" val="diagram20211021_1*h_f*1_1"/>
  <p:tag name="KSO_WM_TEMPLATE_CATEGORY" val="diagram"/>
  <p:tag name="KSO_WM_TEMPLATE_INDEX" val="20211021"/>
  <p:tag name="KSO_WM_UNIT_LAYERLEVEL" val="1_1"/>
  <p:tag name="KSO_WM_TAG_VERSION" val="1.0"/>
  <p:tag name="KSO_WM_BEAUTIFY_FLAG" val="#wm#"/>
  <p:tag name="KSO_WM_UNIT_SUBTYPE" val="a"/>
  <p:tag name="KSO_WM_UNIT_DEFAULT_FONT" val="14;20;2"/>
  <p:tag name="KSO_WM_UNIT_BLOCK" val="0"/>
  <p:tag name="KSO_WM_UNIT_VALUE" val="40"/>
  <p:tag name="KSO_WM_UNIT_SHOW_EDIT_AREA_INDICATION" val="1"/>
  <p:tag name="KSO_WM_CHIP_GROUPID" val="5e6b05b36848fb12bee65ad8"/>
  <p:tag name="KSO_WM_CHIP_XID" val="5e6b05b36848fb12bee65ada"/>
  <p:tag name="KSO_WM_UNIT_DEC_AREA_ID" val="d2f715fb0683445ea415dce0251d1697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lt&quot;,&quot;fill_mode&quot;:&quot;full&quot;,&quot;sacle_strategy&quot;:&quot;smart&quot;}"/>
  <p:tag name="KSO_WM_ASSEMBLE_CHIP_INDEX" val="44291a1d242643e4821f14c2c993d8ce"/>
  <p:tag name="KSO_WM_UNIT_SUPPORT_BIG_FONT" val="1"/>
  <p:tag name="KSO_WM_UNIT_TEXT_FILL_FORE_SCHEMECOLOR_INDEX_BRIGHTNESS" val="0.25"/>
  <p:tag name="KSO_WM_UNIT_TEXT_FILL_FORE_SCHEMECOLOR_INDEX" val="13"/>
  <p:tag name="KSO_WM_UNIT_TEXT_FILL_TYPE" val="1"/>
  <p:tag name="KSO_WM_TEMPLATE_ASSEMBLE_XID" val="60656ea34054ed1e2fb7fcd2"/>
  <p:tag name="KSO_WM_TEMPLATE_ASSEMBLE_GROUPID" val="60656ea34054ed1e2fb7fcd2"/>
</p:tagLst>
</file>

<file path=ppt/tags/tag4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VALUE" val="1058*1438"/>
  <p:tag name="KSO_WM_UNIT_HIGHLIGHT" val="0"/>
  <p:tag name="KSO_WM_UNIT_COMPATIBLE" val="1"/>
  <p:tag name="KSO_WM_UNIT_DIAGRAM_ISNUMVISUAL" val="0"/>
  <p:tag name="KSO_WM_UNIT_DIAGRAM_ISREFERUNIT" val="0"/>
  <p:tag name="KSO_WM_UNIT_TYPE" val="d"/>
  <p:tag name="KSO_WM_UNIT_INDEX" val="1"/>
  <p:tag name="KSO_WM_UNIT_ID" val="diagram20211021_1*d*1"/>
  <p:tag name="KSO_WM_TEMPLATE_CATEGORY" val="diagram"/>
  <p:tag name="KSO_WM_TEMPLATE_INDEX" val="20211021"/>
  <p:tag name="KSO_WM_UNIT_LAYERLEVEL" val="1"/>
  <p:tag name="KSO_WM_TAG_VERSION" val="1.0"/>
  <p:tag name="KSO_WM_BEAUTIFY_FLAG" val="#wm#"/>
  <p:tag name="KSO_WM_CHIP_GROUPID" val="5e7310da9a230a26b9e88a19"/>
  <p:tag name="KSO_WM_CHIP_XID" val="5e7310da9a230a26b9e88a1a"/>
  <p:tag name="KSO_WM_UNIT_DEC_AREA_ID" val="fd159266030a4f7585b4923e34860716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mode&quot;:&quot;full&quot;,&quot;sacle_strategy&quot;:&quot;smart&quot;}"/>
  <p:tag name="KSO_WM_ASSEMBLE_CHIP_INDEX" val="16ddcec9e46f4f838632a851e60aa4be"/>
  <p:tag name="KSO_WM_TEMPLATE_ASSEMBLE_XID" val="60656ea34054ed1e2fb7fcd2"/>
  <p:tag name="KSO_WM_TEMPLATE_ASSEMBLE_GROUPID" val="60656ea34054ed1e2fb7fcd2"/>
</p:tagLst>
</file>

<file path=ppt/tags/tag4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diagram20212759_1"/>
  <p:tag name="KSO_WM_TEMPLATE_SUBCATEGORY" val="21"/>
  <p:tag name="KSO_WM_TEMPLATE_MASTER_TYPE" val="0"/>
  <p:tag name="KSO_WM_TEMPLATE_COLOR_TYPE" val="1"/>
  <p:tag name="KSO_WM_SLIDE_TYPE" val="text"/>
  <p:tag name="KSO_WM_SLIDE_SUBTYPE" val="pureTxt"/>
  <p:tag name="KSO_WM_SLIDE_ITEM_CNT" val="0"/>
  <p:tag name="KSO_WM_SLIDE_INDEX" val="1"/>
  <p:tag name="KSO_WM_SLIDE_SIZE" val="960*467"/>
  <p:tag name="KSO_WM_SLIDE_POSITION" val="0*72"/>
  <p:tag name="KSO_WM_TAG_VERSION" val="1.0"/>
  <p:tag name="KSO_WM_BEAUTIFY_FLAG" val="#wm#"/>
  <p:tag name="KSO_WM_TEMPLATE_CATEGORY" val="diagram"/>
  <p:tag name="KSO_WM_TEMPLATE_INDEX" val="20212759"/>
  <p:tag name="KSO_WM_SLIDE_LAYOUT" val="a_f"/>
  <p:tag name="KSO_WM_SLIDE_LAYOUT_CNT" val="1_1"/>
  <p:tag name="KSO_WM_SLIDE_LAYOUT_INFO" val="{&quot;backgroundInfo&quot;:[{&quot;bottom&quot;:0,&quot;bottomAbs&quot;:false,&quot;left&quot;:0,&quot;leftAbs&quot;:false,&quot;right&quot;:0,&quot;rightAbs&quot;:false,&quot;top&quot;:0.74074070000000003,&quot;topAbs&quot;:false,&quot;type&quot;:&quot;bottomTop&quot;}],&quot;id&quot;:&quot;2021-04-01T15:36:40&quot;,&quot;maxSize&quot;:{&quot;size1&quot;:42.200000000000003},&quot;minSize&quot;:{&quot;size1&quot;:42.200000000000003},&quot;normalSize&quot;:{&quot;size1&quot;:42.200000000000003},&quot;subLayout&quot;:[{&quot;id&quot;:&quot;2021-04-01T15:36:40&quot;,&quot;margin&quot;:{&quot;bottom&quot;:3.3870000839233398,&quot;left&quot;:4.6570000648498535,&quot;right&quot;:4.6570000648498535,&quot;top&quot;:1.2699999809265137},&quot;type&quot;:0},{&quot;id&quot;:&quot;2021-04-01T15:36:40&quot;,&quot;margin&quot;:{&quot;bottom&quot;:3.3870000839233398,&quot;left&quot;:6.7729997634887695,&quot;right&quot;:6.7729997634887695,&quot;top&quot;:0},&quot;type&quot;:0}],&quot;type&quot;:0}"/>
  <p:tag name="KSO_WM_SLIDE_BACKGROUND" val="[&quot;bottomTop&quot;]"/>
  <p:tag name="KSO_WM_SLIDE_RATIO" val="1.777778"/>
  <p:tag name="KSO_WM_CHIP_INFOS" val="{&quot;type&quot;:0,&quot;layout_type&quot;:&quot;topbottom&quot;,&quot;layout_feature&quot;:1,&quot;aspect_ratio&quot;:&quot;16:9&quot;,&quot;same_font_size&quot;:false,&quot;diagram&quot;:{&quot;type&quot;:[],&quot;direction&quot;:0,&quot;isSupportDecBetweenItems&quot;:false},&quot;tags&quot;:{&quot;style&quot;:[&quot;商务&quot;,&quot;简约&quot;,&quot;文艺清新&quot;,&quot;中国风&quot;,&quot;卡通&quot;,&quot;欧美风&quot;,&quot;黑板风&quot;,&quot;渐变风&quot;,&quot;党政风&quot;]},&quot;slide_type&quot;:[&quot;text&quot;]}"/>
  <p:tag name="KSO_WM_CHIP_FILLPROP" val="[[{&quot;text_align&quot;:&quot;cm&quot;,&quot;text_direction&quot;:&quot;horizontal&quot;,&quot;support_big_font&quot;:true,&quot;fill_id&quot;:&quot;6969a5984fe4426badf670db1829be36&quot;,&quot;fill_align&quot;:&quot;cm&quot;,&quot;chip_types&quot;:[&quot;header&quot;]},{&quot;text_align&quot;:&quot;lm&quot;,&quot;text_direction&quot;:&quot;horizontal&quot;,&quot;support_features&quot;:[&quot;collage&quot;,&quot;carousel&quot;],&quot;support_big_font&quot;:true,&quot;fill_id&quot;:&quot;638fc320fad547f2a2c9e7fbae56f76d&quot;,&quot;fill_align&quot;:&quot;cm&quot;,&quot;chip_types&quot;:[&quot;diagram&quot;,&quot;text&quot;,&quot;picture&quot;,&quot;chart&quot;,&quot;table&quot;]}]]"/>
  <p:tag name="KSO_WM_CHIP_XID" val="5f226a74c4814ce96fb160eb"/>
  <p:tag name="KSO_WM_CHIP_DECFILLPROP" val="[]"/>
  <p:tag name="KSO_WM_CHIP_GROUPID" val="5f226a74c4814ce96fb160ea"/>
  <p:tag name="KSO_WM_SLIDE_BK_DARK_LIGHT" val="2"/>
  <p:tag name="KSO_WM_SLIDE_BACKGROUND_TYPE" val="bottomTop"/>
  <p:tag name="KSO_WM_SLIDE_SUPPORT_FEATURE_TYPE" val="0"/>
  <p:tag name="KSO_WM_TEMPLATE_ASSEMBLE_XID" val="60656f434054ed1e2fb8068a"/>
  <p:tag name="KSO_WM_TEMPLATE_ASSEMBLE_GROUPID" val="60656f434054ed1e2fb8068a"/>
  <p:tag name="KSO_WM_SPECIAL_SOURCE" val="bdnull"/>
</p:tagLst>
</file>

<file path=ppt/tags/tag4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BLOCK" val="0"/>
  <p:tag name="KSO_WM_UNIT_DEC_AREA_ID" val="69bd12f14aa74ace9c6c03891def0a09"/>
  <p:tag name="KSO_WM_UNIT_HIGHLIGHT" val="0"/>
  <p:tag name="KSO_WM_UNIT_COMPATIBLE" val="0"/>
  <p:tag name="KSO_WM_UNIT_DIAGRAM_ISNUMVISUAL" val="0"/>
  <p:tag name="KSO_WM_UNIT_DIAGRAM_ISREFERUNIT" val="0"/>
  <p:tag name="KSO_WM_UNIT_ID" val="diagram20212759_1*i*4"/>
  <p:tag name="KSO_WM_TEMPLATE_CATEGORY" val="diagram"/>
  <p:tag name="KSO_WM_TEMPLATE_INDEX" val="20212759"/>
  <p:tag name="KSO_WM_UNIT_LAYERLEVEL" val="1"/>
  <p:tag name="KSO_WM_TAG_VERSION" val="1.0"/>
  <p:tag name="KSO_WM_UNIT_SM_LIMIT_TYPE" val="2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1}"/>
  <p:tag name="KSO_WM_CHIP_GROUPID" val="5f226a74c4814ce96fb160ea"/>
  <p:tag name="KSO_WM_CHIP_XID" val="5f226a74c4814ce96fb160eb"/>
  <p:tag name="KSO_WM_UNIT_FILL_FORE_SCHEMECOLOR_INDEX_BRIGHTNESS" val="0"/>
  <p:tag name="KSO_WM_UNIT_FILL_FORE_SCHEMECOLOR_INDEX" val="5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VALUE" val="6"/>
  <p:tag name="KSO_WM_TEMPLATE_ASSEMBLE_XID" val="60656f434054ed1e2fb8068a"/>
  <p:tag name="KSO_WM_TEMPLATE_ASSEMBLE_GROUPID" val="60656f434054ed1e2fb8068a"/>
</p:tagLst>
</file>

<file path=ppt/tags/tag4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NOCLEAR" val="0"/>
  <p:tag name="KSO_WM_UNIT_VALUE" val="19"/>
  <p:tag name="KSO_WM_UNIT_HIGHLIGHT" val="0"/>
  <p:tag name="KSO_WM_UNIT_COMPATIBLE" val="0"/>
  <p:tag name="KSO_WM_UNIT_DIAGRAM_ISNUMVISUAL" val="0"/>
  <p:tag name="KSO_WM_UNIT_DIAGRAM_ISREFERUNIT" val="0"/>
  <p:tag name="KSO_WM_UNIT_ID" val="diagram20212759_1*a*1"/>
  <p:tag name="KSO_WM_TEMPLATE_CATEGORY" val="diagram"/>
  <p:tag name="KSO_WM_TEMPLATE_INDEX" val="20212759"/>
  <p:tag name="KSO_WM_UNIT_LAYERLEVEL" val="1"/>
  <p:tag name="KSO_WM_TAG_VERSION" val="1.0"/>
  <p:tag name="KSO_WM_UNIT_PRESET_TEXT" val="单击此处添加大标题内容"/>
  <p:tag name="KSO_WM_UNIT_DEFAULT_FONT" val="24;44;4"/>
  <p:tag name="KSO_WM_UNIT_BLOCK" val="0"/>
  <p:tag name="KSO_WM_UNIT_SHOW_EDIT_AREA_INDICATION" val="1"/>
  <p:tag name="KSO_WM_CHIP_GROUPID" val="5e7881253197e252a37019b5"/>
  <p:tag name="KSO_WM_CHIP_XID" val="5e7881253197e252a37019b6"/>
  <p:tag name="KSO_WM_UNIT_DEC_AREA_ID" val="f3eb6b3f979d46e493c1917cad3317b1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mode&quot;:&quot;full&quot;,&quot;sacle_strategy&quot;:&quot;smart&quot;}"/>
  <p:tag name="KSO_WM_ASSEMBLE_CHIP_INDEX" val="f1d55dbbc9dc45d993ba9743888d0d56"/>
  <p:tag name="KSO_WM_UNIT_SUPPORT_BIG_FONT" val="1"/>
  <p:tag name="KSO_WM_UNIT_TEXT_FILL_FORE_SCHEMECOLOR_INDEX_BRIGHTNESS" val="0"/>
  <p:tag name="KSO_WM_UNIT_TEXT_FILL_FORE_SCHEMECOLOR_INDEX" val="13"/>
  <p:tag name="KSO_WM_UNIT_TEXT_FILL_TYPE" val="1"/>
  <p:tag name="KSO_WM_TEMPLATE_ASSEMBLE_XID" val="60656f434054ed1e2fb8068a"/>
  <p:tag name="KSO_WM_TEMPLATE_ASSEMBLE_GROUPID" val="60656f434054ed1e2fb8068a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4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NOCLEAR" val="0"/>
  <p:tag name="KSO_WM_UNIT_VALUE" val="19"/>
  <p:tag name="KSO_WM_UNIT_HIGHLIGHT" val="0"/>
  <p:tag name="KSO_WM_UNIT_COMPATIBLE" val="0"/>
  <p:tag name="KSO_WM_UNIT_DIAGRAM_ISNUMVISUAL" val="0"/>
  <p:tag name="KSO_WM_UNIT_DIAGRAM_ISREFERUNIT" val="0"/>
  <p:tag name="KSO_WM_UNIT_ID" val="diagram20212759_1*a*1"/>
  <p:tag name="KSO_WM_TEMPLATE_CATEGORY" val="diagram"/>
  <p:tag name="KSO_WM_TEMPLATE_INDEX" val="20212759"/>
  <p:tag name="KSO_WM_UNIT_LAYERLEVEL" val="1"/>
  <p:tag name="KSO_WM_TAG_VERSION" val="1.0"/>
  <p:tag name="KSO_WM_UNIT_PRESET_TEXT" val="单击此处添加大标题内容"/>
  <p:tag name="KSO_WM_UNIT_DEFAULT_FONT" val="24;44;4"/>
  <p:tag name="KSO_WM_UNIT_BLOCK" val="0"/>
  <p:tag name="KSO_WM_UNIT_SHOW_EDIT_AREA_INDICATION" val="1"/>
  <p:tag name="KSO_WM_CHIP_GROUPID" val="5e7881253197e252a37019b5"/>
  <p:tag name="KSO_WM_CHIP_XID" val="5e7881253197e252a37019b6"/>
  <p:tag name="KSO_WM_UNIT_DEC_AREA_ID" val="f3eb6b3f979d46e493c1917cad3317b1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mode&quot;:&quot;full&quot;,&quot;sacle_strategy&quot;:&quot;smart&quot;}"/>
  <p:tag name="KSO_WM_ASSEMBLE_CHIP_INDEX" val="f1d55dbbc9dc45d993ba9743888d0d56"/>
  <p:tag name="KSO_WM_UNIT_SUPPORT_BIG_FONT" val="1"/>
  <p:tag name="KSO_WM_UNIT_TEXT_FILL_FORE_SCHEMECOLOR_INDEX_BRIGHTNESS" val="0"/>
  <p:tag name="KSO_WM_UNIT_TEXT_FILL_FORE_SCHEMECOLOR_INDEX" val="13"/>
  <p:tag name="KSO_WM_UNIT_TEXT_FILL_TYPE" val="1"/>
  <p:tag name="KSO_WM_TEMPLATE_ASSEMBLE_XID" val="60656f434054ed1e2fb8068a"/>
  <p:tag name="KSO_WM_TEMPLATE_ASSEMBLE_GROUPID" val="60656f434054ed1e2fb8068a"/>
</p:tagLst>
</file>

<file path=ppt/tags/tag4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3631_31"/>
  <p:tag name="KSO_WM_TEMPLATE_SUBCATEGORY" val="0"/>
  <p:tag name="KSO_WM_TEMPLATE_MASTER_TYPE" val="1"/>
  <p:tag name="KSO_WM_TEMPLATE_COLOR_TYPE" val="1"/>
  <p:tag name="KSO_WM_SLIDE_TYPE" val="endPage"/>
  <p:tag name="KSO_WM_SLIDE_SUBTYPE" val="pureTxt"/>
  <p:tag name="KSO_WM_SLIDE_ITEM_CNT" val="0"/>
  <p:tag name="KSO_WM_SLIDE_INDEX" val="31"/>
  <p:tag name="KSO_WM_SLIDE_SIZE" val="864*538"/>
  <p:tag name="KSO_WM_SLIDE_POSITION" val="0*0"/>
  <p:tag name="KSO_WM_TAG_VERSION" val="1.0"/>
  <p:tag name="KSO_WM_BEAUTIFY_FLAG" val="#wm#"/>
  <p:tag name="KSO_WM_TEMPLATE_CATEGORY" val="custom"/>
  <p:tag name="KSO_WM_TEMPLATE_INDEX" val="20203631"/>
  <p:tag name="KSO_WM_SLIDE_LAYOUT" val="a_b"/>
  <p:tag name="KSO_WM_SLIDE_LAYOUT_CNT" val="1_2"/>
  <p:tag name="KSO_WM_COMBINE_RELATE_SLIDE_ID" val="background20176389_11"/>
  <p:tag name="KSO_WM_SPECIAL_SOURCE" val="bdnull"/>
</p:tagLst>
</file>

<file path=ppt/tags/tag4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3631_31*a*1"/>
  <p:tag name="KSO_WM_TEMPLATE_CATEGORY" val="custom"/>
  <p:tag name="KSO_WM_TEMPLATE_INDEX" val="20203631"/>
  <p:tag name="KSO_WM_UNIT_LAYERLEVEL" val="1"/>
  <p:tag name="KSO_WM_TAG_VERSION" val="1.0"/>
  <p:tag name="KSO_WM_UNIT_ISCONTENTSTITLE" val="0"/>
  <p:tag name="KSO_WM_UNIT_NOCLEAR" val="1"/>
  <p:tag name="KSO_WM_UNIT_PRESET_TEXT" val="Thanks"/>
  <p:tag name="KSO_WM_UNIT_TEXT_FILL_FORE_SCHEMECOLOR_INDEX_BRIGHTNESS" val="0"/>
  <p:tag name="KSO_WM_UNIT_TEXT_FILL_FORE_SCHEMECOLOR_INDEX" val="13"/>
  <p:tag name="KSO_WM_UNIT_TEXT_FILL_TYPE" val="1"/>
</p:tagLst>
</file>

<file path=ppt/tags/tag4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3631_31*b*1"/>
  <p:tag name="KSO_WM_TEMPLATE_CATEGORY" val="custom"/>
  <p:tag name="KSO_WM_TEMPLATE_INDEX" val="20203631"/>
  <p:tag name="KSO_WM_UNIT_LAYERLEVEL" val="1"/>
  <p:tag name="KSO_WM_TAG_VERSION" val="1.0"/>
  <p:tag name="KSO_WM_UNIT_ISCONTENTSTITLE" val="0"/>
  <p:tag name="KSO_WM_UNIT_NOCLEAR" val="0"/>
  <p:tag name="KSO_WM_UNIT_VALUE" val="10"/>
  <p:tag name="KSO_WM_UNIT_PRESET_TEXT" val="感谢聆听"/>
  <p:tag name="KSO_WM_UNIT_TEXT_FILL_FORE_SCHEMECOLOR_INDEX_BRIGHTNESS" val="0.15"/>
  <p:tag name="KSO_WM_UNIT_TEXT_FILL_FORE_SCHEMECOLOR_INDEX" val="13"/>
  <p:tag name="KSO_WM_UNIT_TEXT_FILL_TYPE" val="1"/>
</p:tagLst>
</file>

<file path=ppt/tags/tag4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3631_31*b*2"/>
  <p:tag name="KSO_WM_TEMPLATE_CATEGORY" val="custom"/>
  <p:tag name="KSO_WM_TEMPLATE_INDEX" val="20203631"/>
  <p:tag name="KSO_WM_UNIT_LAYERLEVEL" val="1"/>
  <p:tag name="KSO_WM_TAG_VERSION" val="1.0"/>
  <p:tag name="KSO_WM_UNIT_ISCONTENTSTITLE" val="0"/>
  <p:tag name="KSO_WM_UNIT_NOCLEAR" val="0"/>
  <p:tag name="KSO_WM_UNIT_VALUE" val="44"/>
  <p:tag name="KSO_WM_UNIT_PRESET_TEXT" val="单击此处添加文本具体内容，简明扼要的阐述您的观点。"/>
  <p:tag name="KSO_WM_UNIT_TEXT_FILL_FORE_SCHEMECOLOR_INDEX_BRIGHTNESS" val="0.15"/>
  <p:tag name="KSO_WM_UNIT_TEXT_FILL_FORE_SCHEMECOLOR_INDEX" val="13"/>
  <p:tag name="KSO_WM_UNIT_TEXT_FILL_TYPE" val="1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_12*i*5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6"/>
  <p:tag name="KSO_WM_UNIT_ID" val="_12*i*6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7"/>
  <p:tag name="KSO_WM_UNIT_ID" val="_12*i*7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_13*i*1"/>
  <p:tag name="KSO_WM_UNIT_LAYERLEVEL" val="1"/>
  <p:tag name="KSO_WM_TAG_VERSION" val="1.0"/>
  <p:tag name="KSO_WM_BEAUTIFY_FLAG" val="#wm#"/>
  <p:tag name="KSO_WM_UNIT_SUBTYPE" val="h"/>
  <p:tag name="KSO_WM_SLIDE_BACKGROUND_TYPE" val="frame"/>
  <p:tag name="KSO_WM_SLIDE_BK_DARK_LIGHT" val="2"/>
  <p:tag name="KSO_WM_UNIT_BK_DARK_LIGHT" val="2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Office 主题​​">
  <a:themeElements>
    <a:clrScheme name="">
      <a:dk1>
        <a:sysClr val="windowText" lastClr="000000"/>
      </a:dk1>
      <a:lt1>
        <a:sysClr val="window" lastClr="FFFFFF"/>
      </a:lt1>
      <a:dk2>
        <a:srgbClr val="D6DCE4"/>
      </a:dk2>
      <a:lt2>
        <a:srgbClr val="FFFFFF"/>
      </a:lt2>
      <a:accent1>
        <a:srgbClr val="527992"/>
      </a:accent1>
      <a:accent2>
        <a:srgbClr val="458196"/>
      </a:accent2>
      <a:accent3>
        <a:srgbClr val="358890"/>
      </a:accent3>
      <a:accent4>
        <a:srgbClr val="358D80"/>
      </a:accent4>
      <a:accent5>
        <a:srgbClr val="46916A"/>
      </a:accent5>
      <a:accent6>
        <a:srgbClr val="5F924F"/>
      </a:accent6>
      <a:hlink>
        <a:srgbClr val="0563C1"/>
      </a:hlink>
      <a:folHlink>
        <a:srgbClr val="954F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51</TotalTime>
  <Words>1058</Words>
  <Application>Microsoft Office PowerPoint</Application>
  <PresentationFormat>宽屏</PresentationFormat>
  <Paragraphs>177</Paragraphs>
  <Slides>40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40</vt:i4>
      </vt:variant>
    </vt:vector>
  </HeadingPairs>
  <TitlesOfParts>
    <vt:vector size="54" baseType="lpstr">
      <vt:lpstr>PT Sans</vt:lpstr>
      <vt:lpstr>汉仪旗黑-85S</vt:lpstr>
      <vt:lpstr>宋体</vt:lpstr>
      <vt:lpstr>微软雅黑</vt:lpstr>
      <vt:lpstr>Arial</vt:lpstr>
      <vt:lpstr>Calibri</vt:lpstr>
      <vt:lpstr>Calibri Light</vt:lpstr>
      <vt:lpstr>Century Gothic</vt:lpstr>
      <vt:lpstr>Franklin Gothic Medium</vt:lpstr>
      <vt:lpstr>Impact</vt:lpstr>
      <vt:lpstr>Wingdings</vt:lpstr>
      <vt:lpstr>默认设计模板</vt:lpstr>
      <vt:lpstr>1_默认设计模板</vt:lpstr>
      <vt:lpstr>1_Office 主题​​</vt:lpstr>
      <vt:lpstr>机械制图与识图（3D版）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Thanks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机械制图与识图（3D版）</dc:title>
  <dc:creator/>
  <cp:lastModifiedBy>hhl</cp:lastModifiedBy>
  <cp:revision>17</cp:revision>
  <dcterms:created xsi:type="dcterms:W3CDTF">2021-12-18T09:36:00Z</dcterms:created>
  <dcterms:modified xsi:type="dcterms:W3CDTF">2022-09-10T03:21:04Z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2052-11.1.0.11365</vt:lpwstr>
  </property>
  <property fmtid="{D5CDD505-2E9C-101B-9397-08002B2CF9AE}" pid="3" name="ICV">
    <vt:lpwstr>8A7AD9635ED94B5D9BE1C469D4084828</vt:lpwstr>
  </property>
</Properties>
</file>