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51"/>
  </p:notesMasterIdLst>
  <p:handoutMasterIdLst>
    <p:handoutMasterId r:id="rId52"/>
  </p:handoutMasterIdLst>
  <p:sldIdLst>
    <p:sldId id="373" r:id="rId4"/>
    <p:sldId id="259" r:id="rId5"/>
    <p:sldId id="297" r:id="rId6"/>
    <p:sldId id="378" r:id="rId7"/>
    <p:sldId id="380" r:id="rId8"/>
    <p:sldId id="426" r:id="rId9"/>
    <p:sldId id="382" r:id="rId10"/>
    <p:sldId id="424" r:id="rId11"/>
    <p:sldId id="427" r:id="rId12"/>
    <p:sldId id="298" r:id="rId13"/>
    <p:sldId id="428" r:id="rId14"/>
    <p:sldId id="430" r:id="rId15"/>
    <p:sldId id="431" r:id="rId16"/>
    <p:sldId id="450" r:id="rId17"/>
    <p:sldId id="432" r:id="rId18"/>
    <p:sldId id="437" r:id="rId19"/>
    <p:sldId id="451" r:id="rId20"/>
    <p:sldId id="452" r:id="rId21"/>
    <p:sldId id="453" r:id="rId22"/>
    <p:sldId id="454" r:id="rId23"/>
    <p:sldId id="455" r:id="rId24"/>
    <p:sldId id="456" r:id="rId25"/>
    <p:sldId id="458" r:id="rId26"/>
    <p:sldId id="459" r:id="rId27"/>
    <p:sldId id="460" r:id="rId28"/>
    <p:sldId id="461" r:id="rId29"/>
    <p:sldId id="462" r:id="rId30"/>
    <p:sldId id="449" r:id="rId31"/>
    <p:sldId id="300" r:id="rId32"/>
    <p:sldId id="446" r:id="rId33"/>
    <p:sldId id="445" r:id="rId34"/>
    <p:sldId id="444" r:id="rId35"/>
    <p:sldId id="443" r:id="rId36"/>
    <p:sldId id="442" r:id="rId37"/>
    <p:sldId id="441" r:id="rId38"/>
    <p:sldId id="440" r:id="rId39"/>
    <p:sldId id="433" r:id="rId40"/>
    <p:sldId id="434" r:id="rId41"/>
    <p:sldId id="435" r:id="rId42"/>
    <p:sldId id="363" r:id="rId43"/>
    <p:sldId id="362" r:id="rId44"/>
    <p:sldId id="301" r:id="rId45"/>
    <p:sldId id="436" r:id="rId46"/>
    <p:sldId id="358" r:id="rId47"/>
    <p:sldId id="357" r:id="rId48"/>
    <p:sldId id="485" r:id="rId49"/>
    <p:sldId id="356" r:id="rId50"/>
  </p:sldIdLst>
  <p:sldSz cx="12192000" cy="6858000"/>
  <p:notesSz cx="6858000" cy="9144000"/>
  <p:custDataLst>
    <p:tags r:id="rId5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5">
          <p15:clr>
            <a:srgbClr val="A4A3A4"/>
          </p15:clr>
        </p15:guide>
        <p15:guide id="2" pos="383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u" initials="q" lastIdx="6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2F0"/>
    <a:srgbClr val="126EEA"/>
    <a:srgbClr val="1976EF"/>
    <a:srgbClr val="2989F0"/>
    <a:srgbClr val="000000"/>
    <a:srgbClr val="1F7EEF"/>
    <a:srgbClr val="1270EC"/>
    <a:srgbClr val="126FEB"/>
    <a:srgbClr val="1D7BEF"/>
    <a:srgbClr val="1A7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594" y="66"/>
      </p:cViewPr>
      <p:guideLst>
        <p:guide orient="horz" pos="2345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gs" Target="tags/tag1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image" Target="../media/image1.jpe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slideMaster" Target="../slideMasters/slideMaster3.xml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2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52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73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3.jpeg"/><Relationship Id="rId4" Type="http://schemas.openxmlformats.org/officeDocument/2006/relationships/tags" Target="../tags/tag77.xml"/><Relationship Id="rId9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9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slideMaster" Target="../slideMasters/slideMaster3.xml"/><Relationship Id="rId5" Type="http://schemas.openxmlformats.org/officeDocument/2006/relationships/tags" Target="../tags/tag94.xml"/><Relationship Id="rId10" Type="http://schemas.openxmlformats.org/officeDocument/2006/relationships/tags" Target="../tags/tag99.xml"/><Relationship Id="rId4" Type="http://schemas.openxmlformats.org/officeDocument/2006/relationships/tags" Target="../tags/tag93.xml"/><Relationship Id="rId9" Type="http://schemas.openxmlformats.org/officeDocument/2006/relationships/tags" Target="../tags/tag98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tags" Target="../tags/tag110.xml"/><Relationship Id="rId5" Type="http://schemas.openxmlformats.org/officeDocument/2006/relationships/tags" Target="../tags/tag104.xml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tags" Target="../tags/tag123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12" Type="http://schemas.openxmlformats.org/officeDocument/2006/relationships/tags" Target="../tags/tag122.xml"/><Relationship Id="rId2" Type="http://schemas.openxmlformats.org/officeDocument/2006/relationships/tags" Target="../tags/tag112.xml"/><Relationship Id="rId16" Type="http://schemas.openxmlformats.org/officeDocument/2006/relationships/slideMaster" Target="../slideMasters/slideMaster3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5" Type="http://schemas.openxmlformats.org/officeDocument/2006/relationships/tags" Target="../tags/tag115.xml"/><Relationship Id="rId15" Type="http://schemas.openxmlformats.org/officeDocument/2006/relationships/tags" Target="../tags/tag125.xml"/><Relationship Id="rId10" Type="http://schemas.openxmlformats.org/officeDocument/2006/relationships/tags" Target="../tags/tag120.xml"/><Relationship Id="rId4" Type="http://schemas.openxmlformats.org/officeDocument/2006/relationships/tags" Target="../tags/tag114.xml"/><Relationship Id="rId9" Type="http://schemas.openxmlformats.org/officeDocument/2006/relationships/tags" Target="../tags/tag119.xml"/><Relationship Id="rId14" Type="http://schemas.openxmlformats.org/officeDocument/2006/relationships/tags" Target="../tags/tag124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133.xml"/><Relationship Id="rId3" Type="http://schemas.openxmlformats.org/officeDocument/2006/relationships/tags" Target="../tags/tag128.xml"/><Relationship Id="rId7" Type="http://schemas.openxmlformats.org/officeDocument/2006/relationships/tags" Target="../tags/tag132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11" Type="http://schemas.openxmlformats.org/officeDocument/2006/relationships/tags" Target="../tags/tag136.xml"/><Relationship Id="rId5" Type="http://schemas.openxmlformats.org/officeDocument/2006/relationships/tags" Target="../tags/tag130.xml"/><Relationship Id="rId10" Type="http://schemas.openxmlformats.org/officeDocument/2006/relationships/tags" Target="../tags/tag135.xml"/><Relationship Id="rId4" Type="http://schemas.openxmlformats.org/officeDocument/2006/relationships/tags" Target="../tags/tag129.xml"/><Relationship Id="rId9" Type="http://schemas.openxmlformats.org/officeDocument/2006/relationships/tags" Target="../tags/tag134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tags" Target="../tags/tag149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tags" Target="../tags/tag148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tags" Target="../tags/tag147.xml"/><Relationship Id="rId5" Type="http://schemas.openxmlformats.org/officeDocument/2006/relationships/tags" Target="../tags/tag141.xml"/><Relationship Id="rId10" Type="http://schemas.openxmlformats.org/officeDocument/2006/relationships/tags" Target="../tags/tag146.xml"/><Relationship Id="rId4" Type="http://schemas.openxmlformats.org/officeDocument/2006/relationships/tags" Target="../tags/tag140.xml"/><Relationship Id="rId9" Type="http://schemas.openxmlformats.org/officeDocument/2006/relationships/tags" Target="../tags/tag145.xml"/><Relationship Id="rId14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slideMaster" Target="../slideMasters/slideMaster3.xm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5" Type="http://schemas.openxmlformats.org/officeDocument/2006/relationships/tags" Target="../tags/tag154.xml"/><Relationship Id="rId10" Type="http://schemas.openxmlformats.org/officeDocument/2006/relationships/tags" Target="../tags/tag159.xml"/><Relationship Id="rId4" Type="http://schemas.openxmlformats.org/officeDocument/2006/relationships/tags" Target="../tags/tag153.xml"/><Relationship Id="rId9" Type="http://schemas.openxmlformats.org/officeDocument/2006/relationships/tags" Target="../tags/tag15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330335" y="2141376"/>
            <a:ext cx="7531331" cy="257524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2078225" y="1931436"/>
            <a:ext cx="8035551" cy="299512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3"/>
            </p:custDataLst>
          </p:nvPr>
        </p:nvGrpSpPr>
        <p:grpSpPr>
          <a:xfrm>
            <a:off x="10277475" y="3101975"/>
            <a:ext cx="1722120" cy="653415"/>
            <a:chOff x="16185" y="4885"/>
            <a:chExt cx="2712" cy="1029"/>
          </a:xfrm>
        </p:grpSpPr>
        <p:sp>
          <p:nvSpPr>
            <p:cNvPr id="13" name="箭头: V 形 12"/>
            <p:cNvSpPr/>
            <p:nvPr userDrawn="1">
              <p:custDataLst>
                <p:tags r:id="rId14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6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 userDrawn="1">
            <p:custDataLst>
              <p:tags r:id="rId4"/>
            </p:custDataLst>
          </p:nvPr>
        </p:nvGrpSpPr>
        <p:grpSpPr>
          <a:xfrm flipH="1">
            <a:off x="202565" y="3153410"/>
            <a:ext cx="1722120" cy="653415"/>
            <a:chOff x="16185" y="4885"/>
            <a:chExt cx="2712" cy="1029"/>
          </a:xfrm>
        </p:grpSpPr>
        <p:sp>
          <p:nvSpPr>
            <p:cNvPr id="20" name="箭头: V 形 11"/>
            <p:cNvSpPr/>
            <p:nvPr userDrawn="1">
              <p:custDataLst>
                <p:tags r:id="rId11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箭头: V 形 11"/>
            <p:cNvSpPr/>
            <p:nvPr userDrawn="1">
              <p:custDataLst>
                <p:tags r:id="rId12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2640286" y="2386658"/>
            <a:ext cx="6912019" cy="93890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8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2640286" y="3364536"/>
            <a:ext cx="6912019" cy="48356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2625681" y="3885537"/>
            <a:ext cx="6912019" cy="54835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330450"/>
            <a:ext cx="6388100" cy="21971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 userDrawn="1">
            <p:custDataLst>
              <p:tags r:id="rId2"/>
            </p:custDataLst>
          </p:nvPr>
        </p:nvCxnSpPr>
        <p:spPr>
          <a:xfrm>
            <a:off x="2832100" y="3517900"/>
            <a:ext cx="673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44482" y="2555324"/>
            <a:ext cx="5851518" cy="87367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4477" y="3586953"/>
            <a:ext cx="5851518" cy="87367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897293" y="944724"/>
            <a:ext cx="10397413" cy="496855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31372" y="544286"/>
            <a:ext cx="10929257" cy="57694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919480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  <a:t>2022/9/8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11" name="Straight Connector 10"/>
            <p:cNvCxnSpPr/>
            <p:nvPr userDrawn="1">
              <p:custDataLst>
                <p:tags r:id="rId6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7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8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1120120" y="5330190"/>
            <a:ext cx="417195" cy="1096645"/>
            <a:chOff x="17512" y="8394"/>
            <a:chExt cx="657" cy="1727"/>
          </a:xfrm>
        </p:grpSpPr>
        <p:sp>
          <p:nvSpPr>
            <p:cNvPr id="9" name="箭头: V 形 11"/>
            <p:cNvSpPr/>
            <p:nvPr userDrawn="1">
              <p:custDataLst>
                <p:tags r:id="rId8"/>
              </p:custDataLst>
            </p:nvPr>
          </p:nvSpPr>
          <p:spPr>
            <a:xfrm rot="5400000" flipH="1">
              <a:off x="17513" y="8929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9"/>
              </p:custDataLst>
            </p:nvPr>
          </p:nvSpPr>
          <p:spPr>
            <a:xfrm rot="5400000" flipH="1">
              <a:off x="17513" y="8393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0"/>
              </p:custDataLst>
            </p:nvPr>
          </p:nvSpPr>
          <p:spPr>
            <a:xfrm rot="5400000" flipH="1">
              <a:off x="17513" y="9465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flipH="1">
            <a:off x="-20209" y="5442497"/>
            <a:ext cx="1882664" cy="1415867"/>
            <a:chOff x="12079" y="7245"/>
            <a:chExt cx="5175" cy="3892"/>
          </a:xfrm>
        </p:grpSpPr>
        <p:cxnSp>
          <p:nvCxnSpPr>
            <p:cNvPr id="11" name="Straight Connector 10"/>
            <p:cNvCxnSpPr/>
            <p:nvPr userDrawn="1">
              <p:custDataLst>
                <p:tags r:id="rId9"/>
              </p:custDataLst>
            </p:nvPr>
          </p:nvCxnSpPr>
          <p:spPr>
            <a:xfrm flipH="1">
              <a:off x="12079" y="8036"/>
              <a:ext cx="3101" cy="310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10"/>
              </p:custDataLst>
            </p:nvPr>
          </p:nvCxnSpPr>
          <p:spPr>
            <a:xfrm flipH="1">
              <a:off x="13971" y="7245"/>
              <a:ext cx="3283" cy="325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11"/>
              </p:custDataLst>
            </p:nvPr>
          </p:nvCxnSpPr>
          <p:spPr>
            <a:xfrm flipH="1">
              <a:off x="16144" y="9260"/>
              <a:ext cx="1098" cy="11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0647045" y="895350"/>
            <a:ext cx="1047115" cy="398145"/>
            <a:chOff x="10647045" y="895350"/>
            <a:chExt cx="1047115" cy="398145"/>
          </a:xfrm>
        </p:grpSpPr>
        <p:sp>
          <p:nvSpPr>
            <p:cNvPr id="12" name="箭头: V 形 11"/>
            <p:cNvSpPr/>
            <p:nvPr userDrawn="1">
              <p:custDataLst>
                <p:tags r:id="rId13"/>
              </p:custDataLst>
            </p:nvPr>
          </p:nvSpPr>
          <p:spPr>
            <a:xfrm>
              <a:off x="10972165" y="895350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3" name="箭头: V 形 11"/>
            <p:cNvSpPr/>
            <p:nvPr userDrawn="1">
              <p:custDataLst>
                <p:tags r:id="rId14"/>
              </p:custDataLst>
            </p:nvPr>
          </p:nvSpPr>
          <p:spPr>
            <a:xfrm>
              <a:off x="11297285" y="895350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箭头: V 形 11"/>
            <p:cNvSpPr/>
            <p:nvPr userDrawn="1">
              <p:custDataLst>
                <p:tags r:id="rId15"/>
              </p:custDataLst>
            </p:nvPr>
          </p:nvSpPr>
          <p:spPr>
            <a:xfrm>
              <a:off x="10647045" y="895985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572135" y="946785"/>
            <a:ext cx="1047115" cy="398145"/>
            <a:chOff x="572135" y="946785"/>
            <a:chExt cx="1047115" cy="398145"/>
          </a:xfrm>
        </p:grpSpPr>
        <p:sp>
          <p:nvSpPr>
            <p:cNvPr id="18" name="箭头: V 形 11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897255" y="946785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572135" y="946785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221740" y="947420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1445875" y="5637530"/>
            <a:ext cx="269875" cy="708660"/>
            <a:chOff x="17603" y="8496"/>
            <a:chExt cx="658" cy="1727"/>
          </a:xfrm>
        </p:grpSpPr>
        <p:sp>
          <p:nvSpPr>
            <p:cNvPr id="10" name="箭头: V 形 11"/>
            <p:cNvSpPr/>
            <p:nvPr userDrawn="1">
              <p:custDataLst>
                <p:tags r:id="rId9"/>
              </p:custDataLst>
            </p:nvPr>
          </p:nvSpPr>
          <p:spPr>
            <a:xfrm rot="16200000" flipH="1">
              <a:off x="17604" y="9032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0"/>
              </p:custDataLst>
            </p:nvPr>
          </p:nvSpPr>
          <p:spPr>
            <a:xfrm rot="16200000" flipH="1">
              <a:off x="17604" y="9568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1"/>
              </p:custDataLst>
            </p:nvPr>
          </p:nvSpPr>
          <p:spPr>
            <a:xfrm rot="16200000" flipH="1">
              <a:off x="17605" y="8496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763885" y="237490"/>
            <a:ext cx="1097280" cy="417195"/>
            <a:chOff x="10763885" y="237490"/>
            <a:chExt cx="1097280" cy="417195"/>
          </a:xfrm>
        </p:grpSpPr>
        <p:sp>
          <p:nvSpPr>
            <p:cNvPr id="8" name="箭头: V 形 11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11104245" y="237490"/>
              <a:ext cx="415925" cy="41656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12"/>
              </p:custDataLst>
            </p:nvPr>
          </p:nvSpPr>
          <p:spPr>
            <a:xfrm flipH="1">
              <a:off x="10763885" y="237490"/>
              <a:ext cx="415925" cy="41656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13"/>
              </p:custDataLst>
            </p:nvPr>
          </p:nvSpPr>
          <p:spPr>
            <a:xfrm flipH="1">
              <a:off x="11444605" y="238125"/>
              <a:ext cx="416560" cy="41656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6" name="Straight Connector 9"/>
          <p:cNvCxnSpPr/>
          <p:nvPr userDrawn="1">
            <p:custDataLst>
              <p:tags r:id="rId7"/>
            </p:custDataLst>
          </p:nvPr>
        </p:nvCxnSpPr>
        <p:spPr>
          <a:xfrm flipH="1">
            <a:off x="32385" y="-22860"/>
            <a:ext cx="1496695" cy="14966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1" name="Straight Connector 10"/>
          <p:cNvCxnSpPr/>
          <p:nvPr userDrawn="1">
            <p:custDataLst>
              <p:tags r:id="rId8"/>
            </p:custDataLst>
          </p:nvPr>
        </p:nvCxnSpPr>
        <p:spPr>
          <a:xfrm flipH="1">
            <a:off x="7884795" y="5102860"/>
            <a:ext cx="1754505" cy="175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2" name="Straight Connector 11"/>
          <p:cNvCxnSpPr/>
          <p:nvPr userDrawn="1">
            <p:custDataLst>
              <p:tags r:id="rId9"/>
            </p:custDataLst>
          </p:nvPr>
        </p:nvCxnSpPr>
        <p:spPr>
          <a:xfrm flipH="1">
            <a:off x="8871585" y="3331845"/>
            <a:ext cx="3335020" cy="33350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3" name="Straight Connector 12"/>
          <p:cNvCxnSpPr/>
          <p:nvPr userDrawn="1">
            <p:custDataLst>
              <p:tags r:id="rId10"/>
            </p:custDataLst>
          </p:nvPr>
        </p:nvCxnSpPr>
        <p:spPr>
          <a:xfrm flipH="1">
            <a:off x="10251440" y="5518785"/>
            <a:ext cx="1059180" cy="10591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4" name="Straight Connector 13"/>
          <p:cNvCxnSpPr/>
          <p:nvPr userDrawn="1">
            <p:custDataLst>
              <p:tags r:id="rId11"/>
            </p:custDataLst>
          </p:nvPr>
        </p:nvCxnSpPr>
        <p:spPr>
          <a:xfrm flipH="1">
            <a:off x="1062355" y="12700"/>
            <a:ext cx="1030605" cy="1031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5" name="Straight Connector 14"/>
          <p:cNvCxnSpPr/>
          <p:nvPr userDrawn="1">
            <p:custDataLst>
              <p:tags r:id="rId12"/>
            </p:custDataLst>
          </p:nvPr>
        </p:nvCxnSpPr>
        <p:spPr>
          <a:xfrm flipH="1">
            <a:off x="559435" y="-8255"/>
            <a:ext cx="2223135" cy="2222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16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2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10" Type="http://schemas.openxmlformats.org/officeDocument/2006/relationships/image" Target="../media/image17.png"/><Relationship Id="rId4" Type="http://schemas.openxmlformats.org/officeDocument/2006/relationships/tags" Target="../tags/tag229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39.xml"/><Relationship Id="rId13" Type="http://schemas.openxmlformats.org/officeDocument/2006/relationships/image" Target="../media/image18.png"/><Relationship Id="rId3" Type="http://schemas.openxmlformats.org/officeDocument/2006/relationships/tags" Target="../tags/tag234.xml"/><Relationship Id="rId7" Type="http://schemas.openxmlformats.org/officeDocument/2006/relationships/tags" Target="../tags/tag238.xml"/><Relationship Id="rId12" Type="http://schemas.openxmlformats.org/officeDocument/2006/relationships/image" Target="../media/image4.jpe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tags" Target="../tags/tag23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36.xml"/><Relationship Id="rId10" Type="http://schemas.openxmlformats.org/officeDocument/2006/relationships/tags" Target="../tags/tag241.xml"/><Relationship Id="rId4" Type="http://schemas.openxmlformats.org/officeDocument/2006/relationships/tags" Target="../tags/tag235.xml"/><Relationship Id="rId9" Type="http://schemas.openxmlformats.org/officeDocument/2006/relationships/tags" Target="../tags/tag240.xml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49.xml"/><Relationship Id="rId13" Type="http://schemas.openxmlformats.org/officeDocument/2006/relationships/image" Target="../media/image4.jpeg"/><Relationship Id="rId3" Type="http://schemas.openxmlformats.org/officeDocument/2006/relationships/tags" Target="../tags/tag244.xml"/><Relationship Id="rId7" Type="http://schemas.openxmlformats.org/officeDocument/2006/relationships/tags" Target="../tags/tag24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tags" Target="../tags/tag247.xml"/><Relationship Id="rId11" Type="http://schemas.openxmlformats.org/officeDocument/2006/relationships/tags" Target="../tags/tag252.xml"/><Relationship Id="rId5" Type="http://schemas.openxmlformats.org/officeDocument/2006/relationships/tags" Target="../tags/tag246.xml"/><Relationship Id="rId15" Type="http://schemas.openxmlformats.org/officeDocument/2006/relationships/image" Target="../media/image21.png"/><Relationship Id="rId10" Type="http://schemas.openxmlformats.org/officeDocument/2006/relationships/tags" Target="../tags/tag251.xml"/><Relationship Id="rId4" Type="http://schemas.openxmlformats.org/officeDocument/2006/relationships/tags" Target="../tags/tag245.xml"/><Relationship Id="rId9" Type="http://schemas.openxmlformats.org/officeDocument/2006/relationships/tags" Target="../tags/tag250.xml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60.xml"/><Relationship Id="rId13" Type="http://schemas.openxmlformats.org/officeDocument/2006/relationships/hyperlink" Target="../&#26426;&#26800;&#21046;&#22270;/&#27604;&#20363;/&#27604;&#20363;.exe" TargetMode="External"/><Relationship Id="rId3" Type="http://schemas.openxmlformats.org/officeDocument/2006/relationships/tags" Target="../tags/tag255.xml"/><Relationship Id="rId7" Type="http://schemas.openxmlformats.org/officeDocument/2006/relationships/tags" Target="../tags/tag259.xml"/><Relationship Id="rId12" Type="http://schemas.openxmlformats.org/officeDocument/2006/relationships/image" Target="../media/image23.png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6" Type="http://schemas.openxmlformats.org/officeDocument/2006/relationships/tags" Target="../tags/tag258.xml"/><Relationship Id="rId11" Type="http://schemas.openxmlformats.org/officeDocument/2006/relationships/image" Target="../media/image22.png"/><Relationship Id="rId5" Type="http://schemas.openxmlformats.org/officeDocument/2006/relationships/tags" Target="../tags/tag257.xml"/><Relationship Id="rId10" Type="http://schemas.openxmlformats.org/officeDocument/2006/relationships/image" Target="../media/image4.jpeg"/><Relationship Id="rId4" Type="http://schemas.openxmlformats.org/officeDocument/2006/relationships/tags" Target="../tags/tag256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68.xml"/><Relationship Id="rId13" Type="http://schemas.openxmlformats.org/officeDocument/2006/relationships/image" Target="../media/image4.jpeg"/><Relationship Id="rId3" Type="http://schemas.openxmlformats.org/officeDocument/2006/relationships/tags" Target="../tags/tag263.xml"/><Relationship Id="rId7" Type="http://schemas.openxmlformats.org/officeDocument/2006/relationships/tags" Target="../tags/tag267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6" Type="http://schemas.openxmlformats.org/officeDocument/2006/relationships/tags" Target="../tags/tag266.xml"/><Relationship Id="rId11" Type="http://schemas.openxmlformats.org/officeDocument/2006/relationships/tags" Target="../tags/tag271.xml"/><Relationship Id="rId5" Type="http://schemas.openxmlformats.org/officeDocument/2006/relationships/tags" Target="../tags/tag265.xml"/><Relationship Id="rId10" Type="http://schemas.openxmlformats.org/officeDocument/2006/relationships/tags" Target="../tags/tag270.xml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79.xml"/><Relationship Id="rId3" Type="http://schemas.openxmlformats.org/officeDocument/2006/relationships/tags" Target="../tags/tag274.xml"/><Relationship Id="rId7" Type="http://schemas.openxmlformats.org/officeDocument/2006/relationships/tags" Target="../tags/tag278.xml"/><Relationship Id="rId12" Type="http://schemas.openxmlformats.org/officeDocument/2006/relationships/image" Target="../media/image25.png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tags" Target="../tags/tag277.xml"/><Relationship Id="rId11" Type="http://schemas.openxmlformats.org/officeDocument/2006/relationships/image" Target="../media/image4.jpeg"/><Relationship Id="rId5" Type="http://schemas.openxmlformats.org/officeDocument/2006/relationships/tags" Target="../tags/tag27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275.xml"/><Relationship Id="rId9" Type="http://schemas.openxmlformats.org/officeDocument/2006/relationships/tags" Target="../tags/tag28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88.xml"/><Relationship Id="rId13" Type="http://schemas.openxmlformats.org/officeDocument/2006/relationships/tags" Target="../tags/tag293.xml"/><Relationship Id="rId18" Type="http://schemas.openxmlformats.org/officeDocument/2006/relationships/image" Target="../media/image26.png"/><Relationship Id="rId3" Type="http://schemas.openxmlformats.org/officeDocument/2006/relationships/tags" Target="../tags/tag283.xml"/><Relationship Id="rId21" Type="http://schemas.openxmlformats.org/officeDocument/2006/relationships/image" Target="../media/image29.png"/><Relationship Id="rId7" Type="http://schemas.openxmlformats.org/officeDocument/2006/relationships/tags" Target="../tags/tag287.xml"/><Relationship Id="rId12" Type="http://schemas.openxmlformats.org/officeDocument/2006/relationships/tags" Target="../tags/tag292.xml"/><Relationship Id="rId17" Type="http://schemas.openxmlformats.org/officeDocument/2006/relationships/image" Target="../media/image4.jpeg"/><Relationship Id="rId2" Type="http://schemas.openxmlformats.org/officeDocument/2006/relationships/tags" Target="../tags/tag282.xml"/><Relationship Id="rId16" Type="http://schemas.openxmlformats.org/officeDocument/2006/relationships/slideLayout" Target="../slideLayouts/slideLayout1.xml"/><Relationship Id="rId20" Type="http://schemas.openxmlformats.org/officeDocument/2006/relationships/image" Target="../media/image28.png"/><Relationship Id="rId1" Type="http://schemas.openxmlformats.org/officeDocument/2006/relationships/tags" Target="../tags/tag281.xml"/><Relationship Id="rId6" Type="http://schemas.openxmlformats.org/officeDocument/2006/relationships/tags" Target="../tags/tag286.xml"/><Relationship Id="rId11" Type="http://schemas.openxmlformats.org/officeDocument/2006/relationships/tags" Target="../tags/tag291.xml"/><Relationship Id="rId5" Type="http://schemas.openxmlformats.org/officeDocument/2006/relationships/tags" Target="../tags/tag285.xml"/><Relationship Id="rId15" Type="http://schemas.openxmlformats.org/officeDocument/2006/relationships/tags" Target="../tags/tag295.xml"/><Relationship Id="rId10" Type="http://schemas.openxmlformats.org/officeDocument/2006/relationships/tags" Target="../tags/tag290.xml"/><Relationship Id="rId19" Type="http://schemas.openxmlformats.org/officeDocument/2006/relationships/image" Target="../media/image27.png"/><Relationship Id="rId4" Type="http://schemas.openxmlformats.org/officeDocument/2006/relationships/tags" Target="../tags/tag284.xml"/><Relationship Id="rId9" Type="http://schemas.openxmlformats.org/officeDocument/2006/relationships/tags" Target="../tags/tag289.xml"/><Relationship Id="rId14" Type="http://schemas.openxmlformats.org/officeDocument/2006/relationships/tags" Target="../tags/tag29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03.xml"/><Relationship Id="rId3" Type="http://schemas.openxmlformats.org/officeDocument/2006/relationships/tags" Target="../tags/tag298.xml"/><Relationship Id="rId7" Type="http://schemas.openxmlformats.org/officeDocument/2006/relationships/tags" Target="../tags/tag302.xml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openxmlformats.org/officeDocument/2006/relationships/tags" Target="../tags/tag301.xml"/><Relationship Id="rId11" Type="http://schemas.openxmlformats.org/officeDocument/2006/relationships/image" Target="../media/image30.png"/><Relationship Id="rId5" Type="http://schemas.openxmlformats.org/officeDocument/2006/relationships/tags" Target="../tags/tag300.xml"/><Relationship Id="rId10" Type="http://schemas.openxmlformats.org/officeDocument/2006/relationships/image" Target="../media/image4.jpeg"/><Relationship Id="rId4" Type="http://schemas.openxmlformats.org/officeDocument/2006/relationships/tags" Target="../tags/tag299.xml"/><Relationship Id="rId9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11.xml"/><Relationship Id="rId13" Type="http://schemas.openxmlformats.org/officeDocument/2006/relationships/tags" Target="../tags/tag316.xml"/><Relationship Id="rId3" Type="http://schemas.openxmlformats.org/officeDocument/2006/relationships/tags" Target="../tags/tag306.xml"/><Relationship Id="rId7" Type="http://schemas.openxmlformats.org/officeDocument/2006/relationships/tags" Target="../tags/tag310.xml"/><Relationship Id="rId12" Type="http://schemas.openxmlformats.org/officeDocument/2006/relationships/tags" Target="../tags/tag315.xml"/><Relationship Id="rId17" Type="http://schemas.openxmlformats.org/officeDocument/2006/relationships/image" Target="../media/image31.jpeg"/><Relationship Id="rId2" Type="http://schemas.openxmlformats.org/officeDocument/2006/relationships/tags" Target="../tags/tag305.xml"/><Relationship Id="rId16" Type="http://schemas.openxmlformats.org/officeDocument/2006/relationships/image" Target="../media/image4.jpeg"/><Relationship Id="rId1" Type="http://schemas.openxmlformats.org/officeDocument/2006/relationships/tags" Target="../tags/tag304.xml"/><Relationship Id="rId6" Type="http://schemas.openxmlformats.org/officeDocument/2006/relationships/tags" Target="../tags/tag309.xml"/><Relationship Id="rId11" Type="http://schemas.openxmlformats.org/officeDocument/2006/relationships/tags" Target="../tags/tag314.xml"/><Relationship Id="rId5" Type="http://schemas.openxmlformats.org/officeDocument/2006/relationships/tags" Target="../tags/tag308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313.xml"/><Relationship Id="rId4" Type="http://schemas.openxmlformats.org/officeDocument/2006/relationships/tags" Target="../tags/tag307.xml"/><Relationship Id="rId9" Type="http://schemas.openxmlformats.org/officeDocument/2006/relationships/tags" Target="../tags/tag312.xml"/><Relationship Id="rId14" Type="http://schemas.openxmlformats.org/officeDocument/2006/relationships/tags" Target="../tags/tag3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20.xml"/><Relationship Id="rId7" Type="http://schemas.openxmlformats.org/officeDocument/2006/relationships/tags" Target="../tags/tag324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9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32.xml"/><Relationship Id="rId13" Type="http://schemas.openxmlformats.org/officeDocument/2006/relationships/hyperlink" Target="../&#26426;&#26800;&#21046;&#22270;/&#23610;&#23544;&#27880;&#27861;/&#23610;&#23544;&#27880;&#27861;.exe" TargetMode="External"/><Relationship Id="rId3" Type="http://schemas.openxmlformats.org/officeDocument/2006/relationships/tags" Target="../tags/tag327.xml"/><Relationship Id="rId7" Type="http://schemas.openxmlformats.org/officeDocument/2006/relationships/tags" Target="../tags/tag331.xml"/><Relationship Id="rId12" Type="http://schemas.openxmlformats.org/officeDocument/2006/relationships/image" Target="../media/image32.png"/><Relationship Id="rId2" Type="http://schemas.openxmlformats.org/officeDocument/2006/relationships/tags" Target="../tags/tag326.xml"/><Relationship Id="rId1" Type="http://schemas.openxmlformats.org/officeDocument/2006/relationships/tags" Target="../tags/tag325.xml"/><Relationship Id="rId6" Type="http://schemas.openxmlformats.org/officeDocument/2006/relationships/tags" Target="../tags/tag330.xml"/><Relationship Id="rId11" Type="http://schemas.openxmlformats.org/officeDocument/2006/relationships/image" Target="../media/image4.jpeg"/><Relationship Id="rId5" Type="http://schemas.openxmlformats.org/officeDocument/2006/relationships/tags" Target="../tags/tag329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328.xml"/><Relationship Id="rId9" Type="http://schemas.openxmlformats.org/officeDocument/2006/relationships/tags" Target="../tags/tag333.xml"/><Relationship Id="rId1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36.xml"/><Relationship Id="rId7" Type="http://schemas.openxmlformats.org/officeDocument/2006/relationships/tags" Target="../tags/tag340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10" Type="http://schemas.openxmlformats.org/officeDocument/2006/relationships/image" Target="../media/image33.png"/><Relationship Id="rId4" Type="http://schemas.openxmlformats.org/officeDocument/2006/relationships/tags" Target="../tags/tag337.xml"/><Relationship Id="rId9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48.xml"/><Relationship Id="rId3" Type="http://schemas.openxmlformats.org/officeDocument/2006/relationships/tags" Target="../tags/tag343.xml"/><Relationship Id="rId7" Type="http://schemas.openxmlformats.org/officeDocument/2006/relationships/tags" Target="../tags/tag347.xml"/><Relationship Id="rId2" Type="http://schemas.openxmlformats.org/officeDocument/2006/relationships/tags" Target="../tags/tag342.xml"/><Relationship Id="rId1" Type="http://schemas.openxmlformats.org/officeDocument/2006/relationships/tags" Target="../tags/tag341.xml"/><Relationship Id="rId6" Type="http://schemas.openxmlformats.org/officeDocument/2006/relationships/tags" Target="../tags/tag346.xml"/><Relationship Id="rId11" Type="http://schemas.openxmlformats.org/officeDocument/2006/relationships/image" Target="../media/image34.png"/><Relationship Id="rId5" Type="http://schemas.openxmlformats.org/officeDocument/2006/relationships/tags" Target="../tags/tag345.xml"/><Relationship Id="rId10" Type="http://schemas.openxmlformats.org/officeDocument/2006/relationships/image" Target="../media/image4.jpeg"/><Relationship Id="rId4" Type="http://schemas.openxmlformats.org/officeDocument/2006/relationships/tags" Target="../tags/tag344.xml"/><Relationship Id="rId9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51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50.xml"/><Relationship Id="rId1" Type="http://schemas.openxmlformats.org/officeDocument/2006/relationships/tags" Target="../tags/tag349.xml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9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62.xml"/><Relationship Id="rId3" Type="http://schemas.openxmlformats.org/officeDocument/2006/relationships/tags" Target="../tags/tag357.xml"/><Relationship Id="rId7" Type="http://schemas.openxmlformats.org/officeDocument/2006/relationships/tags" Target="../tags/tag361.xml"/><Relationship Id="rId2" Type="http://schemas.openxmlformats.org/officeDocument/2006/relationships/tags" Target="../tags/tag356.xml"/><Relationship Id="rId1" Type="http://schemas.openxmlformats.org/officeDocument/2006/relationships/tags" Target="../tags/tag355.xml"/><Relationship Id="rId6" Type="http://schemas.openxmlformats.org/officeDocument/2006/relationships/tags" Target="../tags/tag360.xml"/><Relationship Id="rId11" Type="http://schemas.openxmlformats.org/officeDocument/2006/relationships/image" Target="../media/image35.png"/><Relationship Id="rId5" Type="http://schemas.openxmlformats.org/officeDocument/2006/relationships/tags" Target="../tags/tag359.xml"/><Relationship Id="rId10" Type="http://schemas.openxmlformats.org/officeDocument/2006/relationships/image" Target="../media/image4.jpeg"/><Relationship Id="rId4" Type="http://schemas.openxmlformats.org/officeDocument/2006/relationships/tags" Target="../tags/tag358.xml"/><Relationship Id="rId9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3" Type="http://schemas.openxmlformats.org/officeDocument/2006/relationships/tags" Target="../tags/tag365.xml"/><Relationship Id="rId7" Type="http://schemas.openxmlformats.org/officeDocument/2006/relationships/tags" Target="../tags/tag369.xml"/><Relationship Id="rId12" Type="http://schemas.openxmlformats.org/officeDocument/2006/relationships/image" Target="../media/image37.png"/><Relationship Id="rId2" Type="http://schemas.openxmlformats.org/officeDocument/2006/relationships/tags" Target="../tags/tag364.xml"/><Relationship Id="rId1" Type="http://schemas.openxmlformats.org/officeDocument/2006/relationships/tags" Target="../tags/tag363.xml"/><Relationship Id="rId6" Type="http://schemas.openxmlformats.org/officeDocument/2006/relationships/tags" Target="../tags/tag368.xml"/><Relationship Id="rId11" Type="http://schemas.openxmlformats.org/officeDocument/2006/relationships/image" Target="../media/image36.png"/><Relationship Id="rId5" Type="http://schemas.openxmlformats.org/officeDocument/2006/relationships/tags" Target="../tags/tag367.xml"/><Relationship Id="rId10" Type="http://schemas.openxmlformats.org/officeDocument/2006/relationships/image" Target="../media/image4.jpeg"/><Relationship Id="rId4" Type="http://schemas.openxmlformats.org/officeDocument/2006/relationships/tags" Target="../tags/tag366.xml"/><Relationship Id="rId9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378.xml"/><Relationship Id="rId13" Type="http://schemas.openxmlformats.org/officeDocument/2006/relationships/tags" Target="../tags/tag383.xml"/><Relationship Id="rId3" Type="http://schemas.openxmlformats.org/officeDocument/2006/relationships/tags" Target="../tags/tag373.xml"/><Relationship Id="rId7" Type="http://schemas.openxmlformats.org/officeDocument/2006/relationships/tags" Target="../tags/tag377.xml"/><Relationship Id="rId12" Type="http://schemas.openxmlformats.org/officeDocument/2006/relationships/tags" Target="../tags/tag382.xml"/><Relationship Id="rId2" Type="http://schemas.openxmlformats.org/officeDocument/2006/relationships/tags" Target="../tags/tag372.xml"/><Relationship Id="rId16" Type="http://schemas.openxmlformats.org/officeDocument/2006/relationships/image" Target="../media/image38.png"/><Relationship Id="rId1" Type="http://schemas.openxmlformats.org/officeDocument/2006/relationships/tags" Target="../tags/tag371.xml"/><Relationship Id="rId6" Type="http://schemas.openxmlformats.org/officeDocument/2006/relationships/tags" Target="../tags/tag376.xml"/><Relationship Id="rId11" Type="http://schemas.openxmlformats.org/officeDocument/2006/relationships/tags" Target="../tags/tag381.xml"/><Relationship Id="rId5" Type="http://schemas.openxmlformats.org/officeDocument/2006/relationships/tags" Target="../tags/tag375.xml"/><Relationship Id="rId15" Type="http://schemas.openxmlformats.org/officeDocument/2006/relationships/image" Target="../media/image4.jpeg"/><Relationship Id="rId10" Type="http://schemas.openxmlformats.org/officeDocument/2006/relationships/tags" Target="../tags/tag380.xml"/><Relationship Id="rId4" Type="http://schemas.openxmlformats.org/officeDocument/2006/relationships/tags" Target="../tags/tag374.xml"/><Relationship Id="rId9" Type="http://schemas.openxmlformats.org/officeDocument/2006/relationships/tags" Target="../tags/tag379.xml"/><Relationship Id="rId14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8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9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393.xml"/><Relationship Id="rId7" Type="http://schemas.openxmlformats.org/officeDocument/2006/relationships/image" Target="../media/image4.jpeg"/><Relationship Id="rId2" Type="http://schemas.openxmlformats.org/officeDocument/2006/relationships/tags" Target="../tags/tag392.xml"/><Relationship Id="rId1" Type="http://schemas.openxmlformats.org/officeDocument/2006/relationships/tags" Target="../tags/tag39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95.xml"/><Relationship Id="rId10" Type="http://schemas.openxmlformats.org/officeDocument/2006/relationships/image" Target="../media/image6.png"/><Relationship Id="rId4" Type="http://schemas.openxmlformats.org/officeDocument/2006/relationships/tags" Target="../tags/tag394.xml"/><Relationship Id="rId9" Type="http://schemas.openxmlformats.org/officeDocument/2006/relationships/hyperlink" Target="file:///G:\&#26426;&#26800;&#21046;&#22270;\&#31561;&#20998;&#30452;&#32447;&#27573;\&#31561;&#20998;&#30452;&#32447;&#27573;.exe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98.xml"/><Relationship Id="rId7" Type="http://schemas.openxmlformats.org/officeDocument/2006/relationships/tags" Target="../tags/tag402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6" Type="http://schemas.openxmlformats.org/officeDocument/2006/relationships/tags" Target="../tags/tag401.xml"/><Relationship Id="rId11" Type="http://schemas.openxmlformats.org/officeDocument/2006/relationships/image" Target="../media/image42.png"/><Relationship Id="rId5" Type="http://schemas.openxmlformats.org/officeDocument/2006/relationships/tags" Target="../tags/tag400.xml"/><Relationship Id="rId10" Type="http://schemas.openxmlformats.org/officeDocument/2006/relationships/image" Target="../media/image41.png"/><Relationship Id="rId4" Type="http://schemas.openxmlformats.org/officeDocument/2006/relationships/tags" Target="../tags/tag399.xml"/><Relationship Id="rId9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410.xml"/><Relationship Id="rId3" Type="http://schemas.openxmlformats.org/officeDocument/2006/relationships/tags" Target="../tags/tag405.xml"/><Relationship Id="rId7" Type="http://schemas.openxmlformats.org/officeDocument/2006/relationships/tags" Target="../tags/tag409.xml"/><Relationship Id="rId2" Type="http://schemas.openxmlformats.org/officeDocument/2006/relationships/tags" Target="../tags/tag404.xml"/><Relationship Id="rId1" Type="http://schemas.openxmlformats.org/officeDocument/2006/relationships/tags" Target="../tags/tag403.xml"/><Relationship Id="rId6" Type="http://schemas.openxmlformats.org/officeDocument/2006/relationships/tags" Target="../tags/tag408.xml"/><Relationship Id="rId11" Type="http://schemas.openxmlformats.org/officeDocument/2006/relationships/image" Target="../media/image43.png"/><Relationship Id="rId5" Type="http://schemas.openxmlformats.org/officeDocument/2006/relationships/tags" Target="../tags/tag407.xml"/><Relationship Id="rId10" Type="http://schemas.openxmlformats.org/officeDocument/2006/relationships/image" Target="../media/image4.jpeg"/><Relationship Id="rId4" Type="http://schemas.openxmlformats.org/officeDocument/2006/relationships/tags" Target="../tags/tag406.xml"/><Relationship Id="rId9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13.xml"/><Relationship Id="rId7" Type="http://schemas.openxmlformats.org/officeDocument/2006/relationships/tags" Target="../tags/tag417.xml"/><Relationship Id="rId12" Type="http://schemas.openxmlformats.org/officeDocument/2006/relationships/image" Target="../media/image6.png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6" Type="http://schemas.openxmlformats.org/officeDocument/2006/relationships/tags" Target="../tags/tag416.xml"/><Relationship Id="rId11" Type="http://schemas.openxmlformats.org/officeDocument/2006/relationships/hyperlink" Target="file:///G:\&#26426;&#26800;&#21046;&#22270;\&#31561;&#20998;&#22278;&#21608;&#21450;&#20316;&#27491;&#36793;&#24418;\&#31561;&#20998;&#22278;&#21608;&#21450;&#20316;&#27491;&#36793;&#24418;.exe" TargetMode="External"/><Relationship Id="rId5" Type="http://schemas.openxmlformats.org/officeDocument/2006/relationships/tags" Target="../tags/tag415.xml"/><Relationship Id="rId10" Type="http://schemas.openxmlformats.org/officeDocument/2006/relationships/image" Target="../media/image44.png"/><Relationship Id="rId4" Type="http://schemas.openxmlformats.org/officeDocument/2006/relationships/tags" Target="../tags/tag414.xml"/><Relationship Id="rId9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20.xml"/><Relationship Id="rId7" Type="http://schemas.openxmlformats.org/officeDocument/2006/relationships/tags" Target="../tags/tag424.xml"/><Relationship Id="rId12" Type="http://schemas.openxmlformats.org/officeDocument/2006/relationships/image" Target="../media/image6.png"/><Relationship Id="rId2" Type="http://schemas.openxmlformats.org/officeDocument/2006/relationships/tags" Target="../tags/tag419.xml"/><Relationship Id="rId1" Type="http://schemas.openxmlformats.org/officeDocument/2006/relationships/tags" Target="../tags/tag418.xml"/><Relationship Id="rId6" Type="http://schemas.openxmlformats.org/officeDocument/2006/relationships/tags" Target="../tags/tag423.xml"/><Relationship Id="rId11" Type="http://schemas.openxmlformats.org/officeDocument/2006/relationships/hyperlink" Target="../&#26426;&#26800;&#21046;&#22270;" TargetMode="External"/><Relationship Id="rId5" Type="http://schemas.openxmlformats.org/officeDocument/2006/relationships/tags" Target="../tags/tag422.xml"/><Relationship Id="rId10" Type="http://schemas.openxmlformats.org/officeDocument/2006/relationships/image" Target="../media/image45.png"/><Relationship Id="rId4" Type="http://schemas.openxmlformats.org/officeDocument/2006/relationships/tags" Target="../tags/tag421.xml"/><Relationship Id="rId9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432.xml"/><Relationship Id="rId3" Type="http://schemas.openxmlformats.org/officeDocument/2006/relationships/tags" Target="../tags/tag427.xml"/><Relationship Id="rId7" Type="http://schemas.openxmlformats.org/officeDocument/2006/relationships/tags" Target="../tags/tag431.xml"/><Relationship Id="rId12" Type="http://schemas.openxmlformats.org/officeDocument/2006/relationships/image" Target="../media/image46.png"/><Relationship Id="rId2" Type="http://schemas.openxmlformats.org/officeDocument/2006/relationships/tags" Target="../tags/tag426.xml"/><Relationship Id="rId1" Type="http://schemas.openxmlformats.org/officeDocument/2006/relationships/tags" Target="../tags/tag425.xml"/><Relationship Id="rId6" Type="http://schemas.openxmlformats.org/officeDocument/2006/relationships/tags" Target="../tags/tag430.xml"/><Relationship Id="rId11" Type="http://schemas.openxmlformats.org/officeDocument/2006/relationships/image" Target="../media/image4.jpeg"/><Relationship Id="rId5" Type="http://schemas.openxmlformats.org/officeDocument/2006/relationships/tags" Target="../tags/tag429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28.xml"/><Relationship Id="rId9" Type="http://schemas.openxmlformats.org/officeDocument/2006/relationships/tags" Target="../tags/tag43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441.xml"/><Relationship Id="rId13" Type="http://schemas.openxmlformats.org/officeDocument/2006/relationships/tags" Target="../tags/tag446.xml"/><Relationship Id="rId3" Type="http://schemas.openxmlformats.org/officeDocument/2006/relationships/tags" Target="../tags/tag436.xml"/><Relationship Id="rId7" Type="http://schemas.openxmlformats.org/officeDocument/2006/relationships/tags" Target="../tags/tag440.xml"/><Relationship Id="rId12" Type="http://schemas.openxmlformats.org/officeDocument/2006/relationships/tags" Target="../tags/tag445.xml"/><Relationship Id="rId17" Type="http://schemas.openxmlformats.org/officeDocument/2006/relationships/image" Target="../media/image47.png"/><Relationship Id="rId2" Type="http://schemas.openxmlformats.org/officeDocument/2006/relationships/tags" Target="../tags/tag435.xml"/><Relationship Id="rId16" Type="http://schemas.openxmlformats.org/officeDocument/2006/relationships/image" Target="../media/image4.jpeg"/><Relationship Id="rId1" Type="http://schemas.openxmlformats.org/officeDocument/2006/relationships/tags" Target="../tags/tag434.xml"/><Relationship Id="rId6" Type="http://schemas.openxmlformats.org/officeDocument/2006/relationships/tags" Target="../tags/tag439.xml"/><Relationship Id="rId11" Type="http://schemas.openxmlformats.org/officeDocument/2006/relationships/tags" Target="../tags/tag444.xml"/><Relationship Id="rId5" Type="http://schemas.openxmlformats.org/officeDocument/2006/relationships/tags" Target="../tags/tag438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443.xml"/><Relationship Id="rId4" Type="http://schemas.openxmlformats.org/officeDocument/2006/relationships/tags" Target="../tags/tag437.xml"/><Relationship Id="rId9" Type="http://schemas.openxmlformats.org/officeDocument/2006/relationships/tags" Target="../tags/tag442.xml"/><Relationship Id="rId14" Type="http://schemas.openxmlformats.org/officeDocument/2006/relationships/tags" Target="../tags/tag44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455.xml"/><Relationship Id="rId13" Type="http://schemas.openxmlformats.org/officeDocument/2006/relationships/tags" Target="../tags/tag460.xml"/><Relationship Id="rId3" Type="http://schemas.openxmlformats.org/officeDocument/2006/relationships/tags" Target="../tags/tag450.xml"/><Relationship Id="rId7" Type="http://schemas.openxmlformats.org/officeDocument/2006/relationships/tags" Target="../tags/tag454.xml"/><Relationship Id="rId12" Type="http://schemas.openxmlformats.org/officeDocument/2006/relationships/tags" Target="../tags/tag459.xml"/><Relationship Id="rId17" Type="http://schemas.openxmlformats.org/officeDocument/2006/relationships/image" Target="../media/image48.png"/><Relationship Id="rId2" Type="http://schemas.openxmlformats.org/officeDocument/2006/relationships/tags" Target="../tags/tag449.xml"/><Relationship Id="rId16" Type="http://schemas.openxmlformats.org/officeDocument/2006/relationships/image" Target="../media/image4.jpeg"/><Relationship Id="rId1" Type="http://schemas.openxmlformats.org/officeDocument/2006/relationships/tags" Target="../tags/tag448.xml"/><Relationship Id="rId6" Type="http://schemas.openxmlformats.org/officeDocument/2006/relationships/tags" Target="../tags/tag453.xml"/><Relationship Id="rId11" Type="http://schemas.openxmlformats.org/officeDocument/2006/relationships/tags" Target="../tags/tag458.xml"/><Relationship Id="rId5" Type="http://schemas.openxmlformats.org/officeDocument/2006/relationships/tags" Target="../tags/tag452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457.xml"/><Relationship Id="rId4" Type="http://schemas.openxmlformats.org/officeDocument/2006/relationships/tags" Target="../tags/tag451.xml"/><Relationship Id="rId9" Type="http://schemas.openxmlformats.org/officeDocument/2006/relationships/tags" Target="../tags/tag456.xml"/><Relationship Id="rId14" Type="http://schemas.openxmlformats.org/officeDocument/2006/relationships/tags" Target="../tags/tag46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469.xml"/><Relationship Id="rId13" Type="http://schemas.openxmlformats.org/officeDocument/2006/relationships/slideLayout" Target="../slideLayouts/slideLayout29.xml"/><Relationship Id="rId3" Type="http://schemas.openxmlformats.org/officeDocument/2006/relationships/tags" Target="../tags/tag464.xml"/><Relationship Id="rId7" Type="http://schemas.openxmlformats.org/officeDocument/2006/relationships/tags" Target="../tags/tag468.xml"/><Relationship Id="rId12" Type="http://schemas.openxmlformats.org/officeDocument/2006/relationships/tags" Target="../tags/tag473.xml"/><Relationship Id="rId2" Type="http://schemas.openxmlformats.org/officeDocument/2006/relationships/tags" Target="../tags/tag463.xml"/><Relationship Id="rId1" Type="http://schemas.openxmlformats.org/officeDocument/2006/relationships/tags" Target="../tags/tag462.xml"/><Relationship Id="rId6" Type="http://schemas.openxmlformats.org/officeDocument/2006/relationships/tags" Target="../tags/tag467.xml"/><Relationship Id="rId11" Type="http://schemas.openxmlformats.org/officeDocument/2006/relationships/tags" Target="../tags/tag472.xml"/><Relationship Id="rId5" Type="http://schemas.openxmlformats.org/officeDocument/2006/relationships/tags" Target="../tags/tag466.xml"/><Relationship Id="rId15" Type="http://schemas.openxmlformats.org/officeDocument/2006/relationships/image" Target="../media/image49.png"/><Relationship Id="rId10" Type="http://schemas.openxmlformats.org/officeDocument/2006/relationships/tags" Target="../tags/tag471.xml"/><Relationship Id="rId4" Type="http://schemas.openxmlformats.org/officeDocument/2006/relationships/tags" Target="../tags/tag465.xml"/><Relationship Id="rId9" Type="http://schemas.openxmlformats.org/officeDocument/2006/relationships/tags" Target="../tags/tag470.xml"/><Relationship Id="rId14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76.xml"/><Relationship Id="rId7" Type="http://schemas.openxmlformats.org/officeDocument/2006/relationships/tags" Target="../tags/tag480.xml"/><Relationship Id="rId12" Type="http://schemas.openxmlformats.org/officeDocument/2006/relationships/image" Target="../media/image6.png"/><Relationship Id="rId2" Type="http://schemas.openxmlformats.org/officeDocument/2006/relationships/tags" Target="../tags/tag475.xml"/><Relationship Id="rId1" Type="http://schemas.openxmlformats.org/officeDocument/2006/relationships/tags" Target="../tags/tag474.xml"/><Relationship Id="rId6" Type="http://schemas.openxmlformats.org/officeDocument/2006/relationships/tags" Target="../tags/tag479.xml"/><Relationship Id="rId11" Type="http://schemas.openxmlformats.org/officeDocument/2006/relationships/hyperlink" Target="file:///G:\&#26426;&#26800;&#21046;&#22270;\&#20004;&#22278;&#24359;&#20043;&#38388;&#30340;&#22278;&#24359;&#36830;&#25509;\&#20004;&#22278;&#24359;&#20043;&#38388;&#30340;&#22278;&#24359;&#36830;&#25509;.exe" TargetMode="External"/><Relationship Id="rId5" Type="http://schemas.openxmlformats.org/officeDocument/2006/relationships/tags" Target="../tags/tag478.xml"/><Relationship Id="rId10" Type="http://schemas.openxmlformats.org/officeDocument/2006/relationships/image" Target="../media/image50.png"/><Relationship Id="rId4" Type="http://schemas.openxmlformats.org/officeDocument/2006/relationships/tags" Target="../tags/tag477.xm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71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image" Target="../media/image6.png"/><Relationship Id="rId5" Type="http://schemas.openxmlformats.org/officeDocument/2006/relationships/tags" Target="../tags/tag173.xml"/><Relationship Id="rId10" Type="http://schemas.openxmlformats.org/officeDocument/2006/relationships/hyperlink" Target="../&#26426;&#26800;&#21046;&#22270;/&#19969;&#23383;&#23610;&#19982;&#19977;&#35282;&#26495;&#30340;&#37197;&#21512;15&#24230;&#30011;&#32447;/&#19969;&#23383;&#23610;&#19982;&#19977;&#35282;&#26495;&#30340;&#37197;&#21512;15&#24230;&#30011;&#32447;.exe" TargetMode="External"/><Relationship Id="rId4" Type="http://schemas.openxmlformats.org/officeDocument/2006/relationships/tags" Target="../tags/tag172.xml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83.xml"/><Relationship Id="rId7" Type="http://schemas.openxmlformats.org/officeDocument/2006/relationships/tags" Target="../tags/tag487.xml"/><Relationship Id="rId2" Type="http://schemas.openxmlformats.org/officeDocument/2006/relationships/tags" Target="../tags/tag482.xml"/><Relationship Id="rId1" Type="http://schemas.openxmlformats.org/officeDocument/2006/relationships/tags" Target="../tags/tag481.xml"/><Relationship Id="rId6" Type="http://schemas.openxmlformats.org/officeDocument/2006/relationships/tags" Target="../tags/tag486.xml"/><Relationship Id="rId5" Type="http://schemas.openxmlformats.org/officeDocument/2006/relationships/tags" Target="../tags/tag485.xml"/><Relationship Id="rId10" Type="http://schemas.openxmlformats.org/officeDocument/2006/relationships/image" Target="../media/image51.png"/><Relationship Id="rId4" Type="http://schemas.openxmlformats.org/officeDocument/2006/relationships/tags" Target="../tags/tag484.xml"/><Relationship Id="rId9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tags" Target="../tags/tag495.xml"/><Relationship Id="rId13" Type="http://schemas.openxmlformats.org/officeDocument/2006/relationships/image" Target="../media/image52.png"/><Relationship Id="rId3" Type="http://schemas.openxmlformats.org/officeDocument/2006/relationships/tags" Target="../tags/tag490.xml"/><Relationship Id="rId7" Type="http://schemas.openxmlformats.org/officeDocument/2006/relationships/tags" Target="../tags/tag494.xml"/><Relationship Id="rId12" Type="http://schemas.openxmlformats.org/officeDocument/2006/relationships/image" Target="../media/image4.jpeg"/><Relationship Id="rId2" Type="http://schemas.openxmlformats.org/officeDocument/2006/relationships/tags" Target="../tags/tag489.xml"/><Relationship Id="rId1" Type="http://schemas.openxmlformats.org/officeDocument/2006/relationships/tags" Target="../tags/tag488.xml"/><Relationship Id="rId6" Type="http://schemas.openxmlformats.org/officeDocument/2006/relationships/tags" Target="../tags/tag493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492.xml"/><Relationship Id="rId15" Type="http://schemas.openxmlformats.org/officeDocument/2006/relationships/image" Target="../media/image6.png"/><Relationship Id="rId10" Type="http://schemas.openxmlformats.org/officeDocument/2006/relationships/tags" Target="../tags/tag497.xml"/><Relationship Id="rId4" Type="http://schemas.openxmlformats.org/officeDocument/2006/relationships/tags" Target="../tags/tag491.xml"/><Relationship Id="rId9" Type="http://schemas.openxmlformats.org/officeDocument/2006/relationships/tags" Target="../tags/tag496.xml"/><Relationship Id="rId14" Type="http://schemas.openxmlformats.org/officeDocument/2006/relationships/hyperlink" Target="file:///G:\&#26426;&#26800;&#21046;&#22270;\&#20004;&#30452;&#32447;&#30340;&#22278;&#24359;&#36830;&#25509;\&#20004;&#30452;&#32447;&#30340;&#22278;&#24359;&#36830;&#25509;.exe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8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tags" Target="../tags/tag506.xml"/><Relationship Id="rId13" Type="http://schemas.openxmlformats.org/officeDocument/2006/relationships/tags" Target="../tags/tag511.xml"/><Relationship Id="rId18" Type="http://schemas.openxmlformats.org/officeDocument/2006/relationships/tags" Target="../tags/tag516.xml"/><Relationship Id="rId3" Type="http://schemas.openxmlformats.org/officeDocument/2006/relationships/tags" Target="../tags/tag501.xml"/><Relationship Id="rId21" Type="http://schemas.openxmlformats.org/officeDocument/2006/relationships/image" Target="../media/image53.png"/><Relationship Id="rId7" Type="http://schemas.openxmlformats.org/officeDocument/2006/relationships/tags" Target="../tags/tag505.xml"/><Relationship Id="rId12" Type="http://schemas.openxmlformats.org/officeDocument/2006/relationships/tags" Target="../tags/tag510.xml"/><Relationship Id="rId17" Type="http://schemas.openxmlformats.org/officeDocument/2006/relationships/tags" Target="../tags/tag515.xml"/><Relationship Id="rId2" Type="http://schemas.openxmlformats.org/officeDocument/2006/relationships/tags" Target="../tags/tag500.xml"/><Relationship Id="rId16" Type="http://schemas.openxmlformats.org/officeDocument/2006/relationships/tags" Target="../tags/tag514.xml"/><Relationship Id="rId20" Type="http://schemas.openxmlformats.org/officeDocument/2006/relationships/image" Target="../media/image4.jpeg"/><Relationship Id="rId1" Type="http://schemas.openxmlformats.org/officeDocument/2006/relationships/tags" Target="../tags/tag499.xml"/><Relationship Id="rId6" Type="http://schemas.openxmlformats.org/officeDocument/2006/relationships/tags" Target="../tags/tag504.xml"/><Relationship Id="rId11" Type="http://schemas.openxmlformats.org/officeDocument/2006/relationships/tags" Target="../tags/tag509.xml"/><Relationship Id="rId5" Type="http://schemas.openxmlformats.org/officeDocument/2006/relationships/tags" Target="../tags/tag503.xml"/><Relationship Id="rId15" Type="http://schemas.openxmlformats.org/officeDocument/2006/relationships/tags" Target="../tags/tag513.xml"/><Relationship Id="rId10" Type="http://schemas.openxmlformats.org/officeDocument/2006/relationships/tags" Target="../tags/tag508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02.xml"/><Relationship Id="rId9" Type="http://schemas.openxmlformats.org/officeDocument/2006/relationships/tags" Target="../tags/tag507.xml"/><Relationship Id="rId14" Type="http://schemas.openxmlformats.org/officeDocument/2006/relationships/tags" Target="../tags/tag512.xml"/><Relationship Id="rId22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519.xml"/><Relationship Id="rId7" Type="http://schemas.openxmlformats.org/officeDocument/2006/relationships/tags" Target="../tags/tag523.xml"/><Relationship Id="rId2" Type="http://schemas.openxmlformats.org/officeDocument/2006/relationships/tags" Target="../tags/tag518.xml"/><Relationship Id="rId1" Type="http://schemas.openxmlformats.org/officeDocument/2006/relationships/tags" Target="../tags/tag517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10" Type="http://schemas.openxmlformats.org/officeDocument/2006/relationships/image" Target="../media/image55.png"/><Relationship Id="rId4" Type="http://schemas.openxmlformats.org/officeDocument/2006/relationships/tags" Target="../tags/tag520.xml"/><Relationship Id="rId9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526.xml"/><Relationship Id="rId7" Type="http://schemas.openxmlformats.org/officeDocument/2006/relationships/image" Target="../media/image4.jpeg"/><Relationship Id="rId2" Type="http://schemas.openxmlformats.org/officeDocument/2006/relationships/tags" Target="../tags/tag525.xml"/><Relationship Id="rId1" Type="http://schemas.openxmlformats.org/officeDocument/2006/relationships/tags" Target="../tags/tag52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28.xml"/><Relationship Id="rId4" Type="http://schemas.openxmlformats.org/officeDocument/2006/relationships/tags" Target="../tags/tag52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tags" Target="../tags/tag531.xml"/><Relationship Id="rId7" Type="http://schemas.openxmlformats.org/officeDocument/2006/relationships/hyperlink" Target="&#35270;&#39057;/&#12298;&#22823;&#22269;&#24037;&#21280;&#12299;&#21016;&#20891;&#33635;.mp4" TargetMode="External"/><Relationship Id="rId2" Type="http://schemas.openxmlformats.org/officeDocument/2006/relationships/tags" Target="../tags/tag530.xml"/><Relationship Id="rId1" Type="http://schemas.openxmlformats.org/officeDocument/2006/relationships/tags" Target="../tags/tag529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" Type="http://schemas.openxmlformats.org/officeDocument/2006/relationships/tags" Target="../tags/tag533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4" Type="http://schemas.openxmlformats.org/officeDocument/2006/relationships/tags" Target="../tags/tag53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tags" Target="../tags/tag187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tags" Target="../tags/tag186.xml"/><Relationship Id="rId2" Type="http://schemas.openxmlformats.org/officeDocument/2006/relationships/tags" Target="../tags/tag176.xml"/><Relationship Id="rId16" Type="http://schemas.openxmlformats.org/officeDocument/2006/relationships/image" Target="../media/image7.png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tags" Target="../tags/tag185.xml"/><Relationship Id="rId5" Type="http://schemas.openxmlformats.org/officeDocument/2006/relationships/tags" Target="../tags/tag179.xml"/><Relationship Id="rId15" Type="http://schemas.openxmlformats.org/officeDocument/2006/relationships/image" Target="../media/image4.jpeg"/><Relationship Id="rId10" Type="http://schemas.openxmlformats.org/officeDocument/2006/relationships/tags" Target="../tags/tag184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image" Target="../media/image10.png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image" Target="../media/image9.png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image" Target="../media/image8.png"/><Relationship Id="rId5" Type="http://schemas.openxmlformats.org/officeDocument/2006/relationships/tags" Target="../tags/tag192.xml"/><Relationship Id="rId10" Type="http://schemas.openxmlformats.org/officeDocument/2006/relationships/image" Target="../media/image4.jpeg"/><Relationship Id="rId4" Type="http://schemas.openxmlformats.org/officeDocument/2006/relationships/tags" Target="../tags/tag191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98.xml"/><Relationship Id="rId7" Type="http://schemas.openxmlformats.org/officeDocument/2006/relationships/tags" Target="../tags/tag202.xml"/><Relationship Id="rId12" Type="http://schemas.openxmlformats.org/officeDocument/2006/relationships/image" Target="../media/image12.png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tags" Target="../tags/tag201.xml"/><Relationship Id="rId11" Type="http://schemas.openxmlformats.org/officeDocument/2006/relationships/image" Target="../media/image6.png"/><Relationship Id="rId5" Type="http://schemas.openxmlformats.org/officeDocument/2006/relationships/tags" Target="../tags/tag200.xml"/><Relationship Id="rId10" Type="http://schemas.openxmlformats.org/officeDocument/2006/relationships/hyperlink" Target="../&#26426;&#26800;&#21046;&#22270;/&#22278;&#35268;&#20351;&#29992;/&#22278;&#35268;&#20351;&#29992;.exe" TargetMode="External"/><Relationship Id="rId4" Type="http://schemas.openxmlformats.org/officeDocument/2006/relationships/tags" Target="../tags/tag199.xml"/><Relationship Id="rId9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05.xml"/><Relationship Id="rId7" Type="http://schemas.openxmlformats.org/officeDocument/2006/relationships/tags" Target="../tags/tag209.xml"/><Relationship Id="rId12" Type="http://schemas.openxmlformats.org/officeDocument/2006/relationships/image" Target="../media/image6.png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11" Type="http://schemas.openxmlformats.org/officeDocument/2006/relationships/hyperlink" Target="../&#26426;&#26800;&#21046;&#22270;/&#26354;&#32447;&#26495;/&#26354;&#32447;&#26495;.exe" TargetMode="External"/><Relationship Id="rId5" Type="http://schemas.openxmlformats.org/officeDocument/2006/relationships/tags" Target="../tags/tag207.xml"/><Relationship Id="rId10" Type="http://schemas.openxmlformats.org/officeDocument/2006/relationships/image" Target="../media/image13.png"/><Relationship Id="rId4" Type="http://schemas.openxmlformats.org/officeDocument/2006/relationships/tags" Target="../tags/tag206.xml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7.xml"/><Relationship Id="rId13" Type="http://schemas.openxmlformats.org/officeDocument/2006/relationships/tags" Target="../tags/tag222.xml"/><Relationship Id="rId18" Type="http://schemas.openxmlformats.org/officeDocument/2006/relationships/image" Target="../media/image14.jpeg"/><Relationship Id="rId3" Type="http://schemas.openxmlformats.org/officeDocument/2006/relationships/tags" Target="../tags/tag212.xml"/><Relationship Id="rId7" Type="http://schemas.openxmlformats.org/officeDocument/2006/relationships/tags" Target="../tags/tag216.xml"/><Relationship Id="rId12" Type="http://schemas.openxmlformats.org/officeDocument/2006/relationships/tags" Target="../tags/tag221.xml"/><Relationship Id="rId17" Type="http://schemas.openxmlformats.org/officeDocument/2006/relationships/image" Target="../media/image4.jpeg"/><Relationship Id="rId2" Type="http://schemas.openxmlformats.org/officeDocument/2006/relationships/tags" Target="../tags/tag211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210.xml"/><Relationship Id="rId6" Type="http://schemas.openxmlformats.org/officeDocument/2006/relationships/tags" Target="../tags/tag215.xml"/><Relationship Id="rId11" Type="http://schemas.openxmlformats.org/officeDocument/2006/relationships/tags" Target="../tags/tag220.xml"/><Relationship Id="rId5" Type="http://schemas.openxmlformats.org/officeDocument/2006/relationships/tags" Target="../tags/tag214.xml"/><Relationship Id="rId15" Type="http://schemas.openxmlformats.org/officeDocument/2006/relationships/tags" Target="../tags/tag224.xml"/><Relationship Id="rId10" Type="http://schemas.openxmlformats.org/officeDocument/2006/relationships/tags" Target="../tags/tag219.xml"/><Relationship Id="rId19" Type="http://schemas.openxmlformats.org/officeDocument/2006/relationships/image" Target="../media/image15.png"/><Relationship Id="rId4" Type="http://schemas.openxmlformats.org/officeDocument/2006/relationships/tags" Target="../tags/tag213.xml"/><Relationship Id="rId9" Type="http://schemas.openxmlformats.org/officeDocument/2006/relationships/tags" Target="../tags/tag218.xml"/><Relationship Id="rId14" Type="http://schemas.openxmlformats.org/officeDocument/2006/relationships/tags" Target="../tags/tag2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306955" y="2137410"/>
            <a:ext cx="7533640" cy="2587625"/>
          </a:xfrm>
          <a:prstGeom prst="rect">
            <a:avLst/>
          </a:prstGeom>
          <a:solidFill>
            <a:srgbClr val="3998F4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3215640" y="4004945"/>
            <a:ext cx="2128519" cy="368300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solidFill>
                  <a:schemeClr val="bg1"/>
                </a:solidFill>
              </a:rPr>
              <a:t>胡华丽</a:t>
            </a: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236595" y="3305810"/>
            <a:ext cx="5455285" cy="337185"/>
          </a:xfrm>
        </p:spPr>
        <p:txBody>
          <a:bodyPr>
            <a:normAutofit fontScale="67500" lnSpcReduction="10000"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pc="80">
                <a:solidFill>
                  <a:schemeClr val="bg1"/>
                </a:solidFill>
              </a:rPr>
              <a:t>广西水利电力职业技术学院</a:t>
            </a:r>
          </a:p>
        </p:txBody>
      </p:sp>
      <p:sp>
        <p:nvSpPr>
          <p:cNvPr id="8" name="标题 7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3236595" y="2137409"/>
            <a:ext cx="5854700" cy="1106805"/>
          </a:xfrm>
        </p:spPr>
        <p:txBody>
          <a:bodyPr>
            <a:norm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600" spc="200">
                <a:solidFill>
                  <a:schemeClr val="bg1"/>
                </a:solidFill>
              </a:rPr>
              <a:t>机械制图与识图（3D版）</a:t>
            </a:r>
          </a:p>
        </p:txBody>
      </p:sp>
      <p:sp>
        <p:nvSpPr>
          <p:cNvPr id="10" name="矩形 9"/>
          <p:cNvSpPr/>
          <p:nvPr/>
        </p:nvSpPr>
        <p:spPr>
          <a:xfrm>
            <a:off x="2063750" y="1917065"/>
            <a:ext cx="8064500" cy="3023870"/>
          </a:xfrm>
          <a:prstGeom prst="rect">
            <a:avLst/>
          </a:prstGeom>
          <a:noFill/>
          <a:ln w="50800" cmpd="sng">
            <a:solidFill>
              <a:schemeClr val="accent3">
                <a:lumMod val="40000"/>
                <a:lumOff val="6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7" grpId="0" build="p"/>
      <p:bldP spid="7" grpId="1" build="p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7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354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2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438015" y="2933700"/>
            <a:ext cx="56311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80" dirty="0">
                <a:solidFill>
                  <a:schemeClr val="dk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sym typeface="+mn-ea"/>
              </a:rPr>
              <a:t>基本制图标准</a:t>
            </a:r>
            <a:endParaRPr lang="zh-CN" altLang="en-US" sz="4400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6456045" y="1842135"/>
            <a:ext cx="5256530" cy="2667000"/>
          </a:xfrm>
          <a:prstGeom prst="wedgeRoundRectCallout">
            <a:avLst/>
          </a:prstGeom>
          <a:pattFill prst="diagBrick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09562" y="896500"/>
            <a:ext cx="10972876" cy="926706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95960" y="1856740"/>
            <a:ext cx="5472430" cy="4020820"/>
            <a:chOff x="1096" y="2924"/>
            <a:chExt cx="8618" cy="6332"/>
          </a:xfrm>
        </p:grpSpPr>
        <p:sp>
          <p:nvSpPr>
            <p:cNvPr id="6" name="矩形 5"/>
            <p:cNvSpPr/>
            <p:nvPr/>
          </p:nvSpPr>
          <p:spPr>
            <a:xfrm>
              <a:off x="1096" y="2924"/>
              <a:ext cx="8618" cy="63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/>
            <a:srcRect/>
            <a:stretch>
              <a:fillRect/>
            </a:stretch>
          </p:blipFill>
          <p:spPr>
            <a:xfrm>
              <a:off x="1271" y="3116"/>
              <a:ext cx="8299" cy="5992"/>
            </a:xfrm>
            <a:prstGeom prst="roundRect">
              <a:avLst/>
            </a:prstGeom>
          </p:spPr>
        </p:pic>
      </p:grpSp>
      <p:sp>
        <p:nvSpPr>
          <p:cNvPr id="10" name="Title 6"/>
          <p:cNvSpPr txBox="1"/>
          <p:nvPr>
            <p:custDataLst>
              <p:tags r:id="rId3"/>
            </p:custDataLst>
          </p:nvPr>
        </p:nvSpPr>
        <p:spPr>
          <a:xfrm>
            <a:off x="6534785" y="1819910"/>
            <a:ext cx="5047615" cy="9919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20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一.图纸幅面和格式</a:t>
            </a:r>
          </a:p>
        </p:txBody>
      </p:sp>
      <p:sp>
        <p:nvSpPr>
          <p:cNvPr id="14" name="Title 6"/>
          <p:cNvSpPr txBox="1"/>
          <p:nvPr>
            <p:custDataLst>
              <p:tags r:id="rId4"/>
            </p:custDataLst>
          </p:nvPr>
        </p:nvSpPr>
        <p:spPr>
          <a:xfrm>
            <a:off x="6534150" y="3097625"/>
            <a:ext cx="5047596" cy="11732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图纸幅面:</a:t>
            </a:r>
          </a:p>
          <a:p>
            <a:pPr marL="3302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图纸幅面（简称图幅）即图纸的面积。图幅标准规定了五种基本图幅，如图。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456045" y="5006975"/>
            <a:ext cx="5256530" cy="869950"/>
            <a:chOff x="10167" y="7772"/>
            <a:chExt cx="8278" cy="1370"/>
          </a:xfrm>
        </p:grpSpPr>
        <p:sp>
          <p:nvSpPr>
            <p:cNvPr id="9" name="矩形 8"/>
            <p:cNvSpPr/>
            <p:nvPr/>
          </p:nvSpPr>
          <p:spPr>
            <a:xfrm>
              <a:off x="10167" y="7772"/>
              <a:ext cx="8279" cy="137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10290" y="7957"/>
              <a:ext cx="7950" cy="106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960" h="3120">
                  <a:moveTo>
                    <a:pt x="0" y="0"/>
                  </a:moveTo>
                  <a:lnTo>
                    <a:pt x="6960" y="0"/>
                  </a:lnTo>
                  <a:lnTo>
                    <a:pt x="6960" y="3120"/>
                  </a:lnTo>
                  <a:lnTo>
                    <a:pt x="0" y="312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/>
      <p:bldP spid="5" grpId="1"/>
      <p:bldP spid="10" grpId="0"/>
      <p:bldP spid="10" grpId="1"/>
      <p:bldP spid="14" grpId="0"/>
      <p:bldP spid="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255395" y="763905"/>
            <a:ext cx="2883535" cy="57277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6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17245" y="3357245"/>
            <a:ext cx="11089640" cy="2785110"/>
            <a:chOff x="847" y="2322"/>
            <a:chExt cx="17464" cy="4386"/>
          </a:xfrm>
        </p:grpSpPr>
        <p:sp>
          <p:nvSpPr>
            <p:cNvPr id="3" name="线形标注 2(无边框) 2"/>
            <p:cNvSpPr/>
            <p:nvPr/>
          </p:nvSpPr>
          <p:spPr>
            <a:xfrm>
              <a:off x="847" y="2322"/>
              <a:ext cx="17464" cy="4386"/>
            </a:xfrm>
            <a:prstGeom prst="callout2">
              <a:avLst>
                <a:gd name="adj1" fmla="val 8031"/>
                <a:gd name="adj2" fmla="val -950"/>
                <a:gd name="adj3" fmla="val 8388"/>
                <a:gd name="adj4" fmla="val -3109"/>
                <a:gd name="adj5" fmla="val 101390"/>
                <a:gd name="adj6" fmla="val -613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3"/>
            <a:srcRect/>
            <a:stretch>
              <a:fillRect/>
            </a:stretch>
          </p:blipFill>
          <p:spPr>
            <a:xfrm>
              <a:off x="1073" y="2565"/>
              <a:ext cx="8400" cy="390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400" h="4560">
                  <a:moveTo>
                    <a:pt x="0" y="0"/>
                  </a:moveTo>
                  <a:lnTo>
                    <a:pt x="8400" y="0"/>
                  </a:lnTo>
                  <a:lnTo>
                    <a:pt x="8400" y="4560"/>
                  </a:lnTo>
                  <a:lnTo>
                    <a:pt x="0" y="456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14"/>
            <a:srcRect/>
            <a:stretch>
              <a:fillRect/>
            </a:stretch>
          </p:blipFill>
          <p:spPr>
            <a:xfrm>
              <a:off x="9727" y="2548"/>
              <a:ext cx="8400" cy="393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400" h="4560">
                  <a:moveTo>
                    <a:pt x="0" y="0"/>
                  </a:moveTo>
                  <a:lnTo>
                    <a:pt x="8400" y="0"/>
                  </a:lnTo>
                  <a:lnTo>
                    <a:pt x="8400" y="4560"/>
                  </a:lnTo>
                  <a:lnTo>
                    <a:pt x="0" y="456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19" name="组合 18"/>
          <p:cNvGrpSpPr/>
          <p:nvPr/>
        </p:nvGrpSpPr>
        <p:grpSpPr>
          <a:xfrm>
            <a:off x="838200" y="1437640"/>
            <a:ext cx="11043920" cy="1793240"/>
            <a:chOff x="617" y="6987"/>
            <a:chExt cx="17392" cy="2824"/>
          </a:xfrm>
        </p:grpSpPr>
        <p:sp>
          <p:nvSpPr>
            <p:cNvPr id="13" name="Title 6"/>
            <p:cNvSpPr txBox="1"/>
            <p:nvPr>
              <p:custDataLst>
                <p:tags r:id="rId3"/>
              </p:custDataLst>
            </p:nvPr>
          </p:nvSpPr>
          <p:spPr>
            <a:xfrm>
              <a:off x="1321" y="6989"/>
              <a:ext cx="6540" cy="1086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63500" tIns="25400" rIns="63500" bIns="25400" anchor="b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Tx/>
                <a:buNone/>
              </a:pPr>
              <a:r>
                <a:rPr kumimoji="0" lang="zh-CN" altLang="en-US" sz="2800" b="1" i="0" spc="200" noProof="0">
                  <a:ln w="3175">
                    <a:noFill/>
                    <a:prstDash val="dash"/>
                  </a:ln>
                  <a:solidFill>
                    <a:schemeClr val="dk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一.图纸幅面和格式</a:t>
              </a:r>
            </a:p>
          </p:txBody>
        </p:sp>
        <p:sp>
          <p:nvSpPr>
            <p:cNvPr id="14" name="Title 6"/>
            <p:cNvSpPr txBox="1"/>
            <p:nvPr>
              <p:custDataLst>
                <p:tags r:id="rId4"/>
              </p:custDataLst>
            </p:nvPr>
          </p:nvSpPr>
          <p:spPr>
            <a:xfrm>
              <a:off x="1299" y="8195"/>
              <a:ext cx="12246" cy="1307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63500" tIns="25400" rIns="63500" bIns="25400" anchor="t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330200" lvl="0" indent="-3302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ea1JpnChsDbPeriod" startAt="2"/>
              </a:pPr>
              <a:r>
                <a:rPr lang="en-US" altLang="zh-CN" sz="1800" spc="20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图框格式:（装订式、非装订式）</a:t>
              </a:r>
            </a:p>
            <a:p>
              <a:pPr marL="330200" lvl="1" indent="0" algn="l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None/>
              </a:pPr>
              <a:r>
                <a:rPr lang="zh-CN" altLang="en-US" sz="1600" spc="18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绘制图样时，必须在图纸上用粗实线画出图框，图形只能绘制在图框内。</a:t>
              </a:r>
            </a:p>
          </p:txBody>
        </p:sp>
        <p:grpSp>
          <p:nvGrpSpPr>
            <p:cNvPr id="15" name="组合 14"/>
            <p:cNvGrpSpPr/>
            <p:nvPr>
              <p:custDataLst>
                <p:tags r:id="rId5"/>
              </p:custDataLst>
            </p:nvPr>
          </p:nvGrpSpPr>
          <p:grpSpPr>
            <a:xfrm>
              <a:off x="617" y="6987"/>
              <a:ext cx="17392" cy="2825"/>
              <a:chOff x="1393779" y="1656262"/>
              <a:chExt cx="7944529" cy="1163792"/>
            </a:xfrm>
          </p:grpSpPr>
          <p:sp>
            <p:nvSpPr>
              <p:cNvPr id="11" name="任意形状 5"/>
              <p:cNvSpPr/>
              <p:nvPr>
                <p:custDataLst>
                  <p:tags r:id="rId6"/>
                </p:custDataLst>
              </p:nvPr>
            </p:nvSpPr>
            <p:spPr>
              <a:xfrm>
                <a:off x="1393780" y="1656262"/>
                <a:ext cx="374410" cy="1163346"/>
              </a:xfrm>
              <a:custGeom>
                <a:avLst/>
                <a:gdLst>
                  <a:gd name="connsiteX0" fmla="*/ 100331 w 677731"/>
                  <a:gd name="connsiteY0" fmla="*/ 5126 h 2105809"/>
                  <a:gd name="connsiteX1" fmla="*/ 5126 w 677731"/>
                  <a:gd name="connsiteY1" fmla="*/ 100331 h 2105809"/>
                  <a:gd name="connsiteX2" fmla="*/ 5126 w 677731"/>
                  <a:gd name="connsiteY2" fmla="*/ 2007662 h 2105809"/>
                  <a:gd name="connsiteX3" fmla="*/ 100331 w 677731"/>
                  <a:gd name="connsiteY3" fmla="*/ 2102867 h 2105809"/>
                  <a:gd name="connsiteX4" fmla="*/ 281866 w 677731"/>
                  <a:gd name="connsiteY4" fmla="*/ 2102867 h 2105809"/>
                  <a:gd name="connsiteX5" fmla="*/ 281866 w 677731"/>
                  <a:gd name="connsiteY5" fmla="*/ 2102867 h 2105809"/>
                  <a:gd name="connsiteX6" fmla="*/ 281866 w 677731"/>
                  <a:gd name="connsiteY6" fmla="*/ 860359 h 2105809"/>
                  <a:gd name="connsiteX7" fmla="*/ 349639 w 677731"/>
                  <a:gd name="connsiteY7" fmla="*/ 697380 h 2105809"/>
                  <a:gd name="connsiteX8" fmla="*/ 605402 w 677731"/>
                  <a:gd name="connsiteY8" fmla="*/ 441617 h 2105809"/>
                  <a:gd name="connsiteX9" fmla="*/ 673176 w 677731"/>
                  <a:gd name="connsiteY9" fmla="*/ 278639 h 2105809"/>
                  <a:gd name="connsiteX10" fmla="*/ 673176 w 677731"/>
                  <a:gd name="connsiteY10" fmla="*/ 5933 h 2105809"/>
                  <a:gd name="connsiteX11" fmla="*/ 100331 w 677731"/>
                  <a:gd name="connsiteY11" fmla="*/ 5933 h 210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77731" h="2105809">
                    <a:moveTo>
                      <a:pt x="100331" y="5126"/>
                    </a:moveTo>
                    <a:cubicBezTo>
                      <a:pt x="47887" y="5126"/>
                      <a:pt x="5126" y="47887"/>
                      <a:pt x="5126" y="100331"/>
                    </a:cubicBezTo>
                    <a:lnTo>
                      <a:pt x="5126" y="2007662"/>
                    </a:lnTo>
                    <a:cubicBezTo>
                      <a:pt x="5126" y="2060105"/>
                      <a:pt x="47887" y="2102867"/>
                      <a:pt x="100331" y="2102867"/>
                    </a:cubicBezTo>
                    <a:lnTo>
                      <a:pt x="281866" y="2102867"/>
                    </a:lnTo>
                    <a:cubicBezTo>
                      <a:pt x="281866" y="2102867"/>
                      <a:pt x="281866" y="2102867"/>
                      <a:pt x="281866" y="2102867"/>
                    </a:cubicBezTo>
                    <a:lnTo>
                      <a:pt x="281866" y="860359"/>
                    </a:lnTo>
                    <a:cubicBezTo>
                      <a:pt x="281866" y="807915"/>
                      <a:pt x="312525" y="734494"/>
                      <a:pt x="349639" y="697380"/>
                    </a:cubicBezTo>
                    <a:lnTo>
                      <a:pt x="605402" y="441617"/>
                    </a:lnTo>
                    <a:cubicBezTo>
                      <a:pt x="642516" y="404503"/>
                      <a:pt x="673176" y="331082"/>
                      <a:pt x="673176" y="278639"/>
                    </a:cubicBezTo>
                    <a:lnTo>
                      <a:pt x="673176" y="5933"/>
                    </a:lnTo>
                    <a:lnTo>
                      <a:pt x="100331" y="5933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5400" cap="flat">
                <a:noFill/>
                <a:prstDash val="solid"/>
                <a:miter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defTabSz="457200"/>
                <a:endParaRPr lang="zh-CN" altLang="en-US">
                  <a:solidFill>
                    <a:srgbClr val="22222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" name="圆角矩形 11"/>
              <p:cNvSpPr/>
              <p:nvPr>
                <p:custDataLst>
                  <p:tags r:id="rId7"/>
                </p:custDataLst>
              </p:nvPr>
            </p:nvSpPr>
            <p:spPr>
              <a:xfrm>
                <a:off x="1393779" y="1656262"/>
                <a:ext cx="7944528" cy="1161867"/>
              </a:xfrm>
              <a:prstGeom prst="roundRect">
                <a:avLst>
                  <a:gd name="adj" fmla="val 5137"/>
                </a:avLst>
              </a:prstGeom>
              <a:noFill/>
              <a:ln w="25400" cap="flat">
                <a:solidFill>
                  <a:srgbClr val="2196F3"/>
                </a:solidFill>
                <a:prstDash val="solid"/>
                <a:miter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defTabSz="457200"/>
                <a:endParaRPr lang="zh-CN" altLang="en-US">
                  <a:solidFill>
                    <a:srgbClr val="22222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" name="任意形状 4"/>
              <p:cNvSpPr/>
              <p:nvPr>
                <p:custDataLst>
                  <p:tags r:id="rId8"/>
                </p:custDataLst>
              </p:nvPr>
            </p:nvSpPr>
            <p:spPr>
              <a:xfrm>
                <a:off x="8843552" y="1656708"/>
                <a:ext cx="494756" cy="1163346"/>
              </a:xfrm>
              <a:custGeom>
                <a:avLst/>
                <a:gdLst>
                  <a:gd name="connsiteX0" fmla="*/ 799040 w 895574"/>
                  <a:gd name="connsiteY0" fmla="*/ 2102060 h 2105809"/>
                  <a:gd name="connsiteX1" fmla="*/ 894245 w 895574"/>
                  <a:gd name="connsiteY1" fmla="*/ 2006855 h 2105809"/>
                  <a:gd name="connsiteX2" fmla="*/ 894245 w 895574"/>
                  <a:gd name="connsiteY2" fmla="*/ 100331 h 2105809"/>
                  <a:gd name="connsiteX3" fmla="*/ 799040 w 895574"/>
                  <a:gd name="connsiteY3" fmla="*/ 5126 h 2105809"/>
                  <a:gd name="connsiteX4" fmla="*/ 396435 w 895574"/>
                  <a:gd name="connsiteY4" fmla="*/ 5126 h 2105809"/>
                  <a:gd name="connsiteX5" fmla="*/ 396435 w 895574"/>
                  <a:gd name="connsiteY5" fmla="*/ 5126 h 2105809"/>
                  <a:gd name="connsiteX6" fmla="*/ 396435 w 895574"/>
                  <a:gd name="connsiteY6" fmla="*/ 845029 h 2105809"/>
                  <a:gd name="connsiteX7" fmla="*/ 328662 w 895574"/>
                  <a:gd name="connsiteY7" fmla="*/ 1008007 h 2105809"/>
                  <a:gd name="connsiteX8" fmla="*/ 72899 w 895574"/>
                  <a:gd name="connsiteY8" fmla="*/ 1263770 h 2105809"/>
                  <a:gd name="connsiteX9" fmla="*/ 5126 w 895574"/>
                  <a:gd name="connsiteY9" fmla="*/ 1426749 h 2105809"/>
                  <a:gd name="connsiteX10" fmla="*/ 5126 w 895574"/>
                  <a:gd name="connsiteY10" fmla="*/ 2102867 h 2105809"/>
                  <a:gd name="connsiteX11" fmla="*/ 799040 w 895574"/>
                  <a:gd name="connsiteY11" fmla="*/ 2102867 h 210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5574" h="2105809">
                    <a:moveTo>
                      <a:pt x="799040" y="2102060"/>
                    </a:moveTo>
                    <a:cubicBezTo>
                      <a:pt x="851484" y="2102060"/>
                      <a:pt x="894245" y="2059298"/>
                      <a:pt x="894245" y="2006855"/>
                    </a:cubicBezTo>
                    <a:lnTo>
                      <a:pt x="894245" y="100331"/>
                    </a:lnTo>
                    <a:cubicBezTo>
                      <a:pt x="894245" y="47887"/>
                      <a:pt x="851484" y="5126"/>
                      <a:pt x="799040" y="5126"/>
                    </a:cubicBezTo>
                    <a:lnTo>
                      <a:pt x="396435" y="5126"/>
                    </a:lnTo>
                    <a:cubicBezTo>
                      <a:pt x="396435" y="5126"/>
                      <a:pt x="396435" y="5126"/>
                      <a:pt x="396435" y="5126"/>
                    </a:cubicBezTo>
                    <a:lnTo>
                      <a:pt x="396435" y="845029"/>
                    </a:lnTo>
                    <a:cubicBezTo>
                      <a:pt x="396435" y="897472"/>
                      <a:pt x="365776" y="970893"/>
                      <a:pt x="328662" y="1008007"/>
                    </a:cubicBezTo>
                    <a:lnTo>
                      <a:pt x="72899" y="1263770"/>
                    </a:lnTo>
                    <a:cubicBezTo>
                      <a:pt x="35785" y="1300884"/>
                      <a:pt x="5126" y="1374305"/>
                      <a:pt x="5126" y="1426749"/>
                    </a:cubicBezTo>
                    <a:lnTo>
                      <a:pt x="5126" y="2102867"/>
                    </a:lnTo>
                    <a:lnTo>
                      <a:pt x="799040" y="2102867"/>
                    </a:lnTo>
                    <a:close/>
                  </a:path>
                </a:pathLst>
              </a:custGeom>
              <a:solidFill>
                <a:srgbClr val="2196F3"/>
              </a:solidFill>
              <a:ln w="25400" cap="flat">
                <a:noFill/>
                <a:prstDash val="solid"/>
                <a:miter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defTabSz="457200"/>
                <a:endParaRPr lang="zh-CN" altLang="en-US">
                  <a:solidFill>
                    <a:srgbClr val="22222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986155" y="824865"/>
            <a:ext cx="399161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3" name="Title 6"/>
          <p:cNvSpPr txBox="1"/>
          <p:nvPr>
            <p:custDataLst>
              <p:tags r:id="rId3"/>
            </p:custDataLst>
          </p:nvPr>
        </p:nvSpPr>
        <p:spPr>
          <a:xfrm>
            <a:off x="610191" y="1676390"/>
            <a:ext cx="10972241" cy="7397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200" b="1" i="0" spc="22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一.图纸幅面和格式</a:t>
            </a:r>
          </a:p>
        </p:txBody>
      </p:sp>
      <p:sp>
        <p:nvSpPr>
          <p:cNvPr id="14" name="Title 6"/>
          <p:cNvSpPr txBox="1"/>
          <p:nvPr>
            <p:custDataLst>
              <p:tags r:id="rId4"/>
            </p:custDataLst>
          </p:nvPr>
        </p:nvSpPr>
        <p:spPr>
          <a:xfrm>
            <a:off x="609556" y="2486650"/>
            <a:ext cx="10972222" cy="11034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31800" lvl="0" indent="-431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altLang="zh-CN" sz="24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标题栏和看图方向:</a:t>
            </a:r>
          </a:p>
          <a:p>
            <a:pPr marL="4318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标题栏（简称图标）是图样的重要内容之一，一般位于图纸右下角。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51180" y="3717290"/>
            <a:ext cx="5055870" cy="2471420"/>
            <a:chOff x="868" y="5854"/>
            <a:chExt cx="7962" cy="3892"/>
          </a:xfrm>
        </p:grpSpPr>
        <p:sp>
          <p:nvSpPr>
            <p:cNvPr id="21" name="圆角矩形 20"/>
            <p:cNvSpPr/>
            <p:nvPr/>
          </p:nvSpPr>
          <p:spPr>
            <a:xfrm>
              <a:off x="868" y="5854"/>
              <a:ext cx="7963" cy="389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 rotWithShape="1">
            <a:blip r:embed="rId14"/>
            <a:srcRect/>
            <a:stretch>
              <a:fillRect/>
            </a:stretch>
          </p:blipFill>
          <p:spPr>
            <a:xfrm>
              <a:off x="1073" y="6081"/>
              <a:ext cx="7483" cy="342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280" h="4080">
                  <a:moveTo>
                    <a:pt x="0" y="0"/>
                  </a:moveTo>
                  <a:lnTo>
                    <a:pt x="5280" y="0"/>
                  </a:lnTo>
                  <a:lnTo>
                    <a:pt x="5280" y="4080"/>
                  </a:lnTo>
                  <a:lnTo>
                    <a:pt x="0" y="408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24" name="组合 23"/>
          <p:cNvGrpSpPr/>
          <p:nvPr/>
        </p:nvGrpSpPr>
        <p:grpSpPr>
          <a:xfrm>
            <a:off x="6647180" y="3729990"/>
            <a:ext cx="3997960" cy="2471420"/>
            <a:chOff x="10468" y="5874"/>
            <a:chExt cx="6296" cy="3892"/>
          </a:xfrm>
        </p:grpSpPr>
        <p:sp>
          <p:nvSpPr>
            <p:cNvPr id="23" name="圆角矩形 22"/>
            <p:cNvSpPr/>
            <p:nvPr/>
          </p:nvSpPr>
          <p:spPr>
            <a:xfrm>
              <a:off x="10468" y="5874"/>
              <a:ext cx="6296" cy="389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15"/>
            <a:srcRect/>
            <a:stretch>
              <a:fillRect/>
            </a:stretch>
          </p:blipFill>
          <p:spPr>
            <a:xfrm>
              <a:off x="10731" y="6081"/>
              <a:ext cx="5804" cy="342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1520" h="4080">
                  <a:moveTo>
                    <a:pt x="0" y="0"/>
                  </a:moveTo>
                  <a:lnTo>
                    <a:pt x="11520" y="0"/>
                  </a:lnTo>
                  <a:lnTo>
                    <a:pt x="11520" y="4080"/>
                  </a:lnTo>
                  <a:lnTo>
                    <a:pt x="0" y="408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11268799" y="706755"/>
            <a:ext cx="442595" cy="527050"/>
            <a:chOff x="8403172" y="5693128"/>
            <a:chExt cx="698373" cy="831143"/>
          </a:xfrm>
        </p:grpSpPr>
        <p:sp>
          <p:nvSpPr>
            <p:cNvPr id="18" name="任意多边形: 形状 44"/>
            <p:cNvSpPr/>
            <p:nvPr>
              <p:custDataLst>
                <p:tags r:id="rId8"/>
              </p:custDataLst>
            </p:nvPr>
          </p:nvSpPr>
          <p:spPr>
            <a:xfrm>
              <a:off x="8403172" y="5693128"/>
              <a:ext cx="698373" cy="831143"/>
            </a:xfrm>
            <a:custGeom>
              <a:avLst/>
              <a:gdLst/>
              <a:ahLst/>
              <a:cxnLst/>
              <a:rect l="0" t="0" r="0" b="0"/>
              <a:pathLst>
                <a:path w="334011" h="397511">
                  <a:moveTo>
                    <a:pt x="334010" y="397510"/>
                  </a:moveTo>
                  <a:lnTo>
                    <a:pt x="167640" y="312420"/>
                  </a:lnTo>
                  <a:lnTo>
                    <a:pt x="0" y="397510"/>
                  </a:lnTo>
                  <a:lnTo>
                    <a:pt x="0" y="0"/>
                  </a:lnTo>
                  <a:lnTo>
                    <a:pt x="334010" y="0"/>
                  </a:lnTo>
                </a:path>
              </a:pathLst>
            </a:custGeom>
            <a:solidFill>
              <a:schemeClr val="accent1">
                <a:alpha val="9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PA_ImportSvg_636718263529450003"/>
            <p:cNvSpPr/>
            <p:nvPr>
              <p:custDataLst>
                <p:tags r:id="rId9"/>
              </p:custDataLst>
            </p:nvPr>
          </p:nvSpPr>
          <p:spPr>
            <a:xfrm rot="10800000">
              <a:off x="8540333" y="5873450"/>
              <a:ext cx="407148" cy="317336"/>
            </a:xfrm>
            <a:custGeom>
              <a:avLst/>
              <a:gdLst/>
              <a:ahLst/>
              <a:cxnLst/>
              <a:rect l="l" t="t" r="r" b="b"/>
              <a:pathLst>
                <a:path w="172720" h="134620">
                  <a:moveTo>
                    <a:pt x="62230" y="134620"/>
                  </a:moveTo>
                  <a:lnTo>
                    <a:pt x="0" y="134620"/>
                  </a:lnTo>
                  <a:lnTo>
                    <a:pt x="0" y="90170"/>
                  </a:lnTo>
                  <a:cubicBezTo>
                    <a:pt x="0" y="72390"/>
                    <a:pt x="1270" y="58420"/>
                    <a:pt x="5080" y="46990"/>
                  </a:cubicBezTo>
                  <a:cubicBezTo>
                    <a:pt x="8890" y="36830"/>
                    <a:pt x="13970" y="26670"/>
                    <a:pt x="22860" y="19050"/>
                  </a:cubicBezTo>
                  <a:cubicBezTo>
                    <a:pt x="31750" y="10160"/>
                    <a:pt x="41910" y="3810"/>
                    <a:pt x="55880" y="0"/>
                  </a:cubicBezTo>
                  <a:lnTo>
                    <a:pt x="68580" y="25400"/>
                  </a:lnTo>
                  <a:cubicBezTo>
                    <a:pt x="55880" y="29210"/>
                    <a:pt x="46990" y="35560"/>
                    <a:pt x="41910" y="43180"/>
                  </a:cubicBezTo>
                  <a:cubicBezTo>
                    <a:pt x="36830" y="50800"/>
                    <a:pt x="33020" y="60960"/>
                    <a:pt x="33020" y="72390"/>
                  </a:cubicBezTo>
                  <a:lnTo>
                    <a:pt x="63500" y="72390"/>
                  </a:lnTo>
                  <a:lnTo>
                    <a:pt x="63500" y="134620"/>
                  </a:lnTo>
                  <a:moveTo>
                    <a:pt x="166370" y="134620"/>
                  </a:moveTo>
                  <a:lnTo>
                    <a:pt x="104140" y="134620"/>
                  </a:lnTo>
                  <a:lnTo>
                    <a:pt x="104140" y="90170"/>
                  </a:lnTo>
                  <a:cubicBezTo>
                    <a:pt x="104140" y="72390"/>
                    <a:pt x="105410" y="57150"/>
                    <a:pt x="109220" y="46990"/>
                  </a:cubicBezTo>
                  <a:cubicBezTo>
                    <a:pt x="113031" y="36830"/>
                    <a:pt x="118110" y="26670"/>
                    <a:pt x="127000" y="19050"/>
                  </a:cubicBezTo>
                  <a:cubicBezTo>
                    <a:pt x="135890" y="11430"/>
                    <a:pt x="146050" y="3810"/>
                    <a:pt x="160020" y="0"/>
                  </a:cubicBezTo>
                  <a:lnTo>
                    <a:pt x="172720" y="25400"/>
                  </a:lnTo>
                  <a:cubicBezTo>
                    <a:pt x="160020" y="29210"/>
                    <a:pt x="151130" y="35560"/>
                    <a:pt x="146050" y="43180"/>
                  </a:cubicBezTo>
                  <a:cubicBezTo>
                    <a:pt x="140970" y="50800"/>
                    <a:pt x="137160" y="60960"/>
                    <a:pt x="137160" y="72390"/>
                  </a:cubicBezTo>
                  <a:lnTo>
                    <a:pt x="167640" y="72390"/>
                  </a:lnTo>
                  <a:lnTo>
                    <a:pt x="167640" y="134620"/>
                  </a:lnTo>
                </a:path>
              </a:pathLst>
            </a:custGeom>
            <a:solidFill>
              <a:schemeClr val="l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681360" y="961014"/>
            <a:ext cx="109220" cy="6343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>
            <p:custDataLst>
              <p:tags r:id="rId7"/>
            </p:custDataLst>
          </p:nvPr>
        </p:nvCxnSpPr>
        <p:spPr>
          <a:xfrm flipH="1">
            <a:off x="609556" y="3674502"/>
            <a:ext cx="10972888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流程图: 摘录 25"/>
          <p:cNvSpPr/>
          <p:nvPr/>
        </p:nvSpPr>
        <p:spPr>
          <a:xfrm rot="5400000">
            <a:off x="6023610" y="4859655"/>
            <a:ext cx="215900" cy="215900"/>
          </a:xfrm>
          <a:prstGeom prst="flowChartExtra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3" grpId="0"/>
      <p:bldP spid="13" grpId="1"/>
      <p:bldP spid="14" grpId="0"/>
      <p:bldP spid="14" grpId="1"/>
      <p:bldP spid="6" grpId="0" animBg="1"/>
      <p:bldP spid="6" grpId="1" animBg="1"/>
      <p:bldP spid="26" grpId="0" animBg="1"/>
      <p:bldP spid="2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矩形 0"/>
          <p:cNvSpPr/>
          <p:nvPr>
            <p:custDataLst>
              <p:tags r:id="rId2"/>
            </p:custDataLst>
          </p:nvPr>
        </p:nvSpPr>
        <p:spPr>
          <a:xfrm>
            <a:off x="609600" y="2279650"/>
            <a:ext cx="10972800" cy="2084705"/>
          </a:xfrm>
          <a:prstGeom prst="rect">
            <a:avLst/>
          </a:prstGeom>
          <a:pattFill prst="pct80">
            <a:fgClr>
              <a:srgbClr val="1774E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PA-矩形 00"/>
          <p:cNvSpPr/>
          <p:nvPr>
            <p:custDataLst>
              <p:tags r:id="rId3"/>
            </p:custDataLst>
          </p:nvPr>
        </p:nvSpPr>
        <p:spPr>
          <a:xfrm>
            <a:off x="1676400" y="1052195"/>
            <a:ext cx="3505200" cy="4585335"/>
          </a:xfrm>
          <a:prstGeom prst="rect">
            <a:avLst/>
          </a:prstGeom>
          <a:solidFill>
            <a:srgbClr val="23B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PA-直接连接符 6"/>
          <p:cNvCxnSpPr/>
          <p:nvPr>
            <p:custDataLst>
              <p:tags r:id="rId4"/>
            </p:custDataLst>
          </p:nvPr>
        </p:nvCxnSpPr>
        <p:spPr>
          <a:xfrm>
            <a:off x="2209800" y="3290182"/>
            <a:ext cx="1316355" cy="0"/>
          </a:xfrm>
          <a:prstGeom prst="line">
            <a:avLst/>
          </a:prstGeom>
          <a:ln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2133617" y="1386845"/>
            <a:ext cx="2590813" cy="146304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3" name="矩形 2"/>
          <p:cNvSpPr/>
          <p:nvPr/>
        </p:nvSpPr>
        <p:spPr>
          <a:xfrm>
            <a:off x="6239510" y="2060575"/>
            <a:ext cx="4680585" cy="2741930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793865" y="1189355"/>
            <a:ext cx="3629660" cy="4447540"/>
            <a:chOff x="10699" y="1873"/>
            <a:chExt cx="5716" cy="7004"/>
          </a:xfrm>
        </p:grpSpPr>
        <p:pic>
          <p:nvPicPr>
            <p:cNvPr id="14" name="图片 13" descr="placingpictureplaceholder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/>
            <a:srcRect/>
            <a:stretch>
              <a:fillRect/>
            </a:stretch>
          </p:blipFill>
          <p:spPr>
            <a:xfrm>
              <a:off x="10699" y="1873"/>
              <a:ext cx="5698" cy="2935"/>
            </a:xfrm>
            <a:prstGeom prst="rect">
              <a:avLst/>
            </a:prstGeom>
          </p:spPr>
        </p:pic>
        <p:pic>
          <p:nvPicPr>
            <p:cNvPr id="15" name="图片 14" descr="placingpictureplaceholder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10699" y="4923"/>
              <a:ext cx="5716" cy="3954"/>
            </a:xfrm>
            <a:prstGeom prst="rect">
              <a:avLst/>
            </a:prstGeom>
          </p:spPr>
        </p:pic>
      </p:grp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2133617" y="3810249"/>
            <a:ext cx="2590813" cy="137388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比例</a:t>
            </a:r>
          </a:p>
          <a:p>
            <a:pPr marL="16510" lvl="1" indent="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图中图形与其实物相应要素的线性尺寸之比成为比例。</a:t>
            </a:r>
          </a:p>
        </p:txBody>
      </p:sp>
      <p:sp>
        <p:nvSpPr>
          <p:cNvPr id="4" name="矩形 3"/>
          <p:cNvSpPr/>
          <p:nvPr/>
        </p:nvSpPr>
        <p:spPr>
          <a:xfrm>
            <a:off x="6680200" y="1052830"/>
            <a:ext cx="3865880" cy="4754245"/>
          </a:xfrm>
          <a:prstGeom prst="rect">
            <a:avLst/>
          </a:prstGeom>
          <a:noFill/>
          <a:ln w="28575">
            <a:solidFill>
              <a:srgbClr val="23BDF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2">
            <a:hlinkClick r:id="rId13" action="ppaction://hlinkfil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30545" y="126936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10" grpId="0"/>
      <p:bldP spid="10" grpId="1"/>
      <p:bldP spid="3" grpId="0" animBg="1"/>
      <p:bldP spid="3" grpId="1" animBg="1"/>
      <p:bldP spid="13" grpId="0"/>
      <p:bldP spid="13" grpId="1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762006" y="968353"/>
            <a:ext cx="4381525" cy="97536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3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12140" y="2995295"/>
            <a:ext cx="4023360" cy="2376170"/>
            <a:chOff x="964" y="4717"/>
            <a:chExt cx="6336" cy="3742"/>
          </a:xfrm>
          <a:solidFill>
            <a:srgbClr val="2989F0"/>
          </a:solidFill>
        </p:grpSpPr>
        <p:sp>
          <p:nvSpPr>
            <p:cNvPr id="11" name="线形标注 3(无边框) 10"/>
            <p:cNvSpPr/>
            <p:nvPr/>
          </p:nvSpPr>
          <p:spPr>
            <a:xfrm>
              <a:off x="964" y="4717"/>
              <a:ext cx="6336" cy="3629"/>
            </a:xfrm>
            <a:prstGeom prst="callout3">
              <a:avLst>
                <a:gd name="adj1" fmla="val 18737"/>
                <a:gd name="adj2" fmla="val -2487"/>
                <a:gd name="adj3" fmla="val 19481"/>
                <a:gd name="adj4" fmla="val -9239"/>
                <a:gd name="adj5" fmla="val 100000"/>
                <a:gd name="adj6" fmla="val -9055"/>
                <a:gd name="adj7" fmla="val 112951"/>
                <a:gd name="adj8" fmla="val -354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zh-CN" altLang="en-US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  <p:sp>
          <p:nvSpPr>
            <p:cNvPr id="9" name="Title 6"/>
            <p:cNvSpPr txBox="1"/>
            <p:nvPr>
              <p:custDataLst>
                <p:tags r:id="rId11"/>
              </p:custDataLst>
            </p:nvPr>
          </p:nvSpPr>
          <p:spPr>
            <a:xfrm>
              <a:off x="1200" y="4741"/>
              <a:ext cx="5589" cy="3718"/>
            </a:xfrm>
            <a:prstGeom prst="rect">
              <a:avLst/>
            </a:prstGeom>
            <a:grpFill/>
            <a:ln w="3175">
              <a:noFill/>
              <a:prstDash val="dash"/>
            </a:ln>
          </p:spPr>
          <p:txBody>
            <a:bodyPr wrap="square" lIns="63500" tIns="25400" rIns="63500" bIns="25400" anchor="t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0" lvl="0" indent="-400050" algn="just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None/>
              </a:pPr>
              <a:r>
                <a:rPr lang="zh-CN" altLang="en-US" sz="2000" spc="160">
                  <a:ln w="3175">
                    <a:noFill/>
                    <a:prstDash val="dash"/>
                  </a:ln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图线</a:t>
              </a:r>
            </a:p>
            <a:p>
              <a:pPr marL="406400" lvl="1" indent="0" algn="just" fontAlgn="auto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None/>
              </a:pPr>
              <a:r>
                <a:rPr lang="zh-CN" altLang="en-US" sz="2000" spc="140">
                  <a:ln w="3175">
                    <a:noFill/>
                    <a:prstDash val="dash"/>
                  </a:ln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图线是组成图形的基本要素。为了使图样中表达的内容主次分明，图线的形式和宽度应按要求选择。</a:t>
              </a:r>
            </a:p>
          </p:txBody>
        </p:sp>
      </p:grpSp>
      <p:sp>
        <p:nvSpPr>
          <p:cNvPr id="6" name="矩形 4"/>
          <p:cNvSpPr/>
          <p:nvPr>
            <p:custDataLst>
              <p:tags r:id="rId3"/>
            </p:custDataLst>
          </p:nvPr>
        </p:nvSpPr>
        <p:spPr>
          <a:xfrm>
            <a:off x="0" y="1111885"/>
            <a:ext cx="457200" cy="609600"/>
          </a:xfrm>
          <a:prstGeom prst="rect">
            <a:avLst/>
          </a:prstGeom>
          <a:solidFill>
            <a:srgbClr val="126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147310" y="1125855"/>
            <a:ext cx="6450330" cy="4202430"/>
            <a:chOff x="8445" y="2338"/>
            <a:chExt cx="10158" cy="6618"/>
          </a:xfrm>
        </p:grpSpPr>
        <p:sp>
          <p:nvSpPr>
            <p:cNvPr id="263" name="任意多边形: 形状 262"/>
            <p:cNvSpPr/>
            <p:nvPr>
              <p:custDataLst>
                <p:tags r:id="rId8"/>
              </p:custDataLst>
            </p:nvPr>
          </p:nvSpPr>
          <p:spPr>
            <a:xfrm>
              <a:off x="9474" y="2338"/>
              <a:ext cx="7538" cy="3858"/>
            </a:xfrm>
            <a:custGeom>
              <a:avLst/>
              <a:gdLst>
                <a:gd name="connsiteX0" fmla="*/ 0 w 2695213"/>
                <a:gd name="connsiteY0" fmla="*/ 0 h 2695213"/>
                <a:gd name="connsiteX1" fmla="*/ 2695214 w 2695213"/>
                <a:gd name="connsiteY1" fmla="*/ 0 h 2695213"/>
                <a:gd name="connsiteX2" fmla="*/ 2695214 w 2695213"/>
                <a:gd name="connsiteY2" fmla="*/ 2695214 h 2695213"/>
                <a:gd name="connsiteX3" fmla="*/ 0 w 2695213"/>
                <a:gd name="connsiteY3" fmla="*/ 2695214 h 269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95213" h="2695213">
                  <a:moveTo>
                    <a:pt x="0" y="0"/>
                  </a:moveTo>
                  <a:lnTo>
                    <a:pt x="2695214" y="0"/>
                  </a:lnTo>
                  <a:lnTo>
                    <a:pt x="2695214" y="2695214"/>
                  </a:lnTo>
                  <a:lnTo>
                    <a:pt x="0" y="2695214"/>
                  </a:lnTo>
                  <a:close/>
                </a:path>
              </a:pathLst>
            </a:custGeom>
            <a:noFill/>
            <a:ln w="30798" cap="flat">
              <a:solidFill>
                <a:schemeClr val="tx1">
                  <a:lumMod val="75000"/>
                  <a:lumOff val="25000"/>
                  <a:alpha val="99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sz="1800"/>
            </a:p>
          </p:txBody>
        </p:sp>
        <p:sp>
          <p:nvSpPr>
            <p:cNvPr id="265" name="任意多边形: 形状 264"/>
            <p:cNvSpPr/>
            <p:nvPr>
              <p:custDataLst>
                <p:tags r:id="rId9"/>
              </p:custDataLst>
            </p:nvPr>
          </p:nvSpPr>
          <p:spPr>
            <a:xfrm>
              <a:off x="8445" y="3923"/>
              <a:ext cx="6788" cy="4979"/>
            </a:xfrm>
            <a:custGeom>
              <a:avLst/>
              <a:gdLst>
                <a:gd name="connsiteX0" fmla="*/ 0 w 2695213"/>
                <a:gd name="connsiteY0" fmla="*/ 0 h 2695213"/>
                <a:gd name="connsiteX1" fmla="*/ 2695214 w 2695213"/>
                <a:gd name="connsiteY1" fmla="*/ 0 h 2695213"/>
                <a:gd name="connsiteX2" fmla="*/ 2695214 w 2695213"/>
                <a:gd name="connsiteY2" fmla="*/ 2695214 h 2695213"/>
                <a:gd name="connsiteX3" fmla="*/ 0 w 2695213"/>
                <a:gd name="connsiteY3" fmla="*/ 2695214 h 269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95213" h="2695213">
                  <a:moveTo>
                    <a:pt x="0" y="0"/>
                  </a:moveTo>
                  <a:lnTo>
                    <a:pt x="2695214" y="0"/>
                  </a:lnTo>
                  <a:lnTo>
                    <a:pt x="2695214" y="2695214"/>
                  </a:lnTo>
                  <a:lnTo>
                    <a:pt x="0" y="2695214"/>
                  </a:lnTo>
                  <a:close/>
                </a:path>
              </a:pathLst>
            </a:custGeom>
            <a:noFill/>
            <a:ln w="30798" cap="flat">
              <a:solidFill>
                <a:schemeClr val="tx1"/>
              </a:solidFill>
              <a:prstDash val="solid"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txBody>
            <a:bodyPr rtlCol="0" anchor="ctr"/>
            <a:lstStyle/>
            <a:p>
              <a:endParaRPr lang="zh-CN" altLang="en-US" sz="180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239" y="3018"/>
              <a:ext cx="8320" cy="5216"/>
              <a:chOff x="10804" y="3018"/>
              <a:chExt cx="8320" cy="5216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0804" y="3018"/>
                <a:ext cx="8321" cy="521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4"/>
              <a:stretch>
                <a:fillRect/>
              </a:stretch>
            </p:blipFill>
            <p:spPr>
              <a:xfrm>
                <a:off x="10960" y="3132"/>
                <a:ext cx="8023" cy="4945"/>
              </a:xfrm>
              <a:prstGeom prst="rect">
                <a:avLst/>
              </a:prstGeom>
            </p:spPr>
          </p:pic>
        </p:grpSp>
        <p:sp>
          <p:nvSpPr>
            <p:cNvPr id="5" name="文本框 4"/>
            <p:cNvSpPr txBox="1"/>
            <p:nvPr/>
          </p:nvSpPr>
          <p:spPr>
            <a:xfrm>
              <a:off x="15499" y="8348"/>
              <a:ext cx="3104" cy="60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lvl="0" indent="-40005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None/>
              </a:pPr>
              <a:r>
                <a:rPr lang="zh-CN" altLang="en-US" sz="1600" spc="16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图线的形式和用途</a:t>
              </a:r>
              <a:endParaRPr lang="zh-CN" altLang="en-US" sz="1600"/>
            </a:p>
          </p:txBody>
        </p:sp>
      </p:grp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>
            <a:off x="11122025" y="1125855"/>
            <a:ext cx="442595" cy="398780"/>
            <a:chOff x="8403172" y="5693128"/>
            <a:chExt cx="698373" cy="831143"/>
          </a:xfrm>
        </p:grpSpPr>
        <p:sp>
          <p:nvSpPr>
            <p:cNvPr id="18" name="任意多边形: 形状 44"/>
            <p:cNvSpPr/>
            <p:nvPr>
              <p:custDataLst>
                <p:tags r:id="rId6"/>
              </p:custDataLst>
            </p:nvPr>
          </p:nvSpPr>
          <p:spPr>
            <a:xfrm>
              <a:off x="8403172" y="5693128"/>
              <a:ext cx="698373" cy="831143"/>
            </a:xfrm>
            <a:custGeom>
              <a:avLst/>
              <a:gdLst/>
              <a:ahLst/>
              <a:cxnLst/>
              <a:rect l="0" t="0" r="0" b="0"/>
              <a:pathLst>
                <a:path w="334011" h="397511">
                  <a:moveTo>
                    <a:pt x="334010" y="397510"/>
                  </a:moveTo>
                  <a:lnTo>
                    <a:pt x="167640" y="312420"/>
                  </a:lnTo>
                  <a:lnTo>
                    <a:pt x="0" y="397510"/>
                  </a:lnTo>
                  <a:lnTo>
                    <a:pt x="0" y="0"/>
                  </a:lnTo>
                  <a:lnTo>
                    <a:pt x="334010" y="0"/>
                  </a:lnTo>
                </a:path>
              </a:pathLst>
            </a:custGeom>
            <a:solidFill>
              <a:srgbClr val="2382F0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PA_ImportSvg_636718263529450003"/>
            <p:cNvSpPr/>
            <p:nvPr>
              <p:custDataLst>
                <p:tags r:id="rId7"/>
              </p:custDataLst>
            </p:nvPr>
          </p:nvSpPr>
          <p:spPr>
            <a:xfrm rot="10800000">
              <a:off x="8540333" y="5873450"/>
              <a:ext cx="407148" cy="317336"/>
            </a:xfrm>
            <a:custGeom>
              <a:avLst/>
              <a:gdLst/>
              <a:ahLst/>
              <a:cxnLst/>
              <a:rect l="l" t="t" r="r" b="b"/>
              <a:pathLst>
                <a:path w="172720" h="134620">
                  <a:moveTo>
                    <a:pt x="62230" y="134620"/>
                  </a:moveTo>
                  <a:lnTo>
                    <a:pt x="0" y="134620"/>
                  </a:lnTo>
                  <a:lnTo>
                    <a:pt x="0" y="90170"/>
                  </a:lnTo>
                  <a:cubicBezTo>
                    <a:pt x="0" y="72390"/>
                    <a:pt x="1270" y="58420"/>
                    <a:pt x="5080" y="46990"/>
                  </a:cubicBezTo>
                  <a:cubicBezTo>
                    <a:pt x="8890" y="36830"/>
                    <a:pt x="13970" y="26670"/>
                    <a:pt x="22860" y="19050"/>
                  </a:cubicBezTo>
                  <a:cubicBezTo>
                    <a:pt x="31750" y="10160"/>
                    <a:pt x="41910" y="3810"/>
                    <a:pt x="55880" y="0"/>
                  </a:cubicBezTo>
                  <a:lnTo>
                    <a:pt x="68580" y="25400"/>
                  </a:lnTo>
                  <a:cubicBezTo>
                    <a:pt x="55880" y="29210"/>
                    <a:pt x="46990" y="35560"/>
                    <a:pt x="41910" y="43180"/>
                  </a:cubicBezTo>
                  <a:cubicBezTo>
                    <a:pt x="36830" y="50800"/>
                    <a:pt x="33020" y="60960"/>
                    <a:pt x="33020" y="72390"/>
                  </a:cubicBezTo>
                  <a:lnTo>
                    <a:pt x="63500" y="72390"/>
                  </a:lnTo>
                  <a:lnTo>
                    <a:pt x="63500" y="134620"/>
                  </a:lnTo>
                  <a:moveTo>
                    <a:pt x="166370" y="134620"/>
                  </a:moveTo>
                  <a:lnTo>
                    <a:pt x="104140" y="134620"/>
                  </a:lnTo>
                  <a:lnTo>
                    <a:pt x="104140" y="90170"/>
                  </a:lnTo>
                  <a:cubicBezTo>
                    <a:pt x="104140" y="72390"/>
                    <a:pt x="105410" y="57150"/>
                    <a:pt x="109220" y="46990"/>
                  </a:cubicBezTo>
                  <a:cubicBezTo>
                    <a:pt x="113031" y="36830"/>
                    <a:pt x="118110" y="26670"/>
                    <a:pt x="127000" y="19050"/>
                  </a:cubicBezTo>
                  <a:cubicBezTo>
                    <a:pt x="135890" y="11430"/>
                    <a:pt x="146050" y="3810"/>
                    <a:pt x="160020" y="0"/>
                  </a:cubicBezTo>
                  <a:lnTo>
                    <a:pt x="172720" y="25400"/>
                  </a:lnTo>
                  <a:cubicBezTo>
                    <a:pt x="160020" y="29210"/>
                    <a:pt x="151130" y="35560"/>
                    <a:pt x="146050" y="43180"/>
                  </a:cubicBezTo>
                  <a:cubicBezTo>
                    <a:pt x="140970" y="50800"/>
                    <a:pt x="137160" y="60960"/>
                    <a:pt x="137160" y="72390"/>
                  </a:cubicBezTo>
                  <a:lnTo>
                    <a:pt x="167640" y="72390"/>
                  </a:lnTo>
                  <a:lnTo>
                    <a:pt x="167640" y="134620"/>
                  </a:lnTo>
                </a:path>
              </a:pathLst>
            </a:custGeom>
            <a:solidFill>
              <a:schemeClr val="l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612775" y="2338705"/>
            <a:ext cx="4022725" cy="102870"/>
          </a:xfrm>
          <a:prstGeom prst="rect">
            <a:avLst/>
          </a:prstGeom>
          <a:solidFill>
            <a:srgbClr val="197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endParaRPr lang="zh-CN" altLang="en-US" sz="180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6" grpId="0" animBg="1"/>
      <p:bldP spid="6" grpId="1" animBg="1"/>
      <p:bldP spid="13" grpId="0" animBg="1"/>
      <p:bldP spid="1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>
            <p:custDataLst>
              <p:tags r:id="rId2"/>
            </p:custDataLst>
          </p:nvPr>
        </p:nvSpPr>
        <p:spPr>
          <a:xfrm>
            <a:off x="6096049" y="1093482"/>
            <a:ext cx="5181641" cy="4572036"/>
          </a:xfrm>
          <a:prstGeom prst="snip1Rect">
            <a:avLst/>
          </a:prstGeom>
          <a:solidFill>
            <a:srgbClr val="FFFFFF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AutoShape 3"/>
          <p:cNvSpPr>
            <a:spLocks noChangeAspect="1" noChangeArrowheads="1" noTextEdit="1"/>
          </p:cNvSpPr>
          <p:nvPr>
            <p:custDataLst>
              <p:tags r:id="rId3"/>
            </p:custDataLst>
          </p:nvPr>
        </p:nvSpPr>
        <p:spPr bwMode="auto">
          <a:xfrm>
            <a:off x="1219200" y="1828815"/>
            <a:ext cx="801370" cy="73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Freeform 5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1293807" y="1972325"/>
            <a:ext cx="802796" cy="741988"/>
          </a:xfrm>
          <a:custGeom>
            <a:avLst/>
            <a:gdLst>
              <a:gd name="T0" fmla="*/ 87 w 234"/>
              <a:gd name="T1" fmla="*/ 122 h 217"/>
              <a:gd name="T2" fmla="*/ 87 w 234"/>
              <a:gd name="T3" fmla="*/ 217 h 217"/>
              <a:gd name="T4" fmla="*/ 0 w 234"/>
              <a:gd name="T5" fmla="*/ 217 h 217"/>
              <a:gd name="T6" fmla="*/ 0 w 234"/>
              <a:gd name="T7" fmla="*/ 142 h 217"/>
              <a:gd name="T8" fmla="*/ 14 w 234"/>
              <a:gd name="T9" fmla="*/ 55 h 217"/>
              <a:gd name="T10" fmla="*/ 74 w 234"/>
              <a:gd name="T11" fmla="*/ 0 h 217"/>
              <a:gd name="T12" fmla="*/ 94 w 234"/>
              <a:gd name="T13" fmla="*/ 32 h 217"/>
              <a:gd name="T14" fmla="*/ 58 w 234"/>
              <a:gd name="T15" fmla="*/ 63 h 217"/>
              <a:gd name="T16" fmla="*/ 44 w 234"/>
              <a:gd name="T17" fmla="*/ 122 h 217"/>
              <a:gd name="T18" fmla="*/ 87 w 234"/>
              <a:gd name="T19" fmla="*/ 122 h 217"/>
              <a:gd name="T20" fmla="*/ 227 w 234"/>
              <a:gd name="T21" fmla="*/ 122 h 217"/>
              <a:gd name="T22" fmla="*/ 227 w 234"/>
              <a:gd name="T23" fmla="*/ 217 h 217"/>
              <a:gd name="T24" fmla="*/ 140 w 234"/>
              <a:gd name="T25" fmla="*/ 217 h 217"/>
              <a:gd name="T26" fmla="*/ 140 w 234"/>
              <a:gd name="T27" fmla="*/ 142 h 217"/>
              <a:gd name="T28" fmla="*/ 154 w 234"/>
              <a:gd name="T29" fmla="*/ 55 h 217"/>
              <a:gd name="T30" fmla="*/ 214 w 234"/>
              <a:gd name="T31" fmla="*/ 0 h 217"/>
              <a:gd name="T32" fmla="*/ 234 w 234"/>
              <a:gd name="T33" fmla="*/ 32 h 217"/>
              <a:gd name="T34" fmla="*/ 198 w 234"/>
              <a:gd name="T35" fmla="*/ 63 h 217"/>
              <a:gd name="T36" fmla="*/ 185 w 234"/>
              <a:gd name="T37" fmla="*/ 122 h 217"/>
              <a:gd name="T38" fmla="*/ 227 w 234"/>
              <a:gd name="T39" fmla="*/ 12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4" h="217">
                <a:moveTo>
                  <a:pt x="87" y="122"/>
                </a:moveTo>
                <a:cubicBezTo>
                  <a:pt x="87" y="217"/>
                  <a:pt x="87" y="217"/>
                  <a:pt x="87" y="217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02"/>
                  <a:pt x="5" y="73"/>
                  <a:pt x="14" y="55"/>
                </a:cubicBezTo>
                <a:cubicBezTo>
                  <a:pt x="27" y="30"/>
                  <a:pt x="47" y="12"/>
                  <a:pt x="74" y="0"/>
                </a:cubicBezTo>
                <a:cubicBezTo>
                  <a:pt x="94" y="32"/>
                  <a:pt x="94" y="32"/>
                  <a:pt x="94" y="32"/>
                </a:cubicBezTo>
                <a:cubicBezTo>
                  <a:pt x="78" y="38"/>
                  <a:pt x="65" y="49"/>
                  <a:pt x="58" y="63"/>
                </a:cubicBezTo>
                <a:cubicBezTo>
                  <a:pt x="50" y="76"/>
                  <a:pt x="45" y="96"/>
                  <a:pt x="44" y="122"/>
                </a:cubicBezTo>
                <a:lnTo>
                  <a:pt x="87" y="122"/>
                </a:lnTo>
                <a:close/>
                <a:moveTo>
                  <a:pt x="227" y="122"/>
                </a:moveTo>
                <a:cubicBezTo>
                  <a:pt x="227" y="217"/>
                  <a:pt x="227" y="217"/>
                  <a:pt x="227" y="217"/>
                </a:cubicBezTo>
                <a:cubicBezTo>
                  <a:pt x="140" y="217"/>
                  <a:pt x="140" y="217"/>
                  <a:pt x="140" y="217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40" y="102"/>
                  <a:pt x="145" y="73"/>
                  <a:pt x="154" y="55"/>
                </a:cubicBezTo>
                <a:cubicBezTo>
                  <a:pt x="167" y="30"/>
                  <a:pt x="187" y="12"/>
                  <a:pt x="214" y="0"/>
                </a:cubicBezTo>
                <a:cubicBezTo>
                  <a:pt x="234" y="32"/>
                  <a:pt x="234" y="32"/>
                  <a:pt x="234" y="32"/>
                </a:cubicBezTo>
                <a:cubicBezTo>
                  <a:pt x="218" y="38"/>
                  <a:pt x="206" y="49"/>
                  <a:pt x="198" y="63"/>
                </a:cubicBezTo>
                <a:cubicBezTo>
                  <a:pt x="190" y="76"/>
                  <a:pt x="185" y="96"/>
                  <a:pt x="185" y="122"/>
                </a:cubicBezTo>
                <a:lnTo>
                  <a:pt x="227" y="122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1237615" y="1085215"/>
            <a:ext cx="307975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0" name="Title 6"/>
          <p:cNvSpPr txBox="1"/>
          <p:nvPr>
            <p:custDataLst>
              <p:tags r:id="rId6"/>
            </p:custDataLst>
          </p:nvPr>
        </p:nvSpPr>
        <p:spPr>
          <a:xfrm>
            <a:off x="1219789" y="3048015"/>
            <a:ext cx="3809365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000" b="1" i="0" spc="12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三.图线</a:t>
            </a:r>
          </a:p>
        </p:txBody>
      </p:sp>
      <p:sp>
        <p:nvSpPr>
          <p:cNvPr id="14" name="Title 6"/>
          <p:cNvSpPr txBox="1"/>
          <p:nvPr>
            <p:custDataLst>
              <p:tags r:id="rId7"/>
            </p:custDataLst>
          </p:nvPr>
        </p:nvSpPr>
        <p:spPr>
          <a:xfrm>
            <a:off x="1219200" y="3648710"/>
            <a:ext cx="4006850" cy="18681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图线是组成图形的基本要素。为了使图样中表达的内容主次分明，图线的形式和宽度应按要求选择。</a:t>
            </a: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6405245" y="1807845"/>
            <a:ext cx="4588510" cy="25476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720" h="3360">
                <a:moveTo>
                  <a:pt x="0" y="0"/>
                </a:moveTo>
                <a:lnTo>
                  <a:pt x="6720" y="0"/>
                </a:lnTo>
                <a:lnTo>
                  <a:pt x="6720" y="3360"/>
                </a:lnTo>
                <a:lnTo>
                  <a:pt x="0" y="33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6" name="Title 6"/>
          <p:cNvSpPr txBox="1"/>
          <p:nvPr>
            <p:custDataLst>
              <p:tags r:id="rId9"/>
            </p:custDataLst>
          </p:nvPr>
        </p:nvSpPr>
        <p:spPr>
          <a:xfrm>
            <a:off x="6553207" y="4509174"/>
            <a:ext cx="4267225" cy="9144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20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图线的画法和规定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9" grpId="0"/>
      <p:bldP spid="9" grpId="1"/>
      <p:bldP spid="10" grpId="0"/>
      <p:bldP spid="10" grpId="1"/>
      <p:bldP spid="14" grpId="0"/>
      <p:bldP spid="14" grpId="1"/>
      <p:bldP spid="16" grpId="0"/>
      <p:bldP spid="1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901"/>
          <p:cNvPicPr preferRelativeResize="0">
            <a:picLocks noChangeAspect="1"/>
          </p:cNvPicPr>
          <p:nvPr>
            <p:custDataLst>
              <p:tags r:id="rId2"/>
            </p:custDataLst>
          </p:nvPr>
        </p:nvPicPr>
        <p:blipFill>
          <a:blip r:embed="rId18"/>
          <a:srcRect/>
          <a:stretch>
            <a:fillRect/>
          </a:stretch>
        </p:blipFill>
        <p:spPr>
          <a:xfrm>
            <a:off x="769620" y="723900"/>
            <a:ext cx="10648950" cy="5538470"/>
          </a:xfrm>
          <a:prstGeom prst="rect">
            <a:avLst/>
          </a:prstGeom>
          <a:blipFill rotWithShape="1">
            <a:blip r:embed="rId19"/>
            <a:tile tx="0" ty="0" sx="100000" sy="100000" flip="none" algn="tl"/>
          </a:blipFill>
        </p:spPr>
      </p:pic>
      <p:pic>
        <p:nvPicPr>
          <p:cNvPr id="14" name="image 190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/>
          <a:srcRect/>
          <a:stretch>
            <a:fillRect/>
          </a:stretch>
        </p:blipFill>
        <p:spPr>
          <a:xfrm>
            <a:off x="1676367" y="3505228"/>
            <a:ext cx="3657629" cy="112735"/>
          </a:xfrm>
          <a:prstGeom prst="rect">
            <a:avLst/>
          </a:prstGeom>
          <a:solidFill>
            <a:srgbClr val="207EEF"/>
          </a:solidFill>
        </p:spPr>
      </p:pic>
      <p:grpSp>
        <p:nvGrpSpPr>
          <p:cNvPr id="18" name="组合 17"/>
          <p:cNvGrpSpPr/>
          <p:nvPr>
            <p:custDataLst>
              <p:tags r:id="rId4"/>
            </p:custDataLst>
          </p:nvPr>
        </p:nvGrpSpPr>
        <p:grpSpPr>
          <a:xfrm>
            <a:off x="5181595" y="2286018"/>
            <a:ext cx="122555" cy="762000"/>
            <a:chOff x="7940" y="3602"/>
            <a:chExt cx="193" cy="1200"/>
          </a:xfrm>
          <a:solidFill>
            <a:srgbClr val="207EEF"/>
          </a:solidFill>
        </p:grpSpPr>
        <p:sp>
          <p:nvSpPr>
            <p:cNvPr id="19" name="矩形 18"/>
            <p:cNvSpPr/>
            <p:nvPr>
              <p:custDataLst>
                <p:tags r:id="rId14"/>
              </p:custDataLst>
            </p:nvPr>
          </p:nvSpPr>
          <p:spPr>
            <a:xfrm>
              <a:off x="8033" y="3602"/>
              <a:ext cx="100" cy="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>
              <p:custDataLst>
                <p:tags r:id="rId15"/>
              </p:custDataLst>
            </p:nvPr>
          </p:nvSpPr>
          <p:spPr>
            <a:xfrm>
              <a:off x="7940" y="3602"/>
              <a:ext cx="40" cy="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>
            <p:custDataLst>
              <p:tags r:id="rId5"/>
            </p:custDataLst>
          </p:nvPr>
        </p:nvGrpSpPr>
        <p:grpSpPr>
          <a:xfrm flipH="1">
            <a:off x="1676367" y="2286018"/>
            <a:ext cx="122555" cy="762000"/>
            <a:chOff x="7940" y="3602"/>
            <a:chExt cx="193" cy="1200"/>
          </a:xfrm>
          <a:solidFill>
            <a:srgbClr val="207EEF"/>
          </a:solidFill>
        </p:grpSpPr>
        <p:sp>
          <p:nvSpPr>
            <p:cNvPr id="23" name="矩形 22"/>
            <p:cNvSpPr/>
            <p:nvPr>
              <p:custDataLst>
                <p:tags r:id="rId12"/>
              </p:custDataLst>
            </p:nvPr>
          </p:nvSpPr>
          <p:spPr>
            <a:xfrm>
              <a:off x="8033" y="3602"/>
              <a:ext cx="100" cy="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>
              <p:custDataLst>
                <p:tags r:id="rId13"/>
              </p:custDataLst>
            </p:nvPr>
          </p:nvSpPr>
          <p:spPr>
            <a:xfrm>
              <a:off x="7940" y="3602"/>
              <a:ext cx="40" cy="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5" name="任意多边形 24"/>
          <p:cNvSpPr/>
          <p:nvPr>
            <p:custDataLst>
              <p:tags r:id="rId6"/>
            </p:custDataLst>
          </p:nvPr>
        </p:nvSpPr>
        <p:spPr>
          <a:xfrm>
            <a:off x="5780452" y="692790"/>
            <a:ext cx="478790" cy="165100"/>
          </a:xfrm>
          <a:custGeom>
            <a:avLst/>
            <a:gdLst>
              <a:gd name="connsiteX0" fmla="*/ 0 w 754"/>
              <a:gd name="connsiteY0" fmla="*/ 0 h 260"/>
              <a:gd name="connsiteX1" fmla="*/ 754 w 754"/>
              <a:gd name="connsiteY1" fmla="*/ 0 h 260"/>
              <a:gd name="connsiteX2" fmla="*/ 754 w 754"/>
              <a:gd name="connsiteY2" fmla="*/ 142 h 260"/>
              <a:gd name="connsiteX3" fmla="*/ 377 w 754"/>
              <a:gd name="connsiteY3" fmla="*/ 260 h 260"/>
              <a:gd name="connsiteX4" fmla="*/ 4 w 754"/>
              <a:gd name="connsiteY4" fmla="*/ 147 h 260"/>
              <a:gd name="connsiteX5" fmla="*/ 0 w 754"/>
              <a:gd name="connsiteY5" fmla="*/ 0 h 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" h="260">
                <a:moveTo>
                  <a:pt x="0" y="0"/>
                </a:moveTo>
                <a:lnTo>
                  <a:pt x="754" y="0"/>
                </a:lnTo>
                <a:lnTo>
                  <a:pt x="754" y="142"/>
                </a:lnTo>
                <a:lnTo>
                  <a:pt x="377" y="260"/>
                </a:lnTo>
                <a:lnTo>
                  <a:pt x="4" y="147"/>
                </a:lnTo>
                <a:lnTo>
                  <a:pt x="0" y="0"/>
                </a:lnTo>
                <a:close/>
              </a:path>
            </a:pathLst>
          </a:custGeom>
          <a:solidFill>
            <a:srgbClr val="1B7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2743154" y="914400"/>
            <a:ext cx="6553314" cy="902957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6" name="Title 6"/>
          <p:cNvSpPr txBox="1"/>
          <p:nvPr>
            <p:custDataLst>
              <p:tags r:id="rId8"/>
            </p:custDataLst>
          </p:nvPr>
        </p:nvSpPr>
        <p:spPr>
          <a:xfrm>
            <a:off x="1909415" y="2286018"/>
            <a:ext cx="3048013" cy="7620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线型应用举例</a:t>
            </a:r>
          </a:p>
        </p:txBody>
      </p:sp>
      <p:sp>
        <p:nvSpPr>
          <p:cNvPr id="8" name="Title 6"/>
          <p:cNvSpPr txBox="1"/>
          <p:nvPr>
            <p:custDataLst>
              <p:tags r:id="rId9"/>
            </p:custDataLst>
          </p:nvPr>
        </p:nvSpPr>
        <p:spPr>
          <a:xfrm>
            <a:off x="1677002" y="3962400"/>
            <a:ext cx="3656990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三.图线</a:t>
            </a:r>
          </a:p>
        </p:txBody>
      </p:sp>
      <p:sp>
        <p:nvSpPr>
          <p:cNvPr id="9" name="Title 6"/>
          <p:cNvSpPr txBox="1"/>
          <p:nvPr>
            <p:custDataLst>
              <p:tags r:id="rId10"/>
            </p:custDataLst>
          </p:nvPr>
        </p:nvSpPr>
        <p:spPr>
          <a:xfrm>
            <a:off x="1676367" y="4563110"/>
            <a:ext cx="3656971" cy="122820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图线是组成图形的基本要素。为了使图样中表达的内容主次分明，图线的形式和宽度应按要求选择。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384290" y="2297430"/>
            <a:ext cx="4277360" cy="3202940"/>
            <a:chOff x="10054" y="3731"/>
            <a:chExt cx="6736" cy="5044"/>
          </a:xfrm>
        </p:grpSpPr>
        <p:sp>
          <p:nvSpPr>
            <p:cNvPr id="2" name="矩形 1"/>
            <p:cNvSpPr/>
            <p:nvPr/>
          </p:nvSpPr>
          <p:spPr>
            <a:xfrm>
              <a:off x="10054" y="3731"/>
              <a:ext cx="6736" cy="5045"/>
            </a:xfrm>
            <a:prstGeom prst="rect">
              <a:avLst/>
            </a:prstGeom>
            <a:noFill/>
            <a:ln w="28575" cmpd="sng">
              <a:solidFill>
                <a:srgbClr val="1978E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07EEF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 rotWithShape="1">
            <a:blip r:embed="rId21"/>
            <a:srcRect/>
            <a:stretch>
              <a:fillRect/>
            </a:stretch>
          </p:blipFill>
          <p:spPr>
            <a:xfrm>
              <a:off x="10320" y="3942"/>
              <a:ext cx="6240" cy="459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40" h="5760">
                  <a:moveTo>
                    <a:pt x="0" y="0"/>
                  </a:moveTo>
                  <a:lnTo>
                    <a:pt x="6240" y="0"/>
                  </a:lnTo>
                  <a:lnTo>
                    <a:pt x="6240" y="5760"/>
                  </a:lnTo>
                  <a:lnTo>
                    <a:pt x="0" y="576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3"/>
          <p:cNvSpPr/>
          <p:nvPr>
            <p:custDataLst>
              <p:tags r:id="rId2"/>
            </p:custDataLst>
          </p:nvPr>
        </p:nvSpPr>
        <p:spPr>
          <a:xfrm>
            <a:off x="4128631" y="1859280"/>
            <a:ext cx="7433854" cy="3691890"/>
          </a:xfrm>
          <a:prstGeom prst="rect">
            <a:avLst/>
          </a:prstGeom>
          <a:noFill/>
          <a:ln w="28575" cmpd="sng">
            <a:solidFill>
              <a:srgbClr val="1B78E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12"/>
          <p:cNvSpPr/>
          <p:nvPr>
            <p:custDataLst>
              <p:tags r:id="rId3"/>
            </p:custDataLst>
          </p:nvPr>
        </p:nvSpPr>
        <p:spPr>
          <a:xfrm>
            <a:off x="742086" y="1859280"/>
            <a:ext cx="2929346" cy="3691890"/>
          </a:xfrm>
          <a:prstGeom prst="rect">
            <a:avLst/>
          </a:prstGeom>
          <a:noFill/>
          <a:ln w="28575" cmpd="sng">
            <a:solidFill>
              <a:srgbClr val="1B78E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4"/>
          <p:cNvSpPr/>
          <p:nvPr>
            <p:custDataLst>
              <p:tags r:id="rId4"/>
            </p:custDataLst>
          </p:nvPr>
        </p:nvSpPr>
        <p:spPr>
          <a:xfrm>
            <a:off x="894486" y="2011680"/>
            <a:ext cx="2929346" cy="3691890"/>
          </a:xfrm>
          <a:prstGeom prst="rect">
            <a:avLst/>
          </a:prstGeom>
          <a:solidFill>
            <a:srgbClr val="1B78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4281031" y="2011680"/>
            <a:ext cx="7433854" cy="3691890"/>
          </a:xfrm>
          <a:prstGeom prst="rect">
            <a:avLst/>
          </a:prstGeom>
          <a:solidFill>
            <a:srgbClr val="1B78EE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681355" y="1040130"/>
            <a:ext cx="3866515" cy="85852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8" name="Title 6"/>
          <p:cNvSpPr txBox="1"/>
          <p:nvPr>
            <p:custDataLst>
              <p:tags r:id="rId7"/>
            </p:custDataLst>
          </p:nvPr>
        </p:nvSpPr>
        <p:spPr>
          <a:xfrm>
            <a:off x="1066800" y="2228850"/>
            <a:ext cx="2584717" cy="3257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55245" lvl="0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  <a:tabLst>
                <a:tab pos="89535" algn="l"/>
              </a:tabLst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字体</a:t>
            </a:r>
          </a:p>
          <a:p>
            <a:pPr marL="55245" lvl="1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  <a:tabLst>
                <a:tab pos="89535" algn="l"/>
              </a:tabLst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图样中的字体书写时必须做到:字体工整、笔划清楚、间隔均匀、排列整齐。</a:t>
            </a:r>
          </a:p>
          <a:p>
            <a:pPr marL="55245" lvl="2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  <a:tabLst>
                <a:tab pos="89535" algn="l"/>
              </a:tabLst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汉字</a:t>
            </a:r>
          </a:p>
          <a:p>
            <a:pPr marL="55245" lvl="1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  <a:tabLst>
                <a:tab pos="89535" algn="l"/>
              </a:tabLst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汉字应写成长仿宋体字，并应采用国家正式公布推行的简化字。</a:t>
            </a:r>
          </a:p>
          <a:p>
            <a:pPr marL="55245" lvl="1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  <a:tabLst>
                <a:tab pos="89535" algn="l"/>
              </a:tabLst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长仿宋体字的书写要领是:</a:t>
            </a:r>
          </a:p>
          <a:p>
            <a:pPr marL="55245" lvl="2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  <a:tabLst>
                <a:tab pos="89535" algn="l"/>
              </a:tabLst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横平竖直、起落有锋</a:t>
            </a:r>
          </a:p>
          <a:p>
            <a:pPr marL="55245" lvl="2" indent="19050" algn="just" defTabSz="914400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  <a:tabLst>
                <a:tab pos="89535" algn="l"/>
              </a:tabLst>
            </a:pPr>
            <a:r>
              <a:rPr lang="zh-CN" altLang="en-US" sz="14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结构匀称、填满方格。</a:t>
            </a: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4552950" y="2639695"/>
            <a:ext cx="6934835" cy="245110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/>
      <p:bldP spid="13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 userDrawn="1">
            <p:custDataLst>
              <p:tags r:id="rId2"/>
            </p:custDataLst>
          </p:nvPr>
        </p:nvSpPr>
        <p:spPr>
          <a:xfrm>
            <a:off x="644525" y="1538605"/>
            <a:ext cx="11137265" cy="4062730"/>
          </a:xfrm>
          <a:prstGeom prst="rect">
            <a:avLst/>
          </a:prstGeom>
          <a:solidFill>
            <a:srgbClr val="FCFD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 userDrawn="1">
            <p:custDataLst>
              <p:tags r:id="rId3"/>
            </p:custDataLst>
          </p:nvPr>
        </p:nvSpPr>
        <p:spPr>
          <a:xfrm>
            <a:off x="517525" y="1411605"/>
            <a:ext cx="11137265" cy="4062730"/>
          </a:xfrm>
          <a:prstGeom prst="rect">
            <a:avLst/>
          </a:prstGeom>
          <a:solidFill>
            <a:srgbClr val="1D7CED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Object 901"/>
          <p:cNvSpPr txBox="1"/>
          <p:nvPr>
            <p:custDataLst>
              <p:tags r:id="rId4"/>
            </p:custDataLst>
          </p:nvPr>
        </p:nvSpPr>
        <p:spPr>
          <a:xfrm>
            <a:off x="982663" y="1496060"/>
            <a:ext cx="4060190" cy="789305"/>
          </a:xfrm>
          <a:prstGeom prst="rect">
            <a:avLst/>
          </a:prstGeom>
        </p:spPr>
        <p:txBody>
          <a:bodyPr vert="horz" lIns="63500" tIns="25400" rIns="63500" bIns="25400" rtlCol="0" anchor="b" anchorCtr="0">
            <a:normAutofit/>
          </a:bodyPr>
          <a:lstStyle/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i="0" spc="32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8" name="Object 902"/>
          <p:cNvSpPr txBox="1"/>
          <p:nvPr>
            <p:custDataLst>
              <p:tags r:id="rId5"/>
            </p:custDataLst>
          </p:nvPr>
        </p:nvSpPr>
        <p:spPr>
          <a:xfrm>
            <a:off x="7680960" y="2255520"/>
            <a:ext cx="1510665" cy="407035"/>
          </a:xfrm>
          <a:prstGeom prst="rect">
            <a:avLst/>
          </a:prstGeom>
        </p:spPr>
        <p:txBody>
          <a:bodyPr vert="horz" lIns="63500" tIns="25400" rIns="63500" bIns="25400" rtlCol="0" anchor="t" anchorCtr="0">
            <a:normAutofit/>
          </a:bodyPr>
          <a:lstStyle/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spc="8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字体</a:t>
            </a: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7"/>
          <a:srcRect/>
          <a:stretch>
            <a:fillRect/>
          </a:stretch>
        </p:blipFill>
        <p:spPr>
          <a:xfrm>
            <a:off x="984250" y="2411730"/>
            <a:ext cx="4026535" cy="2527935"/>
          </a:xfrm>
          <a:prstGeom prst="round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5521325" y="1936750"/>
            <a:ext cx="5904865" cy="3046730"/>
            <a:chOff x="9147" y="3502"/>
            <a:chExt cx="9299" cy="4798"/>
          </a:xfrm>
        </p:grpSpPr>
        <p:sp>
          <p:nvSpPr>
            <p:cNvPr id="21" name="文本框 10"/>
            <p:cNvSpPr txBox="1"/>
            <p:nvPr>
              <p:custDataLst>
                <p:tags r:id="rId7"/>
              </p:custDataLst>
            </p:nvPr>
          </p:nvSpPr>
          <p:spPr>
            <a:xfrm>
              <a:off x="9158" y="5501"/>
              <a:ext cx="4699" cy="2799"/>
            </a:xfrm>
            <a:prstGeom prst="rect">
              <a:avLst/>
            </a:prstGeom>
            <a:noFill/>
          </p:spPr>
          <p:txBody>
            <a:bodyPr vert="horz" wrap="square" lIns="90000" tIns="46800" rIns="90000" bIns="4680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04800" lvl="0" indent="-304800" algn="just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Wingdings" panose="05000000000000000000" charset="0"/>
                <a:buChar char="l"/>
              </a:pPr>
              <a:r>
                <a:rPr lang="zh-CN" altLang="en-US" sz="1600" spc="8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图样中的字体书写时必须做到:字体工整、笔划清楚、间隔均匀、排列整齐。</a:t>
              </a:r>
            </a:p>
            <a:p>
              <a:pPr marL="584200" lvl="1" indent="-279400" algn="just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Calibri Light" panose="020F0302020204030204" charset="0"/>
                <a:buAutoNum type="arabicPeriod" startAt="2"/>
              </a:pPr>
              <a:r>
                <a:rPr lang="en-US" altLang="zh-CN" sz="1400" spc="6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数字和字母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0136" y="3502"/>
              <a:ext cx="1848" cy="1834"/>
              <a:chOff x="10136" y="3502"/>
              <a:chExt cx="1848" cy="1834"/>
            </a:xfrm>
          </p:grpSpPr>
          <p:sp>
            <p:nvSpPr>
              <p:cNvPr id="13" name="椭圆 12"/>
              <p:cNvSpPr/>
              <p:nvPr>
                <p:custDataLst>
                  <p:tags r:id="rId12"/>
                </p:custDataLst>
              </p:nvPr>
            </p:nvSpPr>
            <p:spPr>
              <a:xfrm>
                <a:off x="10195" y="3602"/>
                <a:ext cx="1732" cy="1735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  <p:sp>
            <p:nvSpPr>
              <p:cNvPr id="52" name="任意多边形: 形状 51"/>
              <p:cNvSpPr/>
              <p:nvPr>
                <p:custDataLst>
                  <p:tags r:id="rId13"/>
                </p:custDataLst>
              </p:nvPr>
            </p:nvSpPr>
            <p:spPr>
              <a:xfrm>
                <a:off x="10136" y="3502"/>
                <a:ext cx="1849" cy="1804"/>
              </a:xfrm>
              <a:custGeom>
                <a:avLst/>
                <a:gdLst>
                  <a:gd name="connsiteX0" fmla="*/ 677228 w 869951"/>
                  <a:gd name="connsiteY0" fmla="*/ 750570 h 847726"/>
                  <a:gd name="connsiteX1" fmla="*/ 725806 w 869951"/>
                  <a:gd name="connsiteY1" fmla="*/ 799148 h 847726"/>
                  <a:gd name="connsiteX2" fmla="*/ 677228 w 869951"/>
                  <a:gd name="connsiteY2" fmla="*/ 847726 h 847726"/>
                  <a:gd name="connsiteX3" fmla="*/ 628650 w 869951"/>
                  <a:gd name="connsiteY3" fmla="*/ 799148 h 847726"/>
                  <a:gd name="connsiteX4" fmla="*/ 677228 w 869951"/>
                  <a:gd name="connsiteY4" fmla="*/ 750570 h 847726"/>
                  <a:gd name="connsiteX5" fmla="*/ 202883 w 869951"/>
                  <a:gd name="connsiteY5" fmla="*/ 750570 h 847726"/>
                  <a:gd name="connsiteX6" fmla="*/ 251461 w 869951"/>
                  <a:gd name="connsiteY6" fmla="*/ 799148 h 847726"/>
                  <a:gd name="connsiteX7" fmla="*/ 202883 w 869951"/>
                  <a:gd name="connsiteY7" fmla="*/ 847726 h 847726"/>
                  <a:gd name="connsiteX8" fmla="*/ 154305 w 869951"/>
                  <a:gd name="connsiteY8" fmla="*/ 799148 h 847726"/>
                  <a:gd name="connsiteX9" fmla="*/ 202883 w 869951"/>
                  <a:gd name="connsiteY9" fmla="*/ 750570 h 847726"/>
                  <a:gd name="connsiteX10" fmla="*/ 821373 w 869951"/>
                  <a:gd name="connsiteY10" fmla="*/ 278765 h 847726"/>
                  <a:gd name="connsiteX11" fmla="*/ 869951 w 869951"/>
                  <a:gd name="connsiteY11" fmla="*/ 327343 h 847726"/>
                  <a:gd name="connsiteX12" fmla="*/ 821373 w 869951"/>
                  <a:gd name="connsiteY12" fmla="*/ 375921 h 847726"/>
                  <a:gd name="connsiteX13" fmla="*/ 772795 w 869951"/>
                  <a:gd name="connsiteY13" fmla="*/ 327343 h 847726"/>
                  <a:gd name="connsiteX14" fmla="*/ 821373 w 869951"/>
                  <a:gd name="connsiteY14" fmla="*/ 278765 h 847726"/>
                  <a:gd name="connsiteX15" fmla="*/ 48578 w 869951"/>
                  <a:gd name="connsiteY15" fmla="*/ 278765 h 847726"/>
                  <a:gd name="connsiteX16" fmla="*/ 97156 w 869951"/>
                  <a:gd name="connsiteY16" fmla="*/ 327343 h 847726"/>
                  <a:gd name="connsiteX17" fmla="*/ 48578 w 869951"/>
                  <a:gd name="connsiteY17" fmla="*/ 375921 h 847726"/>
                  <a:gd name="connsiteX18" fmla="*/ 0 w 869951"/>
                  <a:gd name="connsiteY18" fmla="*/ 327343 h 847726"/>
                  <a:gd name="connsiteX19" fmla="*/ 48578 w 869951"/>
                  <a:gd name="connsiteY19" fmla="*/ 278765 h 847726"/>
                  <a:gd name="connsiteX20" fmla="*/ 443548 w 869951"/>
                  <a:gd name="connsiteY20" fmla="*/ 0 h 847726"/>
                  <a:gd name="connsiteX21" fmla="*/ 492126 w 869951"/>
                  <a:gd name="connsiteY21" fmla="*/ 48578 h 847726"/>
                  <a:gd name="connsiteX22" fmla="*/ 443548 w 869951"/>
                  <a:gd name="connsiteY22" fmla="*/ 97156 h 847726"/>
                  <a:gd name="connsiteX23" fmla="*/ 394970 w 869951"/>
                  <a:gd name="connsiteY23" fmla="*/ 48578 h 847726"/>
                  <a:gd name="connsiteX24" fmla="*/ 443548 w 869951"/>
                  <a:gd name="connsiteY24" fmla="*/ 0 h 8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69951" h="847726">
                    <a:moveTo>
                      <a:pt x="677228" y="750570"/>
                    </a:moveTo>
                    <a:cubicBezTo>
                      <a:pt x="704057" y="750570"/>
                      <a:pt x="725806" y="772319"/>
                      <a:pt x="725806" y="799148"/>
                    </a:cubicBezTo>
                    <a:cubicBezTo>
                      <a:pt x="725806" y="825977"/>
                      <a:pt x="704057" y="847726"/>
                      <a:pt x="677228" y="847726"/>
                    </a:cubicBezTo>
                    <a:cubicBezTo>
                      <a:pt x="650399" y="847726"/>
                      <a:pt x="628650" y="825977"/>
                      <a:pt x="628650" y="799148"/>
                    </a:cubicBezTo>
                    <a:cubicBezTo>
                      <a:pt x="628650" y="772319"/>
                      <a:pt x="650399" y="750570"/>
                      <a:pt x="677228" y="750570"/>
                    </a:cubicBezTo>
                    <a:close/>
                    <a:moveTo>
                      <a:pt x="202883" y="750570"/>
                    </a:moveTo>
                    <a:cubicBezTo>
                      <a:pt x="229712" y="750570"/>
                      <a:pt x="251461" y="772319"/>
                      <a:pt x="251461" y="799148"/>
                    </a:cubicBezTo>
                    <a:cubicBezTo>
                      <a:pt x="251461" y="825977"/>
                      <a:pt x="229712" y="847726"/>
                      <a:pt x="202883" y="847726"/>
                    </a:cubicBezTo>
                    <a:cubicBezTo>
                      <a:pt x="176054" y="847726"/>
                      <a:pt x="154305" y="825977"/>
                      <a:pt x="154305" y="799148"/>
                    </a:cubicBezTo>
                    <a:cubicBezTo>
                      <a:pt x="154305" y="772319"/>
                      <a:pt x="176054" y="750570"/>
                      <a:pt x="202883" y="750570"/>
                    </a:cubicBezTo>
                    <a:close/>
                    <a:moveTo>
                      <a:pt x="821373" y="278765"/>
                    </a:moveTo>
                    <a:cubicBezTo>
                      <a:pt x="848202" y="278765"/>
                      <a:pt x="869951" y="300514"/>
                      <a:pt x="869951" y="327343"/>
                    </a:cubicBezTo>
                    <a:cubicBezTo>
                      <a:pt x="869951" y="354172"/>
                      <a:pt x="848202" y="375921"/>
                      <a:pt x="821373" y="375921"/>
                    </a:cubicBezTo>
                    <a:cubicBezTo>
                      <a:pt x="794544" y="375921"/>
                      <a:pt x="772795" y="354172"/>
                      <a:pt x="772795" y="327343"/>
                    </a:cubicBezTo>
                    <a:cubicBezTo>
                      <a:pt x="772795" y="300514"/>
                      <a:pt x="794544" y="278765"/>
                      <a:pt x="821373" y="278765"/>
                    </a:cubicBezTo>
                    <a:close/>
                    <a:moveTo>
                      <a:pt x="48578" y="278765"/>
                    </a:moveTo>
                    <a:cubicBezTo>
                      <a:pt x="75407" y="278765"/>
                      <a:pt x="97156" y="300514"/>
                      <a:pt x="97156" y="327343"/>
                    </a:cubicBezTo>
                    <a:cubicBezTo>
                      <a:pt x="97156" y="354172"/>
                      <a:pt x="75407" y="375921"/>
                      <a:pt x="48578" y="375921"/>
                    </a:cubicBezTo>
                    <a:cubicBezTo>
                      <a:pt x="21749" y="375921"/>
                      <a:pt x="0" y="354172"/>
                      <a:pt x="0" y="327343"/>
                    </a:cubicBezTo>
                    <a:cubicBezTo>
                      <a:pt x="0" y="300514"/>
                      <a:pt x="21749" y="278765"/>
                      <a:pt x="48578" y="278765"/>
                    </a:cubicBezTo>
                    <a:close/>
                    <a:moveTo>
                      <a:pt x="443548" y="0"/>
                    </a:moveTo>
                    <a:cubicBezTo>
                      <a:pt x="470377" y="0"/>
                      <a:pt x="492126" y="21749"/>
                      <a:pt x="492126" y="48578"/>
                    </a:cubicBezTo>
                    <a:cubicBezTo>
                      <a:pt x="492126" y="75407"/>
                      <a:pt x="470377" y="97156"/>
                      <a:pt x="443548" y="97156"/>
                    </a:cubicBezTo>
                    <a:cubicBezTo>
                      <a:pt x="416719" y="97156"/>
                      <a:pt x="394970" y="75407"/>
                      <a:pt x="394970" y="48578"/>
                    </a:cubicBezTo>
                    <a:cubicBezTo>
                      <a:pt x="394970" y="21749"/>
                      <a:pt x="416719" y="0"/>
                      <a:pt x="4435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800" dirty="0"/>
              </a:p>
            </p:txBody>
          </p:sp>
          <p:sp>
            <p:nvSpPr>
              <p:cNvPr id="35" name="标题 5"/>
              <p:cNvSpPr>
                <a:spLocks noGrp="1"/>
              </p:cNvSpPr>
              <p:nvPr>
                <p:custDataLst>
                  <p:tags r:id="rId14"/>
                </p:custDataLst>
              </p:nvPr>
            </p:nvSpPr>
            <p:spPr>
              <a:xfrm>
                <a:off x="10307" y="4004"/>
                <a:ext cx="1509" cy="993"/>
              </a:xfrm>
              <a:prstGeom prst="rect">
                <a:avLst/>
              </a:prstGeom>
            </p:spPr>
            <p:txBody>
              <a:bodyPr vert="horz" wrap="square" lIns="90000" tIns="46800" rIns="90000" bIns="46800" rtlCol="0" anchor="ctr" anchorCtr="0">
                <a:normAutofit/>
              </a:bodyPr>
              <a:lstStyle>
                <a:lvl1pPr marL="0" marR="0" lvl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  <a:defRPr kumimoji="0" lang="zh-CN" altLang="en-US" sz="2400" b="0" i="0" u="none" strike="noStrike" kern="1200" cap="none" spc="200" normalizeH="0" baseline="0" noProof="1" dirty="0">
                    <a:solidFill>
                      <a:schemeClr val="tx1"/>
                    </a:solidFill>
                    <a:uFillTx/>
                    <a:latin typeface="Arial" panose="020B0604020202020204" pitchFamily="34" charset="0"/>
                    <a:ea typeface="微软雅黑" panose="020B0503020204020204" charset="-122"/>
                    <a:cs typeface="+mj-cs"/>
                    <a:sym typeface="+mn-ea"/>
                  </a:defRPr>
                </a:lvl1pPr>
              </a:lstStyle>
              <a:p>
                <a:pPr mar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</a:pPr>
                <a:r>
                  <a:rPr lang="en-US" altLang="zh-CN" sz="3200" b="1" spc="240" dirty="0">
                    <a:solidFill>
                      <a:schemeClr val="lt1"/>
                    </a:solidFill>
                    <a:latin typeface="微软雅黑" panose="020B0503020204020204" charset="-122"/>
                  </a:rPr>
                  <a:t>01</a:t>
                </a:r>
              </a:p>
            </p:txBody>
          </p:sp>
        </p:grpSp>
        <p:sp>
          <p:nvSpPr>
            <p:cNvPr id="14" name="文本框 10"/>
            <p:cNvSpPr txBox="1"/>
            <p:nvPr>
              <p:custDataLst>
                <p:tags r:id="rId8"/>
              </p:custDataLst>
            </p:nvPr>
          </p:nvSpPr>
          <p:spPr>
            <a:xfrm>
              <a:off x="13928" y="5501"/>
              <a:ext cx="4390" cy="2799"/>
            </a:xfrm>
            <a:prstGeom prst="rect">
              <a:avLst/>
            </a:prstGeom>
            <a:noFill/>
          </p:spPr>
          <p:txBody>
            <a:bodyPr vert="horz" wrap="square" lIns="90000" tIns="46800" rIns="90000" bIns="4680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algn="just" fontAlgn="auto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Wingdings" panose="05000000000000000000" charset="0"/>
                <a:buChar char="l"/>
              </a:pPr>
              <a:r>
                <a:rPr lang="zh-CN" altLang="en-US" sz="1600" spc="12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数字和字母可以写成直体和斜体。斜体字字头向右倾斜，与水平基准线成75°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5489" y="3502"/>
              <a:ext cx="1848" cy="1834"/>
              <a:chOff x="15489" y="3502"/>
              <a:chExt cx="1848" cy="1834"/>
            </a:xfrm>
          </p:grpSpPr>
          <p:sp>
            <p:nvSpPr>
              <p:cNvPr id="15" name="椭圆 14"/>
              <p:cNvSpPr/>
              <p:nvPr>
                <p:custDataLst>
                  <p:tags r:id="rId9"/>
                </p:custDataLst>
              </p:nvPr>
            </p:nvSpPr>
            <p:spPr>
              <a:xfrm>
                <a:off x="15547" y="3602"/>
                <a:ext cx="1732" cy="1735"/>
              </a:xfrm>
              <a:prstGeom prst="ellipse">
                <a:avLst/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  <p:sp>
            <p:nvSpPr>
              <p:cNvPr id="16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15489" y="3502"/>
                <a:ext cx="1849" cy="1804"/>
              </a:xfrm>
              <a:custGeom>
                <a:avLst/>
                <a:gdLst>
                  <a:gd name="connsiteX0" fmla="*/ 677228 w 869951"/>
                  <a:gd name="connsiteY0" fmla="*/ 750570 h 847726"/>
                  <a:gd name="connsiteX1" fmla="*/ 725806 w 869951"/>
                  <a:gd name="connsiteY1" fmla="*/ 799148 h 847726"/>
                  <a:gd name="connsiteX2" fmla="*/ 677228 w 869951"/>
                  <a:gd name="connsiteY2" fmla="*/ 847726 h 847726"/>
                  <a:gd name="connsiteX3" fmla="*/ 628650 w 869951"/>
                  <a:gd name="connsiteY3" fmla="*/ 799148 h 847726"/>
                  <a:gd name="connsiteX4" fmla="*/ 677228 w 869951"/>
                  <a:gd name="connsiteY4" fmla="*/ 750570 h 847726"/>
                  <a:gd name="connsiteX5" fmla="*/ 202883 w 869951"/>
                  <a:gd name="connsiteY5" fmla="*/ 750570 h 847726"/>
                  <a:gd name="connsiteX6" fmla="*/ 251461 w 869951"/>
                  <a:gd name="connsiteY6" fmla="*/ 799148 h 847726"/>
                  <a:gd name="connsiteX7" fmla="*/ 202883 w 869951"/>
                  <a:gd name="connsiteY7" fmla="*/ 847726 h 847726"/>
                  <a:gd name="connsiteX8" fmla="*/ 154305 w 869951"/>
                  <a:gd name="connsiteY8" fmla="*/ 799148 h 847726"/>
                  <a:gd name="connsiteX9" fmla="*/ 202883 w 869951"/>
                  <a:gd name="connsiteY9" fmla="*/ 750570 h 847726"/>
                  <a:gd name="connsiteX10" fmla="*/ 821373 w 869951"/>
                  <a:gd name="connsiteY10" fmla="*/ 278765 h 847726"/>
                  <a:gd name="connsiteX11" fmla="*/ 869951 w 869951"/>
                  <a:gd name="connsiteY11" fmla="*/ 327343 h 847726"/>
                  <a:gd name="connsiteX12" fmla="*/ 821373 w 869951"/>
                  <a:gd name="connsiteY12" fmla="*/ 375921 h 847726"/>
                  <a:gd name="connsiteX13" fmla="*/ 772795 w 869951"/>
                  <a:gd name="connsiteY13" fmla="*/ 327343 h 847726"/>
                  <a:gd name="connsiteX14" fmla="*/ 821373 w 869951"/>
                  <a:gd name="connsiteY14" fmla="*/ 278765 h 847726"/>
                  <a:gd name="connsiteX15" fmla="*/ 48578 w 869951"/>
                  <a:gd name="connsiteY15" fmla="*/ 278765 h 847726"/>
                  <a:gd name="connsiteX16" fmla="*/ 97156 w 869951"/>
                  <a:gd name="connsiteY16" fmla="*/ 327343 h 847726"/>
                  <a:gd name="connsiteX17" fmla="*/ 48578 w 869951"/>
                  <a:gd name="connsiteY17" fmla="*/ 375921 h 847726"/>
                  <a:gd name="connsiteX18" fmla="*/ 0 w 869951"/>
                  <a:gd name="connsiteY18" fmla="*/ 327343 h 847726"/>
                  <a:gd name="connsiteX19" fmla="*/ 48578 w 869951"/>
                  <a:gd name="connsiteY19" fmla="*/ 278765 h 847726"/>
                  <a:gd name="connsiteX20" fmla="*/ 443548 w 869951"/>
                  <a:gd name="connsiteY20" fmla="*/ 0 h 847726"/>
                  <a:gd name="connsiteX21" fmla="*/ 492126 w 869951"/>
                  <a:gd name="connsiteY21" fmla="*/ 48578 h 847726"/>
                  <a:gd name="connsiteX22" fmla="*/ 443548 w 869951"/>
                  <a:gd name="connsiteY22" fmla="*/ 97156 h 847726"/>
                  <a:gd name="connsiteX23" fmla="*/ 394970 w 869951"/>
                  <a:gd name="connsiteY23" fmla="*/ 48578 h 847726"/>
                  <a:gd name="connsiteX24" fmla="*/ 443548 w 869951"/>
                  <a:gd name="connsiteY24" fmla="*/ 0 h 8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69951" h="847726">
                    <a:moveTo>
                      <a:pt x="677228" y="750570"/>
                    </a:moveTo>
                    <a:cubicBezTo>
                      <a:pt x="704057" y="750570"/>
                      <a:pt x="725806" y="772319"/>
                      <a:pt x="725806" y="799148"/>
                    </a:cubicBezTo>
                    <a:cubicBezTo>
                      <a:pt x="725806" y="825977"/>
                      <a:pt x="704057" y="847726"/>
                      <a:pt x="677228" y="847726"/>
                    </a:cubicBezTo>
                    <a:cubicBezTo>
                      <a:pt x="650399" y="847726"/>
                      <a:pt x="628650" y="825977"/>
                      <a:pt x="628650" y="799148"/>
                    </a:cubicBezTo>
                    <a:cubicBezTo>
                      <a:pt x="628650" y="772319"/>
                      <a:pt x="650399" y="750570"/>
                      <a:pt x="677228" y="750570"/>
                    </a:cubicBezTo>
                    <a:close/>
                    <a:moveTo>
                      <a:pt x="202883" y="750570"/>
                    </a:moveTo>
                    <a:cubicBezTo>
                      <a:pt x="229712" y="750570"/>
                      <a:pt x="251461" y="772319"/>
                      <a:pt x="251461" y="799148"/>
                    </a:cubicBezTo>
                    <a:cubicBezTo>
                      <a:pt x="251461" y="825977"/>
                      <a:pt x="229712" y="847726"/>
                      <a:pt x="202883" y="847726"/>
                    </a:cubicBezTo>
                    <a:cubicBezTo>
                      <a:pt x="176054" y="847726"/>
                      <a:pt x="154305" y="825977"/>
                      <a:pt x="154305" y="799148"/>
                    </a:cubicBezTo>
                    <a:cubicBezTo>
                      <a:pt x="154305" y="772319"/>
                      <a:pt x="176054" y="750570"/>
                      <a:pt x="202883" y="750570"/>
                    </a:cubicBezTo>
                    <a:close/>
                    <a:moveTo>
                      <a:pt x="821373" y="278765"/>
                    </a:moveTo>
                    <a:cubicBezTo>
                      <a:pt x="848202" y="278765"/>
                      <a:pt x="869951" y="300514"/>
                      <a:pt x="869951" y="327343"/>
                    </a:cubicBezTo>
                    <a:cubicBezTo>
                      <a:pt x="869951" y="354172"/>
                      <a:pt x="848202" y="375921"/>
                      <a:pt x="821373" y="375921"/>
                    </a:cubicBezTo>
                    <a:cubicBezTo>
                      <a:pt x="794544" y="375921"/>
                      <a:pt x="772795" y="354172"/>
                      <a:pt x="772795" y="327343"/>
                    </a:cubicBezTo>
                    <a:cubicBezTo>
                      <a:pt x="772795" y="300514"/>
                      <a:pt x="794544" y="278765"/>
                      <a:pt x="821373" y="278765"/>
                    </a:cubicBezTo>
                    <a:close/>
                    <a:moveTo>
                      <a:pt x="48578" y="278765"/>
                    </a:moveTo>
                    <a:cubicBezTo>
                      <a:pt x="75407" y="278765"/>
                      <a:pt x="97156" y="300514"/>
                      <a:pt x="97156" y="327343"/>
                    </a:cubicBezTo>
                    <a:cubicBezTo>
                      <a:pt x="97156" y="354172"/>
                      <a:pt x="75407" y="375921"/>
                      <a:pt x="48578" y="375921"/>
                    </a:cubicBezTo>
                    <a:cubicBezTo>
                      <a:pt x="21749" y="375921"/>
                      <a:pt x="0" y="354172"/>
                      <a:pt x="0" y="327343"/>
                    </a:cubicBezTo>
                    <a:cubicBezTo>
                      <a:pt x="0" y="300514"/>
                      <a:pt x="21749" y="278765"/>
                      <a:pt x="48578" y="278765"/>
                    </a:cubicBezTo>
                    <a:close/>
                    <a:moveTo>
                      <a:pt x="443548" y="0"/>
                    </a:moveTo>
                    <a:cubicBezTo>
                      <a:pt x="470377" y="0"/>
                      <a:pt x="492126" y="21749"/>
                      <a:pt x="492126" y="48578"/>
                    </a:cubicBezTo>
                    <a:cubicBezTo>
                      <a:pt x="492126" y="75407"/>
                      <a:pt x="470377" y="97156"/>
                      <a:pt x="443548" y="97156"/>
                    </a:cubicBezTo>
                    <a:cubicBezTo>
                      <a:pt x="416719" y="97156"/>
                      <a:pt x="394970" y="75407"/>
                      <a:pt x="394970" y="48578"/>
                    </a:cubicBezTo>
                    <a:cubicBezTo>
                      <a:pt x="394970" y="21749"/>
                      <a:pt x="416719" y="0"/>
                      <a:pt x="4435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800" dirty="0"/>
              </a:p>
            </p:txBody>
          </p:sp>
          <p:sp>
            <p:nvSpPr>
              <p:cNvPr id="17" name="标题 5"/>
              <p:cNvSpPr>
                <a:spLocks noGrp="1"/>
              </p:cNvSpPr>
              <p:nvPr>
                <p:custDataLst>
                  <p:tags r:id="rId11"/>
                </p:custDataLst>
              </p:nvPr>
            </p:nvSpPr>
            <p:spPr>
              <a:xfrm>
                <a:off x="15659" y="4004"/>
                <a:ext cx="1509" cy="993"/>
              </a:xfrm>
              <a:prstGeom prst="rect">
                <a:avLst/>
              </a:prstGeom>
            </p:spPr>
            <p:txBody>
              <a:bodyPr vert="horz" wrap="square" lIns="90000" tIns="46800" rIns="90000" bIns="46800" rtlCol="0" anchor="ctr" anchorCtr="0">
                <a:normAutofit/>
              </a:bodyPr>
              <a:lstStyle>
                <a:lvl1pPr marL="0" marR="0" lvl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  <a:defRPr kumimoji="0" lang="zh-CN" altLang="en-US" sz="2400" b="0" i="0" u="none" strike="noStrike" kern="1200" cap="none" spc="200" normalizeH="0" baseline="0" noProof="1" dirty="0">
                    <a:solidFill>
                      <a:schemeClr val="tx1"/>
                    </a:solidFill>
                    <a:uFillTx/>
                    <a:latin typeface="Arial" panose="020B0604020202020204" pitchFamily="34" charset="0"/>
                    <a:ea typeface="微软雅黑" panose="020B0503020204020204" charset="-122"/>
                    <a:cs typeface="+mj-cs"/>
                    <a:sym typeface="+mn-ea"/>
                  </a:defRPr>
                </a:lvl1pPr>
              </a:lstStyle>
              <a:p>
                <a:pPr mar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</a:pPr>
                <a:r>
                  <a:rPr lang="en-US" altLang="zh-CN" sz="3200" b="1" spc="240" dirty="0">
                    <a:solidFill>
                      <a:schemeClr val="accent3"/>
                    </a:solidFill>
                    <a:latin typeface="微软雅黑" panose="020B0503020204020204" charset="-122"/>
                  </a:rPr>
                  <a:t>02</a:t>
                </a: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9147" y="5060"/>
              <a:ext cx="9299" cy="3175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3909" y="5060"/>
              <a:ext cx="0" cy="3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4" grpId="0" animBg="1"/>
      <p:bldP spid="4" grpId="1" animBg="1"/>
      <p:bldP spid="5" grpId="0"/>
      <p:bldP spid="5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6036945" y="1792605"/>
            <a:ext cx="3950970" cy="619125"/>
            <a:chOff x="9507" y="1927"/>
            <a:chExt cx="6222" cy="975"/>
          </a:xfrm>
        </p:grpSpPr>
        <p:sp>
          <p:nvSpPr>
            <p:cNvPr id="19" name="椭圆 18"/>
            <p:cNvSpPr/>
            <p:nvPr/>
          </p:nvSpPr>
          <p:spPr>
            <a:xfrm>
              <a:off x="9507" y="192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734" y="1979"/>
              <a:ext cx="4995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strike="noStrike" noProof="1">
                  <a:solidFill>
                    <a:schemeClr val="tx1"/>
                  </a:solidFill>
                  <a:latin typeface="Franklin Gothic Medium" panose="020B06030201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仪器绘图常用的工具</a:t>
              </a:r>
              <a:endParaRPr lang="zh-CN" altLang="en-US" sz="2600" b="1" strike="noStrike" noProof="1">
                <a:solidFill>
                  <a:schemeClr val="tx1"/>
                </a:solidFill>
                <a:latin typeface="Franklin Gothic Medium" panose="020B0603020102020204" pitchFamily="34" charset="0"/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707" y="2053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1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36945" y="2814955"/>
            <a:ext cx="2954020" cy="619125"/>
            <a:chOff x="9507" y="3537"/>
            <a:chExt cx="4652" cy="975"/>
          </a:xfrm>
        </p:grpSpPr>
        <p:sp>
          <p:nvSpPr>
            <p:cNvPr id="15" name="椭圆 14"/>
            <p:cNvSpPr/>
            <p:nvPr/>
          </p:nvSpPr>
          <p:spPr>
            <a:xfrm>
              <a:off x="9507" y="3537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33" y="3594"/>
              <a:ext cx="3426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zh-CN" altLang="en-US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基本制图标准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7" y="3662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2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36945" y="3801745"/>
            <a:ext cx="2279650" cy="619125"/>
            <a:chOff x="9507" y="5091"/>
            <a:chExt cx="3590" cy="975"/>
          </a:xfrm>
        </p:grpSpPr>
        <p:sp>
          <p:nvSpPr>
            <p:cNvPr id="17" name="椭圆 16"/>
            <p:cNvSpPr/>
            <p:nvPr/>
          </p:nvSpPr>
          <p:spPr>
            <a:xfrm>
              <a:off x="9507" y="5091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0454" y="5205"/>
              <a:ext cx="2643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lang="zh-CN" altLang="en-US" sz="2600" b="1" strike="noStrike" noProof="1">
                  <a:solidFill>
                    <a:schemeClr val="tx1"/>
                  </a:solidFill>
                  <a:latin typeface="Century Gothic" pitchFamily="34" charset="0"/>
                  <a:ea typeface="宋体" panose="02010600030101010101" pitchFamily="2" charset="-122"/>
                  <a:cs typeface="+mn-cs"/>
                </a:rPr>
                <a:t>几何图形</a:t>
              </a:r>
              <a:endParaRPr lang="zh-CN" altLang="en-US" sz="2600" b="1" strike="noStrike" noProof="1">
                <a:solidFill>
                  <a:schemeClr val="tx1"/>
                </a:solidFill>
                <a:latin typeface="Century Gothic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9707" y="5216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3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36945" y="4818380"/>
            <a:ext cx="3305810" cy="619125"/>
            <a:chOff x="9507" y="6692"/>
            <a:chExt cx="5206" cy="975"/>
          </a:xfrm>
        </p:grpSpPr>
        <p:sp>
          <p:nvSpPr>
            <p:cNvPr id="28" name="椭圆 27"/>
            <p:cNvSpPr/>
            <p:nvPr/>
          </p:nvSpPr>
          <p:spPr>
            <a:xfrm>
              <a:off x="9507" y="6692"/>
              <a:ext cx="983" cy="97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454" y="6806"/>
              <a:ext cx="4259" cy="77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fontAlgn="base"/>
              <a:r>
                <a:rPr lang="en-US" altLang="zh-CN" sz="26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微软雅黑" panose="020B0503020204020204" charset="-122"/>
                </a:rPr>
                <a:t>  </a:t>
              </a:r>
              <a:r>
                <a:rPr lang="zh-CN" altLang="en-US" sz="26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微软雅黑" panose="020B0503020204020204" charset="-122"/>
                </a:rPr>
                <a:t>平面图形的画法</a:t>
              </a: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9707" y="6817"/>
              <a:ext cx="584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base"/>
              <a:r>
                <a:rPr lang="en-US" altLang="zh-CN" sz="2400" b="1" strike="noStrike" noProof="1">
                  <a:solidFill>
                    <a:schemeClr val="tx1"/>
                  </a:solidFill>
                  <a:latin typeface="微软雅黑" panose="020B0503020204020204" charset="-122"/>
                  <a:ea typeface="宋体" panose="02010600030101010101" pitchFamily="2" charset="-122"/>
                  <a:cs typeface="+mn-cs"/>
                </a:rPr>
                <a:t>4</a:t>
              </a:r>
              <a:endParaRPr lang="en-US" altLang="zh-CN" sz="2400" b="1" strike="noStrike" noProof="1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12440" y="3453969"/>
            <a:ext cx="2458085" cy="5835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i="1" noProof="1">
                <a:solidFill>
                  <a:schemeClr val="tx1"/>
                </a:solidFill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CONTENTS</a:t>
            </a:r>
          </a:p>
        </p:txBody>
      </p:sp>
      <p:sp>
        <p:nvSpPr>
          <p:cNvPr id="31" name="文本框 20"/>
          <p:cNvSpPr txBox="1"/>
          <p:nvPr/>
        </p:nvSpPr>
        <p:spPr>
          <a:xfrm>
            <a:off x="1771650" y="2503488"/>
            <a:ext cx="2138363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6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20" name="直角三角形 19"/>
          <p:cNvSpPr/>
          <p:nvPr>
            <p:custDataLst>
              <p:tags r:id="rId2"/>
            </p:custDataLst>
          </p:nvPr>
        </p:nvSpPr>
        <p:spPr>
          <a:xfrm rot="13500000">
            <a:off x="4820959" y="3149856"/>
            <a:ext cx="304802" cy="304802"/>
          </a:xfrm>
          <a:prstGeom prst="rtTriangle">
            <a:avLst/>
          </a:prstGeom>
          <a:solidFill>
            <a:srgbClr val="41A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3"/>
          <p:cNvSpPr/>
          <p:nvPr>
            <p:custDataLst>
              <p:tags r:id="rId2"/>
            </p:custDataLst>
          </p:nvPr>
        </p:nvSpPr>
        <p:spPr>
          <a:xfrm>
            <a:off x="2736829" y="1137658"/>
            <a:ext cx="6972353" cy="503125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556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13"/>
          <p:cNvSpPr/>
          <p:nvPr>
            <p:custDataLst>
              <p:tags r:id="rId3"/>
            </p:custDataLst>
          </p:nvPr>
        </p:nvSpPr>
        <p:spPr>
          <a:xfrm>
            <a:off x="2609829" y="1010658"/>
            <a:ext cx="6972353" cy="5031257"/>
          </a:xfrm>
          <a:prstGeom prst="rect">
            <a:avLst/>
          </a:prstGeom>
          <a:solidFill>
            <a:srgbClr val="166FED"/>
          </a:solidFill>
          <a:ln>
            <a:noFill/>
          </a:ln>
          <a:effectLst>
            <a:outerShdw blurRad="3556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4459605" y="1196975"/>
            <a:ext cx="327279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10058481" y="2384447"/>
            <a:ext cx="2133617" cy="2590821"/>
          </a:xfrm>
          <a:prstGeom prst="rect">
            <a:avLst/>
          </a:prstGeom>
          <a:solidFill>
            <a:srgbClr val="2382EE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>
            <p:custDataLst>
              <p:tags r:id="rId6"/>
            </p:custDataLst>
          </p:nvPr>
        </p:nvSpPr>
        <p:spPr>
          <a:xfrm>
            <a:off x="0" y="2384447"/>
            <a:ext cx="2133617" cy="2590821"/>
          </a:xfrm>
          <a:prstGeom prst="rect">
            <a:avLst/>
          </a:prstGeom>
          <a:solidFill>
            <a:srgbClr val="2382EE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itle 6"/>
          <p:cNvSpPr txBox="1"/>
          <p:nvPr>
            <p:custDataLst>
              <p:tags r:id="rId7"/>
            </p:custDataLst>
          </p:nvPr>
        </p:nvSpPr>
        <p:spPr>
          <a:xfrm>
            <a:off x="2846070" y="1602740"/>
            <a:ext cx="6571615" cy="44215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5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尺寸注法</a:t>
            </a:r>
          </a:p>
          <a:p>
            <a:pPr marL="317500" lvl="1" indent="-317500" algn="just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基本规则</a:t>
            </a:r>
          </a:p>
          <a:p>
            <a:pPr marL="317500" lvl="2" indent="-3175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机件的真实大小应以图样上所注的尺寸数值为依据，与图形的大小及绘图的准确度无关。</a:t>
            </a:r>
          </a:p>
          <a:p>
            <a:pPr marL="317500" lvl="2" indent="-3175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图样中(包括技术要求和其他说明)的尺寸以毫米为单位时，不需标注计量单位的符号(或名称)，如采用其他单位，则必须注明相应的单位符号。</a:t>
            </a:r>
          </a:p>
          <a:p>
            <a:pPr marL="317500" lvl="2" indent="-3175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图样中所标注的尺寸，为该图样所示机件的最后完工尺寸，否则应另加说明。</a:t>
            </a:r>
          </a:p>
          <a:p>
            <a:pPr marL="317500" lvl="2" indent="-3175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机件的每一尺寸，一般只标注一次，并应标注在反映该结构最清晰的图形上。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15" grpId="0"/>
      <p:bldP spid="15" grpId="1"/>
      <p:bldP spid="13" grpId="0" animBg="1"/>
      <p:bldP spid="13" grpId="1" animBg="1"/>
      <p:bldP spid="14" grpId="0" animBg="1"/>
      <p:bldP spid="14" grpId="1" animBg="1"/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>
            <p:custDataLst>
              <p:tags r:id="rId2"/>
            </p:custDataLst>
          </p:nvPr>
        </p:nvCxnSpPr>
        <p:spPr>
          <a:xfrm flipH="1">
            <a:off x="6153150" y="6389370"/>
            <a:ext cx="6038850" cy="317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4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剪去单角的矩形 4"/>
          <p:cNvSpPr/>
          <p:nvPr>
            <p:custDataLst>
              <p:tags r:id="rId5"/>
            </p:custDataLst>
          </p:nvPr>
        </p:nvSpPr>
        <p:spPr>
          <a:xfrm>
            <a:off x="1371600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A7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1828815" y="1729123"/>
            <a:ext cx="3810025" cy="705462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0" name="Title 6"/>
          <p:cNvSpPr txBox="1"/>
          <p:nvPr>
            <p:custDataLst>
              <p:tags r:id="rId7"/>
            </p:custDataLst>
          </p:nvPr>
        </p:nvSpPr>
        <p:spPr>
          <a:xfrm>
            <a:off x="1829450" y="2739393"/>
            <a:ext cx="3809390" cy="59371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五.尺寸注法</a:t>
            </a:r>
          </a:p>
        </p:txBody>
      </p:sp>
      <p:sp>
        <p:nvSpPr>
          <p:cNvPr id="14" name="Title 6"/>
          <p:cNvSpPr txBox="1"/>
          <p:nvPr>
            <p:custDataLst>
              <p:tags r:id="rId8"/>
            </p:custDataLst>
          </p:nvPr>
        </p:nvSpPr>
        <p:spPr>
          <a:xfrm>
            <a:off x="1828815" y="3403590"/>
            <a:ext cx="3809371" cy="22047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2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尺寸的组成</a:t>
            </a:r>
          </a:p>
          <a:p>
            <a:pPr marL="4064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一个完整的尺寸由尺寸界线、尺寸线(包括终端符号)、尺寸数字三要素组成.</a:t>
            </a:r>
          </a:p>
        </p:txBody>
      </p:sp>
      <p:sp>
        <p:nvSpPr>
          <p:cNvPr id="2" name="矩形 1"/>
          <p:cNvSpPr/>
          <p:nvPr/>
        </p:nvSpPr>
        <p:spPr>
          <a:xfrm>
            <a:off x="5951855" y="1308100"/>
            <a:ext cx="4968875" cy="424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6074080" y="1429385"/>
            <a:ext cx="4724425" cy="3999230"/>
          </a:xfrm>
          <a:prstGeom prst="roundRect">
            <a:avLst/>
          </a:prstGeom>
        </p:spPr>
      </p:pic>
      <p:pic>
        <p:nvPicPr>
          <p:cNvPr id="4" name="图片 3" descr="2">
            <a:hlinkClick r:id="rId13" action="ppaction://hlinkfil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48350" y="321310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" grpId="0" animBg="1"/>
      <p:bldP spid="460" grpId="1" animBg="1"/>
      <p:bldP spid="9" grpId="0"/>
      <p:bldP spid="9" grpId="1"/>
      <p:bldP spid="10" grpId="0"/>
      <p:bldP spid="10" grpId="1"/>
      <p:bldP spid="14" grpId="0"/>
      <p:bldP spid="14" grpId="1"/>
      <p:bldP spid="2" grpId="0" animBg="1"/>
      <p:bldP spid="2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/>
          <p:cNvSpPr/>
          <p:nvPr>
            <p:custDataLst>
              <p:tags r:id="rId2"/>
            </p:custDataLst>
          </p:nvPr>
        </p:nvSpPr>
        <p:spPr>
          <a:xfrm>
            <a:off x="0" y="2178073"/>
            <a:ext cx="12192098" cy="2895623"/>
          </a:xfrm>
          <a:prstGeom prst="rect">
            <a:avLst/>
          </a:prstGeom>
          <a:solidFill>
            <a:srgbClr val="1D7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12"/>
          <p:cNvSpPr/>
          <p:nvPr>
            <p:custDataLst>
              <p:tags r:id="rId3"/>
            </p:custDataLst>
          </p:nvPr>
        </p:nvSpPr>
        <p:spPr>
          <a:xfrm>
            <a:off x="6858000" y="1621155"/>
            <a:ext cx="4114800" cy="407225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067435" y="2491740"/>
            <a:ext cx="302768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0" name="Title 6"/>
          <p:cNvSpPr txBox="1"/>
          <p:nvPr>
            <p:custDataLst>
              <p:tags r:id="rId5"/>
            </p:custDataLst>
          </p:nvPr>
        </p:nvSpPr>
        <p:spPr>
          <a:xfrm>
            <a:off x="1067395" y="2991628"/>
            <a:ext cx="4723765" cy="83745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20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五.尺寸注法</a:t>
            </a:r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1066760" y="3971319"/>
            <a:ext cx="4723746" cy="107577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2000" spc="12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尺寸的组成</a:t>
            </a:r>
          </a:p>
          <a:p>
            <a:pPr marL="3556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终端符号的画法.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6991668" y="2385378"/>
            <a:ext cx="3847465" cy="254381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9" grpId="0"/>
      <p:bldP spid="9" grpId="1"/>
      <p:bldP spid="10" grpId="0"/>
      <p:bldP spid="10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3"/>
          <p:cNvSpPr/>
          <p:nvPr>
            <p:custDataLst>
              <p:tags r:id="rId2"/>
            </p:custDataLst>
          </p:nvPr>
        </p:nvSpPr>
        <p:spPr>
          <a:xfrm>
            <a:off x="6695440" y="1859280"/>
            <a:ext cx="4706620" cy="3691890"/>
          </a:xfrm>
          <a:prstGeom prst="rect">
            <a:avLst/>
          </a:prstGeom>
          <a:noFill/>
          <a:ln w="41275">
            <a:solidFill>
              <a:srgbClr val="207EE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581660" y="1859280"/>
            <a:ext cx="5656580" cy="3691890"/>
          </a:xfrm>
          <a:prstGeom prst="rect">
            <a:avLst/>
          </a:prstGeom>
          <a:noFill/>
          <a:ln w="41275">
            <a:solidFill>
              <a:srgbClr val="207EE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734060" y="2011680"/>
            <a:ext cx="5656580" cy="3691890"/>
          </a:xfrm>
          <a:prstGeom prst="rect">
            <a:avLst/>
          </a:prstGeom>
          <a:noFill/>
          <a:ln w="41275">
            <a:solidFill>
              <a:srgbClr val="1978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6847840" y="2011680"/>
            <a:ext cx="4706620" cy="3691890"/>
          </a:xfrm>
          <a:prstGeom prst="rect">
            <a:avLst/>
          </a:prstGeom>
          <a:solidFill>
            <a:srgbClr val="207EEF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581660" y="908685"/>
            <a:ext cx="3465195" cy="85852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1270318" y="2157095"/>
            <a:ext cx="4584065" cy="3257550"/>
          </a:xfrm>
          <a:prstGeom prst="roundRect">
            <a:avLst/>
          </a:prstGeom>
        </p:spPr>
      </p:pic>
      <p:sp>
        <p:nvSpPr>
          <p:cNvPr id="18" name="Title 6"/>
          <p:cNvSpPr txBox="1"/>
          <p:nvPr>
            <p:custDataLst>
              <p:tags r:id="rId8"/>
            </p:custDataLst>
          </p:nvPr>
        </p:nvSpPr>
        <p:spPr>
          <a:xfrm>
            <a:off x="7124700" y="2228850"/>
            <a:ext cx="4152900" cy="3257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127000" lvl="0" indent="-190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5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尺寸注法</a:t>
            </a:r>
          </a:p>
          <a:p>
            <a:pPr marL="127000" lvl="1" indent="-190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常用尺寸的注法</a:t>
            </a:r>
          </a:p>
          <a:p>
            <a:pPr marL="127000" lvl="2" indent="-190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lang="zh-CN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线性尺寸</a:t>
            </a:r>
          </a:p>
          <a:p>
            <a:pPr marL="127000" lvl="1" indent="-190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zh-CN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水平尺寸字头朝上，铅垂尺寸字头朝左，倾斜尺寸应保证字头朝上的趋势，如右图a。</a:t>
            </a:r>
          </a:p>
          <a:p>
            <a:pPr marL="127000" lvl="1" indent="-1905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zh-CN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尽量避免在右图a所示30°范围内标注尺寸，当无法避免时，允许按右图b所示形式标注。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17" grpId="1" animBg="1"/>
      <p:bldP spid="13" grpId="0"/>
      <p:bldP spid="13" grpId="1"/>
      <p:bldP spid="18" grpId="0"/>
      <p:bldP spid="1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1613535"/>
            <a:ext cx="12192000" cy="50800"/>
          </a:xfrm>
          <a:prstGeom prst="rect">
            <a:avLst/>
          </a:prstGeom>
          <a:solidFill>
            <a:srgbClr val="1D7C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609600" y="977265"/>
            <a:ext cx="2985135" cy="51181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619760" y="1701800"/>
            <a:ext cx="4704715" cy="5676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200" noProof="0">
                <a:ln w="3175">
                  <a:noFill/>
                  <a:prstDash val="dash"/>
                </a:ln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五.尺寸注法</a:t>
            </a:r>
          </a:p>
        </p:txBody>
      </p:sp>
      <p:sp>
        <p:nvSpPr>
          <p:cNvPr id="16" name="Title 6"/>
          <p:cNvSpPr txBox="1"/>
          <p:nvPr>
            <p:custDataLst>
              <p:tags r:id="rId5"/>
            </p:custDataLst>
          </p:nvPr>
        </p:nvSpPr>
        <p:spPr>
          <a:xfrm>
            <a:off x="619125" y="2339975"/>
            <a:ext cx="5542280" cy="31178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常用尺寸的注法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圆尺寸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标注直径尺寸时，应在数字前加注符号中(金属材料)或D(其他材料)。标注半径尺寸时，应在数字前加注符号R。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圆和大于半圆的圆弧标注直径，半圆和小于半圆的圆弧标注半径，如图a。</a:t>
            </a:r>
          </a:p>
          <a:p>
            <a:pPr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sz="16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大圆弧的注法:当圆弧半径过大并且需要标明圆心位置时，可按图b的方法标注;若不需要标明圆心位置，则可按右图c的方法标注。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483350" y="1975485"/>
            <a:ext cx="5400040" cy="3888740"/>
            <a:chOff x="10210" y="3224"/>
            <a:chExt cx="8504" cy="6124"/>
          </a:xfrm>
        </p:grpSpPr>
        <p:sp>
          <p:nvSpPr>
            <p:cNvPr id="2" name="矩形 1"/>
            <p:cNvSpPr/>
            <p:nvPr/>
          </p:nvSpPr>
          <p:spPr>
            <a:xfrm>
              <a:off x="10210" y="3224"/>
              <a:ext cx="8504" cy="6124"/>
            </a:xfrm>
            <a:prstGeom prst="rect">
              <a:avLst/>
            </a:prstGeom>
            <a:solidFill>
              <a:srgbClr val="126FE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/>
            <a:srcRect/>
            <a:stretch>
              <a:fillRect/>
            </a:stretch>
          </p:blipFill>
          <p:spPr>
            <a:xfrm>
              <a:off x="10389" y="3359"/>
              <a:ext cx="8164" cy="5802"/>
            </a:xfrm>
            <a:prstGeom prst="round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94030" y="770255"/>
            <a:ext cx="5817870" cy="5467350"/>
          </a:xfrm>
          <a:prstGeom prst="rect">
            <a:avLst/>
          </a:prstGeom>
          <a:noFill/>
          <a:ln w="44450" cmpd="tri">
            <a:solidFill>
              <a:srgbClr val="1270E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/>
      <p:bldP spid="14" grpId="1"/>
      <p:bldP spid="15" grpId="0"/>
      <p:bldP spid="15" grpId="1"/>
      <p:bldP spid="16" grpId="0"/>
      <p:bldP spid="16" grpId="1"/>
      <p:bldP spid="3" grpId="0" animBg="1"/>
      <p:bldP spid="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3"/>
          <p:cNvSpPr/>
          <p:nvPr>
            <p:custDataLst>
              <p:tags r:id="rId2"/>
            </p:custDataLst>
          </p:nvPr>
        </p:nvSpPr>
        <p:spPr>
          <a:xfrm>
            <a:off x="8036560" y="1859280"/>
            <a:ext cx="3281680" cy="3691890"/>
          </a:xfrm>
          <a:prstGeom prst="rect">
            <a:avLst/>
          </a:prstGeom>
          <a:noFill/>
          <a:ln w="50800" cmpd="dbl">
            <a:solidFill>
              <a:srgbClr val="1D7CE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497840" y="1859280"/>
            <a:ext cx="7081520" cy="3691890"/>
          </a:xfrm>
          <a:prstGeom prst="rect">
            <a:avLst/>
          </a:prstGeom>
          <a:noFill/>
          <a:ln w="50800" cmpd="dbl">
            <a:solidFill>
              <a:srgbClr val="1D7CE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650240" y="2011680"/>
            <a:ext cx="7081520" cy="3691890"/>
          </a:xfrm>
          <a:prstGeom prst="rect">
            <a:avLst/>
          </a:prstGeom>
          <a:solidFill>
            <a:srgbClr val="1D7C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8188960" y="2011680"/>
            <a:ext cx="3406775" cy="3844925"/>
          </a:xfrm>
          <a:prstGeom prst="rect">
            <a:avLst/>
          </a:prstGeom>
          <a:solidFill>
            <a:srgbClr val="1D7CED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609600" y="968375"/>
            <a:ext cx="3749040" cy="85852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766128" y="2252663"/>
            <a:ext cx="6849745" cy="3209925"/>
          </a:xfrm>
          <a:prstGeom prst="roundRect">
            <a:avLst/>
          </a:prstGeom>
        </p:spPr>
      </p:pic>
      <p:sp>
        <p:nvSpPr>
          <p:cNvPr id="19" name="Title 6"/>
          <p:cNvSpPr txBox="1"/>
          <p:nvPr>
            <p:custDataLst>
              <p:tags r:id="rId8"/>
            </p:custDataLst>
          </p:nvPr>
        </p:nvSpPr>
        <p:spPr>
          <a:xfrm>
            <a:off x="8310245" y="2228850"/>
            <a:ext cx="3171190" cy="3257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5"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尺寸注法</a:t>
            </a:r>
          </a:p>
          <a:p>
            <a:pPr marL="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常用尺寸的注法</a:t>
            </a:r>
          </a:p>
          <a:p>
            <a:pPr marL="0" lvl="2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 startAt="3"/>
            </a:pPr>
            <a:r>
              <a:rPr lang="zh-CN" sz="16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角度尺寸</a:t>
            </a:r>
          </a:p>
          <a:p>
            <a:pPr marL="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zh-CN" sz="16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尺寸界线沿径向引出，尺寸线是以角度顶点为圆心的圆弧。</a:t>
            </a:r>
          </a:p>
          <a:p>
            <a:pPr marL="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 startAt="3"/>
            </a:pPr>
            <a:r>
              <a:rPr lang="zh-CN" sz="16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角度数字一律水平注写，一般注写在尺寸线的中断处。必要时也可注写在尺寸线外或引出标注。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4" grpId="0"/>
      <p:bldP spid="14" grpId="1"/>
      <p:bldP spid="19" grpId="0"/>
      <p:bldP spid="19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6146800" y="3164205"/>
            <a:ext cx="4611370" cy="2921635"/>
          </a:xfrm>
          <a:prstGeom prst="rect">
            <a:avLst/>
          </a:prstGeom>
          <a:solidFill>
            <a:srgbClr val="23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>
            <a:off x="979805" y="929005"/>
            <a:ext cx="5211445" cy="2836545"/>
          </a:xfrm>
          <a:prstGeom prst="rect">
            <a:avLst/>
          </a:prstGeom>
          <a:solidFill>
            <a:srgbClr val="1F7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777880" y="1052835"/>
            <a:ext cx="5309870" cy="2583193"/>
          </a:xfrm>
          <a:prstGeom prst="roundRect">
            <a:avLst/>
          </a:prstGeom>
        </p:spPr>
      </p:pic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6553253" y="1229370"/>
            <a:ext cx="4724425" cy="1041061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6553253" y="2341551"/>
            <a:ext cx="4723155" cy="411819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800" spc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五.尺寸注法</a:t>
            </a:r>
          </a:p>
        </p:txBody>
      </p:sp>
      <p:sp>
        <p:nvSpPr>
          <p:cNvPr id="18" name="Title 6"/>
          <p:cNvSpPr txBox="1"/>
          <p:nvPr>
            <p:custDataLst>
              <p:tags r:id="rId7"/>
            </p:custDataLst>
          </p:nvPr>
        </p:nvSpPr>
        <p:spPr>
          <a:xfrm>
            <a:off x="753110" y="3723005"/>
            <a:ext cx="5334635" cy="21412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常用尺寸的注法</a:t>
            </a:r>
          </a:p>
          <a:p>
            <a:pPr marL="0" lvl="1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sz="14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小尺寸</a:t>
            </a:r>
          </a:p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在尺寸界线之间没有足多位置画箭头或注写尺寸数字时，可按右图样式标注。</a:t>
            </a:r>
          </a:p>
          <a:p>
            <a:pPr marL="0" lvl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</a:pPr>
            <a:r>
              <a:rPr lang="zh-CN"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标注连续尺寸时，中间的箭头可用圆点代替。圆点的大小应与箭头尾部宽度相同。</a:t>
            </a: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6240193" y="3284882"/>
            <a:ext cx="4763770" cy="266700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2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21" name="Straight Connector 10"/>
            <p:cNvCxnSpPr/>
            <p:nvPr userDrawn="1">
              <p:custDataLst>
                <p:tags r:id="rId11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22" name="Straight Connector 11"/>
            <p:cNvCxnSpPr/>
            <p:nvPr userDrawn="1">
              <p:custDataLst>
                <p:tags r:id="rId12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23" name="Straight Connector 12"/>
            <p:cNvCxnSpPr/>
            <p:nvPr userDrawn="1">
              <p:custDataLst>
                <p:tags r:id="rId13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10" name="矩形 13"/>
          <p:cNvSpPr/>
          <p:nvPr>
            <p:custDataLst>
              <p:tags r:id="rId3"/>
            </p:custDataLst>
          </p:nvPr>
        </p:nvSpPr>
        <p:spPr>
          <a:xfrm>
            <a:off x="5130800" y="1840865"/>
            <a:ext cx="6369050" cy="3907790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4"/>
            </p:custDataLst>
          </p:nvPr>
        </p:nvSpPr>
        <p:spPr>
          <a:xfrm>
            <a:off x="679450" y="1841120"/>
            <a:ext cx="3994150" cy="3903457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5"/>
            </p:custDataLst>
          </p:nvPr>
        </p:nvSpPr>
        <p:spPr>
          <a:xfrm>
            <a:off x="831850" y="1993520"/>
            <a:ext cx="3994150" cy="3903457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6"/>
            </p:custDataLst>
          </p:nvPr>
        </p:nvSpPr>
        <p:spPr>
          <a:xfrm>
            <a:off x="5309235" y="2018030"/>
            <a:ext cx="6369050" cy="3907790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609600" y="1057910"/>
            <a:ext cx="10972800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4" name="Title 6"/>
          <p:cNvSpPr txBox="1"/>
          <p:nvPr>
            <p:custDataLst>
              <p:tags r:id="rId8"/>
            </p:custDataLst>
          </p:nvPr>
        </p:nvSpPr>
        <p:spPr>
          <a:xfrm>
            <a:off x="5375910" y="693420"/>
            <a:ext cx="352361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200" b="1" i="0" spc="20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五.尺寸注法</a:t>
            </a:r>
          </a:p>
        </p:txBody>
      </p:sp>
      <p:sp>
        <p:nvSpPr>
          <p:cNvPr id="18" name="Title 6"/>
          <p:cNvSpPr txBox="1"/>
          <p:nvPr>
            <p:custDataLst>
              <p:tags r:id="rId9"/>
            </p:custDataLst>
          </p:nvPr>
        </p:nvSpPr>
        <p:spPr>
          <a:xfrm>
            <a:off x="753745" y="2072005"/>
            <a:ext cx="3945890" cy="24472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0670" lvl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en-US" altLang="zh-CN" sz="18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常用尺寸的注法</a:t>
            </a:r>
          </a:p>
          <a:p>
            <a:pPr marL="280670" lvl="1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 panose="020F0302020204030204" charset="0"/>
              <a:buAutoNum type="arabicPeriod" startAt="5"/>
            </a:pPr>
            <a:r>
              <a:rPr lang="zh-CN" sz="18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相同成组要素注法</a:t>
            </a:r>
          </a:p>
          <a:p>
            <a:pPr marL="280670" lvl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zh-CN" sz="18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在同一图形中，对于尺寸相同的孔、槽等成组要素，可如右图仅在一个要素上注出其尺寸和数量。</a:t>
            </a:r>
          </a:p>
          <a:p>
            <a:pPr marL="280670" lvl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 startAt="3"/>
            </a:pPr>
            <a:r>
              <a:rPr lang="zh-CN" sz="18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当成组要素(如均布孔)的定位和分布情况在图中已明确时，可如图a简化标注。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5448300" y="2205355"/>
            <a:ext cx="6090920" cy="35331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3" grpId="0"/>
      <p:bldP spid="13" grpId="1"/>
      <p:bldP spid="14" grpId="0"/>
      <p:bldP spid="14" grpId="1"/>
      <p:bldP spid="18" grpId="0"/>
      <p:bldP spid="1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/>
          <p:nvPr>
            <p:custDataLst>
              <p:tags r:id="rId2"/>
            </p:custDataLst>
          </p:nvPr>
        </p:nvSpPr>
        <p:spPr>
          <a:xfrm>
            <a:off x="918210" y="983615"/>
            <a:ext cx="10640060" cy="3505200"/>
          </a:xfrm>
          <a:prstGeom prst="rect">
            <a:avLst/>
          </a:prstGeom>
          <a:solidFill>
            <a:srgbClr val="207E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5"/>
          <p:cNvSpPr/>
          <p:nvPr>
            <p:custDataLst>
              <p:tags r:id="rId3"/>
            </p:custDataLst>
          </p:nvPr>
        </p:nvSpPr>
        <p:spPr>
          <a:xfrm>
            <a:off x="2028799" y="2044055"/>
            <a:ext cx="8286814" cy="3067394"/>
          </a:xfrm>
          <a:prstGeom prst="rect">
            <a:avLst/>
          </a:prstGeom>
          <a:solidFill>
            <a:srgbClr val="29BBF7"/>
          </a:solidFill>
          <a:ln>
            <a:noFill/>
          </a:ln>
          <a:effectLst>
            <a:outerShdw blurRad="127000" dist="63500" dir="5400000" algn="ctr" rotWithShape="0">
              <a:schemeClr val="lt2">
                <a:lumMod val="75000"/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920214" y="1201402"/>
            <a:ext cx="8503984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基本制图标准</a:t>
            </a:r>
          </a:p>
        </p:txBody>
      </p:sp>
      <p:sp>
        <p:nvSpPr>
          <p:cNvPr id="10" name="Title 6"/>
          <p:cNvSpPr txBox="1"/>
          <p:nvPr>
            <p:custDataLst>
              <p:tags r:id="rId5"/>
            </p:custDataLst>
          </p:nvPr>
        </p:nvSpPr>
        <p:spPr>
          <a:xfrm>
            <a:off x="609562" y="5272740"/>
            <a:ext cx="10972876" cy="74263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400050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None/>
            </a:pPr>
            <a:r>
              <a:rPr lang="zh-CN" altLang="en-US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尺寸注法</a:t>
            </a:r>
          </a:p>
          <a:p>
            <a:pPr marL="0" lvl="0" indent="-285750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符号和缩写词</a:t>
            </a: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2901316" y="2196456"/>
            <a:ext cx="6541770" cy="276258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240" h="4560">
                <a:moveTo>
                  <a:pt x="0" y="0"/>
                </a:moveTo>
                <a:lnTo>
                  <a:pt x="12240" y="0"/>
                </a:lnTo>
                <a:lnTo>
                  <a:pt x="12240" y="4560"/>
                </a:lnTo>
                <a:lnTo>
                  <a:pt x="0" y="4560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animBg="1"/>
      <p:bldP spid="8" grpId="1" animBg="1"/>
      <p:bldP spid="6" grpId="0"/>
      <p:bldP spid="6" grpId="1"/>
      <p:bldP spid="10" grpId="0"/>
      <p:bldP spid="1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8973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3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438015" y="2933700"/>
            <a:ext cx="56311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80" dirty="0">
                <a:solidFill>
                  <a:schemeClr val="dk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sym typeface="+mn-ea"/>
              </a:rPr>
              <a:t>几何作图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78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498600" cy="1630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1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438015" y="2933700"/>
            <a:ext cx="56311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4400" spc="180" dirty="0">
                <a:solidFill>
                  <a:schemeClr val="dk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sym typeface="+mn-ea"/>
              </a:rPr>
              <a:t>仪器绘图常用的工具</a:t>
            </a:r>
            <a:endParaRPr lang="zh-CN" altLang="en-US" sz="4400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0"/>
          <p:cNvSpPr/>
          <p:nvPr>
            <p:custDataLst>
              <p:tags r:id="rId2"/>
            </p:custDataLst>
          </p:nvPr>
        </p:nvSpPr>
        <p:spPr>
          <a:xfrm>
            <a:off x="0" y="1774842"/>
            <a:ext cx="12192098" cy="3505228"/>
          </a:xfrm>
          <a:prstGeom prst="rect">
            <a:avLst/>
          </a:prstGeom>
          <a:solidFill>
            <a:srgbClr val="1B75ED"/>
          </a:solidFill>
          <a:ln>
            <a:noFill/>
          </a:ln>
          <a:effectLst>
            <a:outerShdw blurRad="88900" dist="469900" sx="103000" sy="103000" algn="ctr" rotWithShape="0">
              <a:srgbClr val="BEBEBE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600710" y="2018030"/>
            <a:ext cx="214249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596900" y="2575560"/>
            <a:ext cx="5868670" cy="23164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ea1JpnChsDbPeriod"/>
            </a:pPr>
            <a:r>
              <a:rPr lang="zh-CN" altLang="en-US" sz="16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等分直线段</a:t>
            </a:r>
          </a:p>
          <a:p>
            <a:pPr marL="0" lvl="1" indent="0" algn="just" fontAlgn="auto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【例】求作直线AB的六等分点</a:t>
            </a:r>
          </a:p>
          <a:p>
            <a:pPr marL="0" lvl="2" indent="0" algn="just" font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过端点A(或B)，任作一直线AC。</a:t>
            </a:r>
          </a:p>
          <a:p>
            <a:pPr marL="0" lvl="2" indent="0" algn="just" font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以任意长度为单位，在AC上量取1、2、3、4、5、6点。</a:t>
            </a:r>
          </a:p>
          <a:p>
            <a:pPr marL="0" lvl="2" indent="0" algn="just" font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连接6B，过各点作6B的平行线与AB相交，得六等分点。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743700" y="1943100"/>
            <a:ext cx="4968240" cy="3168650"/>
            <a:chOff x="10620" y="3699"/>
            <a:chExt cx="7824" cy="4990"/>
          </a:xfrm>
        </p:grpSpPr>
        <p:sp>
          <p:nvSpPr>
            <p:cNvPr id="2" name="矩形 1"/>
            <p:cNvSpPr/>
            <p:nvPr/>
          </p:nvSpPr>
          <p:spPr>
            <a:xfrm>
              <a:off x="10620" y="3699"/>
              <a:ext cx="7825" cy="4990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8"/>
            <a:srcRect/>
            <a:stretch>
              <a:fillRect/>
            </a:stretch>
          </p:blipFill>
          <p:spPr>
            <a:xfrm>
              <a:off x="10806" y="3907"/>
              <a:ext cx="7454" cy="4575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40" h="3960">
                  <a:moveTo>
                    <a:pt x="0" y="0"/>
                  </a:moveTo>
                  <a:lnTo>
                    <a:pt x="9840" y="0"/>
                  </a:lnTo>
                  <a:lnTo>
                    <a:pt x="9840" y="3960"/>
                  </a:lnTo>
                  <a:lnTo>
                    <a:pt x="0" y="396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3" name="矩形 2"/>
          <p:cNvSpPr/>
          <p:nvPr/>
        </p:nvSpPr>
        <p:spPr>
          <a:xfrm>
            <a:off x="479425" y="1943100"/>
            <a:ext cx="6013450" cy="316865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2">
            <a:hlinkClick r:id="rId9" action="ppaction://hlinkfil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67755" y="90932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/>
      <p:bldP spid="14" grpId="1"/>
      <p:bldP spid="15" grpId="0"/>
      <p:bldP spid="15" grpId="1"/>
      <p:bldP spid="3" grpId="0" animBg="1"/>
      <p:bldP spid="3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263525" y="3284855"/>
            <a:ext cx="11606530" cy="2786380"/>
          </a:xfrm>
          <a:prstGeom prst="rect">
            <a:avLst/>
          </a:prstGeom>
          <a:solidFill>
            <a:srgbClr val="2786F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1674495" y="3931920"/>
            <a:ext cx="3216910" cy="702945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6" name="Title 6"/>
          <p:cNvSpPr txBox="1"/>
          <p:nvPr>
            <p:custDataLst>
              <p:tags r:id="rId4"/>
            </p:custDataLst>
          </p:nvPr>
        </p:nvSpPr>
        <p:spPr>
          <a:xfrm>
            <a:off x="1557020" y="4867910"/>
            <a:ext cx="3451860" cy="6972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433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等分圆周及作正多边形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93900" y="908685"/>
            <a:ext cx="8203565" cy="2195830"/>
            <a:chOff x="4157" y="1318"/>
            <a:chExt cx="12919" cy="3458"/>
          </a:xfrm>
          <a:effectLst>
            <a:outerShdw blurRad="50800" dist="38100" dir="18900000" algn="bl" rotWithShape="0">
              <a:prstClr val="black">
                <a:alpha val="0"/>
              </a:prstClr>
            </a:outerShdw>
          </a:effectLst>
        </p:grpSpPr>
        <p:pic>
          <p:nvPicPr>
            <p:cNvPr id="17" name="图片 16" descr="placingpictureplaceholder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>
              <a:off x="4157" y="1318"/>
              <a:ext cx="5782" cy="3459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7" descr="placingpictureplaceholder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/>
            <a:srcRect/>
            <a:stretch>
              <a:fillRect/>
            </a:stretch>
          </p:blipFill>
          <p:spPr>
            <a:xfrm>
              <a:off x="10280" y="1318"/>
              <a:ext cx="6797" cy="3455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" name="文本框 2"/>
          <p:cNvSpPr txBox="1"/>
          <p:nvPr/>
        </p:nvSpPr>
        <p:spPr>
          <a:xfrm>
            <a:off x="5948045" y="3573780"/>
            <a:ext cx="5721985" cy="21621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55600" lvl="1" indent="-354330" algn="ctr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六等分圆周及作正六边形</a:t>
            </a:r>
            <a:endParaRPr lang="en-US" altLang="zh-CN" spc="200">
              <a:ln w="3175">
                <a:noFill/>
                <a:prstDash val="dash"/>
              </a:ln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" lvl="2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方法一</a:t>
            </a:r>
            <a:endParaRPr lang="zh-CN" altLang="en-US" spc="180">
              <a:ln w="3175">
                <a:noFill/>
                <a:prstDash val="dash"/>
              </a:ln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" lvl="3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</a:pPr>
            <a:r>
              <a:rPr lang="zh-CN" altLang="en-US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做辅助线取等分点，连等分点作六边形。</a:t>
            </a:r>
            <a:endParaRPr lang="zh-CN" altLang="en-US" spc="160">
              <a:ln w="3175">
                <a:noFill/>
                <a:prstDash val="dash"/>
              </a:ln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" lvl="2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</a:pPr>
            <a:r>
              <a:rPr lang="zh-CN" altLang="en-US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方法二</a:t>
            </a:r>
            <a:endParaRPr lang="zh-CN" altLang="en-US" spc="180">
              <a:ln w="3175">
                <a:noFill/>
                <a:prstDash val="dash"/>
              </a:ln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" lvl="3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</a:pPr>
            <a:r>
              <a:rPr lang="zh-CN" altLang="en-US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过A、B画60°斜线，画两水平线得六边形。</a:t>
            </a:r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 rot="5400000">
            <a:off x="4974590" y="4677410"/>
            <a:ext cx="15240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/>
      <p:bldP spid="15" grpId="1"/>
      <p:bldP spid="16" grpId="0"/>
      <p:bldP spid="16" grpId="1"/>
      <p:bldP spid="3" grpId="0"/>
      <p:bldP spid="3" grpId="1"/>
      <p:bldP spid="4" grpId="0" animBg="1"/>
      <p:bldP spid="4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>
            <p:custDataLst>
              <p:tags r:id="rId2"/>
            </p:custDataLst>
          </p:nvPr>
        </p:nvCxnSpPr>
        <p:spPr>
          <a:xfrm>
            <a:off x="493059" y="622007"/>
            <a:ext cx="11181975" cy="0"/>
          </a:xfrm>
          <a:prstGeom prst="line">
            <a:avLst/>
          </a:prstGeom>
          <a:ln w="12700">
            <a:solidFill>
              <a:schemeClr val="l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3"/>
            </p:custDataLst>
          </p:nvPr>
        </p:nvCxnSpPr>
        <p:spPr>
          <a:xfrm>
            <a:off x="610829" y="2423724"/>
            <a:ext cx="5181600" cy="0"/>
          </a:xfrm>
          <a:prstGeom prst="line">
            <a:avLst/>
          </a:prstGeom>
          <a:ln w="12700">
            <a:solidFill>
              <a:srgbClr val="1C7AE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09560" y="1559033"/>
            <a:ext cx="5181638" cy="704791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8" name="Title 6"/>
          <p:cNvSpPr txBox="1"/>
          <p:nvPr>
            <p:custDataLst>
              <p:tags r:id="rId5"/>
            </p:custDataLst>
          </p:nvPr>
        </p:nvSpPr>
        <p:spPr>
          <a:xfrm>
            <a:off x="610190" y="2568633"/>
            <a:ext cx="5180965" cy="63044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200" b="1" i="0" spc="16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二.等分圆周及作正多边形</a:t>
            </a:r>
          </a:p>
        </p:txBody>
      </p:sp>
      <p:sp>
        <p:nvSpPr>
          <p:cNvPr id="19" name="Title 6"/>
          <p:cNvSpPr txBox="1"/>
          <p:nvPr>
            <p:custDataLst>
              <p:tags r:id="rId6"/>
            </p:custDataLst>
          </p:nvPr>
        </p:nvSpPr>
        <p:spPr>
          <a:xfrm>
            <a:off x="609600" y="3269615"/>
            <a:ext cx="5387340" cy="20294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16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五等分圆周及作正五边形</a:t>
            </a:r>
          </a:p>
          <a:p>
            <a:pPr marL="20955" lvl="1" indent="25717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作OB的垂分线得E点，以E为圆心、以EC为半径画弧交于0A得F点，直线CF即为正五边形的边长。</a:t>
            </a:r>
          </a:p>
          <a:p>
            <a:pPr marL="20955" lvl="1" indent="25717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以C为圆心，CF为半径，在圆周上截取G、H点;再分别以G、H点为圆心，在圆周上截取K、M点。</a:t>
            </a:r>
          </a:p>
          <a:p>
            <a:pPr marL="20955" lvl="1" indent="257175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6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C、G、K、M、H点为五等分点，依次连接各点，即得内接正五边形。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400800" y="1781810"/>
            <a:ext cx="5309870" cy="3859530"/>
            <a:chOff x="10080" y="2354"/>
            <a:chExt cx="8362" cy="6078"/>
          </a:xfrm>
        </p:grpSpPr>
        <p:sp>
          <p:nvSpPr>
            <p:cNvPr id="10" name="装饰矩形"/>
            <p:cNvSpPr/>
            <p:nvPr>
              <p:custDataLst>
                <p:tags r:id="rId7"/>
              </p:custDataLst>
            </p:nvPr>
          </p:nvSpPr>
          <p:spPr>
            <a:xfrm>
              <a:off x="10740" y="2630"/>
              <a:ext cx="7703" cy="5802"/>
            </a:xfrm>
            <a:prstGeom prst="rect">
              <a:avLst/>
            </a:prstGeom>
            <a:solidFill>
              <a:srgbClr val="1F7DEF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kumimoji="1" lang="zh-CN" altLang="en-US" sz="1600" b="1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1"/>
            <a:srcRect/>
            <a:stretch>
              <a:fillRect/>
            </a:stretch>
          </p:blipFill>
          <p:spPr>
            <a:xfrm>
              <a:off x="10080" y="2354"/>
              <a:ext cx="8160" cy="586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160" h="6000">
                  <a:moveTo>
                    <a:pt x="0" y="0"/>
                  </a:moveTo>
                  <a:lnTo>
                    <a:pt x="8160" y="0"/>
                  </a:lnTo>
                  <a:lnTo>
                    <a:pt x="8160" y="6000"/>
                  </a:lnTo>
                  <a:lnTo>
                    <a:pt x="0" y="60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0"/>
          <p:cNvSpPr/>
          <p:nvPr>
            <p:custDataLst>
              <p:tags r:id="rId2"/>
            </p:custDataLst>
          </p:nvPr>
        </p:nvSpPr>
        <p:spPr>
          <a:xfrm>
            <a:off x="457181" y="1532903"/>
            <a:ext cx="11277690" cy="4572036"/>
          </a:xfrm>
          <a:prstGeom prst="rect">
            <a:avLst/>
          </a:prstGeom>
          <a:solidFill>
            <a:srgbClr val="1F7DEF"/>
          </a:solidFill>
          <a:ln>
            <a:noFill/>
          </a:ln>
          <a:effectLst>
            <a:outerShdw blurRad="63500" dist="63500" dir="18900000" algn="bl" rotWithShape="0">
              <a:schemeClr val="tx1"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609562" y="753115"/>
            <a:ext cx="10972876" cy="6858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841377" y="1837705"/>
            <a:ext cx="5651500" cy="39624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60" h="6240">
                <a:moveTo>
                  <a:pt x="0" y="0"/>
                </a:moveTo>
                <a:lnTo>
                  <a:pt x="8160" y="0"/>
                </a:lnTo>
                <a:lnTo>
                  <a:pt x="8160" y="6240"/>
                </a:lnTo>
                <a:lnTo>
                  <a:pt x="0" y="624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6948783" y="1837706"/>
            <a:ext cx="4552988" cy="39624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2000" spc="12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等分圆周及作正多边形</a:t>
            </a:r>
          </a:p>
          <a:p>
            <a:pPr marL="0" lvl="1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1600" spc="2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任意等分圆周及作正边形</a:t>
            </a:r>
          </a:p>
          <a:p>
            <a:pPr marL="0" lvl="2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将直径KA七等分。</a:t>
            </a:r>
          </a:p>
          <a:p>
            <a:pPr marL="0" lvl="2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以点K为圆心，KA长为半径画弧，交直径QP的延长线于M、N点。</a:t>
            </a:r>
          </a:p>
          <a:p>
            <a:pPr marL="0" lvl="2" indent="0" algn="just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n-ea"/>
              <a:buAutoNum type="circleNumDbPlain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从点M、N分别向AK上的各偶数点(或奇数点)作连线，并延长交圆周于点B、C、D和E、F、G;则A、B、 C、D、E、F、G点为等分点。</a:t>
            </a:r>
          </a:p>
        </p:txBody>
      </p:sp>
      <p:sp>
        <p:nvSpPr>
          <p:cNvPr id="2" name="矩形 12"/>
          <p:cNvSpPr/>
          <p:nvPr>
            <p:custDataLst>
              <p:tags r:id="rId6"/>
            </p:custDataLst>
          </p:nvPr>
        </p:nvSpPr>
        <p:spPr>
          <a:xfrm>
            <a:off x="727075" y="1693545"/>
            <a:ext cx="5878830" cy="4244975"/>
          </a:xfrm>
          <a:prstGeom prst="rect">
            <a:avLst/>
          </a:prstGeom>
          <a:noFill/>
          <a:ln w="22225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12"/>
          <p:cNvSpPr/>
          <p:nvPr>
            <p:custDataLst>
              <p:tags r:id="rId7"/>
            </p:custDataLst>
          </p:nvPr>
        </p:nvSpPr>
        <p:spPr>
          <a:xfrm>
            <a:off x="6876415" y="1701800"/>
            <a:ext cx="4665980" cy="4244975"/>
          </a:xfrm>
          <a:prstGeom prst="rect">
            <a:avLst/>
          </a:prstGeom>
          <a:noFill/>
          <a:ln w="22225">
            <a:solidFill>
              <a:schemeClr val="bg1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08570" y="69278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/>
      <p:bldP spid="13" grpId="1"/>
      <p:bldP spid="15" grpId="0"/>
      <p:bldP spid="15" grpId="1"/>
      <p:bldP spid="2" grpId="0" animBg="1"/>
      <p:bldP spid="2" grpId="1" animBg="1"/>
      <p:bldP spid="3" grpId="0" animBg="1"/>
      <p:bldP spid="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605" y="1703086"/>
            <a:ext cx="3856384" cy="3856384"/>
            <a:chOff x="960" y="3360"/>
            <a:chExt cx="6073" cy="6073"/>
          </a:xfrm>
        </p:grpSpPr>
        <p:sp>
          <p:nvSpPr>
            <p:cNvPr id="6" name="矩形 12"/>
            <p:cNvSpPr/>
            <p:nvPr>
              <p:custDataLst>
                <p:tags r:id="rId5"/>
              </p:custDataLst>
            </p:nvPr>
          </p:nvSpPr>
          <p:spPr>
            <a:xfrm>
              <a:off x="960" y="3360"/>
              <a:ext cx="5760" cy="576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44450">
              <a:solidFill>
                <a:srgbClr val="1976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矩形 12"/>
            <p:cNvSpPr/>
            <p:nvPr>
              <p:custDataLst>
                <p:tags r:id="rId6"/>
              </p:custDataLst>
            </p:nvPr>
          </p:nvSpPr>
          <p:spPr>
            <a:xfrm>
              <a:off x="1273" y="3673"/>
              <a:ext cx="5760" cy="576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44450">
              <a:solidFill>
                <a:srgbClr val="1976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Title 6"/>
            <p:cNvSpPr txBox="1"/>
            <p:nvPr>
              <p:custDataLst>
                <p:tags r:id="rId7"/>
              </p:custDataLst>
            </p:nvPr>
          </p:nvSpPr>
          <p:spPr>
            <a:xfrm>
              <a:off x="1421" y="4708"/>
              <a:ext cx="5049" cy="3593"/>
            </a:xfrm>
            <a:prstGeom prst="rect">
              <a:avLst/>
            </a:prstGeom>
            <a:noFill/>
            <a:ln w="3175">
              <a:noFill/>
              <a:prstDash val="dash"/>
            </a:ln>
          </p:spPr>
          <p:txBody>
            <a:bodyPr wrap="square" lIns="63500" tIns="25400" rIns="63500" bIns="25400" anchor="ctr" anchorCtr="0">
              <a:norm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12700" lvl="0" indent="-12700" algn="just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ea1JpnChsDbPeriod" startAt="3"/>
              </a:pPr>
              <a:r>
                <a:rPr lang="zh-CN" altLang="en-US" sz="2200" spc="14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斜度和锥度</a:t>
              </a:r>
            </a:p>
            <a:p>
              <a:pPr marL="12700" lvl="1" indent="-12700" algn="just" fontAlgn="auto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None/>
              </a:pPr>
              <a:r>
                <a:rPr lang="en-US" altLang="zh-CN" sz="2000" spc="10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斜度的概念与标注</a:t>
              </a:r>
            </a:p>
            <a:p>
              <a:pPr marL="0" lvl="2" algn="just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Arial" panose="020B0604020202020204" pitchFamily="34" charset="0"/>
              </a:pPr>
              <a:r>
                <a:rPr lang="zh-CN" altLang="en-US" sz="1800" spc="10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斜度是指一直线对另一直线或一平面对另一平面的倾斜程度。</a:t>
              </a:r>
            </a:p>
          </p:txBody>
        </p:sp>
      </p:grp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911860" y="2060575"/>
            <a:ext cx="249491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612005" y="1978025"/>
            <a:ext cx="7087870" cy="3380740"/>
            <a:chOff x="7263" y="4132"/>
            <a:chExt cx="11162" cy="5324"/>
          </a:xfrm>
        </p:grpSpPr>
        <p:sp>
          <p:nvSpPr>
            <p:cNvPr id="3" name="矩形 12"/>
            <p:cNvSpPr/>
            <p:nvPr>
              <p:custDataLst>
                <p:tags r:id="rId3"/>
              </p:custDataLst>
            </p:nvPr>
          </p:nvSpPr>
          <p:spPr>
            <a:xfrm>
              <a:off x="7263" y="4132"/>
              <a:ext cx="11162" cy="5325"/>
            </a:xfrm>
            <a:prstGeom prst="rect">
              <a:avLst/>
            </a:prstGeom>
            <a:solidFill>
              <a:srgbClr val="2180EE"/>
            </a:solidFill>
            <a:ln w="44450">
              <a:solidFill>
                <a:srgbClr val="1976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7440" y="4281"/>
              <a:ext cx="10800" cy="5044"/>
            </a:xfrm>
            <a:prstGeom prst="roundRect">
              <a:avLst/>
            </a:prstGeom>
            <a:effectLst>
              <a:outerShdw blurRad="457200" dist="50800" dir="2700000" algn="tl" rotWithShape="0">
                <a:srgbClr val="000000">
                  <a:alpha val="20000"/>
                </a:srgbClr>
              </a:outerShdw>
            </a:effectLst>
          </p:spPr>
        </p:pic>
      </p:grpSp>
      <p:pic>
        <p:nvPicPr>
          <p:cNvPr id="7" name="图片 6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00190" y="107442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"/>
          <p:cNvSpPr/>
          <p:nvPr>
            <p:custDataLst>
              <p:tags r:id="rId2"/>
            </p:custDataLst>
          </p:nvPr>
        </p:nvSpPr>
        <p:spPr>
          <a:xfrm>
            <a:off x="7589520" y="1652270"/>
            <a:ext cx="3756660" cy="3454400"/>
          </a:xfrm>
          <a:prstGeom prst="rect">
            <a:avLst/>
          </a:prstGeom>
          <a:noFill/>
          <a:ln w="34925">
            <a:solidFill>
              <a:srgbClr val="1976EF">
                <a:alpha val="84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3"/>
            </p:custDataLst>
          </p:nvPr>
        </p:nvSpPr>
        <p:spPr>
          <a:xfrm>
            <a:off x="525780" y="1652270"/>
            <a:ext cx="6606540" cy="3454400"/>
          </a:xfrm>
          <a:prstGeom prst="rect">
            <a:avLst/>
          </a:prstGeom>
          <a:noFill/>
          <a:ln w="34925">
            <a:solidFill>
              <a:srgbClr val="3998F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4"/>
            </p:custDataLst>
          </p:nvPr>
        </p:nvSpPr>
        <p:spPr>
          <a:xfrm>
            <a:off x="678180" y="1804670"/>
            <a:ext cx="6606540" cy="3454400"/>
          </a:xfrm>
          <a:prstGeom prst="rect">
            <a:avLst/>
          </a:prstGeom>
          <a:solidFill>
            <a:srgbClr val="1976EF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7741920" y="1804670"/>
            <a:ext cx="3756660" cy="3454400"/>
          </a:xfrm>
          <a:prstGeom prst="rect">
            <a:avLst/>
          </a:prstGeom>
          <a:solidFill>
            <a:srgbClr val="2685EF"/>
          </a:solidFill>
          <a:ln w="19050">
            <a:solidFill>
              <a:srgbClr val="1D7BE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8536940" y="2635250"/>
            <a:ext cx="2182495" cy="739775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36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768350" y="2853055"/>
            <a:ext cx="6426835" cy="2218690"/>
          </a:xfrm>
          <a:prstGeom prst="roundRect">
            <a:avLst/>
          </a:prstGeom>
        </p:spPr>
      </p:pic>
      <p:sp>
        <p:nvSpPr>
          <p:cNvPr id="10" name="Title 6"/>
          <p:cNvSpPr txBox="1"/>
          <p:nvPr>
            <p:custDataLst>
              <p:tags r:id="rId8"/>
            </p:custDataLst>
          </p:nvPr>
        </p:nvSpPr>
        <p:spPr>
          <a:xfrm>
            <a:off x="8042910" y="3299460"/>
            <a:ext cx="33140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三.斜度和锥度</a:t>
            </a:r>
          </a:p>
        </p:txBody>
      </p:sp>
      <p:sp>
        <p:nvSpPr>
          <p:cNvPr id="14" name="Title 6"/>
          <p:cNvSpPr txBox="1"/>
          <p:nvPr>
            <p:custDataLst>
              <p:tags r:id="rId9"/>
            </p:custDataLst>
          </p:nvPr>
        </p:nvSpPr>
        <p:spPr>
          <a:xfrm>
            <a:off x="838835" y="1867535"/>
            <a:ext cx="6409055" cy="8610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18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斜度的画法</a:t>
            </a:r>
          </a:p>
          <a:p>
            <a:pPr marL="4064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14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画已知线段、画辅助线、画辅助线平行线、完成作图。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5" grpId="0"/>
      <p:bldP spid="5" grpId="1"/>
      <p:bldP spid="10" grpId="0"/>
      <p:bldP spid="10" grpId="1"/>
      <p:bldP spid="14" grpId="0"/>
      <p:bldP spid="14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1"/>
          <p:cNvSpPr/>
          <p:nvPr>
            <p:custDataLst>
              <p:tags r:id="rId2"/>
            </p:custDataLst>
          </p:nvPr>
        </p:nvSpPr>
        <p:spPr>
          <a:xfrm>
            <a:off x="546735" y="1990725"/>
            <a:ext cx="4267200" cy="3010535"/>
          </a:xfrm>
          <a:prstGeom prst="rect">
            <a:avLst/>
          </a:prstGeom>
          <a:noFill/>
          <a:ln w="38100">
            <a:solidFill>
              <a:srgbClr val="1D7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12"/>
          <p:cNvSpPr/>
          <p:nvPr>
            <p:custDataLst>
              <p:tags r:id="rId3"/>
            </p:custDataLst>
          </p:nvPr>
        </p:nvSpPr>
        <p:spPr>
          <a:xfrm>
            <a:off x="394335" y="2143125"/>
            <a:ext cx="4267200" cy="3010535"/>
          </a:xfrm>
          <a:prstGeom prst="rect">
            <a:avLst/>
          </a:prstGeom>
          <a:solidFill>
            <a:srgbClr val="1D7BEF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13"/>
          <p:cNvSpPr/>
          <p:nvPr>
            <p:custDataLst>
              <p:tags r:id="rId4"/>
            </p:custDataLst>
          </p:nvPr>
        </p:nvSpPr>
        <p:spPr>
          <a:xfrm>
            <a:off x="5127625" y="2395855"/>
            <a:ext cx="6705600" cy="2372995"/>
          </a:xfrm>
          <a:prstGeom prst="rect">
            <a:avLst/>
          </a:prstGeom>
          <a:solidFill>
            <a:srgbClr val="1D7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5"/>
            </p:custDataLst>
          </p:nvPr>
        </p:nvGrpSpPr>
        <p:grpSpPr>
          <a:xfrm>
            <a:off x="5280025" y="2124726"/>
            <a:ext cx="457200" cy="152400"/>
            <a:chOff x="8880" y="2880"/>
            <a:chExt cx="720" cy="240"/>
          </a:xfrm>
        </p:grpSpPr>
        <p:sp>
          <p:nvSpPr>
            <p:cNvPr id="13" name="椭圆 12"/>
            <p:cNvSpPr/>
            <p:nvPr>
              <p:custDataLst>
                <p:tags r:id="rId13"/>
              </p:custDataLst>
            </p:nvPr>
          </p:nvSpPr>
          <p:spPr>
            <a:xfrm>
              <a:off x="8880" y="288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4"/>
              </p:custDataLst>
            </p:nvPr>
          </p:nvSpPr>
          <p:spPr>
            <a:xfrm>
              <a:off x="9360" y="288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11223718" y="4858432"/>
            <a:ext cx="457200" cy="152400"/>
            <a:chOff x="8880" y="2880"/>
            <a:chExt cx="720" cy="240"/>
          </a:xfrm>
        </p:grpSpPr>
        <p:sp>
          <p:nvSpPr>
            <p:cNvPr id="17" name="椭圆 16"/>
            <p:cNvSpPr/>
            <p:nvPr>
              <p:custDataLst>
                <p:tags r:id="rId11"/>
              </p:custDataLst>
            </p:nvPr>
          </p:nvSpPr>
          <p:spPr>
            <a:xfrm>
              <a:off x="8880" y="288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椭圆 17"/>
            <p:cNvSpPr/>
            <p:nvPr>
              <p:custDataLst>
                <p:tags r:id="rId12"/>
              </p:custDataLst>
            </p:nvPr>
          </p:nvSpPr>
          <p:spPr>
            <a:xfrm>
              <a:off x="9360" y="288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5890260" y="2637155"/>
            <a:ext cx="257619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18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pic>
        <p:nvPicPr>
          <p:cNvPr id="20" name="图片 19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7"/>
          <a:srcRect/>
          <a:stretch>
            <a:fillRect/>
          </a:stretch>
        </p:blipFill>
        <p:spPr>
          <a:xfrm>
            <a:off x="483870" y="2593975"/>
            <a:ext cx="4065270" cy="21418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00" h="4560">
                <a:moveTo>
                  <a:pt x="0" y="0"/>
                </a:moveTo>
                <a:lnTo>
                  <a:pt x="4800" y="0"/>
                </a:lnTo>
                <a:lnTo>
                  <a:pt x="4800" y="4560"/>
                </a:lnTo>
                <a:lnTo>
                  <a:pt x="0" y="45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Title 6"/>
          <p:cNvSpPr txBox="1"/>
          <p:nvPr>
            <p:custDataLst>
              <p:tags r:id="rId9"/>
            </p:custDataLst>
          </p:nvPr>
        </p:nvSpPr>
        <p:spPr>
          <a:xfrm>
            <a:off x="5890260" y="3132455"/>
            <a:ext cx="5180965" cy="5638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200" noProof="0">
                <a:ln w="3175">
                  <a:noFill/>
                  <a:prstDash val="dash"/>
                </a:ln>
                <a:solidFill>
                  <a:schemeClr val="lt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三.斜度和锥度</a:t>
            </a:r>
          </a:p>
        </p:txBody>
      </p:sp>
      <p:sp>
        <p:nvSpPr>
          <p:cNvPr id="22" name="Title 6"/>
          <p:cNvSpPr txBox="1"/>
          <p:nvPr>
            <p:custDataLst>
              <p:tags r:id="rId10"/>
            </p:custDataLst>
          </p:nvPr>
        </p:nvSpPr>
        <p:spPr>
          <a:xfrm>
            <a:off x="5889626" y="3766833"/>
            <a:ext cx="5180984" cy="8318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锥度的概念与标注</a:t>
            </a:r>
          </a:p>
          <a:p>
            <a:pPr marL="3048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锥度是指圆锥的底圆直径与圆锥高度之比。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4" grpId="0"/>
      <p:bldP spid="14" grpId="1"/>
      <p:bldP spid="21" grpId="0"/>
      <p:bldP spid="21" grpId="1"/>
      <p:bldP spid="22" grpId="0"/>
      <p:bldP spid="22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1"/>
          <p:cNvSpPr/>
          <p:nvPr>
            <p:custDataLst>
              <p:tags r:id="rId2"/>
            </p:custDataLst>
          </p:nvPr>
        </p:nvSpPr>
        <p:spPr>
          <a:xfrm>
            <a:off x="618496" y="1524012"/>
            <a:ext cx="4267234" cy="4419635"/>
          </a:xfrm>
          <a:prstGeom prst="rect">
            <a:avLst/>
          </a:prstGeom>
          <a:noFill/>
          <a:ln w="28575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12"/>
          <p:cNvSpPr/>
          <p:nvPr>
            <p:custDataLst>
              <p:tags r:id="rId3"/>
            </p:custDataLst>
          </p:nvPr>
        </p:nvSpPr>
        <p:spPr>
          <a:xfrm>
            <a:off x="466095" y="1676413"/>
            <a:ext cx="4267234" cy="4419635"/>
          </a:xfrm>
          <a:prstGeom prst="rect">
            <a:avLst/>
          </a:prstGeom>
          <a:solidFill>
            <a:srgbClr val="2A8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13"/>
          <p:cNvSpPr/>
          <p:nvPr>
            <p:custDataLst>
              <p:tags r:id="rId4"/>
            </p:custDataLst>
          </p:nvPr>
        </p:nvSpPr>
        <p:spPr>
          <a:xfrm>
            <a:off x="5199380" y="2438400"/>
            <a:ext cx="6705600" cy="2941955"/>
          </a:xfrm>
          <a:prstGeom prst="rect">
            <a:avLst/>
          </a:prstGeom>
          <a:solidFill>
            <a:srgbClr val="1D7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5199424" y="1981200"/>
            <a:ext cx="228602" cy="76201"/>
            <a:chOff x="8880" y="3120"/>
            <a:chExt cx="720" cy="240"/>
          </a:xfrm>
        </p:grpSpPr>
        <p:sp>
          <p:nvSpPr>
            <p:cNvPr id="20" name="椭圆 19"/>
            <p:cNvSpPr/>
            <p:nvPr>
              <p:custDataLst>
                <p:tags r:id="rId13"/>
              </p:custDataLst>
            </p:nvPr>
          </p:nvSpPr>
          <p:spPr>
            <a:xfrm>
              <a:off x="8880" y="3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14"/>
              </p:custDataLst>
            </p:nvPr>
          </p:nvSpPr>
          <p:spPr>
            <a:xfrm>
              <a:off x="9360" y="3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295380" y="5791200"/>
            <a:ext cx="228602" cy="76201"/>
            <a:chOff x="18240" y="9120"/>
            <a:chExt cx="720" cy="240"/>
          </a:xfrm>
        </p:grpSpPr>
        <p:sp>
          <p:nvSpPr>
            <p:cNvPr id="23" name="椭圆 22"/>
            <p:cNvSpPr/>
            <p:nvPr>
              <p:custDataLst>
                <p:tags r:id="rId11"/>
              </p:custDataLst>
            </p:nvPr>
          </p:nvSpPr>
          <p:spPr>
            <a:xfrm>
              <a:off x="18240" y="9120"/>
              <a:ext cx="240" cy="24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椭圆 23"/>
            <p:cNvSpPr/>
            <p:nvPr>
              <p:custDataLst>
                <p:tags r:id="rId12"/>
              </p:custDataLst>
            </p:nvPr>
          </p:nvSpPr>
          <p:spPr>
            <a:xfrm>
              <a:off x="18720" y="9120"/>
              <a:ext cx="240" cy="2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735330" y="2161540"/>
            <a:ext cx="2112645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7"/>
          <a:srcRect/>
          <a:stretch>
            <a:fillRect/>
          </a:stretch>
        </p:blipFill>
        <p:spPr>
          <a:xfrm>
            <a:off x="5304790" y="2564765"/>
            <a:ext cx="6488430" cy="2653030"/>
          </a:xfrm>
          <a:prstGeom prst="roundRect">
            <a:avLst/>
          </a:prstGeom>
        </p:spPr>
      </p:pic>
      <p:sp>
        <p:nvSpPr>
          <p:cNvPr id="15" name="Title 6"/>
          <p:cNvSpPr txBox="1"/>
          <p:nvPr>
            <p:custDataLst>
              <p:tags r:id="rId9"/>
            </p:custDataLst>
          </p:nvPr>
        </p:nvSpPr>
        <p:spPr>
          <a:xfrm>
            <a:off x="723900" y="2763520"/>
            <a:ext cx="2904490" cy="82359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 fontScale="9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20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三.斜度和锥度</a:t>
            </a:r>
          </a:p>
        </p:txBody>
      </p:sp>
      <p:sp>
        <p:nvSpPr>
          <p:cNvPr id="16" name="Title 6"/>
          <p:cNvSpPr txBox="1"/>
          <p:nvPr>
            <p:custDataLst>
              <p:tags r:id="rId10"/>
            </p:custDataLst>
          </p:nvPr>
        </p:nvSpPr>
        <p:spPr>
          <a:xfrm>
            <a:off x="723265" y="3801110"/>
            <a:ext cx="3680460" cy="12280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just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altLang="zh-CN" sz="1900" spc="12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锥度的画法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900" spc="20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画已知线段、画辅助线、画辅助线平行线、完成作图。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3" grpId="0"/>
      <p:bldP spid="13" grpId="1"/>
      <p:bldP spid="15" grpId="0"/>
      <p:bldP spid="15" grpId="1"/>
      <p:bldP spid="16" grpId="0"/>
      <p:bldP spid="1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2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21" name="Straight Connector 10"/>
            <p:cNvCxnSpPr/>
            <p:nvPr userDrawn="1">
              <p:custDataLst>
                <p:tags r:id="rId10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22" name="Straight Connector 11"/>
            <p:cNvCxnSpPr/>
            <p:nvPr userDrawn="1">
              <p:custDataLst>
                <p:tags r:id="rId11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23" name="Straight Connector 12"/>
            <p:cNvCxnSpPr/>
            <p:nvPr userDrawn="1">
              <p:custDataLst>
                <p:tags r:id="rId12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13" name="矩形 13"/>
          <p:cNvSpPr/>
          <p:nvPr>
            <p:custDataLst>
              <p:tags r:id="rId3"/>
            </p:custDataLst>
          </p:nvPr>
        </p:nvSpPr>
        <p:spPr>
          <a:xfrm>
            <a:off x="5801360" y="2082800"/>
            <a:ext cx="5656580" cy="3454400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2"/>
          <p:cNvSpPr/>
          <p:nvPr>
            <p:custDataLst>
              <p:tags r:id="rId4"/>
            </p:custDataLst>
          </p:nvPr>
        </p:nvSpPr>
        <p:spPr>
          <a:xfrm>
            <a:off x="637540" y="2082800"/>
            <a:ext cx="4706620" cy="3454400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4"/>
          <p:cNvSpPr/>
          <p:nvPr>
            <p:custDataLst>
              <p:tags r:id="rId5"/>
            </p:custDataLst>
          </p:nvPr>
        </p:nvSpPr>
        <p:spPr>
          <a:xfrm>
            <a:off x="789940" y="2235200"/>
            <a:ext cx="4706620" cy="3454400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6"/>
            </p:custDataLst>
          </p:nvPr>
        </p:nvSpPr>
        <p:spPr>
          <a:xfrm>
            <a:off x="5953760" y="2235200"/>
            <a:ext cx="5656580" cy="3454400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609600" y="1183640"/>
            <a:ext cx="2895600" cy="106807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5"/>
          <a:srcRect l="2830" r="2830"/>
          <a:stretch>
            <a:fillRect/>
          </a:stretch>
        </p:blipFill>
        <p:spPr>
          <a:xfrm>
            <a:off x="1066800" y="2438400"/>
            <a:ext cx="4152900" cy="3048000"/>
          </a:xfrm>
          <a:prstGeom prst="roundRect">
            <a:avLst/>
          </a:prstGeom>
        </p:spPr>
      </p:pic>
      <p:sp>
        <p:nvSpPr>
          <p:cNvPr id="19" name="Title 6"/>
          <p:cNvSpPr txBox="1"/>
          <p:nvPr>
            <p:custDataLst>
              <p:tags r:id="rId9"/>
            </p:custDataLst>
          </p:nvPr>
        </p:nvSpPr>
        <p:spPr>
          <a:xfrm>
            <a:off x="6286500" y="2438400"/>
            <a:ext cx="4991100" cy="30480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zh-CN" altLang="en-US" sz="1800" spc="2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圆弧连接</a:t>
            </a:r>
          </a:p>
          <a:p>
            <a:pPr marL="3302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6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圆弧连接的基本概念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圆弧连接的概念—用一圆弧光滑地连接相邻线段的作图方法称圆弧连接。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连接圆弧—一只知半径，没给圆心尺寸的弧。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已知线段—按给出尺寸可直接作图的线段。</a:t>
            </a:r>
          </a:p>
          <a:p>
            <a:pPr marL="914400" lvl="2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所谓光滑连接，实质上就是圆弧与直线或圆弧与圆弧相切，切点就是连接点。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4" grpId="0"/>
      <p:bldP spid="14" grpId="1"/>
      <p:bldP spid="19" grpId="0"/>
      <p:bldP spid="19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6"/>
          <p:cNvSpPr/>
          <p:nvPr>
            <p:custDataLst>
              <p:tags r:id="rId2"/>
            </p:custDataLst>
          </p:nvPr>
        </p:nvSpPr>
        <p:spPr bwMode="auto">
          <a:xfrm>
            <a:off x="609600" y="1862455"/>
            <a:ext cx="10972800" cy="3353435"/>
          </a:xfrm>
          <a:prstGeom prst="rect">
            <a:avLst/>
          </a:prstGeom>
          <a:noFill/>
          <a:ln w="38100">
            <a:solidFill>
              <a:schemeClr val="dk1">
                <a:lumMod val="50000"/>
                <a:lumOff val="50000"/>
              </a:schemeClr>
            </a:solidFill>
          </a:ln>
        </p:spPr>
        <p:txBody>
          <a:bodyPr vert="horz" wrap="square" lIns="91440" tIns="45721" rIns="91440" bIns="45721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s-ES_tradnl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Rectángulo 5"/>
          <p:cNvSpPr/>
          <p:nvPr>
            <p:custDataLst>
              <p:tags r:id="rId3"/>
            </p:custDataLst>
          </p:nvPr>
        </p:nvSpPr>
        <p:spPr>
          <a:xfrm>
            <a:off x="1290966" y="2788929"/>
            <a:ext cx="662400" cy="6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s-ES_tradnl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1219173" y="1819898"/>
            <a:ext cx="3060217" cy="9144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2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1219798" y="2895598"/>
            <a:ext cx="3059557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四.圆弧连接</a:t>
            </a:r>
          </a:p>
        </p:txBody>
      </p:sp>
      <p:sp>
        <p:nvSpPr>
          <p:cNvPr id="16" name="Title 6"/>
          <p:cNvSpPr txBox="1"/>
          <p:nvPr>
            <p:custDataLst>
              <p:tags r:id="rId6"/>
            </p:custDataLst>
          </p:nvPr>
        </p:nvSpPr>
        <p:spPr>
          <a:xfrm>
            <a:off x="1219163" y="3496308"/>
            <a:ext cx="3059538" cy="199010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30200" lvl="0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圆弧连接的基本形式</a:t>
            </a:r>
          </a:p>
          <a:p>
            <a:pPr marL="635000" lvl="1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直线与圆弧</a:t>
            </a:r>
          </a:p>
          <a:p>
            <a:pPr marL="635000" lvl="1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圆弧与圆弧外切</a:t>
            </a:r>
          </a:p>
          <a:p>
            <a:pPr marL="635000" lvl="1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600" spc="18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圆弧与圆弧内切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43475" y="1412240"/>
            <a:ext cx="6120130" cy="4320540"/>
            <a:chOff x="7785" y="1998"/>
            <a:chExt cx="9638" cy="6804"/>
          </a:xfrm>
        </p:grpSpPr>
        <p:sp>
          <p:nvSpPr>
            <p:cNvPr id="2" name="矩形 1"/>
            <p:cNvSpPr/>
            <p:nvPr/>
          </p:nvSpPr>
          <p:spPr>
            <a:xfrm>
              <a:off x="7785" y="1998"/>
              <a:ext cx="9639" cy="68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7939" y="2174"/>
              <a:ext cx="9341" cy="6453"/>
            </a:xfrm>
            <a:prstGeom prst="roundRect">
              <a:avLst/>
            </a:prstGeom>
          </p:spPr>
        </p:pic>
      </p:grpSp>
      <p:pic>
        <p:nvPicPr>
          <p:cNvPr id="4" name="图片 3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63975" y="429323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 animBg="1"/>
      <p:bldP spid="13" grpId="1" animBg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0"/>
          <p:cNvSpPr/>
          <p:nvPr>
            <p:custDataLst>
              <p:tags r:id="rId2"/>
            </p:custDataLst>
          </p:nvPr>
        </p:nvSpPr>
        <p:spPr>
          <a:xfrm>
            <a:off x="0" y="1990107"/>
            <a:ext cx="12192098" cy="3505228"/>
          </a:xfrm>
          <a:prstGeom prst="rect">
            <a:avLst/>
          </a:prstGeom>
          <a:solidFill>
            <a:srgbClr val="1976EF"/>
          </a:solidFill>
          <a:ln>
            <a:noFill/>
          </a:ln>
          <a:effectLst>
            <a:outerShdw blurRad="88900" dist="469900" sx="103000" sy="103000" algn="ctr" rotWithShape="0">
              <a:srgbClr val="BEBEBE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457155" y="1085215"/>
            <a:ext cx="11277689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sp>
        <p:nvSpPr>
          <p:cNvPr id="3" name="Title 6"/>
          <p:cNvSpPr txBox="1"/>
          <p:nvPr>
            <p:custDataLst>
              <p:tags r:id="rId4"/>
            </p:custDataLst>
          </p:nvPr>
        </p:nvSpPr>
        <p:spPr>
          <a:xfrm>
            <a:off x="493361" y="2617494"/>
            <a:ext cx="3199790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图板与丁字尺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909320" y="3218180"/>
            <a:ext cx="3839845" cy="14719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8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图板用于固定图纸进行绘图。图纸必须用胶带纸固定在图板的适当位置。丁字尺主要用于画水平线，与三角板配合能画铅垂线和15°倍角的斜线。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4876796" y="2416995"/>
            <a:ext cx="6248438" cy="2642235"/>
          </a:xfrm>
          <a:prstGeom prst="roundRect">
            <a:avLst/>
          </a:prstGeom>
        </p:spPr>
      </p:pic>
      <p:pic>
        <p:nvPicPr>
          <p:cNvPr id="4" name="图片 3" descr="2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0010" y="980440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" grpId="0"/>
      <p:bldP spid="2" grpId="1"/>
      <p:bldP spid="3" grpId="0"/>
      <p:bldP spid="3" grpId="1"/>
      <p:bldP spid="14" grpId="0"/>
      <p:bldP spid="14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/>
          <p:cNvSpPr/>
          <p:nvPr>
            <p:custDataLst>
              <p:tags r:id="rId2"/>
            </p:custDataLst>
          </p:nvPr>
        </p:nvSpPr>
        <p:spPr>
          <a:xfrm>
            <a:off x="0" y="2106318"/>
            <a:ext cx="12192098" cy="2895623"/>
          </a:xfrm>
          <a:prstGeom prst="rect">
            <a:avLst/>
          </a:prstGeom>
          <a:solidFill>
            <a:srgbClr val="CED7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908648" y="815466"/>
            <a:ext cx="4476775" cy="1066698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3" name="Title 6"/>
          <p:cNvSpPr txBox="1"/>
          <p:nvPr>
            <p:custDataLst>
              <p:tags r:id="rId4"/>
            </p:custDataLst>
          </p:nvPr>
        </p:nvSpPr>
        <p:spPr>
          <a:xfrm>
            <a:off x="908629" y="2178076"/>
            <a:ext cx="4476140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1" i="0" spc="200" noProof="0">
                <a:ln w="3175">
                  <a:noFill/>
                  <a:prstDash val="dash"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四.圆弧连接</a:t>
            </a:r>
          </a:p>
        </p:txBody>
      </p:sp>
      <p:sp>
        <p:nvSpPr>
          <p:cNvPr id="14" name="Title 6"/>
          <p:cNvSpPr txBox="1"/>
          <p:nvPr>
            <p:custDataLst>
              <p:tags r:id="rId5"/>
            </p:custDataLst>
          </p:nvPr>
        </p:nvSpPr>
        <p:spPr>
          <a:xfrm>
            <a:off x="908648" y="3175013"/>
            <a:ext cx="4476121" cy="128891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55600" lvl="0" indent="-355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3"/>
            </a:pPr>
            <a:r>
              <a:rPr lang="en-US" altLang="zh-CN" sz="2000" spc="12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圆弧连接的画法思路</a:t>
            </a:r>
          </a:p>
          <a:p>
            <a:pPr marL="685800" lvl="1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800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找圆心</a:t>
            </a:r>
          </a:p>
          <a:p>
            <a:pPr marL="685800" lvl="1" indent="-3302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800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定连接点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951855" y="1598930"/>
            <a:ext cx="5040630" cy="3763010"/>
            <a:chOff x="9374" y="2565"/>
            <a:chExt cx="7938" cy="5926"/>
          </a:xfrm>
        </p:grpSpPr>
        <p:sp>
          <p:nvSpPr>
            <p:cNvPr id="2" name="矩形 1"/>
            <p:cNvSpPr/>
            <p:nvPr/>
          </p:nvSpPr>
          <p:spPr>
            <a:xfrm>
              <a:off x="9374" y="2565"/>
              <a:ext cx="7938" cy="59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9601" y="2753"/>
              <a:ext cx="7547" cy="5520"/>
            </a:xfrm>
            <a:prstGeom prst="roundRect">
              <a:avLst/>
            </a:prstGeom>
          </p:spPr>
        </p:pic>
      </p:grpSp>
      <p:sp>
        <p:nvSpPr>
          <p:cNvPr id="4" name="矩形 3"/>
          <p:cNvSpPr/>
          <p:nvPr>
            <p:custDataLst>
              <p:tags r:id="rId6"/>
            </p:custDataLst>
          </p:nvPr>
        </p:nvSpPr>
        <p:spPr>
          <a:xfrm rot="5400000">
            <a:off x="4169410" y="3411220"/>
            <a:ext cx="1524000" cy="119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/>
      <p:bldP spid="9" grpId="1"/>
      <p:bldP spid="13" grpId="0"/>
      <p:bldP spid="13" grpId="1"/>
      <p:bldP spid="14" grpId="0"/>
      <p:bldP spid="14" grpId="1"/>
      <p:bldP spid="4" grpId="0" animBg="1"/>
      <p:bldP spid="4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0" y="2264410"/>
            <a:ext cx="12192000" cy="2388235"/>
          </a:xfrm>
          <a:prstGeom prst="rect">
            <a:avLst/>
          </a:prstGeom>
          <a:pattFill prst="pct5">
            <a:fgClr>
              <a:srgbClr val="BBE0E3"/>
            </a:fgClr>
            <a:bgClr>
              <a:srgbClr val="FFFFFF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60" name="剪去单角的矩形 4"/>
          <p:cNvSpPr/>
          <p:nvPr>
            <p:custDataLst>
              <p:tags r:id="rId3"/>
            </p:custDataLst>
          </p:nvPr>
        </p:nvSpPr>
        <p:spPr>
          <a:xfrm>
            <a:off x="1371600" y="1066852"/>
            <a:ext cx="4724396" cy="4724399"/>
          </a:xfrm>
          <a:custGeom>
            <a:avLst/>
            <a:gdLst>
              <a:gd name="connsiteX0" fmla="*/ 4724396 w 4724396"/>
              <a:gd name="connsiteY0" fmla="*/ 0 h 4724399"/>
              <a:gd name="connsiteX1" fmla="*/ 4724394 w 4724396"/>
              <a:gd name="connsiteY1" fmla="*/ 4724399 h 4724399"/>
              <a:gd name="connsiteX2" fmla="*/ 551903 w 4724396"/>
              <a:gd name="connsiteY2" fmla="*/ 4724398 h 4724399"/>
              <a:gd name="connsiteX3" fmla="*/ 0 w 4724396"/>
              <a:gd name="connsiteY3" fmla="*/ 4172494 h 4724399"/>
              <a:gd name="connsiteX4" fmla="*/ 2 w 4724396"/>
              <a:gd name="connsiteY4" fmla="*/ 5 h 472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396" h="4724399">
                <a:moveTo>
                  <a:pt x="4724396" y="0"/>
                </a:moveTo>
                <a:lnTo>
                  <a:pt x="4724394" y="4724399"/>
                </a:lnTo>
                <a:lnTo>
                  <a:pt x="551903" y="4724398"/>
                </a:lnTo>
                <a:lnTo>
                  <a:pt x="0" y="4172494"/>
                </a:lnTo>
                <a:lnTo>
                  <a:pt x="2" y="5"/>
                </a:lnTo>
                <a:close/>
              </a:path>
            </a:pathLst>
          </a:custGeom>
          <a:solidFill>
            <a:srgbClr val="1B78EF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24245" y="2264410"/>
            <a:ext cx="4879340" cy="23888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>
            <p:custDataLst>
              <p:tags r:id="rId4"/>
            </p:custDataLst>
          </p:nvPr>
        </p:nvCxnSpPr>
        <p:spPr>
          <a:xfrm flipH="1">
            <a:off x="6153150" y="6389370"/>
            <a:ext cx="6038850" cy="317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6096000" y="6337300"/>
            <a:ext cx="106045" cy="106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6"/>
            </p:custDataLst>
          </p:nvPr>
        </p:nvCxnSpPr>
        <p:spPr>
          <a:xfrm>
            <a:off x="1025525" y="4895850"/>
            <a:ext cx="1219200" cy="1219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1828815" y="1729123"/>
            <a:ext cx="3810025" cy="705462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800" b="1" spc="22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几何作图</a:t>
            </a:r>
          </a:p>
        </p:txBody>
      </p:sp>
      <p:sp>
        <p:nvSpPr>
          <p:cNvPr id="16" name="Title 6"/>
          <p:cNvSpPr txBox="1"/>
          <p:nvPr>
            <p:custDataLst>
              <p:tags r:id="rId8"/>
            </p:custDataLst>
          </p:nvPr>
        </p:nvSpPr>
        <p:spPr>
          <a:xfrm>
            <a:off x="1829450" y="2739393"/>
            <a:ext cx="3809390" cy="59371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四.圆弧连接</a:t>
            </a:r>
          </a:p>
        </p:txBody>
      </p:sp>
      <p:sp>
        <p:nvSpPr>
          <p:cNvPr id="17" name="Title 6"/>
          <p:cNvSpPr txBox="1"/>
          <p:nvPr>
            <p:custDataLst>
              <p:tags r:id="rId9"/>
            </p:custDataLst>
          </p:nvPr>
        </p:nvSpPr>
        <p:spPr>
          <a:xfrm>
            <a:off x="1828815" y="3403590"/>
            <a:ext cx="3809371" cy="22047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4"/>
            </a:pPr>
            <a:r>
              <a:rPr lang="en-US" altLang="zh-CN" sz="2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作图原理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22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与直线相切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22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与圆弧外相切</a:t>
            </a:r>
          </a:p>
          <a:p>
            <a:pPr marL="787400" lvl="1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2200" spc="14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与圆弧内相切</a:t>
            </a: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3"/>
          <a:srcRect/>
          <a:stretch>
            <a:fillRect/>
          </a:stretch>
        </p:blipFill>
        <p:spPr>
          <a:xfrm>
            <a:off x="6096049" y="2348866"/>
            <a:ext cx="4724425" cy="2213610"/>
          </a:xfrm>
          <a:prstGeom prst="roundRect">
            <a:avLst/>
          </a:prstGeom>
        </p:spPr>
      </p:pic>
      <p:pic>
        <p:nvPicPr>
          <p:cNvPr id="4" name="图片 3" descr="2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44560" y="139255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60" grpId="0" animBg="1"/>
      <p:bldP spid="460" grpId="1" animBg="1"/>
      <p:bldP spid="2" grpId="0" animBg="1"/>
      <p:bldP spid="2" grpId="1" animBg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49363" y="1974850"/>
            <a:ext cx="9693275" cy="2749550"/>
            <a:chOff x="1249688" y="1640089"/>
            <a:chExt cx="9692625" cy="3320231"/>
          </a:xfrm>
        </p:grpSpPr>
        <p:sp>
          <p:nvSpPr>
            <p:cNvPr id="10" name="矩形 9"/>
            <p:cNvSpPr/>
            <p:nvPr/>
          </p:nvSpPr>
          <p:spPr>
            <a:xfrm>
              <a:off x="1315909" y="1652789"/>
              <a:ext cx="9626404" cy="32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4000" b="1" strike="noStrike" spc="300" noProof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PT Sans" pitchFamily="34" charset="0"/>
              </a:endParaRPr>
            </a:p>
          </p:txBody>
        </p:sp>
        <p:sp>
          <p:nvSpPr>
            <p:cNvPr id="11" name="矩形 5"/>
            <p:cNvSpPr/>
            <p:nvPr/>
          </p:nvSpPr>
          <p:spPr>
            <a:xfrm flipH="1">
              <a:off x="1249688" y="1640089"/>
              <a:ext cx="2478556" cy="3320231"/>
            </a:xfrm>
            <a:custGeom>
              <a:avLst/>
              <a:gdLst>
                <a:gd name="connsiteX0" fmla="*/ 0 w 2487561"/>
                <a:gd name="connsiteY0" fmla="*/ 0 h 6858000"/>
                <a:gd name="connsiteX1" fmla="*/ 2487561 w 2487561"/>
                <a:gd name="connsiteY1" fmla="*/ 0 h 6858000"/>
                <a:gd name="connsiteX2" fmla="*/ 2487561 w 2487561"/>
                <a:gd name="connsiteY2" fmla="*/ 6858000 h 6858000"/>
                <a:gd name="connsiteX3" fmla="*/ 0 w 2487561"/>
                <a:gd name="connsiteY3" fmla="*/ 6858000 h 6858000"/>
                <a:gd name="connsiteX4" fmla="*/ 0 w 2487561"/>
                <a:gd name="connsiteY4" fmla="*/ 0 h 6858000"/>
                <a:gd name="connsiteX0-1" fmla="*/ 1238865 w 3726426"/>
                <a:gd name="connsiteY0-2" fmla="*/ 0 h 6858000"/>
                <a:gd name="connsiteX1-3" fmla="*/ 3726426 w 3726426"/>
                <a:gd name="connsiteY1-4" fmla="*/ 0 h 6858000"/>
                <a:gd name="connsiteX2-5" fmla="*/ 3726426 w 3726426"/>
                <a:gd name="connsiteY2-6" fmla="*/ 6858000 h 6858000"/>
                <a:gd name="connsiteX3-7" fmla="*/ 0 w 3726426"/>
                <a:gd name="connsiteY3-8" fmla="*/ 6740013 h 6858000"/>
                <a:gd name="connsiteX4-9" fmla="*/ 1238865 w 3726426"/>
                <a:gd name="connsiteY4-10" fmla="*/ 0 h 6858000"/>
                <a:gd name="connsiteX0-11" fmla="*/ 1238865 w 3726426"/>
                <a:gd name="connsiteY0-12" fmla="*/ 0 h 6799943"/>
                <a:gd name="connsiteX1-13" fmla="*/ 3726426 w 3726426"/>
                <a:gd name="connsiteY1-14" fmla="*/ 0 h 6799943"/>
                <a:gd name="connsiteX2-15" fmla="*/ 3653855 w 3726426"/>
                <a:gd name="connsiteY2-16" fmla="*/ 6799943 h 6799943"/>
                <a:gd name="connsiteX3-17" fmla="*/ 0 w 3726426"/>
                <a:gd name="connsiteY3-18" fmla="*/ 6740013 h 6799943"/>
                <a:gd name="connsiteX4-19" fmla="*/ 1238865 w 3726426"/>
                <a:gd name="connsiteY4-20" fmla="*/ 0 h 6799943"/>
                <a:gd name="connsiteX0-21" fmla="*/ 2701643 w 3726426"/>
                <a:gd name="connsiteY0-22" fmla="*/ 907762 h 6799943"/>
                <a:gd name="connsiteX1-23" fmla="*/ 3726426 w 3726426"/>
                <a:gd name="connsiteY1-24" fmla="*/ 0 h 6799943"/>
                <a:gd name="connsiteX2-25" fmla="*/ 3653855 w 3726426"/>
                <a:gd name="connsiteY2-26" fmla="*/ 6799943 h 6799943"/>
                <a:gd name="connsiteX3-27" fmla="*/ 0 w 3726426"/>
                <a:gd name="connsiteY3-28" fmla="*/ 6740013 h 6799943"/>
                <a:gd name="connsiteX4-29" fmla="*/ 2701643 w 3726426"/>
                <a:gd name="connsiteY4-30" fmla="*/ 907762 h 6799943"/>
                <a:gd name="connsiteX0-31" fmla="*/ 1096651 w 3726426"/>
                <a:gd name="connsiteY0-32" fmla="*/ 78936 h 6799943"/>
                <a:gd name="connsiteX1-33" fmla="*/ 3726426 w 3726426"/>
                <a:gd name="connsiteY1-34" fmla="*/ 0 h 6799943"/>
                <a:gd name="connsiteX2-35" fmla="*/ 3653855 w 3726426"/>
                <a:gd name="connsiteY2-36" fmla="*/ 6799943 h 6799943"/>
                <a:gd name="connsiteX3-37" fmla="*/ 0 w 3726426"/>
                <a:gd name="connsiteY3-38" fmla="*/ 6740013 h 6799943"/>
                <a:gd name="connsiteX4-39" fmla="*/ 1096651 w 3726426"/>
                <a:gd name="connsiteY4-40" fmla="*/ 78936 h 6799943"/>
                <a:gd name="connsiteX0-41" fmla="*/ 0 w 2629775"/>
                <a:gd name="connsiteY0-42" fmla="*/ 78936 h 6897886"/>
                <a:gd name="connsiteX1-43" fmla="*/ 2629775 w 2629775"/>
                <a:gd name="connsiteY1-44" fmla="*/ 0 h 6897886"/>
                <a:gd name="connsiteX2-45" fmla="*/ 2557204 w 2629775"/>
                <a:gd name="connsiteY2-46" fmla="*/ 6799943 h 6897886"/>
                <a:gd name="connsiteX3-47" fmla="*/ 934985 w 2629775"/>
                <a:gd name="connsiteY3-48" fmla="*/ 6897886 h 6897886"/>
                <a:gd name="connsiteX4-49" fmla="*/ 0 w 2629775"/>
                <a:gd name="connsiteY4-50" fmla="*/ 78936 h 6897886"/>
                <a:gd name="connsiteX0-51" fmla="*/ 0 w 2623003"/>
                <a:gd name="connsiteY0-52" fmla="*/ 13156 h 6832106"/>
                <a:gd name="connsiteX1-53" fmla="*/ 2623003 w 2623003"/>
                <a:gd name="connsiteY1-54" fmla="*/ 0 h 6832106"/>
                <a:gd name="connsiteX2-55" fmla="*/ 2557204 w 2623003"/>
                <a:gd name="connsiteY2-56" fmla="*/ 6734163 h 6832106"/>
                <a:gd name="connsiteX3-57" fmla="*/ 934985 w 2623003"/>
                <a:gd name="connsiteY3-58" fmla="*/ 6832106 h 6832106"/>
                <a:gd name="connsiteX4-59" fmla="*/ 0 w 2623003"/>
                <a:gd name="connsiteY4-60" fmla="*/ 13156 h 6832106"/>
                <a:gd name="connsiteX0-61" fmla="*/ 0 w 2643319"/>
                <a:gd name="connsiteY0-62" fmla="*/ 0 h 6845262"/>
                <a:gd name="connsiteX1-63" fmla="*/ 2643319 w 2643319"/>
                <a:gd name="connsiteY1-64" fmla="*/ 13156 h 6845262"/>
                <a:gd name="connsiteX2-65" fmla="*/ 2577520 w 2643319"/>
                <a:gd name="connsiteY2-66" fmla="*/ 6747319 h 6845262"/>
                <a:gd name="connsiteX3-67" fmla="*/ 955301 w 2643319"/>
                <a:gd name="connsiteY3-68" fmla="*/ 6845262 h 6845262"/>
                <a:gd name="connsiteX4-69" fmla="*/ 0 w 2643319"/>
                <a:gd name="connsiteY4-70" fmla="*/ 0 h 6845262"/>
                <a:gd name="connsiteX0-71" fmla="*/ 0 w 2643319"/>
                <a:gd name="connsiteY0-72" fmla="*/ 0 h 6878879"/>
                <a:gd name="connsiteX1-73" fmla="*/ 2643319 w 2643319"/>
                <a:gd name="connsiteY1-74" fmla="*/ 13156 h 6878879"/>
                <a:gd name="connsiteX2-75" fmla="*/ 2591064 w 2643319"/>
                <a:gd name="connsiteY2-76" fmla="*/ 6878879 h 6878879"/>
                <a:gd name="connsiteX3-77" fmla="*/ 955301 w 2643319"/>
                <a:gd name="connsiteY3-78" fmla="*/ 6845262 h 6878879"/>
                <a:gd name="connsiteX4-79" fmla="*/ 0 w 2643319"/>
                <a:gd name="connsiteY4-80" fmla="*/ 0 h 68788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43319" h="6878879">
                  <a:moveTo>
                    <a:pt x="0" y="0"/>
                  </a:moveTo>
                  <a:lnTo>
                    <a:pt x="2643319" y="13156"/>
                  </a:lnTo>
                  <a:lnTo>
                    <a:pt x="2591064" y="6878879"/>
                  </a:lnTo>
                  <a:lnTo>
                    <a:pt x="955301" y="684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85EF"/>
            </a:solidFill>
            <a:ln>
              <a:solidFill>
                <a:srgbClr val="41A0F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508125" y="2471738"/>
            <a:ext cx="1650365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lang="en-US" sz="10000" spc="600" noProof="1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4</a:t>
            </a:r>
            <a:endParaRPr lang="en-US" sz="10000" spc="600" noProof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103" name="文本框 1"/>
          <p:cNvSpPr txBox="1"/>
          <p:nvPr/>
        </p:nvSpPr>
        <p:spPr>
          <a:xfrm>
            <a:off x="4438015" y="2933700"/>
            <a:ext cx="56311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80" dirty="0">
                <a:solidFill>
                  <a:schemeClr val="dk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sym typeface="+mn-ea"/>
              </a:rPr>
              <a:t>平面图形的画法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39470" y="1805940"/>
            <a:ext cx="4974590" cy="4065905"/>
            <a:chOff x="1322" y="2844"/>
            <a:chExt cx="7834" cy="6403"/>
          </a:xfrm>
        </p:grpSpPr>
        <p:sp>
          <p:nvSpPr>
            <p:cNvPr id="33" name="文本框 32"/>
            <p:cNvSpPr txBox="1"/>
            <p:nvPr>
              <p:custDataLst>
                <p:tags r:id="rId15"/>
              </p:custDataLst>
            </p:nvPr>
          </p:nvSpPr>
          <p:spPr>
            <a:xfrm>
              <a:off x="3195" y="3047"/>
              <a:ext cx="5669" cy="2604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9400" lvl="0" indent="-2794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ea1JpnChsDbPeriod"/>
              </a:pPr>
              <a:r>
                <a:rPr lang="zh-CN" altLang="en-US" sz="1400" spc="6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平面图形的分析</a:t>
              </a:r>
            </a:p>
            <a:p>
              <a:pPr marL="279400" lvl="1" indent="0" algn="l" fontAlgn="auto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Wingdings" panose="05000000000000000000" charset="0"/>
                <a:buNone/>
              </a:pPr>
              <a:r>
                <a:rPr lang="en-US" altLang="zh-CN" sz="1400" spc="4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尺寸分析</a:t>
              </a:r>
            </a:p>
            <a:p>
              <a:pPr marL="762000" lvl="2" indent="-2286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circleNumDbPlain"/>
              </a:pPr>
              <a:r>
                <a:rPr sz="1400" spc="4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定形尺寸</a:t>
              </a:r>
            </a:p>
            <a:p>
              <a:pPr marL="762000" lvl="2" indent="-2286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circleNumDbPlain"/>
              </a:pPr>
              <a:r>
                <a:rPr sz="1400" spc="4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定位尺寸</a:t>
              </a:r>
            </a:p>
            <a:p>
              <a:pPr marL="762000" lvl="2" indent="-2286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circleNumDbPlain"/>
              </a:pPr>
              <a:r>
                <a:rPr sz="1400" spc="4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尺寸基准</a:t>
              </a:r>
            </a:p>
          </p:txBody>
        </p:sp>
        <p:sp>
          <p:nvSpPr>
            <p:cNvPr id="13" name="剪去对角的矩形 12"/>
            <p:cNvSpPr/>
            <p:nvPr>
              <p:custDataLst>
                <p:tags r:id="rId16"/>
              </p:custDataLst>
            </p:nvPr>
          </p:nvSpPr>
          <p:spPr>
            <a:xfrm flipH="1">
              <a:off x="1404" y="2844"/>
              <a:ext cx="7753" cy="2941"/>
            </a:xfrm>
            <a:prstGeom prst="snip2DiagRect">
              <a:avLst/>
            </a:prstGeom>
            <a:noFill/>
            <a:ln>
              <a:solidFill>
                <a:srgbClr val="41A0F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/>
            </a:p>
          </p:txBody>
        </p:sp>
        <p:sp>
          <p:nvSpPr>
            <p:cNvPr id="26" name="文本框 25"/>
            <p:cNvSpPr txBox="1"/>
            <p:nvPr>
              <p:custDataLst>
                <p:tags r:id="rId17"/>
              </p:custDataLst>
            </p:nvPr>
          </p:nvSpPr>
          <p:spPr>
            <a:xfrm>
              <a:off x="3195" y="6420"/>
              <a:ext cx="5669" cy="2604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30200" lvl="0" indent="-3302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+mn-ea"/>
                <a:buAutoNum type="ea1JpnChsDbPeriod" startAt="2"/>
              </a:pPr>
              <a:r>
                <a:rPr lang="en-US" altLang="zh-CN" sz="1400" spc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线段分析</a:t>
              </a:r>
            </a:p>
            <a:p>
              <a:pPr marL="635000" lvl="1" indent="-3048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Calibri Light" panose="020F0302020204030204" charset="0"/>
                <a:buAutoNum type="arabicPeriod"/>
              </a:pPr>
              <a:r>
                <a:rPr sz="1400" spc="8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已知线段</a:t>
              </a:r>
            </a:p>
            <a:p>
              <a:pPr marL="635000" lvl="1" indent="-3048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Calibri Light" panose="020F0302020204030204" charset="0"/>
                <a:buAutoNum type="arabicPeriod"/>
              </a:pPr>
              <a:r>
                <a:rPr sz="1400" spc="8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中间线段</a:t>
              </a:r>
            </a:p>
            <a:p>
              <a:pPr marL="635000" lvl="1" indent="-304800" algn="l" fontAlgn="ctr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  <a:buFont typeface="Calibri Light" panose="020F0302020204030204" charset="0"/>
                <a:buAutoNum type="arabicPeriod"/>
              </a:pPr>
              <a:r>
                <a:rPr sz="1400" spc="8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连接线段</a:t>
              </a:r>
            </a:p>
          </p:txBody>
        </p:sp>
        <p:sp>
          <p:nvSpPr>
            <p:cNvPr id="27" name="剪去对角的矩形 26"/>
            <p:cNvSpPr/>
            <p:nvPr>
              <p:custDataLst>
                <p:tags r:id="rId18"/>
              </p:custDataLst>
            </p:nvPr>
          </p:nvSpPr>
          <p:spPr>
            <a:xfrm flipH="1">
              <a:off x="1322" y="6307"/>
              <a:ext cx="7753" cy="2941"/>
            </a:xfrm>
            <a:prstGeom prst="snip2DiagRect">
              <a:avLst/>
            </a:prstGeom>
            <a:noFill/>
            <a:ln>
              <a:solidFill>
                <a:srgbClr val="41A1F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/>
            </a:p>
          </p:txBody>
        </p:sp>
      </p:grpSp>
      <p:grpSp>
        <p:nvGrpSpPr>
          <p:cNvPr id="28" name="组合 27"/>
          <p:cNvGrpSpPr/>
          <p:nvPr>
            <p:custDataLst>
              <p:tags r:id="rId2"/>
            </p:custDataLst>
          </p:nvPr>
        </p:nvGrpSpPr>
        <p:grpSpPr>
          <a:xfrm>
            <a:off x="1255186" y="4597206"/>
            <a:ext cx="381385" cy="549567"/>
            <a:chOff x="3955416" y="1746250"/>
            <a:chExt cx="390142" cy="562186"/>
          </a:xfrm>
        </p:grpSpPr>
        <p:sp>
          <p:nvSpPr>
            <p:cNvPr id="29" name="PA-任意多边形: 形状 1497"/>
            <p:cNvSpPr/>
            <p:nvPr>
              <p:custDataLst>
                <p:tags r:id="rId11"/>
              </p:custDataLst>
            </p:nvPr>
          </p:nvSpPr>
          <p:spPr>
            <a:xfrm>
              <a:off x="4046474" y="1953050"/>
              <a:ext cx="207144" cy="178628"/>
            </a:xfrm>
            <a:custGeom>
              <a:avLst/>
              <a:gdLst>
                <a:gd name="connsiteX0" fmla="*/ 243968 w 485179"/>
                <a:gd name="connsiteY0" fmla="*/ 2232 h 485179"/>
                <a:gd name="connsiteX1" fmla="*/ 2232 w 485179"/>
                <a:gd name="connsiteY1" fmla="*/ 243968 h 485179"/>
                <a:gd name="connsiteX2" fmla="*/ 243968 w 485179"/>
                <a:gd name="connsiteY2" fmla="*/ 485704 h 485179"/>
                <a:gd name="connsiteX3" fmla="*/ 485704 w 485179"/>
                <a:gd name="connsiteY3" fmla="*/ 243968 h 485179"/>
                <a:gd name="connsiteX4" fmla="*/ 243968 w 485179"/>
                <a:gd name="connsiteY4" fmla="*/ 2232 h 485179"/>
                <a:gd name="connsiteX5" fmla="*/ 243968 w 485179"/>
                <a:gd name="connsiteY5" fmla="*/ 435712 h 485179"/>
                <a:gd name="connsiteX6" fmla="*/ 53906 w 485179"/>
                <a:gd name="connsiteY6" fmla="*/ 268962 h 485179"/>
                <a:gd name="connsiteX7" fmla="*/ 174346 w 485179"/>
                <a:gd name="connsiteY7" fmla="*/ 268962 h 485179"/>
                <a:gd name="connsiteX8" fmla="*/ 199340 w 485179"/>
                <a:gd name="connsiteY8" fmla="*/ 243968 h 485179"/>
                <a:gd name="connsiteX9" fmla="*/ 174346 w 485179"/>
                <a:gd name="connsiteY9" fmla="*/ 218974 h 485179"/>
                <a:gd name="connsiteX10" fmla="*/ 53906 w 485179"/>
                <a:gd name="connsiteY10" fmla="*/ 218974 h 485179"/>
                <a:gd name="connsiteX11" fmla="*/ 243968 w 485179"/>
                <a:gd name="connsiteY11" fmla="*/ 52224 h 485179"/>
                <a:gd name="connsiteX12" fmla="*/ 434030 w 485179"/>
                <a:gd name="connsiteY12" fmla="*/ 218974 h 485179"/>
                <a:gd name="connsiteX13" fmla="*/ 309321 w 485179"/>
                <a:gd name="connsiteY13" fmla="*/ 218974 h 485179"/>
                <a:gd name="connsiteX14" fmla="*/ 284327 w 485179"/>
                <a:gd name="connsiteY14" fmla="*/ 243968 h 485179"/>
                <a:gd name="connsiteX15" fmla="*/ 309321 w 485179"/>
                <a:gd name="connsiteY15" fmla="*/ 268962 h 485179"/>
                <a:gd name="connsiteX16" fmla="*/ 434030 w 485179"/>
                <a:gd name="connsiteY16" fmla="*/ 268962 h 485179"/>
                <a:gd name="connsiteX17" fmla="*/ 243968 w 485179"/>
                <a:gd name="connsiteY17" fmla="*/ 435712 h 48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5179" h="485179">
                  <a:moveTo>
                    <a:pt x="243968" y="2232"/>
                  </a:moveTo>
                  <a:cubicBezTo>
                    <a:pt x="110675" y="2232"/>
                    <a:pt x="2232" y="110675"/>
                    <a:pt x="2232" y="243968"/>
                  </a:cubicBezTo>
                  <a:cubicBezTo>
                    <a:pt x="2232" y="377261"/>
                    <a:pt x="110675" y="485704"/>
                    <a:pt x="243968" y="485704"/>
                  </a:cubicBezTo>
                  <a:cubicBezTo>
                    <a:pt x="377262" y="485704"/>
                    <a:pt x="485704" y="377261"/>
                    <a:pt x="485704" y="243968"/>
                  </a:cubicBezTo>
                  <a:cubicBezTo>
                    <a:pt x="485701" y="110672"/>
                    <a:pt x="377262" y="2232"/>
                    <a:pt x="243968" y="2232"/>
                  </a:cubicBezTo>
                  <a:close/>
                  <a:moveTo>
                    <a:pt x="243968" y="435712"/>
                  </a:moveTo>
                  <a:cubicBezTo>
                    <a:pt x="146718" y="435712"/>
                    <a:pt x="66196" y="362917"/>
                    <a:pt x="53906" y="268962"/>
                  </a:cubicBezTo>
                  <a:lnTo>
                    <a:pt x="174346" y="268962"/>
                  </a:lnTo>
                  <a:cubicBezTo>
                    <a:pt x="188154" y="268962"/>
                    <a:pt x="199340" y="257770"/>
                    <a:pt x="199340" y="243968"/>
                  </a:cubicBezTo>
                  <a:cubicBezTo>
                    <a:pt x="199340" y="230166"/>
                    <a:pt x="188151" y="218974"/>
                    <a:pt x="174346" y="218974"/>
                  </a:cubicBezTo>
                  <a:lnTo>
                    <a:pt x="53906" y="218974"/>
                  </a:lnTo>
                  <a:cubicBezTo>
                    <a:pt x="66199" y="125022"/>
                    <a:pt x="146718" y="52224"/>
                    <a:pt x="243968" y="52224"/>
                  </a:cubicBezTo>
                  <a:cubicBezTo>
                    <a:pt x="341218" y="52224"/>
                    <a:pt x="421740" y="125019"/>
                    <a:pt x="434030" y="218974"/>
                  </a:cubicBezTo>
                  <a:lnTo>
                    <a:pt x="309321" y="218974"/>
                  </a:lnTo>
                  <a:cubicBezTo>
                    <a:pt x="295513" y="218974"/>
                    <a:pt x="284327" y="230166"/>
                    <a:pt x="284327" y="243968"/>
                  </a:cubicBezTo>
                  <a:cubicBezTo>
                    <a:pt x="284327" y="257770"/>
                    <a:pt x="295516" y="268962"/>
                    <a:pt x="309321" y="268962"/>
                  </a:cubicBezTo>
                  <a:lnTo>
                    <a:pt x="434030" y="268962"/>
                  </a:lnTo>
                  <a:cubicBezTo>
                    <a:pt x="421734" y="362911"/>
                    <a:pt x="341218" y="435712"/>
                    <a:pt x="243968" y="43571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0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PA-任意多边形: 形状 1498"/>
            <p:cNvSpPr/>
            <p:nvPr>
              <p:custDataLst>
                <p:tags r:id="rId12"/>
              </p:custDataLst>
            </p:nvPr>
          </p:nvSpPr>
          <p:spPr>
            <a:xfrm>
              <a:off x="3955416" y="1746250"/>
              <a:ext cx="390142" cy="562186"/>
            </a:xfrm>
            <a:custGeom>
              <a:avLst/>
              <a:gdLst>
                <a:gd name="connsiteX0" fmla="*/ 887266 w 913804"/>
                <a:gd name="connsiteY0" fmla="*/ 1043940 h 1526976"/>
                <a:gd name="connsiteX1" fmla="*/ 912260 w 913804"/>
                <a:gd name="connsiteY1" fmla="*/ 1018946 h 1526976"/>
                <a:gd name="connsiteX2" fmla="*/ 912260 w 913804"/>
                <a:gd name="connsiteY2" fmla="*/ 577364 h 1526976"/>
                <a:gd name="connsiteX3" fmla="*/ 813066 w 913804"/>
                <a:gd name="connsiteY3" fmla="*/ 293739 h 1526976"/>
                <a:gd name="connsiteX4" fmla="*/ 578450 w 913804"/>
                <a:gd name="connsiteY4" fmla="*/ 138708 h 1526976"/>
                <a:gd name="connsiteX5" fmla="*/ 590660 w 913804"/>
                <a:gd name="connsiteY5" fmla="*/ 30022 h 1526976"/>
                <a:gd name="connsiteX6" fmla="*/ 584457 w 913804"/>
                <a:gd name="connsiteY6" fmla="*/ 10573 h 1526976"/>
                <a:gd name="connsiteX7" fmla="*/ 565824 w 913804"/>
                <a:gd name="connsiteY7" fmla="*/ 2232 h 1526976"/>
                <a:gd name="connsiteX8" fmla="*/ 348669 w 913804"/>
                <a:gd name="connsiteY8" fmla="*/ 2232 h 1526976"/>
                <a:gd name="connsiteX9" fmla="*/ 329919 w 913804"/>
                <a:gd name="connsiteY9" fmla="*/ 10701 h 1526976"/>
                <a:gd name="connsiteX10" fmla="*/ 323874 w 913804"/>
                <a:gd name="connsiteY10" fmla="*/ 30364 h 1526976"/>
                <a:gd name="connsiteX11" fmla="*/ 337554 w 913804"/>
                <a:gd name="connsiteY11" fmla="*/ 138621 h 1526976"/>
                <a:gd name="connsiteX12" fmla="*/ 2232 w 913804"/>
                <a:gd name="connsiteY12" fmla="*/ 577364 h 1526976"/>
                <a:gd name="connsiteX13" fmla="*/ 2232 w 913804"/>
                <a:gd name="connsiteY13" fmla="*/ 1501241 h 1526976"/>
                <a:gd name="connsiteX14" fmla="*/ 27227 w 913804"/>
                <a:gd name="connsiteY14" fmla="*/ 1526235 h 1526976"/>
                <a:gd name="connsiteX15" fmla="*/ 887266 w 913804"/>
                <a:gd name="connsiteY15" fmla="*/ 1526235 h 1526976"/>
                <a:gd name="connsiteX16" fmla="*/ 912260 w 913804"/>
                <a:gd name="connsiteY16" fmla="*/ 1501241 h 1526976"/>
                <a:gd name="connsiteX17" fmla="*/ 912260 w 913804"/>
                <a:gd name="connsiteY17" fmla="*/ 1256458 h 1526976"/>
                <a:gd name="connsiteX18" fmla="*/ 887266 w 913804"/>
                <a:gd name="connsiteY18" fmla="*/ 1231464 h 1526976"/>
                <a:gd name="connsiteX19" fmla="*/ 862271 w 913804"/>
                <a:gd name="connsiteY19" fmla="*/ 1256458 h 1526976"/>
                <a:gd name="connsiteX20" fmla="*/ 862271 w 913804"/>
                <a:gd name="connsiteY20" fmla="*/ 1476247 h 1526976"/>
                <a:gd name="connsiteX21" fmla="*/ 52221 w 913804"/>
                <a:gd name="connsiteY21" fmla="*/ 1476247 h 1526976"/>
                <a:gd name="connsiteX22" fmla="*/ 52221 w 913804"/>
                <a:gd name="connsiteY22" fmla="*/ 577364 h 1526976"/>
                <a:gd name="connsiteX23" fmla="*/ 343879 w 913804"/>
                <a:gd name="connsiteY23" fmla="*/ 188681 h 1526976"/>
                <a:gd name="connsiteX24" fmla="*/ 361364 w 913804"/>
                <a:gd name="connsiteY24" fmla="*/ 327020 h 1526976"/>
                <a:gd name="connsiteX25" fmla="*/ 359837 w 913804"/>
                <a:gd name="connsiteY25" fmla="*/ 330446 h 1526976"/>
                <a:gd name="connsiteX26" fmla="*/ 354071 w 913804"/>
                <a:gd name="connsiteY26" fmla="*/ 364522 h 1526976"/>
                <a:gd name="connsiteX27" fmla="*/ 457251 w 913804"/>
                <a:gd name="connsiteY27" fmla="*/ 467701 h 1526976"/>
                <a:gd name="connsiteX28" fmla="*/ 560430 w 913804"/>
                <a:gd name="connsiteY28" fmla="*/ 364522 h 1526976"/>
                <a:gd name="connsiteX29" fmla="*/ 556328 w 913804"/>
                <a:gd name="connsiteY29" fmla="*/ 335700 h 1526976"/>
                <a:gd name="connsiteX30" fmla="*/ 572795 w 913804"/>
                <a:gd name="connsiteY30" fmla="*/ 189128 h 1526976"/>
                <a:gd name="connsiteX31" fmla="*/ 774002 w 913804"/>
                <a:gd name="connsiteY31" fmla="*/ 324913 h 1526976"/>
                <a:gd name="connsiteX32" fmla="*/ 862277 w 913804"/>
                <a:gd name="connsiteY32" fmla="*/ 577358 h 1526976"/>
                <a:gd name="connsiteX33" fmla="*/ 862277 w 913804"/>
                <a:gd name="connsiteY33" fmla="*/ 1018940 h 1526976"/>
                <a:gd name="connsiteX34" fmla="*/ 887266 w 913804"/>
                <a:gd name="connsiteY34" fmla="*/ 1043940 h 1526976"/>
                <a:gd name="connsiteX35" fmla="*/ 457248 w 913804"/>
                <a:gd name="connsiteY35" fmla="*/ 417713 h 1526976"/>
                <a:gd name="connsiteX36" fmla="*/ 404226 w 913804"/>
                <a:gd name="connsiteY36" fmla="*/ 367826 h 1526976"/>
                <a:gd name="connsiteX37" fmla="*/ 510269 w 913804"/>
                <a:gd name="connsiteY37" fmla="*/ 367826 h 1526976"/>
                <a:gd name="connsiteX38" fmla="*/ 457248 w 913804"/>
                <a:gd name="connsiteY38" fmla="*/ 417713 h 1526976"/>
                <a:gd name="connsiteX39" fmla="*/ 508025 w 913804"/>
                <a:gd name="connsiteY39" fmla="*/ 317834 h 1526976"/>
                <a:gd name="connsiteX40" fmla="*/ 410590 w 913804"/>
                <a:gd name="connsiteY40" fmla="*/ 317834 h 1526976"/>
                <a:gd name="connsiteX41" fmla="*/ 377020 w 913804"/>
                <a:gd name="connsiteY41" fmla="*/ 52221 h 1526976"/>
                <a:gd name="connsiteX42" fmla="*/ 537865 w 913804"/>
                <a:gd name="connsiteY42" fmla="*/ 52221 h 1526976"/>
                <a:gd name="connsiteX43" fmla="*/ 508025 w 913804"/>
                <a:gd name="connsiteY43" fmla="*/ 317834 h 152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13804" h="1526976">
                  <a:moveTo>
                    <a:pt x="887266" y="1043940"/>
                  </a:moveTo>
                  <a:cubicBezTo>
                    <a:pt x="901074" y="1043940"/>
                    <a:pt x="912260" y="1032748"/>
                    <a:pt x="912260" y="1018946"/>
                  </a:cubicBezTo>
                  <a:lnTo>
                    <a:pt x="912260" y="577364"/>
                  </a:lnTo>
                  <a:cubicBezTo>
                    <a:pt x="912260" y="473122"/>
                    <a:pt x="877961" y="375044"/>
                    <a:pt x="813066" y="293739"/>
                  </a:cubicBezTo>
                  <a:cubicBezTo>
                    <a:pt x="753204" y="218733"/>
                    <a:pt x="670328" y="164101"/>
                    <a:pt x="578450" y="138708"/>
                  </a:cubicBezTo>
                  <a:lnTo>
                    <a:pt x="590660" y="30022"/>
                  </a:lnTo>
                  <a:cubicBezTo>
                    <a:pt x="591452" y="22949"/>
                    <a:pt x="589202" y="15877"/>
                    <a:pt x="584457" y="10573"/>
                  </a:cubicBezTo>
                  <a:cubicBezTo>
                    <a:pt x="579718" y="5266"/>
                    <a:pt x="572941" y="2232"/>
                    <a:pt x="565824" y="2232"/>
                  </a:cubicBezTo>
                  <a:lnTo>
                    <a:pt x="348669" y="2232"/>
                  </a:lnTo>
                  <a:cubicBezTo>
                    <a:pt x="341492" y="2232"/>
                    <a:pt x="334664" y="5316"/>
                    <a:pt x="329919" y="10701"/>
                  </a:cubicBezTo>
                  <a:cubicBezTo>
                    <a:pt x="325175" y="16082"/>
                    <a:pt x="322972" y="23244"/>
                    <a:pt x="323874" y="30364"/>
                  </a:cubicBezTo>
                  <a:lnTo>
                    <a:pt x="337554" y="138621"/>
                  </a:lnTo>
                  <a:cubicBezTo>
                    <a:pt x="139154" y="189673"/>
                    <a:pt x="2232" y="367388"/>
                    <a:pt x="2232" y="577364"/>
                  </a:cubicBezTo>
                  <a:lnTo>
                    <a:pt x="2232" y="1501241"/>
                  </a:lnTo>
                  <a:cubicBezTo>
                    <a:pt x="2232" y="1515047"/>
                    <a:pt x="13421" y="1526235"/>
                    <a:pt x="27227" y="1526235"/>
                  </a:cubicBezTo>
                  <a:lnTo>
                    <a:pt x="887266" y="1526235"/>
                  </a:lnTo>
                  <a:cubicBezTo>
                    <a:pt x="901074" y="1526235"/>
                    <a:pt x="912260" y="1515044"/>
                    <a:pt x="912260" y="1501241"/>
                  </a:cubicBezTo>
                  <a:lnTo>
                    <a:pt x="912260" y="1256458"/>
                  </a:lnTo>
                  <a:cubicBezTo>
                    <a:pt x="912260" y="1242652"/>
                    <a:pt x="901071" y="1231464"/>
                    <a:pt x="887266" y="1231464"/>
                  </a:cubicBezTo>
                  <a:cubicBezTo>
                    <a:pt x="873460" y="1231464"/>
                    <a:pt x="862271" y="1242655"/>
                    <a:pt x="862271" y="1256458"/>
                  </a:cubicBezTo>
                  <a:lnTo>
                    <a:pt x="862271" y="1476247"/>
                  </a:lnTo>
                  <a:lnTo>
                    <a:pt x="52221" y="1476247"/>
                  </a:lnTo>
                  <a:lnTo>
                    <a:pt x="52221" y="577364"/>
                  </a:lnTo>
                  <a:cubicBezTo>
                    <a:pt x="52221" y="392692"/>
                    <a:pt x="171006" y="236119"/>
                    <a:pt x="343879" y="188681"/>
                  </a:cubicBezTo>
                  <a:lnTo>
                    <a:pt x="361364" y="327020"/>
                  </a:lnTo>
                  <a:cubicBezTo>
                    <a:pt x="360786" y="328112"/>
                    <a:pt x="360256" y="329244"/>
                    <a:pt x="359837" y="330446"/>
                  </a:cubicBezTo>
                  <a:cubicBezTo>
                    <a:pt x="356012" y="341385"/>
                    <a:pt x="354071" y="352848"/>
                    <a:pt x="354071" y="364522"/>
                  </a:cubicBezTo>
                  <a:cubicBezTo>
                    <a:pt x="354071" y="421413"/>
                    <a:pt x="400360" y="467701"/>
                    <a:pt x="457251" y="467701"/>
                  </a:cubicBezTo>
                  <a:cubicBezTo>
                    <a:pt x="514142" y="467701"/>
                    <a:pt x="560430" y="421413"/>
                    <a:pt x="560430" y="364522"/>
                  </a:cubicBezTo>
                  <a:cubicBezTo>
                    <a:pt x="560430" y="354726"/>
                    <a:pt x="559040" y="345037"/>
                    <a:pt x="556328" y="335700"/>
                  </a:cubicBezTo>
                  <a:lnTo>
                    <a:pt x="572795" y="189128"/>
                  </a:lnTo>
                  <a:cubicBezTo>
                    <a:pt x="651507" y="212586"/>
                    <a:pt x="722364" y="260214"/>
                    <a:pt x="774002" y="324913"/>
                  </a:cubicBezTo>
                  <a:cubicBezTo>
                    <a:pt x="831753" y="397273"/>
                    <a:pt x="862277" y="484567"/>
                    <a:pt x="862277" y="577358"/>
                  </a:cubicBezTo>
                  <a:lnTo>
                    <a:pt x="862277" y="1018940"/>
                  </a:lnTo>
                  <a:cubicBezTo>
                    <a:pt x="862271" y="1032748"/>
                    <a:pt x="873463" y="1043940"/>
                    <a:pt x="887266" y="1043940"/>
                  </a:cubicBezTo>
                  <a:close/>
                  <a:moveTo>
                    <a:pt x="457248" y="417713"/>
                  </a:moveTo>
                  <a:cubicBezTo>
                    <a:pt x="429033" y="417713"/>
                    <a:pt x="405944" y="395615"/>
                    <a:pt x="404226" y="367826"/>
                  </a:cubicBezTo>
                  <a:lnTo>
                    <a:pt x="510269" y="367826"/>
                  </a:lnTo>
                  <a:cubicBezTo>
                    <a:pt x="508549" y="395618"/>
                    <a:pt x="485465" y="417713"/>
                    <a:pt x="457248" y="417713"/>
                  </a:cubicBezTo>
                  <a:close/>
                  <a:moveTo>
                    <a:pt x="508025" y="317834"/>
                  </a:moveTo>
                  <a:lnTo>
                    <a:pt x="410590" y="317834"/>
                  </a:lnTo>
                  <a:lnTo>
                    <a:pt x="377020" y="52221"/>
                  </a:lnTo>
                  <a:lnTo>
                    <a:pt x="537865" y="52221"/>
                  </a:lnTo>
                  <a:lnTo>
                    <a:pt x="508025" y="317834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0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PA-任意多边形: 形状 1499"/>
            <p:cNvSpPr/>
            <p:nvPr>
              <p:custDataLst>
                <p:tags r:id="rId13"/>
              </p:custDataLst>
            </p:nvPr>
          </p:nvSpPr>
          <p:spPr>
            <a:xfrm>
              <a:off x="4045163" y="2171790"/>
              <a:ext cx="209685" cy="19726"/>
            </a:xfrm>
            <a:custGeom>
              <a:avLst/>
              <a:gdLst>
                <a:gd name="connsiteX0" fmla="*/ 466850 w 491132"/>
                <a:gd name="connsiteY0" fmla="*/ 2232 h 53578"/>
                <a:gd name="connsiteX1" fmla="*/ 27227 w 491132"/>
                <a:gd name="connsiteY1" fmla="*/ 2232 h 53578"/>
                <a:gd name="connsiteX2" fmla="*/ 2232 w 491132"/>
                <a:gd name="connsiteY2" fmla="*/ 27227 h 53578"/>
                <a:gd name="connsiteX3" fmla="*/ 27227 w 491132"/>
                <a:gd name="connsiteY3" fmla="*/ 52221 h 53578"/>
                <a:gd name="connsiteX4" fmla="*/ 466850 w 491132"/>
                <a:gd name="connsiteY4" fmla="*/ 52221 h 53578"/>
                <a:gd name="connsiteX5" fmla="*/ 491844 w 491132"/>
                <a:gd name="connsiteY5" fmla="*/ 27227 h 53578"/>
                <a:gd name="connsiteX6" fmla="*/ 466850 w 491132"/>
                <a:gd name="connsiteY6" fmla="*/ 2232 h 5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132" h="53578">
                  <a:moveTo>
                    <a:pt x="466850" y="2232"/>
                  </a:moveTo>
                  <a:lnTo>
                    <a:pt x="27227" y="2232"/>
                  </a:lnTo>
                  <a:cubicBezTo>
                    <a:pt x="13418" y="2232"/>
                    <a:pt x="2232" y="13424"/>
                    <a:pt x="2232" y="27227"/>
                  </a:cubicBezTo>
                  <a:cubicBezTo>
                    <a:pt x="2232" y="41029"/>
                    <a:pt x="13421" y="52221"/>
                    <a:pt x="27227" y="52221"/>
                  </a:cubicBezTo>
                  <a:lnTo>
                    <a:pt x="466850" y="52221"/>
                  </a:lnTo>
                  <a:cubicBezTo>
                    <a:pt x="480658" y="52221"/>
                    <a:pt x="491844" y="41029"/>
                    <a:pt x="491844" y="27227"/>
                  </a:cubicBezTo>
                  <a:cubicBezTo>
                    <a:pt x="491844" y="13424"/>
                    <a:pt x="480658" y="2232"/>
                    <a:pt x="466850" y="223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0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PA-任意多边形: 形状 1500"/>
            <p:cNvSpPr/>
            <p:nvPr>
              <p:custDataLst>
                <p:tags r:id="rId14"/>
              </p:custDataLst>
            </p:nvPr>
          </p:nvSpPr>
          <p:spPr>
            <a:xfrm>
              <a:off x="4045163" y="2220974"/>
              <a:ext cx="209685" cy="19726"/>
            </a:xfrm>
            <a:custGeom>
              <a:avLst/>
              <a:gdLst>
                <a:gd name="connsiteX0" fmla="*/ 466850 w 491132"/>
                <a:gd name="connsiteY0" fmla="*/ 2232 h 53578"/>
                <a:gd name="connsiteX1" fmla="*/ 27227 w 491132"/>
                <a:gd name="connsiteY1" fmla="*/ 2232 h 53578"/>
                <a:gd name="connsiteX2" fmla="*/ 2232 w 491132"/>
                <a:gd name="connsiteY2" fmla="*/ 27227 h 53578"/>
                <a:gd name="connsiteX3" fmla="*/ 27227 w 491132"/>
                <a:gd name="connsiteY3" fmla="*/ 52221 h 53578"/>
                <a:gd name="connsiteX4" fmla="*/ 466850 w 491132"/>
                <a:gd name="connsiteY4" fmla="*/ 52221 h 53578"/>
                <a:gd name="connsiteX5" fmla="*/ 491844 w 491132"/>
                <a:gd name="connsiteY5" fmla="*/ 27227 h 53578"/>
                <a:gd name="connsiteX6" fmla="*/ 466850 w 491132"/>
                <a:gd name="connsiteY6" fmla="*/ 2232 h 5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132" h="53578">
                  <a:moveTo>
                    <a:pt x="466850" y="2232"/>
                  </a:moveTo>
                  <a:lnTo>
                    <a:pt x="27227" y="2232"/>
                  </a:lnTo>
                  <a:cubicBezTo>
                    <a:pt x="13418" y="2232"/>
                    <a:pt x="2232" y="13424"/>
                    <a:pt x="2232" y="27227"/>
                  </a:cubicBezTo>
                  <a:cubicBezTo>
                    <a:pt x="2232" y="41032"/>
                    <a:pt x="13421" y="52221"/>
                    <a:pt x="27227" y="52221"/>
                  </a:cubicBezTo>
                  <a:lnTo>
                    <a:pt x="466850" y="52221"/>
                  </a:lnTo>
                  <a:cubicBezTo>
                    <a:pt x="480658" y="52221"/>
                    <a:pt x="491844" y="41029"/>
                    <a:pt x="491844" y="27227"/>
                  </a:cubicBezTo>
                  <a:cubicBezTo>
                    <a:pt x="491847" y="13424"/>
                    <a:pt x="480658" y="2232"/>
                    <a:pt x="466850" y="223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0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838202" y="828020"/>
            <a:ext cx="5029238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平面图形的画法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511290" y="1014095"/>
            <a:ext cx="4723130" cy="4859020"/>
            <a:chOff x="10254" y="1597"/>
            <a:chExt cx="7438" cy="7652"/>
          </a:xfrm>
        </p:grpSpPr>
        <p:sp>
          <p:nvSpPr>
            <p:cNvPr id="2" name="线形标注 3(带强调线) 1"/>
            <p:cNvSpPr/>
            <p:nvPr/>
          </p:nvSpPr>
          <p:spPr>
            <a:xfrm>
              <a:off x="10254" y="1597"/>
              <a:ext cx="7438" cy="7653"/>
            </a:xfrm>
            <a:prstGeom prst="accentCallout3">
              <a:avLst>
                <a:gd name="adj1" fmla="val 19129"/>
                <a:gd name="adj2" fmla="val -2541"/>
                <a:gd name="adj3" fmla="val 19312"/>
                <a:gd name="adj4" fmla="val -8375"/>
                <a:gd name="adj5" fmla="val 99621"/>
                <a:gd name="adj6" fmla="val -8375"/>
                <a:gd name="adj7" fmla="val 102469"/>
                <a:gd name="adj8" fmla="val -3697"/>
              </a:avLst>
            </a:prstGeom>
            <a:solidFill>
              <a:srgbClr val="4AB6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21"/>
            <a:srcRect/>
            <a:stretch>
              <a:fillRect/>
            </a:stretch>
          </p:blipFill>
          <p:spPr>
            <a:xfrm>
              <a:off x="10447" y="1773"/>
              <a:ext cx="7075" cy="3266"/>
            </a:xfrm>
            <a:prstGeom prst="round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22"/>
            <a:srcRect/>
            <a:stretch>
              <a:fillRect/>
            </a:stretch>
          </p:blipFill>
          <p:spPr>
            <a:xfrm>
              <a:off x="10464" y="5199"/>
              <a:ext cx="7058" cy="3877"/>
            </a:xfrm>
            <a:prstGeom prst="roundRect">
              <a:avLst/>
            </a:prstGeom>
          </p:spPr>
        </p:pic>
      </p:grpSp>
      <p:grpSp>
        <p:nvGrpSpPr>
          <p:cNvPr id="14" name="组合 13"/>
          <p:cNvGrpSpPr/>
          <p:nvPr>
            <p:custDataLst>
              <p:tags r:id="rId4"/>
            </p:custDataLst>
          </p:nvPr>
        </p:nvGrpSpPr>
        <p:grpSpPr>
          <a:xfrm>
            <a:off x="1254551" y="2420417"/>
            <a:ext cx="381385" cy="549567"/>
            <a:chOff x="3955416" y="1746250"/>
            <a:chExt cx="390142" cy="562186"/>
          </a:xfrm>
        </p:grpSpPr>
        <p:sp>
          <p:nvSpPr>
            <p:cNvPr id="15" name="PA-任意多边形: 形状 1497"/>
            <p:cNvSpPr/>
            <p:nvPr>
              <p:custDataLst>
                <p:tags r:id="rId5"/>
              </p:custDataLst>
            </p:nvPr>
          </p:nvSpPr>
          <p:spPr>
            <a:xfrm>
              <a:off x="4046474" y="1953050"/>
              <a:ext cx="207144" cy="178628"/>
            </a:xfrm>
            <a:custGeom>
              <a:avLst/>
              <a:gdLst>
                <a:gd name="connsiteX0" fmla="*/ 243968 w 485179"/>
                <a:gd name="connsiteY0" fmla="*/ 2232 h 485179"/>
                <a:gd name="connsiteX1" fmla="*/ 2232 w 485179"/>
                <a:gd name="connsiteY1" fmla="*/ 243968 h 485179"/>
                <a:gd name="connsiteX2" fmla="*/ 243968 w 485179"/>
                <a:gd name="connsiteY2" fmla="*/ 485704 h 485179"/>
                <a:gd name="connsiteX3" fmla="*/ 485704 w 485179"/>
                <a:gd name="connsiteY3" fmla="*/ 243968 h 485179"/>
                <a:gd name="connsiteX4" fmla="*/ 243968 w 485179"/>
                <a:gd name="connsiteY4" fmla="*/ 2232 h 485179"/>
                <a:gd name="connsiteX5" fmla="*/ 243968 w 485179"/>
                <a:gd name="connsiteY5" fmla="*/ 435712 h 485179"/>
                <a:gd name="connsiteX6" fmla="*/ 53906 w 485179"/>
                <a:gd name="connsiteY6" fmla="*/ 268962 h 485179"/>
                <a:gd name="connsiteX7" fmla="*/ 174346 w 485179"/>
                <a:gd name="connsiteY7" fmla="*/ 268962 h 485179"/>
                <a:gd name="connsiteX8" fmla="*/ 199340 w 485179"/>
                <a:gd name="connsiteY8" fmla="*/ 243968 h 485179"/>
                <a:gd name="connsiteX9" fmla="*/ 174346 w 485179"/>
                <a:gd name="connsiteY9" fmla="*/ 218974 h 485179"/>
                <a:gd name="connsiteX10" fmla="*/ 53906 w 485179"/>
                <a:gd name="connsiteY10" fmla="*/ 218974 h 485179"/>
                <a:gd name="connsiteX11" fmla="*/ 243968 w 485179"/>
                <a:gd name="connsiteY11" fmla="*/ 52224 h 485179"/>
                <a:gd name="connsiteX12" fmla="*/ 434030 w 485179"/>
                <a:gd name="connsiteY12" fmla="*/ 218974 h 485179"/>
                <a:gd name="connsiteX13" fmla="*/ 309321 w 485179"/>
                <a:gd name="connsiteY13" fmla="*/ 218974 h 485179"/>
                <a:gd name="connsiteX14" fmla="*/ 284327 w 485179"/>
                <a:gd name="connsiteY14" fmla="*/ 243968 h 485179"/>
                <a:gd name="connsiteX15" fmla="*/ 309321 w 485179"/>
                <a:gd name="connsiteY15" fmla="*/ 268962 h 485179"/>
                <a:gd name="connsiteX16" fmla="*/ 434030 w 485179"/>
                <a:gd name="connsiteY16" fmla="*/ 268962 h 485179"/>
                <a:gd name="connsiteX17" fmla="*/ 243968 w 485179"/>
                <a:gd name="connsiteY17" fmla="*/ 435712 h 48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5179" h="485179">
                  <a:moveTo>
                    <a:pt x="243968" y="2232"/>
                  </a:moveTo>
                  <a:cubicBezTo>
                    <a:pt x="110675" y="2232"/>
                    <a:pt x="2232" y="110675"/>
                    <a:pt x="2232" y="243968"/>
                  </a:cubicBezTo>
                  <a:cubicBezTo>
                    <a:pt x="2232" y="377261"/>
                    <a:pt x="110675" y="485704"/>
                    <a:pt x="243968" y="485704"/>
                  </a:cubicBezTo>
                  <a:cubicBezTo>
                    <a:pt x="377262" y="485704"/>
                    <a:pt x="485704" y="377261"/>
                    <a:pt x="485704" y="243968"/>
                  </a:cubicBezTo>
                  <a:cubicBezTo>
                    <a:pt x="485701" y="110672"/>
                    <a:pt x="377262" y="2232"/>
                    <a:pt x="243968" y="2232"/>
                  </a:cubicBezTo>
                  <a:close/>
                  <a:moveTo>
                    <a:pt x="243968" y="435712"/>
                  </a:moveTo>
                  <a:cubicBezTo>
                    <a:pt x="146718" y="435712"/>
                    <a:pt x="66196" y="362917"/>
                    <a:pt x="53906" y="268962"/>
                  </a:cubicBezTo>
                  <a:lnTo>
                    <a:pt x="174346" y="268962"/>
                  </a:lnTo>
                  <a:cubicBezTo>
                    <a:pt x="188154" y="268962"/>
                    <a:pt x="199340" y="257770"/>
                    <a:pt x="199340" y="243968"/>
                  </a:cubicBezTo>
                  <a:cubicBezTo>
                    <a:pt x="199340" y="230166"/>
                    <a:pt x="188151" y="218974"/>
                    <a:pt x="174346" y="218974"/>
                  </a:cubicBezTo>
                  <a:lnTo>
                    <a:pt x="53906" y="218974"/>
                  </a:lnTo>
                  <a:cubicBezTo>
                    <a:pt x="66199" y="125022"/>
                    <a:pt x="146718" y="52224"/>
                    <a:pt x="243968" y="52224"/>
                  </a:cubicBezTo>
                  <a:cubicBezTo>
                    <a:pt x="341218" y="52224"/>
                    <a:pt x="421740" y="125019"/>
                    <a:pt x="434030" y="218974"/>
                  </a:cubicBezTo>
                  <a:lnTo>
                    <a:pt x="309321" y="218974"/>
                  </a:lnTo>
                  <a:cubicBezTo>
                    <a:pt x="295513" y="218974"/>
                    <a:pt x="284327" y="230166"/>
                    <a:pt x="284327" y="243968"/>
                  </a:cubicBezTo>
                  <a:cubicBezTo>
                    <a:pt x="284327" y="257770"/>
                    <a:pt x="295516" y="268962"/>
                    <a:pt x="309321" y="268962"/>
                  </a:cubicBezTo>
                  <a:lnTo>
                    <a:pt x="434030" y="268962"/>
                  </a:lnTo>
                  <a:cubicBezTo>
                    <a:pt x="421734" y="362911"/>
                    <a:pt x="341218" y="435712"/>
                    <a:pt x="243968" y="43571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1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PA-任意多边形: 形状 1498"/>
            <p:cNvSpPr/>
            <p:nvPr>
              <p:custDataLst>
                <p:tags r:id="rId6"/>
              </p:custDataLst>
            </p:nvPr>
          </p:nvSpPr>
          <p:spPr>
            <a:xfrm>
              <a:off x="3955416" y="1746250"/>
              <a:ext cx="390142" cy="562186"/>
            </a:xfrm>
            <a:custGeom>
              <a:avLst/>
              <a:gdLst>
                <a:gd name="connsiteX0" fmla="*/ 887266 w 913804"/>
                <a:gd name="connsiteY0" fmla="*/ 1043940 h 1526976"/>
                <a:gd name="connsiteX1" fmla="*/ 912260 w 913804"/>
                <a:gd name="connsiteY1" fmla="*/ 1018946 h 1526976"/>
                <a:gd name="connsiteX2" fmla="*/ 912260 w 913804"/>
                <a:gd name="connsiteY2" fmla="*/ 577364 h 1526976"/>
                <a:gd name="connsiteX3" fmla="*/ 813066 w 913804"/>
                <a:gd name="connsiteY3" fmla="*/ 293739 h 1526976"/>
                <a:gd name="connsiteX4" fmla="*/ 578450 w 913804"/>
                <a:gd name="connsiteY4" fmla="*/ 138708 h 1526976"/>
                <a:gd name="connsiteX5" fmla="*/ 590660 w 913804"/>
                <a:gd name="connsiteY5" fmla="*/ 30022 h 1526976"/>
                <a:gd name="connsiteX6" fmla="*/ 584457 w 913804"/>
                <a:gd name="connsiteY6" fmla="*/ 10573 h 1526976"/>
                <a:gd name="connsiteX7" fmla="*/ 565824 w 913804"/>
                <a:gd name="connsiteY7" fmla="*/ 2232 h 1526976"/>
                <a:gd name="connsiteX8" fmla="*/ 348669 w 913804"/>
                <a:gd name="connsiteY8" fmla="*/ 2232 h 1526976"/>
                <a:gd name="connsiteX9" fmla="*/ 329919 w 913804"/>
                <a:gd name="connsiteY9" fmla="*/ 10701 h 1526976"/>
                <a:gd name="connsiteX10" fmla="*/ 323874 w 913804"/>
                <a:gd name="connsiteY10" fmla="*/ 30364 h 1526976"/>
                <a:gd name="connsiteX11" fmla="*/ 337554 w 913804"/>
                <a:gd name="connsiteY11" fmla="*/ 138621 h 1526976"/>
                <a:gd name="connsiteX12" fmla="*/ 2232 w 913804"/>
                <a:gd name="connsiteY12" fmla="*/ 577364 h 1526976"/>
                <a:gd name="connsiteX13" fmla="*/ 2232 w 913804"/>
                <a:gd name="connsiteY13" fmla="*/ 1501241 h 1526976"/>
                <a:gd name="connsiteX14" fmla="*/ 27227 w 913804"/>
                <a:gd name="connsiteY14" fmla="*/ 1526235 h 1526976"/>
                <a:gd name="connsiteX15" fmla="*/ 887266 w 913804"/>
                <a:gd name="connsiteY15" fmla="*/ 1526235 h 1526976"/>
                <a:gd name="connsiteX16" fmla="*/ 912260 w 913804"/>
                <a:gd name="connsiteY16" fmla="*/ 1501241 h 1526976"/>
                <a:gd name="connsiteX17" fmla="*/ 912260 w 913804"/>
                <a:gd name="connsiteY17" fmla="*/ 1256458 h 1526976"/>
                <a:gd name="connsiteX18" fmla="*/ 887266 w 913804"/>
                <a:gd name="connsiteY18" fmla="*/ 1231464 h 1526976"/>
                <a:gd name="connsiteX19" fmla="*/ 862271 w 913804"/>
                <a:gd name="connsiteY19" fmla="*/ 1256458 h 1526976"/>
                <a:gd name="connsiteX20" fmla="*/ 862271 w 913804"/>
                <a:gd name="connsiteY20" fmla="*/ 1476247 h 1526976"/>
                <a:gd name="connsiteX21" fmla="*/ 52221 w 913804"/>
                <a:gd name="connsiteY21" fmla="*/ 1476247 h 1526976"/>
                <a:gd name="connsiteX22" fmla="*/ 52221 w 913804"/>
                <a:gd name="connsiteY22" fmla="*/ 577364 h 1526976"/>
                <a:gd name="connsiteX23" fmla="*/ 343879 w 913804"/>
                <a:gd name="connsiteY23" fmla="*/ 188681 h 1526976"/>
                <a:gd name="connsiteX24" fmla="*/ 361364 w 913804"/>
                <a:gd name="connsiteY24" fmla="*/ 327020 h 1526976"/>
                <a:gd name="connsiteX25" fmla="*/ 359837 w 913804"/>
                <a:gd name="connsiteY25" fmla="*/ 330446 h 1526976"/>
                <a:gd name="connsiteX26" fmla="*/ 354071 w 913804"/>
                <a:gd name="connsiteY26" fmla="*/ 364522 h 1526976"/>
                <a:gd name="connsiteX27" fmla="*/ 457251 w 913804"/>
                <a:gd name="connsiteY27" fmla="*/ 467701 h 1526976"/>
                <a:gd name="connsiteX28" fmla="*/ 560430 w 913804"/>
                <a:gd name="connsiteY28" fmla="*/ 364522 h 1526976"/>
                <a:gd name="connsiteX29" fmla="*/ 556328 w 913804"/>
                <a:gd name="connsiteY29" fmla="*/ 335700 h 1526976"/>
                <a:gd name="connsiteX30" fmla="*/ 572795 w 913804"/>
                <a:gd name="connsiteY30" fmla="*/ 189128 h 1526976"/>
                <a:gd name="connsiteX31" fmla="*/ 774002 w 913804"/>
                <a:gd name="connsiteY31" fmla="*/ 324913 h 1526976"/>
                <a:gd name="connsiteX32" fmla="*/ 862277 w 913804"/>
                <a:gd name="connsiteY32" fmla="*/ 577358 h 1526976"/>
                <a:gd name="connsiteX33" fmla="*/ 862277 w 913804"/>
                <a:gd name="connsiteY33" fmla="*/ 1018940 h 1526976"/>
                <a:gd name="connsiteX34" fmla="*/ 887266 w 913804"/>
                <a:gd name="connsiteY34" fmla="*/ 1043940 h 1526976"/>
                <a:gd name="connsiteX35" fmla="*/ 457248 w 913804"/>
                <a:gd name="connsiteY35" fmla="*/ 417713 h 1526976"/>
                <a:gd name="connsiteX36" fmla="*/ 404226 w 913804"/>
                <a:gd name="connsiteY36" fmla="*/ 367826 h 1526976"/>
                <a:gd name="connsiteX37" fmla="*/ 510269 w 913804"/>
                <a:gd name="connsiteY37" fmla="*/ 367826 h 1526976"/>
                <a:gd name="connsiteX38" fmla="*/ 457248 w 913804"/>
                <a:gd name="connsiteY38" fmla="*/ 417713 h 1526976"/>
                <a:gd name="connsiteX39" fmla="*/ 508025 w 913804"/>
                <a:gd name="connsiteY39" fmla="*/ 317834 h 1526976"/>
                <a:gd name="connsiteX40" fmla="*/ 410590 w 913804"/>
                <a:gd name="connsiteY40" fmla="*/ 317834 h 1526976"/>
                <a:gd name="connsiteX41" fmla="*/ 377020 w 913804"/>
                <a:gd name="connsiteY41" fmla="*/ 52221 h 1526976"/>
                <a:gd name="connsiteX42" fmla="*/ 537865 w 913804"/>
                <a:gd name="connsiteY42" fmla="*/ 52221 h 1526976"/>
                <a:gd name="connsiteX43" fmla="*/ 508025 w 913804"/>
                <a:gd name="connsiteY43" fmla="*/ 317834 h 152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13804" h="1526976">
                  <a:moveTo>
                    <a:pt x="887266" y="1043940"/>
                  </a:moveTo>
                  <a:cubicBezTo>
                    <a:pt x="901074" y="1043940"/>
                    <a:pt x="912260" y="1032748"/>
                    <a:pt x="912260" y="1018946"/>
                  </a:cubicBezTo>
                  <a:lnTo>
                    <a:pt x="912260" y="577364"/>
                  </a:lnTo>
                  <a:cubicBezTo>
                    <a:pt x="912260" y="473122"/>
                    <a:pt x="877961" y="375044"/>
                    <a:pt x="813066" y="293739"/>
                  </a:cubicBezTo>
                  <a:cubicBezTo>
                    <a:pt x="753204" y="218733"/>
                    <a:pt x="670328" y="164101"/>
                    <a:pt x="578450" y="138708"/>
                  </a:cubicBezTo>
                  <a:lnTo>
                    <a:pt x="590660" y="30022"/>
                  </a:lnTo>
                  <a:cubicBezTo>
                    <a:pt x="591452" y="22949"/>
                    <a:pt x="589202" y="15877"/>
                    <a:pt x="584457" y="10573"/>
                  </a:cubicBezTo>
                  <a:cubicBezTo>
                    <a:pt x="579718" y="5266"/>
                    <a:pt x="572941" y="2232"/>
                    <a:pt x="565824" y="2232"/>
                  </a:cubicBezTo>
                  <a:lnTo>
                    <a:pt x="348669" y="2232"/>
                  </a:lnTo>
                  <a:cubicBezTo>
                    <a:pt x="341492" y="2232"/>
                    <a:pt x="334664" y="5316"/>
                    <a:pt x="329919" y="10701"/>
                  </a:cubicBezTo>
                  <a:cubicBezTo>
                    <a:pt x="325175" y="16082"/>
                    <a:pt x="322972" y="23244"/>
                    <a:pt x="323874" y="30364"/>
                  </a:cubicBezTo>
                  <a:lnTo>
                    <a:pt x="337554" y="138621"/>
                  </a:lnTo>
                  <a:cubicBezTo>
                    <a:pt x="139154" y="189673"/>
                    <a:pt x="2232" y="367388"/>
                    <a:pt x="2232" y="577364"/>
                  </a:cubicBezTo>
                  <a:lnTo>
                    <a:pt x="2232" y="1501241"/>
                  </a:lnTo>
                  <a:cubicBezTo>
                    <a:pt x="2232" y="1515047"/>
                    <a:pt x="13421" y="1526235"/>
                    <a:pt x="27227" y="1526235"/>
                  </a:cubicBezTo>
                  <a:lnTo>
                    <a:pt x="887266" y="1526235"/>
                  </a:lnTo>
                  <a:cubicBezTo>
                    <a:pt x="901074" y="1526235"/>
                    <a:pt x="912260" y="1515044"/>
                    <a:pt x="912260" y="1501241"/>
                  </a:cubicBezTo>
                  <a:lnTo>
                    <a:pt x="912260" y="1256458"/>
                  </a:lnTo>
                  <a:cubicBezTo>
                    <a:pt x="912260" y="1242652"/>
                    <a:pt x="901071" y="1231464"/>
                    <a:pt x="887266" y="1231464"/>
                  </a:cubicBezTo>
                  <a:cubicBezTo>
                    <a:pt x="873460" y="1231464"/>
                    <a:pt x="862271" y="1242655"/>
                    <a:pt x="862271" y="1256458"/>
                  </a:cubicBezTo>
                  <a:lnTo>
                    <a:pt x="862271" y="1476247"/>
                  </a:lnTo>
                  <a:lnTo>
                    <a:pt x="52221" y="1476247"/>
                  </a:lnTo>
                  <a:lnTo>
                    <a:pt x="52221" y="577364"/>
                  </a:lnTo>
                  <a:cubicBezTo>
                    <a:pt x="52221" y="392692"/>
                    <a:pt x="171006" y="236119"/>
                    <a:pt x="343879" y="188681"/>
                  </a:cubicBezTo>
                  <a:lnTo>
                    <a:pt x="361364" y="327020"/>
                  </a:lnTo>
                  <a:cubicBezTo>
                    <a:pt x="360786" y="328112"/>
                    <a:pt x="360256" y="329244"/>
                    <a:pt x="359837" y="330446"/>
                  </a:cubicBezTo>
                  <a:cubicBezTo>
                    <a:pt x="356012" y="341385"/>
                    <a:pt x="354071" y="352848"/>
                    <a:pt x="354071" y="364522"/>
                  </a:cubicBezTo>
                  <a:cubicBezTo>
                    <a:pt x="354071" y="421413"/>
                    <a:pt x="400360" y="467701"/>
                    <a:pt x="457251" y="467701"/>
                  </a:cubicBezTo>
                  <a:cubicBezTo>
                    <a:pt x="514142" y="467701"/>
                    <a:pt x="560430" y="421413"/>
                    <a:pt x="560430" y="364522"/>
                  </a:cubicBezTo>
                  <a:cubicBezTo>
                    <a:pt x="560430" y="354726"/>
                    <a:pt x="559040" y="345037"/>
                    <a:pt x="556328" y="335700"/>
                  </a:cubicBezTo>
                  <a:lnTo>
                    <a:pt x="572795" y="189128"/>
                  </a:lnTo>
                  <a:cubicBezTo>
                    <a:pt x="651507" y="212586"/>
                    <a:pt x="722364" y="260214"/>
                    <a:pt x="774002" y="324913"/>
                  </a:cubicBezTo>
                  <a:cubicBezTo>
                    <a:pt x="831753" y="397273"/>
                    <a:pt x="862277" y="484567"/>
                    <a:pt x="862277" y="577358"/>
                  </a:cubicBezTo>
                  <a:lnTo>
                    <a:pt x="862277" y="1018940"/>
                  </a:lnTo>
                  <a:cubicBezTo>
                    <a:pt x="862271" y="1032748"/>
                    <a:pt x="873463" y="1043940"/>
                    <a:pt x="887266" y="1043940"/>
                  </a:cubicBezTo>
                  <a:close/>
                  <a:moveTo>
                    <a:pt x="457248" y="417713"/>
                  </a:moveTo>
                  <a:cubicBezTo>
                    <a:pt x="429033" y="417713"/>
                    <a:pt x="405944" y="395615"/>
                    <a:pt x="404226" y="367826"/>
                  </a:cubicBezTo>
                  <a:lnTo>
                    <a:pt x="510269" y="367826"/>
                  </a:lnTo>
                  <a:cubicBezTo>
                    <a:pt x="508549" y="395618"/>
                    <a:pt x="485465" y="417713"/>
                    <a:pt x="457248" y="417713"/>
                  </a:cubicBezTo>
                  <a:close/>
                  <a:moveTo>
                    <a:pt x="508025" y="317834"/>
                  </a:moveTo>
                  <a:lnTo>
                    <a:pt x="410590" y="317834"/>
                  </a:lnTo>
                  <a:lnTo>
                    <a:pt x="377020" y="52221"/>
                  </a:lnTo>
                  <a:lnTo>
                    <a:pt x="537865" y="52221"/>
                  </a:lnTo>
                  <a:lnTo>
                    <a:pt x="508025" y="317834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1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PA-任意多边形: 形状 1499"/>
            <p:cNvSpPr/>
            <p:nvPr>
              <p:custDataLst>
                <p:tags r:id="rId7"/>
              </p:custDataLst>
            </p:nvPr>
          </p:nvSpPr>
          <p:spPr>
            <a:xfrm>
              <a:off x="4045163" y="2171790"/>
              <a:ext cx="209685" cy="19726"/>
            </a:xfrm>
            <a:custGeom>
              <a:avLst/>
              <a:gdLst>
                <a:gd name="connsiteX0" fmla="*/ 466850 w 491132"/>
                <a:gd name="connsiteY0" fmla="*/ 2232 h 53578"/>
                <a:gd name="connsiteX1" fmla="*/ 27227 w 491132"/>
                <a:gd name="connsiteY1" fmla="*/ 2232 h 53578"/>
                <a:gd name="connsiteX2" fmla="*/ 2232 w 491132"/>
                <a:gd name="connsiteY2" fmla="*/ 27227 h 53578"/>
                <a:gd name="connsiteX3" fmla="*/ 27227 w 491132"/>
                <a:gd name="connsiteY3" fmla="*/ 52221 h 53578"/>
                <a:gd name="connsiteX4" fmla="*/ 466850 w 491132"/>
                <a:gd name="connsiteY4" fmla="*/ 52221 h 53578"/>
                <a:gd name="connsiteX5" fmla="*/ 491844 w 491132"/>
                <a:gd name="connsiteY5" fmla="*/ 27227 h 53578"/>
                <a:gd name="connsiteX6" fmla="*/ 466850 w 491132"/>
                <a:gd name="connsiteY6" fmla="*/ 2232 h 5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132" h="53578">
                  <a:moveTo>
                    <a:pt x="466850" y="2232"/>
                  </a:moveTo>
                  <a:lnTo>
                    <a:pt x="27227" y="2232"/>
                  </a:lnTo>
                  <a:cubicBezTo>
                    <a:pt x="13418" y="2232"/>
                    <a:pt x="2232" y="13424"/>
                    <a:pt x="2232" y="27227"/>
                  </a:cubicBezTo>
                  <a:cubicBezTo>
                    <a:pt x="2232" y="41029"/>
                    <a:pt x="13421" y="52221"/>
                    <a:pt x="27227" y="52221"/>
                  </a:cubicBezTo>
                  <a:lnTo>
                    <a:pt x="466850" y="52221"/>
                  </a:lnTo>
                  <a:cubicBezTo>
                    <a:pt x="480658" y="52221"/>
                    <a:pt x="491844" y="41029"/>
                    <a:pt x="491844" y="27227"/>
                  </a:cubicBezTo>
                  <a:cubicBezTo>
                    <a:pt x="491844" y="13424"/>
                    <a:pt x="480658" y="2232"/>
                    <a:pt x="466850" y="223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1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PA-任意多边形: 形状 1500"/>
            <p:cNvSpPr/>
            <p:nvPr>
              <p:custDataLst>
                <p:tags r:id="rId8"/>
              </p:custDataLst>
            </p:nvPr>
          </p:nvSpPr>
          <p:spPr>
            <a:xfrm>
              <a:off x="4045163" y="2220974"/>
              <a:ext cx="209685" cy="19726"/>
            </a:xfrm>
            <a:custGeom>
              <a:avLst/>
              <a:gdLst>
                <a:gd name="connsiteX0" fmla="*/ 466850 w 491132"/>
                <a:gd name="connsiteY0" fmla="*/ 2232 h 53578"/>
                <a:gd name="connsiteX1" fmla="*/ 27227 w 491132"/>
                <a:gd name="connsiteY1" fmla="*/ 2232 h 53578"/>
                <a:gd name="connsiteX2" fmla="*/ 2232 w 491132"/>
                <a:gd name="connsiteY2" fmla="*/ 27227 h 53578"/>
                <a:gd name="connsiteX3" fmla="*/ 27227 w 491132"/>
                <a:gd name="connsiteY3" fmla="*/ 52221 h 53578"/>
                <a:gd name="connsiteX4" fmla="*/ 466850 w 491132"/>
                <a:gd name="connsiteY4" fmla="*/ 52221 h 53578"/>
                <a:gd name="connsiteX5" fmla="*/ 491844 w 491132"/>
                <a:gd name="connsiteY5" fmla="*/ 27227 h 53578"/>
                <a:gd name="connsiteX6" fmla="*/ 466850 w 491132"/>
                <a:gd name="connsiteY6" fmla="*/ 2232 h 5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132" h="53578">
                  <a:moveTo>
                    <a:pt x="466850" y="2232"/>
                  </a:moveTo>
                  <a:lnTo>
                    <a:pt x="27227" y="2232"/>
                  </a:lnTo>
                  <a:cubicBezTo>
                    <a:pt x="13418" y="2232"/>
                    <a:pt x="2232" y="13424"/>
                    <a:pt x="2232" y="27227"/>
                  </a:cubicBezTo>
                  <a:cubicBezTo>
                    <a:pt x="2232" y="41032"/>
                    <a:pt x="13421" y="52221"/>
                    <a:pt x="27227" y="52221"/>
                  </a:cubicBezTo>
                  <a:lnTo>
                    <a:pt x="466850" y="52221"/>
                  </a:lnTo>
                  <a:cubicBezTo>
                    <a:pt x="480658" y="52221"/>
                    <a:pt x="491844" y="41029"/>
                    <a:pt x="491844" y="27227"/>
                  </a:cubicBezTo>
                  <a:cubicBezTo>
                    <a:pt x="491847" y="13424"/>
                    <a:pt x="480658" y="2232"/>
                    <a:pt x="466850" y="2232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41A1F4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1"/>
          <p:cNvSpPr/>
          <p:nvPr>
            <p:custDataLst>
              <p:tags r:id="rId2"/>
            </p:custDataLst>
          </p:nvPr>
        </p:nvSpPr>
        <p:spPr>
          <a:xfrm>
            <a:off x="0" y="2106318"/>
            <a:ext cx="12192098" cy="2895623"/>
          </a:xfrm>
          <a:prstGeom prst="rect">
            <a:avLst/>
          </a:prstGeom>
          <a:solidFill>
            <a:srgbClr val="248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12"/>
          <p:cNvSpPr/>
          <p:nvPr>
            <p:custDataLst>
              <p:tags r:id="rId3"/>
            </p:custDataLst>
          </p:nvPr>
        </p:nvSpPr>
        <p:spPr>
          <a:xfrm>
            <a:off x="6858055" y="1052842"/>
            <a:ext cx="4114833" cy="472443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0" dir="5400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067435" y="2564130"/>
            <a:ext cx="374396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18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平面图形的画法</a:t>
            </a:r>
          </a:p>
        </p:txBody>
      </p:sp>
      <p:sp>
        <p:nvSpPr>
          <p:cNvPr id="13" name="Title 6"/>
          <p:cNvSpPr txBox="1"/>
          <p:nvPr>
            <p:custDataLst>
              <p:tags r:id="rId5"/>
            </p:custDataLst>
          </p:nvPr>
        </p:nvSpPr>
        <p:spPr>
          <a:xfrm>
            <a:off x="1067395" y="2796569"/>
            <a:ext cx="4723765" cy="92645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spc="1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一.平面图形的绘图步骤</a:t>
            </a:r>
          </a:p>
        </p:txBody>
      </p:sp>
      <p:sp>
        <p:nvSpPr>
          <p:cNvPr id="14" name="Title 6"/>
          <p:cNvSpPr txBox="1"/>
          <p:nvPr>
            <p:custDataLst>
              <p:tags r:id="rId6"/>
            </p:custDataLst>
          </p:nvPr>
        </p:nvSpPr>
        <p:spPr>
          <a:xfrm>
            <a:off x="1066760" y="3793506"/>
            <a:ext cx="4723746" cy="67953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en-US" altLang="zh-CN" sz="14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平面图形绘制线段的顺序</a:t>
            </a:r>
          </a:p>
          <a:p>
            <a:pPr marL="279400" lvl="1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sz="12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画基准线、画已知线段、画中间线段、最后画连接线段</a:t>
            </a: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0"/>
          <a:srcRect/>
          <a:stretch>
            <a:fillRect/>
          </a:stretch>
        </p:blipFill>
        <p:spPr>
          <a:xfrm>
            <a:off x="7031990" y="2049145"/>
            <a:ext cx="3767455" cy="300990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8" grpId="0"/>
      <p:bldP spid="8" grpId="1"/>
      <p:bldP spid="13" grpId="0"/>
      <p:bldP spid="13" grpId="1"/>
      <p:bldP spid="14" grpId="0"/>
      <p:bldP spid="14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1676400" y="1994535"/>
            <a:ext cx="8839200" cy="4053840"/>
          </a:xfrm>
          <a:prstGeom prst="rect">
            <a:avLst/>
          </a:prstGeom>
          <a:solidFill>
            <a:srgbClr val="2280EF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5333994" y="1772920"/>
            <a:ext cx="1524012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1676368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平面图形的画法</a:t>
            </a:r>
          </a:p>
        </p:txBody>
      </p:sp>
      <p:sp>
        <p:nvSpPr>
          <p:cNvPr id="17" name="Title 6"/>
          <p:cNvSpPr txBox="1"/>
          <p:nvPr>
            <p:custDataLst>
              <p:tags r:id="rId5"/>
            </p:custDataLst>
          </p:nvPr>
        </p:nvSpPr>
        <p:spPr>
          <a:xfrm>
            <a:off x="1741805" y="2292985"/>
            <a:ext cx="8640445" cy="33693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平面图形的绘图步骤</a:t>
            </a:r>
          </a:p>
          <a:p>
            <a:pPr marL="533400" lvl="1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准备</a:t>
            </a:r>
          </a:p>
          <a:p>
            <a:pPr marL="541655" lvl="2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circleNumDbPlain"/>
            </a:pPr>
            <a:r>
              <a:rPr sz="1500" b="1" spc="10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削好各种硬度的铅笔和圆规用铅芯--擦净制图工具，洗干净手--摆放好绘图工具 --将图纸铺放在图板的适当位置，并用胶带纸固定四角。</a:t>
            </a:r>
          </a:p>
          <a:p>
            <a:pPr marL="533400" lvl="1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画底稿(用H绘图铅笔:要求“细而轻”)</a:t>
            </a:r>
          </a:p>
          <a:p>
            <a:pPr marL="533400" lvl="1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加深(用H绘图铅笔加深细图线，要求“细而重”;用HB或B绘图铅笔加深粗实线，要“黑、光、亮”)</a:t>
            </a:r>
          </a:p>
          <a:p>
            <a:pPr marL="533400" lvl="1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画箭头(用HB绘图铅笔绘制箭头)</a:t>
            </a:r>
          </a:p>
          <a:p>
            <a:pPr marL="533400" lvl="1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sz="1500" b="1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注写文字(数字和字母用HB绘图铅笔书写;汉字用H绘图铅笔书写)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/>
      <p:bldP spid="16" grpId="1"/>
      <p:bldP spid="17" grpId="0"/>
      <p:bldP spid="17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5333994" y="1772920"/>
            <a:ext cx="1524012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676368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大国工匠</a:t>
            </a:r>
          </a:p>
        </p:txBody>
      </p:sp>
      <p:pic>
        <p:nvPicPr>
          <p:cNvPr id="2" name="图片 1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9740" y="2564765"/>
            <a:ext cx="6638925" cy="353377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676400" y="1814195"/>
            <a:ext cx="8839200" cy="68707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8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刘军荣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6" grpId="1"/>
      <p:bldP spid="3" grpId="0"/>
      <p:bldP spid="3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401598" y="2137411"/>
            <a:ext cx="5388804" cy="1061720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spc="360" dirty="0"/>
              <a:t>Thanks</a:t>
            </a:r>
            <a:endParaRPr lang="zh-CN" altLang="en-US" sz="5200" spc="360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3400950" y="3398201"/>
            <a:ext cx="5390100" cy="886780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800" spc="100">
                <a:solidFill>
                  <a:schemeClr val="tx1">
                    <a:lumMod val="85000"/>
                    <a:lumOff val="15000"/>
                  </a:schemeClr>
                </a:solidFill>
              </a:rPr>
              <a:t>广西水利电力职业技术学院</a:t>
            </a:r>
          </a:p>
        </p:txBody>
      </p:sp>
      <p:sp>
        <p:nvSpPr>
          <p:cNvPr id="16" name="文本占位符 1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400425" y="4202749"/>
            <a:ext cx="5389563" cy="116871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Aft>
                <a:spcPts val="0"/>
              </a:spcAft>
              <a:buSzPct val="100000"/>
              <a:buNone/>
            </a:pPr>
            <a:r>
              <a:rPr lang="zh-CN" altLang="en-US" sz="1800" spc="1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谢 谢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5" grpId="0" build="p"/>
      <p:bldP spid="15" grpId="1" build="p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521325" y="853440"/>
            <a:ext cx="6047740" cy="4103370"/>
            <a:chOff x="8695" y="1344"/>
            <a:chExt cx="9524" cy="6462"/>
          </a:xfrm>
        </p:grpSpPr>
        <p:sp>
          <p:nvSpPr>
            <p:cNvPr id="2" name="矩形 1"/>
            <p:cNvSpPr/>
            <p:nvPr/>
          </p:nvSpPr>
          <p:spPr>
            <a:xfrm>
              <a:off x="8695" y="1344"/>
              <a:ext cx="9525" cy="64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880" y="1544"/>
              <a:ext cx="9155" cy="606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" name="矩形 4"/>
          <p:cNvSpPr/>
          <p:nvPr>
            <p:custDataLst>
              <p:tags r:id="rId2"/>
            </p:custDataLst>
          </p:nvPr>
        </p:nvSpPr>
        <p:spPr>
          <a:xfrm>
            <a:off x="907422" y="1803400"/>
            <a:ext cx="5195570" cy="4114800"/>
          </a:xfrm>
          <a:prstGeom prst="rect">
            <a:avLst/>
          </a:prstGeom>
          <a:solidFill>
            <a:srgbClr val="1F7DEF"/>
          </a:solidFill>
          <a:ln>
            <a:noFill/>
          </a:ln>
          <a:effectLst>
            <a:outerShdw blurRad="1524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371600" y="2590800"/>
            <a:ext cx="4267200" cy="1221473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sp>
        <p:nvSpPr>
          <p:cNvPr id="17" name="Title 6"/>
          <p:cNvSpPr txBox="1"/>
          <p:nvPr>
            <p:custDataLst>
              <p:tags r:id="rId4"/>
            </p:custDataLst>
          </p:nvPr>
        </p:nvSpPr>
        <p:spPr>
          <a:xfrm>
            <a:off x="1371600" y="4269473"/>
            <a:ext cx="4267200" cy="7597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 startAt="2"/>
            </a:pPr>
            <a:r>
              <a:rPr lang="zh-CN" altLang="en-US" sz="2400" spc="18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三角板</a:t>
            </a:r>
          </a:p>
          <a:p>
            <a:pPr marL="3048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与丁字尺配合画铅垂线。</a:t>
            </a:r>
          </a:p>
        </p:txBody>
      </p:sp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1494790" y="3965308"/>
            <a:ext cx="4019550" cy="78740"/>
            <a:chOff x="2280" y="5650"/>
            <a:chExt cx="6330" cy="124"/>
          </a:xfrm>
        </p:grpSpPr>
        <p:sp>
          <p:nvSpPr>
            <p:cNvPr id="19" name="矩形 18"/>
            <p:cNvSpPr/>
            <p:nvPr>
              <p:custDataLst>
                <p:tags r:id="rId12"/>
              </p:custDataLst>
            </p:nvPr>
          </p:nvSpPr>
          <p:spPr>
            <a:xfrm flipV="1">
              <a:off x="2280" y="5764"/>
              <a:ext cx="6331" cy="1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>
              <p:custDataLst>
                <p:tags r:id="rId13"/>
              </p:custDataLst>
            </p:nvPr>
          </p:nvSpPr>
          <p:spPr>
            <a:xfrm>
              <a:off x="2280" y="5650"/>
              <a:ext cx="1600" cy="1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906780" y="5765799"/>
            <a:ext cx="5195570" cy="1524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7"/>
            </p:custDataLst>
          </p:nvPr>
        </p:nvGrpSpPr>
        <p:grpSpPr>
          <a:xfrm>
            <a:off x="5746750" y="914400"/>
            <a:ext cx="5527675" cy="3810635"/>
            <a:chOff x="8142" y="1440"/>
            <a:chExt cx="9613" cy="6960"/>
          </a:xfrm>
        </p:grpSpPr>
        <p:cxnSp>
          <p:nvCxnSpPr>
            <p:cNvPr id="9" name="直接连接符 8"/>
            <p:cNvCxnSpPr/>
            <p:nvPr>
              <p:custDataLst>
                <p:tags r:id="rId8"/>
              </p:custDataLst>
            </p:nvPr>
          </p:nvCxnSpPr>
          <p:spPr>
            <a:xfrm>
              <a:off x="11360" y="1440"/>
              <a:ext cx="0" cy="6960"/>
            </a:xfrm>
            <a:prstGeom prst="line">
              <a:avLst/>
            </a:prstGeom>
            <a:ln w="12700">
              <a:solidFill>
                <a:schemeClr val="l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>
              <p:custDataLst>
                <p:tags r:id="rId9"/>
              </p:custDataLst>
            </p:nvPr>
          </p:nvCxnSpPr>
          <p:spPr>
            <a:xfrm>
              <a:off x="14560" y="1440"/>
              <a:ext cx="0" cy="6960"/>
            </a:xfrm>
            <a:prstGeom prst="line">
              <a:avLst/>
            </a:prstGeom>
            <a:ln w="12700">
              <a:solidFill>
                <a:schemeClr val="l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10"/>
              </p:custDataLst>
            </p:nvPr>
          </p:nvCxnSpPr>
          <p:spPr>
            <a:xfrm>
              <a:off x="8142" y="3760"/>
              <a:ext cx="9600" cy="0"/>
            </a:xfrm>
            <a:prstGeom prst="line">
              <a:avLst/>
            </a:prstGeom>
            <a:ln w="12700">
              <a:solidFill>
                <a:schemeClr val="l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1"/>
              </p:custDataLst>
            </p:nvPr>
          </p:nvCxnSpPr>
          <p:spPr>
            <a:xfrm>
              <a:off x="8155" y="6080"/>
              <a:ext cx="9600" cy="0"/>
            </a:xfrm>
            <a:prstGeom prst="line">
              <a:avLst/>
            </a:prstGeom>
            <a:ln w="12700">
              <a:solidFill>
                <a:schemeClr val="l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6" grpId="0"/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9470" y="1628775"/>
            <a:ext cx="4320540" cy="3816350"/>
          </a:xfrm>
          <a:prstGeom prst="rect">
            <a:avLst/>
          </a:prstGeom>
          <a:solidFill>
            <a:srgbClr val="1C7A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 rot="10800000">
            <a:off x="10712543" y="515016"/>
            <a:ext cx="869950" cy="746935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959485" y="1772920"/>
            <a:ext cx="3866515" cy="614680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4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1031875" y="3280410"/>
            <a:ext cx="1553845" cy="5537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1" i="0" spc="220" noProof="0">
                <a:ln w="3175">
                  <a:noFill/>
                  <a:prstDash val="dash"/>
                </a:ln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三.铅笔</a:t>
            </a:r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1031240" y="3904856"/>
            <a:ext cx="3199746" cy="99416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用于绘图中的起草、加深和注写。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016500" y="1413510"/>
            <a:ext cx="6264910" cy="4248150"/>
            <a:chOff x="8126" y="2565"/>
            <a:chExt cx="9866" cy="6690"/>
          </a:xfrm>
        </p:grpSpPr>
        <p:sp>
          <p:nvSpPr>
            <p:cNvPr id="3" name="矩形 2"/>
            <p:cNvSpPr/>
            <p:nvPr/>
          </p:nvSpPr>
          <p:spPr>
            <a:xfrm>
              <a:off x="8126" y="2565"/>
              <a:ext cx="9866" cy="6691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 descr="placingpictureplaceholder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12709" y="2730"/>
              <a:ext cx="5077" cy="2005"/>
            </a:xfrm>
            <a:prstGeom prst="rect">
              <a:avLst/>
            </a:prstGeom>
          </p:spPr>
        </p:pic>
        <p:pic>
          <p:nvPicPr>
            <p:cNvPr id="8" name="图片 7" descr="placingpictureplaceholder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/>
            <a:srcRect/>
            <a:stretch>
              <a:fillRect/>
            </a:stretch>
          </p:blipFill>
          <p:spPr>
            <a:xfrm>
              <a:off x="8373" y="4946"/>
              <a:ext cx="9373" cy="4087"/>
            </a:xfrm>
            <a:prstGeom prst="rect">
              <a:avLst/>
            </a:prstGeom>
          </p:spPr>
        </p:pic>
        <p:pic>
          <p:nvPicPr>
            <p:cNvPr id="9" name="图片 8" descr="placingpictureplaceholder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4"/>
            <a:srcRect/>
            <a:stretch>
              <a:fillRect/>
            </a:stretch>
          </p:blipFill>
          <p:spPr>
            <a:xfrm>
              <a:off x="8373" y="2730"/>
              <a:ext cx="4161" cy="2004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623570" y="1485265"/>
            <a:ext cx="4032250" cy="4104005"/>
          </a:xfrm>
          <a:prstGeom prst="rect">
            <a:avLst/>
          </a:prstGeom>
          <a:noFill/>
          <a:ln w="38100">
            <a:solidFill>
              <a:srgbClr val="41A1F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16500" y="1416685"/>
            <a:ext cx="6250305" cy="4245610"/>
          </a:xfrm>
          <a:prstGeom prst="rect">
            <a:avLst/>
          </a:prstGeom>
          <a:noFill/>
          <a:ln w="38100">
            <a:solidFill>
              <a:srgbClr val="41A1F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" grpId="0"/>
      <p:bldP spid="2" grpId="1"/>
      <p:bldP spid="11" grpId="0"/>
      <p:bldP spid="11" grpId="1"/>
      <p:bldP spid="4" grpId="0"/>
      <p:bldP spid="4" grpId="1"/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20460" y="3429000"/>
            <a:ext cx="601345" cy="628650"/>
          </a:xfrm>
          <a:prstGeom prst="rect">
            <a:avLst/>
          </a:prstGeom>
        </p:spPr>
      </p:pic>
      <p:sp>
        <p:nvSpPr>
          <p:cNvPr id="16" name="矩形 13"/>
          <p:cNvSpPr/>
          <p:nvPr>
            <p:custDataLst>
              <p:tags r:id="rId2"/>
            </p:custDataLst>
          </p:nvPr>
        </p:nvSpPr>
        <p:spPr>
          <a:xfrm>
            <a:off x="7682865" y="1978025"/>
            <a:ext cx="3855720" cy="3355340"/>
          </a:xfrm>
          <a:prstGeom prst="rect">
            <a:avLst/>
          </a:prstGeom>
          <a:noFill/>
          <a:ln w="38100">
            <a:solidFill>
              <a:schemeClr val="accent1">
                <a:lumMod val="75000"/>
                <a:alpha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75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252970" y="2134870"/>
            <a:ext cx="4125595" cy="3582035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  <a:ln>
            <a:gradFill>
              <a:gsLst>
                <a:gs pos="0">
                  <a:srgbClr val="9EE256"/>
                </a:gs>
                <a:gs pos="100000">
                  <a:srgbClr val="52762D"/>
                </a:gs>
              </a:gsLst>
            </a:gradFill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7247255" y="1268095"/>
            <a:ext cx="437134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1525" y="1604659"/>
            <a:ext cx="5181641" cy="4205639"/>
            <a:chOff x="1880" y="2527"/>
            <a:chExt cx="8160" cy="6623"/>
          </a:xfrm>
        </p:grpSpPr>
        <p:sp>
          <p:nvSpPr>
            <p:cNvPr id="17" name="矩形 16"/>
            <p:cNvSpPr/>
            <p:nvPr>
              <p:custDataLst>
                <p:tags r:id="rId6"/>
              </p:custDataLst>
            </p:nvPr>
          </p:nvSpPr>
          <p:spPr>
            <a:xfrm>
              <a:off x="1880" y="2527"/>
              <a:ext cx="8160" cy="6623"/>
            </a:xfrm>
            <a:prstGeom prst="rect">
              <a:avLst/>
            </a:prstGeom>
            <a:solidFill>
              <a:schemeClr val="lt1"/>
            </a:solidFill>
            <a:ln w="38100">
              <a:noFill/>
            </a:ln>
            <a:effectLst>
              <a:outerShdw blurRad="177800" dir="5400000" sx="103000" sy="103000" algn="ctr" rotWithShape="0">
                <a:schemeClr val="dk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8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2303" y="3000"/>
              <a:ext cx="7375" cy="5788"/>
            </a:xfrm>
            <a:prstGeom prst="roundRect">
              <a:avLst/>
            </a:prstGeom>
          </p:spPr>
        </p:pic>
      </p:grpSp>
      <p:sp>
        <p:nvSpPr>
          <p:cNvPr id="21" name="Title 6"/>
          <p:cNvSpPr txBox="1"/>
          <p:nvPr>
            <p:custDataLst>
              <p:tags r:id="rId5"/>
            </p:custDataLst>
          </p:nvPr>
        </p:nvSpPr>
        <p:spPr>
          <a:xfrm>
            <a:off x="7399020" y="2761615"/>
            <a:ext cx="3611880" cy="226758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圆规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ea1JpnChsDbPeriod"/>
            </a:pPr>
            <a:r>
              <a:rPr lang="en-US" altLang="zh-CN" sz="20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作用</a:t>
            </a: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用于画圆及画弧，圆规装上钢针插脚还可以兼作分规用。</a:t>
            </a: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ea1JpnChsDbPeriod"/>
            </a:pPr>
            <a:r>
              <a:rPr lang="en-US" altLang="zh-CN" sz="2000" spc="16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画法</a:t>
            </a: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小圆画法</a:t>
            </a:r>
          </a:p>
          <a:p>
            <a:pPr marL="762000" lvl="2" indent="-2286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en-US" sz="2000" spc="100">
                <a:ln w="3175">
                  <a:noFill/>
                  <a:prstDash val="dash"/>
                </a:ln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大圆画法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animBg="1"/>
      <p:bldP spid="18" grpId="0" bldLvl="0" animBg="1"/>
      <p:bldP spid="18" grpId="1" animBg="1"/>
      <p:bldP spid="19" grpId="0"/>
      <p:bldP spid="19" grpId="1"/>
      <p:bldP spid="21" grpId="0"/>
      <p:bldP spid="2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6313805" y="1884693"/>
            <a:ext cx="1066800" cy="304800"/>
          </a:xfrm>
          <a:prstGeom prst="rect">
            <a:avLst/>
          </a:prstGeom>
          <a:solidFill>
            <a:srgbClr val="48AB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>
            <p:custDataLst>
              <p:tags r:id="rId3"/>
            </p:custDataLst>
          </p:nvPr>
        </p:nvSpPr>
        <p:spPr>
          <a:xfrm>
            <a:off x="10734675" y="5339080"/>
            <a:ext cx="1066800" cy="304800"/>
          </a:xfrm>
          <a:prstGeom prst="rect">
            <a:avLst/>
          </a:prstGeom>
          <a:solidFill>
            <a:srgbClr val="42A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0"/>
          <p:cNvSpPr/>
          <p:nvPr>
            <p:custDataLst>
              <p:tags r:id="rId4"/>
            </p:custDataLst>
          </p:nvPr>
        </p:nvSpPr>
        <p:spPr>
          <a:xfrm>
            <a:off x="6597650" y="2042173"/>
            <a:ext cx="4876800" cy="3444227"/>
          </a:xfrm>
          <a:prstGeom prst="rect">
            <a:avLst/>
          </a:prstGeom>
          <a:noFill/>
          <a:ln w="25400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457200" y="1300480"/>
            <a:ext cx="4771390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b="1" spc="18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23570" y="1988820"/>
            <a:ext cx="5328920" cy="3528060"/>
            <a:chOff x="982" y="3132"/>
            <a:chExt cx="8392" cy="5556"/>
          </a:xfrm>
        </p:grpSpPr>
        <p:sp>
          <p:nvSpPr>
            <p:cNvPr id="2" name="矩形 1"/>
            <p:cNvSpPr/>
            <p:nvPr/>
          </p:nvSpPr>
          <p:spPr>
            <a:xfrm>
              <a:off x="982" y="3132"/>
              <a:ext cx="8392" cy="55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1243" y="3397"/>
              <a:ext cx="7920" cy="4967"/>
            </a:xfrm>
            <a:prstGeom prst="roundRect">
              <a:avLst/>
            </a:prstGeom>
          </p:spPr>
        </p:pic>
      </p:grpSp>
      <p:sp>
        <p:nvSpPr>
          <p:cNvPr id="21" name="Title 6"/>
          <p:cNvSpPr txBox="1"/>
          <p:nvPr>
            <p:custDataLst>
              <p:tags r:id="rId6"/>
            </p:custDataLst>
          </p:nvPr>
        </p:nvSpPr>
        <p:spPr>
          <a:xfrm>
            <a:off x="6911975" y="2499373"/>
            <a:ext cx="4267200" cy="25298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04800" lvl="0" indent="-3048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2000" spc="1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曲线板</a:t>
            </a:r>
          </a:p>
          <a:p>
            <a:pPr marL="18669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用于画非圆曲线。</a:t>
            </a:r>
          </a:p>
          <a:p>
            <a:pPr marL="359410" lvl="2" indent="-22796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arabicPeriod"/>
            </a:pPr>
            <a:r>
              <a:rPr lang="en-US" altLang="zh-CN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曲线板画图步骤</a:t>
            </a:r>
          </a:p>
          <a:p>
            <a:pPr marL="359410" lvl="3" indent="-22796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徒手描点</a:t>
            </a:r>
          </a:p>
          <a:p>
            <a:pPr marL="359410" lvl="3" indent="-22796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加深1-4点</a:t>
            </a:r>
          </a:p>
          <a:p>
            <a:pPr marL="359410" lvl="3" indent="-22796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加深4-7点</a:t>
            </a:r>
          </a:p>
          <a:p>
            <a:pPr marL="359410" lvl="3" indent="-227965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</a:t>
            </a:r>
          </a:p>
        </p:txBody>
      </p:sp>
      <p:pic>
        <p:nvPicPr>
          <p:cNvPr id="6" name="图片 5" descr="2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44110" y="1196975"/>
            <a:ext cx="601345" cy="6286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19" grpId="0"/>
      <p:bldP spid="19" grpId="1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01"/>
          <p:cNvSpPr txBox="1"/>
          <p:nvPr>
            <p:custDataLst>
              <p:tags r:id="rId2"/>
            </p:custDataLst>
          </p:nvPr>
        </p:nvSpPr>
        <p:spPr>
          <a:xfrm>
            <a:off x="609605" y="896604"/>
            <a:ext cx="6831355" cy="756464"/>
          </a:xfrm>
          <a:prstGeom prst="rect">
            <a:avLst/>
          </a:prstGeom>
        </p:spPr>
        <p:txBody>
          <a:bodyPr vert="horz" lIns="63500" tIns="25400" rIns="63500" bIns="25400" rtlCol="0" anchor="b" anchorCtr="0">
            <a:norm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300" b="1" i="0" spc="320" dirty="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仪器绘图常用的工具</a:t>
            </a:r>
          </a:p>
        </p:txBody>
      </p:sp>
      <p:sp>
        <p:nvSpPr>
          <p:cNvPr id="7" name="Object 902"/>
          <p:cNvSpPr txBox="1"/>
          <p:nvPr>
            <p:custDataLst>
              <p:tags r:id="rId3"/>
            </p:custDataLst>
          </p:nvPr>
        </p:nvSpPr>
        <p:spPr>
          <a:xfrm>
            <a:off x="609605" y="1678467"/>
            <a:ext cx="6831355" cy="477849"/>
          </a:xfrm>
          <a:prstGeom prst="rect">
            <a:avLst/>
          </a:prstGeom>
        </p:spPr>
        <p:txBody>
          <a:bodyPr vert="horz" lIns="63500" tIns="25400" rIns="63500" bIns="25400" rtlCol="0" anchor="t" anchorCtr="0">
            <a:norm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spc="8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六.擦图片和模板</a:t>
            </a:r>
          </a:p>
        </p:txBody>
      </p:sp>
      <p:sp>
        <p:nvSpPr>
          <p:cNvPr id="38" name="矩形 37"/>
          <p:cNvSpPr/>
          <p:nvPr>
            <p:custDataLst>
              <p:tags r:id="rId4"/>
            </p:custDataLst>
          </p:nvPr>
        </p:nvSpPr>
        <p:spPr>
          <a:xfrm>
            <a:off x="704502" y="4406214"/>
            <a:ext cx="695544" cy="592115"/>
          </a:xfrm>
          <a:prstGeom prst="rect">
            <a:avLst/>
          </a:prstGeom>
        </p:spPr>
        <p:txBody>
          <a:bodyPr wrap="square" anchor="ctr">
            <a:norm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zh-CN" sz="3000" b="1" spc="220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533640" y="1268730"/>
            <a:ext cx="3743960" cy="4608830"/>
            <a:chOff x="11864" y="1998"/>
            <a:chExt cx="5896" cy="7258"/>
          </a:xfrm>
        </p:grpSpPr>
        <p:sp>
          <p:nvSpPr>
            <p:cNvPr id="5" name="线形标注 1(带强调线) 4"/>
            <p:cNvSpPr/>
            <p:nvPr/>
          </p:nvSpPr>
          <p:spPr>
            <a:xfrm>
              <a:off x="11864" y="1998"/>
              <a:ext cx="5896" cy="7258"/>
            </a:xfrm>
            <a:prstGeom prst="accentCallout1">
              <a:avLst>
                <a:gd name="adj1" fmla="val 18750"/>
                <a:gd name="adj2" fmla="val -8333"/>
                <a:gd name="adj3" fmla="val 100096"/>
                <a:gd name="adj4" fmla="val -3400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 rotWithShape="1">
            <a:blip r:embed="rId18"/>
            <a:srcRect/>
            <a:stretch>
              <a:fillRect/>
            </a:stretch>
          </p:blipFill>
          <p:spPr>
            <a:xfrm>
              <a:off x="12028" y="2146"/>
              <a:ext cx="5562" cy="313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90" h="4800">
                  <a:moveTo>
                    <a:pt x="0" y="0"/>
                  </a:moveTo>
                  <a:lnTo>
                    <a:pt x="7290" y="0"/>
                  </a:lnTo>
                  <a:lnTo>
                    <a:pt x="7290" y="4800"/>
                  </a:lnTo>
                  <a:lnTo>
                    <a:pt x="0" y="48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 rotWithShape="1">
            <a:blip r:embed="rId19"/>
            <a:srcRect/>
            <a:stretch>
              <a:fillRect/>
            </a:stretch>
          </p:blipFill>
          <p:spPr>
            <a:xfrm>
              <a:off x="12028" y="5520"/>
              <a:ext cx="5562" cy="353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90" h="4800">
                  <a:moveTo>
                    <a:pt x="0" y="0"/>
                  </a:moveTo>
                  <a:lnTo>
                    <a:pt x="7290" y="0"/>
                  </a:lnTo>
                  <a:lnTo>
                    <a:pt x="7290" y="4800"/>
                  </a:lnTo>
                  <a:lnTo>
                    <a:pt x="0" y="48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3" name="组合 2"/>
          <p:cNvGrpSpPr/>
          <p:nvPr/>
        </p:nvGrpSpPr>
        <p:grpSpPr>
          <a:xfrm>
            <a:off x="649605" y="2479675"/>
            <a:ext cx="5604510" cy="3463925"/>
            <a:chOff x="1023" y="3905"/>
            <a:chExt cx="8826" cy="5455"/>
          </a:xfrm>
        </p:grpSpPr>
        <p:cxnSp>
          <p:nvCxnSpPr>
            <p:cNvPr id="14" name="直接连接符 13"/>
            <p:cNvCxnSpPr/>
            <p:nvPr>
              <p:custDataLst>
                <p:tags r:id="rId5"/>
              </p:custDataLst>
            </p:nvPr>
          </p:nvCxnSpPr>
          <p:spPr>
            <a:xfrm>
              <a:off x="2245" y="5023"/>
              <a:ext cx="0" cy="24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>
              <p:custDataLst>
                <p:tags r:id="rId6"/>
              </p:custDataLst>
            </p:nvPr>
          </p:nvSpPr>
          <p:spPr>
            <a:xfrm>
              <a:off x="2943" y="7026"/>
              <a:ext cx="6906" cy="2334"/>
            </a:xfrm>
            <a:prstGeom prst="rect">
              <a:avLst/>
            </a:prstGeom>
            <a:noFill/>
          </p:spPr>
          <p:txBody>
            <a:bodyPr wrap="square" rtlCol="0" anchor="t">
              <a:normAutofit/>
            </a:bodyPr>
            <a:lstStyle/>
            <a:p>
              <a:pPr marL="0" lvl="0" indent="0" algn="l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</a:pPr>
              <a:r>
                <a:rPr lang="en-US" sz="1800" spc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模 板: 主要用于画各种常用符号和标准图例。使用模板时，应将模板上相应的符号或图例放到图纸上需要绘制处，用笔在符号或图例内画一周即可。</a:t>
              </a:r>
            </a:p>
          </p:txBody>
        </p:sp>
        <p:sp>
          <p:nvSpPr>
            <p:cNvPr id="18" name="剪去对角的矩形 17"/>
            <p:cNvSpPr/>
            <p:nvPr>
              <p:custDataLst>
                <p:tags r:id="rId7"/>
              </p:custDataLst>
            </p:nvPr>
          </p:nvSpPr>
          <p:spPr>
            <a:xfrm>
              <a:off x="1023" y="6777"/>
              <a:ext cx="1239" cy="1239"/>
            </a:xfrm>
            <a:prstGeom prst="snip2DiagRect">
              <a:avLst>
                <a:gd name="adj1" fmla="val 0"/>
                <a:gd name="adj2" fmla="val 3451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zh-CN" sz="1800" b="1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剪去对角的矩形 14"/>
            <p:cNvSpPr/>
            <p:nvPr>
              <p:custDataLst>
                <p:tags r:id="rId8"/>
              </p:custDataLst>
            </p:nvPr>
          </p:nvSpPr>
          <p:spPr>
            <a:xfrm rot="5400000">
              <a:off x="2262" y="6535"/>
              <a:ext cx="686" cy="686"/>
            </a:xfrm>
            <a:prstGeom prst="snip2DiagRect">
              <a:avLst>
                <a:gd name="adj1" fmla="val 0"/>
                <a:gd name="adj2" fmla="val 34515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9"/>
              </p:custDataLst>
            </p:nvPr>
          </p:nvSpPr>
          <p:spPr>
            <a:xfrm>
              <a:off x="2943" y="4397"/>
              <a:ext cx="6906" cy="2334"/>
            </a:xfrm>
            <a:prstGeom prst="rect">
              <a:avLst/>
            </a:prstGeom>
            <a:noFill/>
          </p:spPr>
          <p:txBody>
            <a:bodyPr wrap="square" rtlCol="0" anchor="t">
              <a:normAutofit/>
            </a:bodyPr>
            <a:lstStyle/>
            <a:p>
              <a:pPr marL="0" lvl="0" indent="0" algn="l">
                <a:lnSpc>
                  <a:spcPct val="120000"/>
                </a:lnSpc>
                <a:spcBef>
                  <a:spcPts val="0"/>
                </a:spcBef>
                <a:spcAft>
                  <a:spcPts val="800"/>
                </a:spcAft>
                <a:buSzPct val="100000"/>
              </a:pPr>
              <a:r>
                <a:rPr lang="en-US" sz="1800" spc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</a:rPr>
                <a:t>擦图片: 用于加深时擦除错误的图线。使用擦图片时，应将要擦去的图线从擦图片的孔中露出来，然后用橡皮擦去，这样可避免擦掉其它部分的图线。</a:t>
              </a:r>
            </a:p>
          </p:txBody>
        </p:sp>
        <p:sp>
          <p:nvSpPr>
            <p:cNvPr id="16" name="剪去对角的矩形 15"/>
            <p:cNvSpPr/>
            <p:nvPr>
              <p:custDataLst>
                <p:tags r:id="rId10"/>
              </p:custDataLst>
            </p:nvPr>
          </p:nvSpPr>
          <p:spPr>
            <a:xfrm>
              <a:off x="1023" y="4148"/>
              <a:ext cx="1239" cy="1239"/>
            </a:xfrm>
            <a:prstGeom prst="snip2DiagRect">
              <a:avLst>
                <a:gd name="adj1" fmla="val 0"/>
                <a:gd name="adj2" fmla="val 3451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zh-CN" sz="1800" b="1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7" name="剪去对角的矩形 16"/>
            <p:cNvSpPr/>
            <p:nvPr>
              <p:custDataLst>
                <p:tags r:id="rId11"/>
              </p:custDataLst>
            </p:nvPr>
          </p:nvSpPr>
          <p:spPr>
            <a:xfrm rot="5400000">
              <a:off x="2262" y="3905"/>
              <a:ext cx="686" cy="686"/>
            </a:xfrm>
            <a:prstGeom prst="snip2DiagRect">
              <a:avLst>
                <a:gd name="adj1" fmla="val 0"/>
                <a:gd name="adj2" fmla="val 34515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8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>
              <p:custDataLst>
                <p:tags r:id="rId12"/>
              </p:custDataLst>
            </p:nvPr>
          </p:nvSpPr>
          <p:spPr>
            <a:xfrm>
              <a:off x="1109" y="4310"/>
              <a:ext cx="1095" cy="932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altLang="zh-CN" sz="3000" b="1" spc="220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" name="矩形 1"/>
            <p:cNvSpPr/>
            <p:nvPr>
              <p:custDataLst>
                <p:tags r:id="rId13"/>
              </p:custDataLst>
            </p:nvPr>
          </p:nvSpPr>
          <p:spPr>
            <a:xfrm>
              <a:off x="1134" y="6932"/>
              <a:ext cx="1095" cy="932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marL="0" algn="ctr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altLang="zh-CN" sz="3000" b="1" spc="220" dirty="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02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TEMPLATE_MASTER_THUMB_INDEX" val="12"/>
  <p:tag name="KSO_WM_TEMPLATE_THUMBS_INDEX" val="1、4、7、8、9、12、14、15、16、19、24、27、28、29、30、31"/>
  <p:tag name="KSO_WM_SPECIAL_SOURCE" val="bdnul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b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custom20218644_1*f*1"/>
  <p:tag name="KSO_WM_TEMPLATE_CATEGORY" val="custom"/>
  <p:tag name="KSO_WM_TEMPLATE_INDEX" val="20218644"/>
  <p:tag name="KSO_WM_UNIT_LAYERLEVEL" val="1"/>
  <p:tag name="KSO_WM_TAG_VERSION" val="1.0"/>
  <p:tag name="KSO_WM_UNIT_PRESET_TEXT" val="汇报人姓名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custom20218644_1*b*1"/>
  <p:tag name="KSO_WM_TEMPLATE_CATEGORY" val="custom"/>
  <p:tag name="KSO_WM_TEMPLATE_INDEX" val="20218644"/>
  <p:tag name="KSO_WM_UNIT_LAYERLEVEL" val="1"/>
  <p:tag name="KSO_WM_TAG_VERSION" val="1.0"/>
  <p:tag name="KSO_WM_UNIT_PRESET_TEXT" val="THE FUTURE OF TECHNOLOGY"/>
  <p:tag name="KSO_WM_UNIT_TEXT_FILL_FORE_SCHEMECOLOR_INDEX_BRIGHTNESS" val="0"/>
  <p:tag name="KSO_WM_UNIT_TEXT_FILL_FORE_SCHEMECOLOR_INDEX" val="14"/>
  <p:tag name="KSO_WM_UNIT_TEXT_FILL_TYPE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custom20218644_1*a*1"/>
  <p:tag name="KSO_WM_TEMPLATE_CATEGORY" val="custom"/>
  <p:tag name="KSO_WM_TEMPLATE_INDEX" val="20218644"/>
  <p:tag name="KSO_WM_UNIT_LAYERLEVEL" val="1"/>
  <p:tag name="KSO_WM_TAG_VERSION" val="1.0"/>
  <p:tag name="KSO_WM_UNIT_PRESET_TEXT" val="探索科技未来"/>
  <p:tag name="KSO_WM_UNIT_TEXT_FILL_FORE_SCHEMECOLOR_INDEX_1_BRIGHTNESS" val="0.95"/>
  <p:tag name="KSO_WM_UNIT_TEXT_FILL_FORE_SCHEMECOLOR_INDEX_1" val="5"/>
  <p:tag name="KSO_WM_UNIT_TEXT_FILL_FORE_SCHEMECOLOR_INDEX_1_POS" val="0"/>
  <p:tag name="KSO_WM_UNIT_TEXT_FILL_FORE_SCHEMECOLOR_INDEX_1_TRANS" val="0"/>
  <p:tag name="KSO_WM_UNIT_TEXT_FILL_FORE_SCHEMECOLOR_INDEX_2_BRIGHTNESS" val="0.55"/>
  <p:tag name="KSO_WM_UNIT_TEXT_FILL_FORE_SCHEMECOLOR_INDEX_2" val="5"/>
  <p:tag name="KSO_WM_UNIT_TEXT_FILL_FORE_SCHEMECOLOR_INDEX_2_POS" val="0.74"/>
  <p:tag name="KSO_WM_UNIT_TEXT_FILL_FORE_SCHEMECOLOR_INDEX_2_TRANS" val="0"/>
  <p:tag name="KSO_WM_UNIT_TEXT_FILL_FORE_SCHEMECOLOR_INDEX_3_BRIGHTNESS" val="0.55"/>
  <p:tag name="KSO_WM_UNIT_TEXT_FILL_FORE_SCHEMECOLOR_INDEX_3" val="5"/>
  <p:tag name="KSO_WM_UNIT_TEXT_FILL_FORE_SCHEMECOLOR_INDEX_3_POS" val="0.83"/>
  <p:tag name="KSO_WM_UNIT_TEXT_FILL_FORE_SCHEMECOLOR_INDEX_3_TRANS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b47068eaba874b0b9b07242475762482"/>
  <p:tag name="KSO_WM_UNIT_SM_LIMIT_TYPE" val="0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2462_1*i*2"/>
  <p:tag name="KSO_WM_TEMPLATE_CATEGORY" val="diagram"/>
  <p:tag name="KSO_WM_TEMPLATE_INDEX" val="20212462"/>
  <p:tag name="KSO_WM_UNIT_LAYERLEVEL" val="1"/>
  <p:tag name="KSO_WM_TAG_VERSION" val="1.0"/>
  <p:tag name="KSO_WM_BEAUTIFY_FLAG" val="#wm#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1},&quot;ReferentInfo&quot;:{&quot;Id&quot;:&quot;d0fc123d67ab4cc78c240d871ba1c718&quot;,&quot;X&quot;:{&quot;Pos&quot;:2},&quot;Y&quot;:{&quot;Pos&quot;:1}},&quot;whChangeMode&quot;:0}"/>
  <p:tag name="KSO_WM_CHIP_GROUPID" val="5f21164bc4814ce96fb1367d"/>
  <p:tag name="KSO_WM_CHIP_XID" val="5f21164bc4814ce96fb1367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"/>
  <p:tag name="KSO_WM_TEMPLATE_ASSEMBLE_XID" val="60656f504054ed1e2fb807ac"/>
  <p:tag name="KSO_WM_TEMPLATE_ASSEMBLE_GROUPID" val="60656f504054ed1e2fb807ac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20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51.95*84.701"/>
  <p:tag name="KSO_WM_SLIDE_POSITION" val="84.0007*287.302"/>
  <p:tag name="KSO_WM_TAG_VERSION" val="1.0"/>
  <p:tag name="KSO_WM_BEAUTIFY_FLAG" val="#wm#"/>
  <p:tag name="KSO_WM_TEMPLATE_CATEGORY" val="diagram"/>
  <p:tag name="KSO_WM_TEMPLATE_INDEX" val="20211206"/>
  <p:tag name="KSO_WM_SLIDE_LAYOUT" val="a_d_h"/>
  <p:tag name="KSO_WM_SLIDE_LAYOUT_CNT" val="1_1_1"/>
  <p:tag name="KSO_WM_SLIDE_LAYOUT_INFO" val="{&quot;id&quot;:&quot;2021-04-01T15:12:54&quot;,&quot;maxSize&quot;:{&quot;size1&quot;:13.199999999999999},&quot;minSize&quot;:{&quot;size1&quot;:13.199999999999999},&quot;normalSize&quot;:{&quot;size1&quot;:13.199999999999999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54&quot;,&quot;margin&quot;:{&quot;bottom&quot;:0.3970000147819519,&quot;left&quot;:1.2699999809265137,&quot;right&quot;:1.2699999809265137,&quot;top&quot;:0.42300000786781311},&quot;type&quot;:0},{&quot;direction&quot;:1,&quot;id&quot;:&quot;2021-04-01T15:12:54&quot;,&quot;maxSize&quot;:{&quot;size1&quot;:37.499647231364477},&quot;minSize&quot;:{&quot;size1&quot;:37.499647231364477},&quot;normalSize&quot;:{&quot;size1&quot;:37.499647231364477},&quot;subLayout&quot;:[{&quot;id&quot;:&quot;2021-04-01T15:12:54&quot;,&quot;margin&quot;:{&quot;bottom&quot;:4.2329998016357422,&quot;left&quot;:2.9630000591278076,&quot;right&quot;:0.84700000286102295,&quot;top&quot;:4.2329998016357422},&quot;maxSize&quot;:{&quot;size1&quot;:61.087357876320759},&quot;minSize&quot;:{&quot;size1&quot;:45.187357876320753},&quot;normalSize&quot;:{&quot;size1&quot;:45.187357876320753},&quot;subLayout&quot;:[{&quot;id&quot;:&quot;2021-04-01T15:12:54&quot;,&quot;margin&quot;:{&quot;bottom&quot;:0.046929720789194107,&quot;left&quot;:2.9630000591278076,&quot;right&quot;:0.84700000286102295,&quot;top&quot;:4.2329998016357422},&quot;type&quot;:0},{&quot;id&quot;:&quot;2021-04-01T15:12:54&quot;,&quot;margin&quot;:{&quot;bottom&quot;:4.2329998016357422,&quot;left&quot;:2.9630000591278076,&quot;right&quot;:0.84700000286102295,&quot;top&quot;:0.14886192977428436},&quot;type&quot;:0}],&quot;type&quot;:0},{&quot;id&quot;:&quot;2021-04-01T15:12:54&quot;,&quot;margin&quot;:{&quot;bottom&quot;:4.2329998016357422,&quot;left&quot;:0.84700000286102295,&quot;right&quot;:2.9630000591278076,&quot;top&quot;:4.2329998016357422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868e478fb0c58a943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cm&quot;,&quot;text_direction&quot;:&quot;horizontal&quot;,&quot;support_big_font&quot;:false,&quot;fill_id&quot;:&quot;e819d8cd73b74645892c2876ef19dedf&quot;,&quot;fill_align&quot;:&quot;cm&quot;,&quot;chip_types&quot;:[&quot;text&quot;]},{&quot;text_align&quot;:&quot;cm&quot;,&quot;text_direction&quot;:&quot;horizontal&quot;,&quot;support_big_font&quot;:true,&quot;fill_id&quot;:&quot;bf96bc316b8b4865a64bf2f135002b13&quot;,&quot;fill_align&quot;:&quot;cm&quot;,&quot;chip_types&quot;:[&quot;pictext&quot;,&quot;picture&quot;,&quot;chart&quot;,&quot;table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f4054ed1e2fb7fdd5"/>
  <p:tag name="KSO_WM_TEMPLATE_ASSEMBLE_GROUPID" val="60656eaf4054ed1e2fb7fdd5"/>
  <p:tag name="KSO_WM_SPECIAL_SOURCE" val="bdnul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06_1*i*2"/>
  <p:tag name="KSO_WM_TEMPLATE_CATEGORY" val="diagram"/>
  <p:tag name="KSO_WM_TEMPLATE_INDEX" val="20211206"/>
  <p:tag name="KSO_WM_UNIT_LAYERLEVEL" val="1"/>
  <p:tag name="KSO_WM_TAG_VERSION" val="1.0"/>
  <p:tag name="KSO_WM_UNIT_BLOCK" val="0"/>
  <p:tag name="KSO_WM_UNIT_SM_LIMIT_TYPE" val="2"/>
  <p:tag name="KSO_WM_UNIT_DEC_AREA_ID" val="562a3431f2fe4c1ead5f9fc4ce666fd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868e478fb0c58a943c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89"/>
  <p:tag name="KSO_WM_TEMPLATE_ASSEMBLE_XID" val="60656eaf4054ed1e2fb7fdd5"/>
  <p:tag name="KSO_WM_TEMPLATE_ASSEMBLE_GROUPID" val="60656eaf4054ed1e2fb7fdd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206_1*a*1"/>
  <p:tag name="KSO_WM_TEMPLATE_CATEGORY" val="diagram"/>
  <p:tag name="KSO_WM_TEMPLATE_INDEX" val="2021120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2c8d6b4606746278362cf3fc7716b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4955ef0fe044568b987b6b5a1f820af"/>
  <p:tag name="KSO_WM_UNIT_TEXT_FILL_FORE_SCHEMECOLOR_INDEX_BRIGHTNESS" val="0"/>
  <p:tag name="KSO_WM_UNIT_TEXT_FILL_FORE_SCHEMECOLOR_INDEX" val="13"/>
  <p:tag name="KSO_WM_UNIT_TEXT_FILL_TYPE" val="1"/>
  <p:tag name="KSO_WM_TEMPLATE_ASSEMBLE_XID" val="60656eaf4054ed1e2fb7fdd5"/>
  <p:tag name="KSO_WM_TEMPLATE_ASSEMBLE_GROUPID" val="60656eaf4054ed1e2fb7fdd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ID" val="diagram20211206_1*h_a*1_1"/>
  <p:tag name="KSO_WM_TEMPLATE_CATEGORY" val="diagram"/>
  <p:tag name="KSO_WM_TEMPLATE_INDEX" val="20211206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e8d606d885fa4aa8a39dc6289b20ebf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581d4fcb20544ad99d95b6a315897e8"/>
  <p:tag name="KSO_WM_UNIT_TEXT_FILL_FORE_SCHEMECOLOR_INDEX_BRIGHTNESS" val="0"/>
  <p:tag name="KSO_WM_UNIT_TEXT_FILL_FORE_SCHEMECOLOR_INDEX" val="13"/>
  <p:tag name="KSO_WM_UNIT_TEXT_FILL_TYPE" val="1"/>
  <p:tag name="KSO_WM_TEMPLATE_ASSEMBLE_XID" val="60656eaf4054ed1e2fb7fdd5"/>
  <p:tag name="KSO_WM_TEMPLATE_ASSEMBLE_GROUPID" val="60656eaf4054ed1e2fb7fdd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206_1*h_f*1_1"/>
  <p:tag name="KSO_WM_TEMPLATE_CATEGORY" val="diagram"/>
  <p:tag name="KSO_WM_TEMPLATE_INDEX" val="20211206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4"/>
  <p:tag name="KSO_WM_UNIT_SHOW_EDIT_AREA_INDICATION" val="1"/>
  <p:tag name="KSO_WM_CHIP_GROUPID" val="5e6b05b36848fb12bee65ad8"/>
  <p:tag name="KSO_WM_CHIP_XID" val="5e6b05b36848fb12bee65ada"/>
  <p:tag name="KSO_WM_UNIT_DEC_AREA_ID" val="5ddd015887714d70bf2fe7e994b228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581d4fcb20544ad99d95b6a315897e8"/>
  <p:tag name="KSO_WM_UNIT_TEXT_FILL_FORE_SCHEMECOLOR_INDEX_BRIGHTNESS" val="0.25"/>
  <p:tag name="KSO_WM_UNIT_TEXT_FILL_FORE_SCHEMECOLOR_INDEX" val="13"/>
  <p:tag name="KSO_WM_UNIT_TEXT_FILL_TYPE" val="1"/>
  <p:tag name="KSO_WM_TEMPLATE_ASSEMBLE_XID" val="60656eaf4054ed1e2fb7fdd5"/>
  <p:tag name="KSO_WM_TEMPLATE_ASSEMBLE_GROUPID" val="60656eaf4054ed1e2fb7fdd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98*1734"/>
  <p:tag name="KSO_WM_UNIT_HIGHLIGHT" val="0"/>
  <p:tag name="KSO_WM_UNIT_COMPATIBLE" val="1"/>
  <p:tag name="KSO_WM_UNIT_DIAGRAM_ISNUMVISUAL" val="0"/>
  <p:tag name="KSO_WM_UNIT_DIAGRAM_ISREFERUNIT" val="0"/>
  <p:tag name="KSO_WM_UNIT_ID" val="diagram20211206_1*d*1"/>
  <p:tag name="KSO_WM_TEMPLATE_CATEGORY" val="diagram"/>
  <p:tag name="KSO_WM_TEMPLATE_INDEX" val="20211206"/>
  <p:tag name="KSO_WM_UNIT_LAYERLEVEL" val="1"/>
  <p:tag name="KSO_WM_TAG_VERSION" val="1.0"/>
  <p:tag name="KSO_WM_CHIP_GROUPID" val="5e7310da9a230a26b9e88a19"/>
  <p:tag name="KSO_WM_CHIP_XID" val="5e7310da9a230a26b9e88a1a"/>
  <p:tag name="KSO_WM_UNIT_DEC_AREA_ID" val="df320ebf2e7a43a38812cc07776525e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000fbbd993348bea78c8599779a1a80"/>
  <p:tag name="KSO_WM_UNIT_SUPPORT_BIG_FONT" val="1"/>
  <p:tag name="KSO_WM_UNIT_SUPPORT_UNIT_TYPE" val="[&quot;d&quot;,&quot;α&quot;,&quot;β&quot;]"/>
  <p:tag name="KSO_WM_TEMPLATE_ASSEMBLE_XID" val="60656eaf4054ed1e2fb7fdd5"/>
  <p:tag name="KSO_WM_TEMPLATE_ASSEMBLE_GROUPID" val="60656eaf4054ed1e2fb7fdd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756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17*394"/>
  <p:tag name="KSO_WM_SLIDE_POSITION" val="71*72"/>
  <p:tag name="KSO_WM_TAG_VERSION" val="1.0"/>
  <p:tag name="KSO_WM_BEAUTIFY_FLAG" val="#wm#"/>
  <p:tag name="KSO_WM_TEMPLATE_CATEGORY" val="diagram"/>
  <p:tag name="KSO_WM_TEMPLATE_INDEX" val="20207568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4:55:36&quot;,&quot;maxSize&quot;:{&quot;size1&quot;:55.600000000000001},&quot;minSize&quot;:{&quot;size1&quot;:44.399999999999999},&quot;normalSize&quot;:{&quot;size1&quot;:55.59981481481482},&quot;subLayout&quot;:[{&quot;id&quot;:&quot;2021-04-01T14:55:36&quot;,&quot;margin&quot;:{&quot;bottom&quot;:0,&quot;left&quot;:3.809999942779541,&quot;right&quot;:18.202999114990234,&quot;top&quot;:6.3499999046325684},&quot;type&quot;:0},{&quot;id&quot;:&quot;2021-04-01T14:55:36&quot;,&quot;margin&quot;:{&quot;bottom&quot;:3.809999942779541,&quot;left&quot;:3.809999942779541,&quot;right&quot;:18.202999114990234,&quot;top&quot;:1.2699999809265137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d4c49734f4fab75e3461db"/>
  <p:tag name="KSO_WM_CHIP_FILLPROP" val="[[{&quot;text_align&quot;:&quot;lm&quot;,&quot;text_direction&quot;:&quot;horizontal&quot;,&quot;support_big_font&quot;:false,&quot;fill_id&quot;:&quot;f54ea87d18074689a6bc8753e6e17b76&quot;,&quot;fill_align&quot;:&quot;cm&quot;,&quot;chip_types&quot;:[&quot;picture&quot;]},{&quot;text_align&quot;:&quot;lb&quot;,&quot;text_direction&quot;:&quot;horizontal&quot;,&quot;support_big_font&quot;:true,&quot;fill_id&quot;:&quot;d07c7e87c4bf44558d4d6f4ba2f52dcf&quot;,&quot;fill_align&quot;:&quot;lb&quot;,&quot;chip_types&quot;:[&quot;header&quot;]},{&quot;text_align&quot;:&quot;lt&quot;,&quot;text_direction&quot;:&quot;horizontal&quot;,&quot;support_big_font&quot;:true,&quot;fill_id&quot;:&quot;2dd25998a6c94aecafe66050755e23f2&quot;,&quot;fill_align&quot;:&quot;lt&quot;,&quot;chip_types&quot;:[&quot;text&quot;]}]]"/>
  <p:tag name="KSO_WM_CHIP_DECFILLPROP" val="[]"/>
  <p:tag name="KSO_WM_CHIP_GROUPID" val="5ed746adafe44fab1839bd4f"/>
  <p:tag name="KSO_WM_SLIDE_BK_DARK_LIGHT" val="2"/>
  <p:tag name="KSO_WM_SLIDE_BACKGROUND_TYPE" val="general"/>
  <p:tag name="KSO_WM_SLIDE_SUPPORT_FEATURE_TYPE" val="0"/>
  <p:tag name="KSO_WM_TEMPLATE_ASSEMBLE_XID" val="60656e624054ed1e2fb7f78f"/>
  <p:tag name="KSO_WM_TEMPLATE_ASSEMBLE_GROUPID" val="60656e624054ed1e2fb7f78f"/>
  <p:tag name="KSO_WM_SPECIAL_SOURCE" val="bdnul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UNIT_LAYERLEVEL" val="1"/>
  <p:tag name="KSO_WM_TEMPLATE_INDEX" val="20207568"/>
  <p:tag name="KSO_WM_TEMPLATE_CATEGORY" val="diagram"/>
  <p:tag name="KSO_WM_UNIT_ID" val="diagram20207568_1*i*6"/>
  <p:tag name="KSO_WM_UNIT_DIAGRAM_ISREFERUNIT" val="0"/>
  <p:tag name="KSO_WM_UNIT_DIAGRAM_ISNUMVISUAL" val="0"/>
  <p:tag name="KSO_WM_UNIT_COMPATIBLE" val="0"/>
  <p:tag name="KSO_WM_UNIT_HIGHLIGHT" val="0"/>
  <p:tag name="KSO_WM_UNIT_BLOCK" val="0"/>
  <p:tag name="KSO_WM_UNIT_SM_LIMIT_TYPE" val="2"/>
  <p:tag name="KSO_WM_UNIT_DECORATE_INFO" val="{&quot;ReferentInfo&quot;:{&quot;Id&quot;:&quot;slide&quot;,&quot;X&quot;:{&quot;Pos&quot;:1},&quot;Y&quot;:{&quot;Pos&quot;:1}},&quot;DecorateInfoX&quot;:{&quot;Pos&quot;:2,&quot;IsAbs&quot;:false},&quot;DecorateInfoY&quot;:{&quot;Pos&quot;:1,&quot;IsAbs&quot;:false},&quot;DecorateInfoW&quot;:{&quot;IsAbs&quot;:false},&quot;DecorateInfoH&quot;:{&quot;IsAbs&quot;:false},&quot;whChangeMode&quot;:1}"/>
  <p:tag name="KSO_WM_UNIT_BK_DARK_LIGHT" val="2"/>
  <p:tag name="KSO_WM_UNIT_DEC_AREA_ID" val="1d09621b02184e528886ba17c52b391d"/>
  <p:tag name="KSO_WM_CHIP_GROUPID" val="5ed746adafe44fab1839bd4f"/>
  <p:tag name="KSO_WM_CHIP_XID" val="5ed4c49734f4fab75e3461db"/>
  <p:tag name="KSO_WM_UNIT_FILL_FORE_SCHEMECOLOR_INDEX_BRIGHTNESS" val="0.25"/>
  <p:tag name="KSO_WM_UNIT_FILL_FORE_SCHEMECOLOR_INDEX" val="1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30"/>
  <p:tag name="KSO_WM_TEMPLATE_ASSEMBLE_XID" val="60656e624054ed1e2fb7f78f"/>
  <p:tag name="KSO_WM_TEMPLATE_ASSEMBLE_GROUPID" val="60656e624054ed1e2fb7f78f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ID" val="diagram20207568_1*a*1"/>
  <p:tag name="KSO_WM_TEMPLATE_CATEGORY" val="diagram"/>
  <p:tag name="KSO_WM_TEMPLATE_INDEX" val="2020756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0739d2435a94bfb9fa3e08de09fab6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80eddc5678f24ad6839c74bc1c037ca7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624054ed1e2fb7f78f"/>
  <p:tag name="KSO_WM_TEMPLATE_ASSEMBLE_GROUPID" val="60656e624054ed1e2fb7f78f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07568_1*f*1"/>
  <p:tag name="KSO_WM_TEMPLATE_CATEGORY" val="diagram"/>
  <p:tag name="KSO_WM_TEMPLATE_INDEX" val="20207568"/>
  <p:tag name="KSO_WM_UNIT_LAYERLEVEL" val="1"/>
  <p:tag name="KSO_WM_TAG_VERSION" val="1.0"/>
  <p:tag name="KSO_WM_UNIT_DEFAULT_FONT" val="14;20;2"/>
  <p:tag name="KSO_WM_UNIT_BLOCK" val="0"/>
  <p:tag name="KSO_WM_UNIT_VALUE" val="48"/>
  <p:tag name="KSO_WM_UNIT_SHOW_EDIT_AREA_INDICATION" val="1"/>
  <p:tag name="KSO_WM_CHIP_GROUPID" val="5e6b05596848fb12bee65ac8"/>
  <p:tag name="KSO_WM_CHIP_XID" val="5e6b05596848fb12bee65aca"/>
  <p:tag name="KSO_WM_UNIT_DEC_AREA_ID" val="565f75278ce94261b29b2eb39ac3e44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b4a8207908d4acd84e8c24206c81526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624054ed1e2fb7f78f"/>
  <p:tag name="KSO_WM_TEMPLATE_ASSEMBLE_GROUPID" val="60656e624054ed1e2fb7f78f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568_1*i*7"/>
  <p:tag name="KSO_WM_TEMPLATE_CATEGORY" val="diagram"/>
  <p:tag name="KSO_WM_TEMPLATE_INDEX" val="20207568"/>
  <p:tag name="KSO_WM_UNIT_LAYERLEVEL" val="1"/>
  <p:tag name="KSO_WM_TAG_VERSION" val="1.0"/>
  <p:tag name="KSO_WM_UNIT_BLOCK" val="0"/>
  <p:tag name="KSO_WM_UNIT_SM_LIMIT_TYPE" val="0"/>
  <p:tag name="KSO_WM_UNIT_DEC_AREA_ID" val="5fb7255effb841be916d163296fda691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60739d2435a94bfb9fa3e08de09fab6a&quot;,&quot;X&quot;:{&quot;Pos&quot;:0},&quot;Y&quot;:{&quot;Pos&quot;:2}},&quot;whChangeMode&quot;:0}"/>
  <p:tag name="KSO_WM_CHIP_GROUPID" val="5ed746adafe44fab1839bd4f"/>
  <p:tag name="KSO_WM_CHIP_XID" val="5ed4c49734f4fab75e3461db"/>
  <p:tag name="KSO_WM_TEMPLATE_ASSEMBLE_XID" val="60656e624054ed1e2fb7f78f"/>
  <p:tag name="KSO_WM_TEMPLATE_ASSEMBLE_GROUPID" val="60656e624054ed1e2fb7f78f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7568_1*i*10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06a934e183db4f20b62c9f8bfbd12695"/>
  <p:tag name="KSO_WM_UNIT_DECORATE_INFO" val="{&quot;ReferentInfo&quot;:{&quot;Id&quot;:&quot;1d09621b02184e528886ba17c52b391d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CHIP_GROUPID" val="5ed746adafe44fab1839bd4f"/>
  <p:tag name="KSO_WM_CHIP_XID" val="5ed4c49734f4fab75e3461d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2"/>
  <p:tag name="KSO_WM_TEMPLATE_ASSEMBLE_XID" val="60656e624054ed1e2fb7f78f"/>
  <p:tag name="KSO_WM_TEMPLATE_ASSEMBLE_GROUPID" val="60656e624054ed1e2fb7f78f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568_1*i*1"/>
  <p:tag name="KSO_WM_TEMPLATE_CATEGORY" val="diagram"/>
  <p:tag name="KSO_WM_TEMPLATE_INDEX" val="20207568"/>
  <p:tag name="KSO_WM_UNIT_LAYERLEVEL" val="1"/>
  <p:tag name="KSO_WM_TAG_VERSION" val="1.0"/>
  <p:tag name="KSO_WM_UNIT_BLOCK" val="0"/>
  <p:tag name="KSO_WM_UNIT_SM_LIMIT_TYPE" val="2"/>
  <p:tag name="KSO_WM_UNIT_DEC_AREA_ID" val="5258a073a6a74e08a9432da0f5f79d3e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d746adafe44fab1839bd4f"/>
  <p:tag name="KSO_WM_CHIP_XID" val="5ed4c49734f4fab75e3461db"/>
  <p:tag name="KSO_WM_TEMPLATE_ASSEMBLE_XID" val="60656e624054ed1e2fb7f78f"/>
  <p:tag name="KSO_WM_TEMPLATE_ASSEMBLE_GROUPID" val="60656e624054ed1e2fb7f78f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7568_1*i*2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2"/>
  <p:tag name="KSO_WM_CHIP_GROUPID" val="5ed746adafe44fab1839bd4f"/>
  <p:tag name="KSO_WM_CHIP_XID" val="5ed4c49734f4fab75e3461db"/>
  <p:tag name="KSO_WM_UNIT_LINE_FORE_SCHEMECOLOR_INDEX_BRIGHTNESS" val="0"/>
  <p:tag name="KSO_WM_UNIT_LINE_FORE_SCHEMECOLOR_INDEX" val="16"/>
  <p:tag name="KSO_WM_UNIT_LINE_FILL_TYPE" val="2"/>
  <p:tag name="KSO_WM_TEMPLATE_ASSEMBLE_XID" val="60656e624054ed1e2fb7f78f"/>
  <p:tag name="KSO_WM_TEMPLATE_ASSEMBLE_GROUPID" val="60656e624054ed1e2fb7f78f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7568_1*i*3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2"/>
  <p:tag name="KSO_WM_CHIP_GROUPID" val="5ed746adafe44fab1839bd4f"/>
  <p:tag name="KSO_WM_CHIP_XID" val="5ed4c49734f4fab75e3461db"/>
  <p:tag name="KSO_WM_UNIT_LINE_FORE_SCHEMECOLOR_INDEX_BRIGHTNESS" val="0"/>
  <p:tag name="KSO_WM_UNIT_LINE_FORE_SCHEMECOLOR_INDEX" val="16"/>
  <p:tag name="KSO_WM_UNIT_LINE_FILL_TYPE" val="2"/>
  <p:tag name="KSO_WM_TEMPLATE_ASSEMBLE_XID" val="60656e624054ed1e2fb7f78f"/>
  <p:tag name="KSO_WM_TEMPLATE_ASSEMBLE_GROUPID" val="60656e624054ed1e2fb7f78f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7568_1*i*4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2"/>
  <p:tag name="KSO_WM_CHIP_GROUPID" val="5ed746adafe44fab1839bd4f"/>
  <p:tag name="KSO_WM_CHIP_XID" val="5ed4c49734f4fab75e3461db"/>
  <p:tag name="KSO_WM_UNIT_LINE_FORE_SCHEMECOLOR_INDEX_BRIGHTNESS" val="0"/>
  <p:tag name="KSO_WM_UNIT_LINE_FORE_SCHEMECOLOR_INDEX" val="16"/>
  <p:tag name="KSO_WM_UNIT_LINE_FILL_TYPE" val="2"/>
  <p:tag name="KSO_WM_TEMPLATE_ASSEMBLE_XID" val="60656e624054ed1e2fb7f78f"/>
  <p:tag name="KSO_WM_TEMPLATE_ASSEMBLE_GROUPID" val="60656e624054ed1e2fb7f78f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7568_1*i*5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2"/>
  <p:tag name="KSO_WM_CHIP_GROUPID" val="5ed746adafe44fab1839bd4f"/>
  <p:tag name="KSO_WM_CHIP_XID" val="5ed4c49734f4fab75e3461db"/>
  <p:tag name="KSO_WM_UNIT_LINE_FORE_SCHEMECOLOR_INDEX_BRIGHTNESS" val="0"/>
  <p:tag name="KSO_WM_UNIT_LINE_FORE_SCHEMECOLOR_INDEX" val="16"/>
  <p:tag name="KSO_WM_UNIT_LINE_FILL_TYPE" val="2"/>
  <p:tag name="KSO_WM_TEMPLATE_ASSEMBLE_XID" val="60656e624054ed1e2fb7f78f"/>
  <p:tag name="KSO_WM_TEMPLATE_ASSEMBLE_GROUPID" val="60656e624054ed1e2fb7f78f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7568_1*i*8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0"/>
  <p:tag name="KSO_WM_CHIP_GROUPID" val="5ed746adafe44fab1839bd4f"/>
  <p:tag name="KSO_WM_CHIP_XID" val="5ed4c49734f4fab75e3461db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7"/>
  <p:tag name="KSO_WM_TEMPLATE_ASSEMBLE_XID" val="60656e624054ed1e2fb7f78f"/>
  <p:tag name="KSO_WM_TEMPLATE_ASSEMBLE_GROUPID" val="60656e624054ed1e2fb7f78f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7568_1*i*9"/>
  <p:tag name="KSO_WM_TEMPLATE_CATEGORY" val="diagram"/>
  <p:tag name="KSO_WM_TEMPLATE_INDEX" val="20207568"/>
  <p:tag name="KSO_WM_UNIT_LAYERLEVEL" val="1"/>
  <p:tag name="KSO_WM_TAG_VERSION" val="1.0"/>
  <p:tag name="KSO_WM_BEAUTIFY_FLAG" val="#wm#"/>
  <p:tag name="KSO_WM_UNIT_SM_LIMIT_TYPE" val="0"/>
  <p:tag name="KSO_WM_CHIP_GROUPID" val="5ed746adafe44fab1839bd4f"/>
  <p:tag name="KSO_WM_CHIP_XID" val="5ed4c49734f4fab75e3461d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TEMPLATE_ASSEMBLE_XID" val="60656e624054ed1e2fb7f78f"/>
  <p:tag name="KSO_WM_TEMPLATE_ASSEMBLE_GROUPID" val="60656e624054ed1e2fb7f78f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6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51.949*132.7"/>
  <p:tag name="KSO_WM_SLIDE_POSITION" val="36*281.3"/>
  <p:tag name="KSO_WM_TAG_VERSION" val="1.0"/>
  <p:tag name="KSO_WM_BEAUTIFY_FLAG" val="#wm#"/>
  <p:tag name="KSO_WM_TEMPLATE_CATEGORY" val="diagram"/>
  <p:tag name="KSO_WM_TEMPLATE_INDEX" val="20211061"/>
  <p:tag name="KSO_WM_SLIDE_LAYOUT" val="a_d_h"/>
  <p:tag name="KSO_WM_SLIDE_LAYOUT_CNT" val="1_1_1"/>
  <p:tag name="KSO_WM_SLIDE_BACKGROUND" val="[&quot;general&quot;,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false,&quot;fill_id&quot;:&quot;ffb5608610af488dac2993d329f4f04a&quot;,&quot;fill_align&quot;:&quot;lb&quot;,&quot;chip_types&quot;:[&quot;header&quot;]},{&quot;text_align&quot;:&quot;lt&quot;,&quot;text_direction&quot;:&quot;horizontal&quot;,&quot;support_big_font&quot;:false,&quot;fill_id&quot;:&quot;19321385f4cc4a6ea310068d8ebccc22&quot;,&quot;fill_align&quot;:&quot;lt&quot;,&quot;chip_types&quot;:[&quot;text&quot;]},{&quot;text_align&quot;:&quot;lm&quot;,&quot;text_direction&quot;:&quot;horizontal&quot;,&quot;support_features&quot;:[&quot;collage&quot;,&quot;carousel&quot;],&quot;support_big_font&quot;:true,&quot;fill_id&quot;:&quot;8371d3f3a5204144b372af03a665a3ab&quot;,&quot;fill_align&quot;:&quot;lm&quot;,&quot;chip_types&quot;:[&quot;diagram&quot;,&quot;pictext&quot;,&quot;text&quot;,&quot;picture&quot;,&quot;chart&quot;,&quot;table&quot;]}]]"/>
  <p:tag name="KSO_WM_CHIP_XID" val="5ef20630a491bb0086638a08"/>
  <p:tag name="KSO_WM_CHIP_DECFILLPROP" val="[]"/>
  <p:tag name="KSO_WM_CHIP_GROUPID" val="5ef20630a491bb0086638a07"/>
  <p:tag name="KSO_WM_SLIDE_BK_DARK_LIGHT" val="2"/>
  <p:tag name="KSO_WM_SLIDE_BACKGROUND_TYPE" val="leftRight"/>
  <p:tag name="KSO_WM_SLIDE_SUPPORT_FEATURE_TYPE" val="3"/>
  <p:tag name="KSO_WM_TEMPLATE_ASSEMBLE_XID" val="60656ea74054ed1e2fb7fd26"/>
  <p:tag name="KSO_WM_TEMPLATE_ASSEMBLE_GROUPID" val="60656ea74054ed1e2fb7fd26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11:04&quot;,&quot;maxSize&quot;:{&quot;size1&quot;:33.799999999999997},&quot;minSize&quot;:{&quot;size1&quot;:33.799999999999997},&quot;normalSize&quot;:{&quot;size1&quot;:33.799999999999997},&quot;subLayout&quot;:[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11:04&quot;,&quot;maxSize&quot;:{&quot;size1&quot;:43.299999999999997},&quot;minSize&quot;:{&quot;size1&quot;:31.100000000000001},&quot;normalSize&quot;:{&quot;size1&quot;:43.299814814814809},&quot;subLayout&quot;:[{&quot;id&quot;:&quot;2021-04-01T15:11:04&quot;,&quot;margin&quot;:{&quot;bottom&quot;:0.026000002399086952,&quot;left&quot;:1.2699999809265137,&quot;right&quot;:1.2699999809265137,&quot;top&quot;:4.445000171661377},&quot;type&quot;:0},{&quot;id&quot;:&quot;2021-04-01T15:11:04&quot;,&quot;margin&quot;:{&quot;bottom&quot;:2.9630000591278076,&quot;left&quot;:1.2699999809265137,&quot;right&quot;:1.2699999809265137,&quot;top&quot;:0.81999999284744263},&quot;maxSize&quot;:{&quot;size1&quot;:36.082237932011807},&quot;minSize&quot;:{&quot;size1&quot;:20.182237932011805},&quot;normalSize&quot;:{&quot;size1&quot;:31.902793363418006},&quot;subLayout&quot;:[{&quot;id&quot;:&quot;2021-04-01T15:11:04&quot;,&quot;margin&quot;:{&quot;bottom&quot;:0.046929735690355301,&quot;left&quot;:1.2699999809265137,&quot;right&quot;:1.2699999809265137,&quot;top&quot;:0.81999999284744263},&quot;type&quot;:0},{&quot;id&quot;:&quot;2021-04-01T15:11:04&quot;,&quot;margin&quot;:{&quot;bottom&quot;:2.9630000591278076,&quot;left&quot;:1.2699999809265137,&quot;right&quot;:1.2699999809265137,&quot;top&quot;:0.14886149764060974},&quot;type&quot;:0}],&quot;type&quot;:0}],&quot;type&quot;:0},{&quot;direction&quot;:1,&quot;id&quot;:&quot;2021-04-01T15:11:04&quot;,&quot;margin&quot;:{&quot;bottom&quot;:4.2329998016357422,&quot;left&quot;:1.6929999589920044,&quot;right&quot;:1.6929999589920044,&quot;top&quot;:4.2329998016357422},&quot;type&quot;:0}],&quot;type&quot;:0}"/>
  <p:tag name="KSO_WM_SLIDE_CAN_ADD_NAVIGATION" val="1"/>
  <p:tag name="KSO_WM_SPECIAL_SOURCE" val="bdnul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0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4b84ae276a554279ad5dd468db85b966&quot;,&quot;X&quot;:{&quot;Pos&quot;:2},&quot;Y&quot;:{&quot;Pos&quot;:0}},&quot;whChangeMode&quot;:0}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061_1*i*2"/>
  <p:tag name="KSO_WM_TEMPLATE_CATEGORY" val="diagram"/>
  <p:tag name="KSO_WM_TEMPLATE_INDEX" val="20211061"/>
  <p:tag name="KSO_WM_UNIT_LAYERLEVEL" val="1"/>
  <p:tag name="KSO_WM_TAG_VERSION" val="1.0"/>
  <p:tag name="KSO_WM_BEAUTIFY_FLAG" val="#wm#"/>
  <p:tag name="KSO_WM_UNIT_DEC_AREA_ID" val="0ae2120a0a534b86b5c6118429dbec35"/>
  <p:tag name="KSO_WM_CHIP_GROUPID" val="5ef20630a491bb0086638a07"/>
  <p:tag name="KSO_WM_CHIP_XID" val="5ef20630a491bb0086638a08"/>
  <p:tag name="KSO_WM_TEMPLATE_ASSEMBLE_XID" val="60656ea74054ed1e2fb7fd26"/>
  <p:tag name="KSO_WM_TEMPLATE_ASSEMBLE_GROUPID" val="60656ea74054ed1e2fb7fd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diagram20211061_1*a*1"/>
  <p:tag name="KSO_WM_TEMPLATE_CATEGORY" val="diagram"/>
  <p:tag name="KSO_WM_TEMPLATE_INDEX" val="20211061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d3dfa1d2b1403db543584812b09cb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ab6baa2a7bb4ee7baddc6d26829c73d"/>
  <p:tag name="KSO_WM_UNIT_TEXT_FILL_FORE_SCHEMECOLOR_INDEX_BRIGHTNESS" val="0"/>
  <p:tag name="KSO_WM_UNIT_TEXT_FILL_FORE_SCHEMECOLOR_INDEX" val="13"/>
  <p:tag name="KSO_WM_UNIT_TEXT_FILL_TYPE" val="1"/>
  <p:tag name="KSO_WM_TEMPLATE_ASSEMBLE_XID" val="60656ea74054ed1e2fb7fd26"/>
  <p:tag name="KSO_WM_TEMPLATE_ASSEMBLE_GROUPID" val="60656ea74054ed1e2fb7fd26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ID" val="diagram20211061_1*h_a*1_1"/>
  <p:tag name="KSO_WM_TEMPLATE_CATEGORY" val="diagram"/>
  <p:tag name="KSO_WM_TEMPLATE_INDEX" val="20211061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d4f054d4218a4ea2a308ac1522da376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2a13121a9e324bd58538ff58797d35f6"/>
  <p:tag name="KSO_WM_UNIT_TEXT_FILL_FORE_SCHEMECOLOR_INDEX_BRIGHTNESS" val="0"/>
  <p:tag name="KSO_WM_UNIT_TEXT_FILL_FORE_SCHEMECOLOR_INDEX" val="13"/>
  <p:tag name="KSO_WM_UNIT_TEXT_FILL_TYPE" val="1"/>
  <p:tag name="KSO_WM_TEMPLATE_ASSEMBLE_XID" val="60656ea74054ed1e2fb7fd26"/>
  <p:tag name="KSO_WM_TEMPLATE_ASSEMBLE_GROUPID" val="60656ea74054ed1e2fb7fd26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061_1*h_f*1_1"/>
  <p:tag name="KSO_WM_TEMPLATE_CATEGORY" val="diagram"/>
  <p:tag name="KSO_WM_TEMPLATE_INDEX" val="20211061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8"/>
  <p:tag name="KSO_WM_UNIT_SHOW_EDIT_AREA_INDICATION" val="1"/>
  <p:tag name="KSO_WM_CHIP_GROUPID" val="5e6b05b36848fb12bee65ad8"/>
  <p:tag name="KSO_WM_CHIP_XID" val="5e6b05b36848fb12bee65ada"/>
  <p:tag name="KSO_WM_UNIT_DEC_AREA_ID" val="bc82aa4a13bc49f49393ee4fbe38895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2a13121a9e324bd58538ff58797d35f6"/>
  <p:tag name="KSO_WM_UNIT_TEXT_FILL_FORE_SCHEMECOLOR_INDEX_BRIGHTNESS" val="0.25"/>
  <p:tag name="KSO_WM_UNIT_TEXT_FILL_FORE_SCHEMECOLOR_INDEX" val="13"/>
  <p:tag name="KSO_WM_UNIT_TEXT_FILL_TYPE" val="1"/>
  <p:tag name="KSO_WM_TEMPLATE_ASSEMBLE_XID" val="60656ea74054ed1e2fb7fd26"/>
  <p:tag name="KSO_WM_TEMPLATE_ASSEMBLE_GROUPID" val="60656ea74054ed1e2fb7fd26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061_1*d*1"/>
  <p:tag name="KSO_WM_TEMPLATE_CATEGORY" val="diagram"/>
  <p:tag name="KSO_WM_TEMPLATE_INDEX" val="2021106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b84ae276a554279ad5dd468db85b96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5bc47b40c5a446eb982695f138462dd"/>
  <p:tag name="KSO_WM_TEMPLATE_ASSEMBLE_XID" val="60656ea74054ed1e2fb7fd26"/>
  <p:tag name="KSO_WM_TEMPLATE_ASSEMBLE_GROUPID" val="60656ea74054ed1e2fb7fd26"/>
  <p:tag name="KSO_WM_UNIT_PLACING_PICTURE" val="35bc47b40c5a446eb982695f138462dd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PLACING_PICTURE_USER_VIEWPORT" val="{&quot;height&quot;:3492,&quot;width&quot;:8733}"/>
  <p:tag name="KSO_WM_UNIT_PLACING_PICTURE_INFO" val="{&quot;code&quot;:&quot;bA&quot;,&quot;full_picture&quot;:true,&quot;last_full_picture&quot;:&quot;bA&quot;,&quot;margin&quot;:{&quot;left&quot;:46.638884122907598,&quot;right&quot;:48.013246625092052},&quot;scheme&quot;:&quot;3-0&quot;,&quot;spacing&quot;:5}"/>
  <p:tag name="KSO_WM_UNIT_PLACING_PICTURE_USER_VIEWPORT_SMARTMENU" val="{&quot;height&quot;:3516.1916565742899,&quot;width&quot;:8907.0379514462566}"/>
  <p:tag name="KSO_WM_UNIT_PLACING_PICTURE_USER_RELATIVERECTANGLE_SMARTMENU" val="{&quot;bottom&quot;:0,&quot;left&quot;:0,&quot;right&quot;:0,&quot;top&quot;:0}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061_1*d*1"/>
  <p:tag name="KSO_WM_TEMPLATE_CATEGORY" val="diagram"/>
  <p:tag name="KSO_WM_TEMPLATE_INDEX" val="2021106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b84ae276a554279ad5dd468db85b96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5bc47b40c5a446eb982695f138462dd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TEMPLATE_ASSEMBLE_XID" val="60656ea74054ed1e2fb7fd26"/>
  <p:tag name="KSO_WM_TEMPLATE_ASSEMBLE_GROUPID" val="60656ea74054ed1e2fb7fd26"/>
  <p:tag name="KSO_WM_UNIT_PICTURE_CLIP_FLAG" val="0"/>
  <p:tag name="KSO_WM_UNIT_PLACING_PICTURE" val="35bc47b40c5a446eb982695f138462dd"/>
  <p:tag name="KSO_WM_UNIT_SUPPORT_BIG_FONT" val="1"/>
  <p:tag name="KSO_WM_UNIT_PLACING_PICTURE_USER_VIEWPORT" val="{&quot;height&quot;:3483,&quot;width&quot;:7770}"/>
  <p:tag name="KSO_WM_UNIT_PLACING_PICTURE_INFO" val="{&quot;code&quot;:&quot;bA&quot;,&quot;full_picture&quot;:true,&quot;last_full_picture&quot;:&quot;bA&quot;,&quot;margin&quot;:{&quot;left&quot;:46.638884122907598,&quot;right&quot;:48.013246625092052},&quot;scheme&quot;:&quot;3-0&quot;,&quot;spacing&quot;:5}"/>
  <p:tag name="KSO_WM_UNIT_PLACING_PICTURE_USER_VIEWPORT_SMARTMENU" val="{&quot;height&quot;:2003.8480162772705,&quot;width&quot;:4595.9173643054428}"/>
  <p:tag name="KSO_WM_UNIT_PLACING_PICTURE_USER_RELATIVERECTANGLE_SMARTMENU" val="{&quot;bottom&quot;:0,&quot;left&quot;:0,&quot;right&quot;:0,&quot;top&quot;:0}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061_1*d*1"/>
  <p:tag name="KSO_WM_TEMPLATE_CATEGORY" val="diagram"/>
  <p:tag name="KSO_WM_TEMPLATE_INDEX" val="2021106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b84ae276a554279ad5dd468db85b96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5bc47b40c5a446eb982695f138462dd"/>
  <p:tag name="KSO_WM_TEMPLATE_ASSEMBLE_XID" val="60656ea74054ed1e2fb7fd26"/>
  <p:tag name="KSO_WM_TEMPLATE_ASSEMBLE_GROUPID" val="60656ea74054ed1e2fb7fd26"/>
  <p:tag name="KSO_WM_UNIT_PLACING_PICTURE" val="35bc47b40c5a446eb982695f138462dd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PLACING_PICTURE_USER_VIEWPORT" val="{&quot;height&quot;:4364,&quot;width&quot;:8843}"/>
  <p:tag name="KSO_WM_UNIT_PLACING_PICTURE_INFO" val="{&quot;code&quot;:&quot;bA&quot;,&quot;full_picture&quot;:true,&quot;last_full_picture&quot;:&quot;bA&quot;,&quot;margin&quot;:{&quot;left&quot;:46.638884122907598,&quot;right&quot;:48.013246625092052},&quot;scheme&quot;:&quot;3-0&quot;,&quot;spacing&quot;:5}"/>
  <p:tag name="KSO_WM_UNIT_PLACING_PICTURE_USER_VIEWPORT_SMARTMENU" val="{&quot;height&quot;:2003.8480162772705,&quot;width&quot;:4161.1205871408138}"/>
  <p:tag name="KSO_WM_UNIT_PLACING_PICTURE_USER_RELATIVERECTANGLE_SMARTMENU" val="{&quot;bottom&quot;:0,&quot;left&quot;:0,&quot;right&quot;:0,&quot;top&quot;:0}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0"/>
  <p:tag name="KSO_WM_SLIDE_POSITION" val="0*0"/>
  <p:tag name="KSO_WM_TAG_VERSION" val="1.0"/>
  <p:tag name="KSO_WM_BEAUTIFY_FLAG" val="#wm#"/>
  <p:tag name="KSO_WM_TEMPLATE_CATEGORY" val="diagram"/>
  <p:tag name="KSO_WM_TEMPLATE_INDEX" val="20217185"/>
  <p:tag name="KSO_WM_SLIDE_LAYOUT" val="a_d_f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6:17:24&quot;,&quot;maxSize&quot;:{&quot;size1&quot;:13.6},&quot;minSize&quot;:{&quot;size1&quot;:13.6},&quot;normalSize&quot;:{&quot;size1&quot;:13.6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6:17:24&quot;,&quot;margin&quot;:{&quot;bottom&quot;:0.44999998807907104,&quot;left&quot;:0.84700000286102295,&quot;right&quot;:0.84600001573562622,&quot;top&quot;:0.42300000786781311},&quot;type&quot;:0},{&quot;direction&quot;:1,&quot;id&quot;:&quot;2021-04-01T16:17:24&quot;,&quot;maxSize&quot;:{&quot;size1&quot;:56.199618616687566},&quot;minSize&quot;:{&quot;size1&quot;:56.199618616687566},&quot;normalSize&quot;:{&quot;size1&quot;:56.199618616687566},&quot;subLayout&quot;:[{&quot;id&quot;:&quot;2021-04-01T16:17:24&quot;,&quot;margin&quot;:{&quot;bottom&quot;:2.5399999618530273,&quot;left&quot;:4.2329998016357422,&quot;right&quot;:2.1170001029968262,&quot;top&quot;:2.1170001029968262},&quot;type&quot;:0},{&quot;id&quot;:&quot;2021-04-01T16:17:24&quot;,&quot;margin&quot;:{&quot;bottom&quot;:5.0799999237060547,&quot;left&quot;:2.5659999847412109,&quot;right&quot;:4.6570000648498535,&quot;top&quot;:5.0799999237060547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698e478fb0c58a9414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f49777b4fe034c708143a6f01a5e7249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225c8ebdbc82448d880049941829b6c4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70704054ed1e2fb8153e"/>
  <p:tag name="KSO_WM_TEMPLATE_ASSEMBLE_GROUPID" val="606570704054ed1e2fb8153e"/>
  <p:tag name="KSO_WM_SPECIAL_SOURCE" val="bdnul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85_1*i*2"/>
  <p:tag name="KSO_WM_TEMPLATE_CATEGORY" val="diagram"/>
  <p:tag name="KSO_WM_TEMPLATE_INDEX" val="20217185"/>
  <p:tag name="KSO_WM_UNIT_LAYERLEVEL" val="1"/>
  <p:tag name="KSO_WM_TAG_VERSION" val="1.0"/>
  <p:tag name="KSO_WM_UNIT_BLOCK" val="0"/>
  <p:tag name="KSO_WM_UNIT_SM_LIMIT_TYPE" val="2"/>
  <p:tag name="KSO_WM_UNIT_DEC_AREA_ID" val="dfccf1bc97544ab8af0fe2565093422a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e"/>
  <p:tag name="KSO_WM_TEMPLATE_ASSEMBLE_GROUPID" val="606570704054ed1e2fb8153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85_1*i*4"/>
  <p:tag name="KSO_WM_TEMPLATE_CATEGORY" val="diagram"/>
  <p:tag name="KSO_WM_TEMPLATE_INDEX" val="20217185"/>
  <p:tag name="KSO_WM_UNIT_LAYERLEVEL" val="1"/>
  <p:tag name="KSO_WM_TAG_VERSION" val="1.0"/>
  <p:tag name="KSO_WM_UNIT_BLOCK" val="0"/>
  <p:tag name="KSO_WM_UNIT_SM_LIMIT_TYPE" val="2"/>
  <p:tag name="KSO_WM_UNIT_DEC_AREA_ID" val="c2cabe49a7d94139afa922792af9c4f6"/>
  <p:tag name="KSO_WM_UNIT_DECORATE_INFO" val="{&quot;ReferentInfo&quot;:{&quot;Id&quot;:&quot;slide&quot;,&quot;X&quot;:{&quot;Pos&quot;:2},&quot;Y&quot;:{&quot;Pos&quot;:1}},&quot;DecorateInfoX&quot;:{&quot;Pos&quot;:2,&quot;IsAbs&quot;:false},&quot;DecorateInfoY&quot;:{&quot;Pos&quot;:1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76"/>
  <p:tag name="KSO_WM_TEMPLATE_ASSEMBLE_XID" val="606570704054ed1e2fb8153e"/>
  <p:tag name="KSO_WM_TEMPLATE_ASSEMBLE_GROUPID" val="606570704054ed1e2fb8153e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7185_1*a*1"/>
  <p:tag name="KSO_WM_TEMPLATE_CATEGORY" val="diagram"/>
  <p:tag name="KSO_WM_TEMPLATE_INDEX" val="2021718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d66605f6368417b841036243dbe04e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a3a069e71c84d028c5aae5752d04763"/>
  <p:tag name="KSO_WM_UNIT_TEXT_FILL_FORE_SCHEMECOLOR_INDEX_BRIGHTNESS" val="0"/>
  <p:tag name="KSO_WM_UNIT_TEXT_FILL_FORE_SCHEMECOLOR_INDEX" val="13"/>
  <p:tag name="KSO_WM_UNIT_TEXT_FILL_TYPE" val="1"/>
  <p:tag name="KSO_WM_TEMPLATE_ASSEMBLE_XID" val="606570704054ed1e2fb8153e"/>
  <p:tag name="KSO_WM_TEMPLATE_ASSEMBLE_GROUPID" val="606570704054ed1e2fb8153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85_1*f*1"/>
  <p:tag name="KSO_WM_TEMPLATE_CATEGORY" val="diagram"/>
  <p:tag name="KSO_WM_TEMPLATE_INDEX" val="20217185"/>
  <p:tag name="KSO_WM_UNIT_LAYERLEVEL" val="1"/>
  <p:tag name="KSO_WM_TAG_VERSION" val="1.0"/>
  <p:tag name="KSO_WM_UNIT_DEFAULT_FONT" val="14;20;2"/>
  <p:tag name="KSO_WM_UNIT_BLOCK" val="0"/>
  <p:tag name="KSO_WM_UNIT_VALUE" val="40"/>
  <p:tag name="KSO_WM_UNIT_SHOW_EDIT_AREA_INDICATION" val="1"/>
  <p:tag name="KSO_WM_CHIP_GROUPID" val="5e6b05596848fb12bee65ac8"/>
  <p:tag name="KSO_WM_CHIP_XID" val="5e6b05596848fb12bee65aca"/>
  <p:tag name="KSO_WM_UNIT_DEC_AREA_ID" val="ba028275f30247e3ac302106caec92e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fcd9327d64748aaac225afa4261c720"/>
  <p:tag name="KSO_WM_UNIT_TEXT_FILL_FORE_SCHEMECOLOR_INDEX_BRIGHTNESS" val="0.25"/>
  <p:tag name="KSO_WM_UNIT_TEXT_FILL_FORE_SCHEMECOLOR_INDEX" val="13"/>
  <p:tag name="KSO_WM_UNIT_TEXT_FILL_TYPE" val="1"/>
  <p:tag name="KSO_WM_TEMPLATE_ASSEMBLE_XID" val="606570704054ed1e2fb8153e"/>
  <p:tag name="KSO_WM_TEMPLATE_ASSEMBLE_GROUPID" val="606570704054ed1e2fb8153e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85_1*i*3"/>
  <p:tag name="KSO_WM_TEMPLATE_CATEGORY" val="diagram"/>
  <p:tag name="KSO_WM_TEMPLATE_INDEX" val="20217185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04102ada8194d20917bf3662489fe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698e478fb0c58a9414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96"/>
  <p:tag name="KSO_WM_TEMPLATE_ASSEMBLE_XID" val="606570704054ed1e2fb8153e"/>
  <p:tag name="KSO_WM_TEMPLATE_ASSEMBLE_GROUPID" val="606570704054ed1e2fb8153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1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7185_1*d*1"/>
  <p:tag name="KSO_WM_TEMPLATE_CATEGORY" val="diagram"/>
  <p:tag name="KSO_WM_TEMPLATE_INDEX" val="20217185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b853a9ad2b8404698b7abfbb0f80c1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5b5347e1a0741659dd9cfbe23ddbc1a"/>
  <p:tag name="KSO_WM_UNIT_SUPPORT_UNIT_TYPE" val="[&quot;d&quot;]"/>
  <p:tag name="KSO_WM_TEMPLATE_ASSEMBLE_XID" val="606570704054ed1e2fb8153e"/>
  <p:tag name="KSO_WM_TEMPLATE_ASSEMBLE_GROUPID" val="606570704054ed1e2fb8153e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1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4"/>
  <p:tag name="KSO_WM_SLIDE_POSITION" val="0*0"/>
  <p:tag name="KSO_WM_TAG_VERSION" val="1.0"/>
  <p:tag name="KSO_WM_BEAUTIFY_FLAG" val="#wm#"/>
  <p:tag name="KSO_WM_TEMPLATE_CATEGORY" val="diagram"/>
  <p:tag name="KSO_WM_TEMPLATE_INDEX" val="20211197"/>
  <p:tag name="KSO_WM_SLIDE_LAYOUT" val="a_d_f"/>
  <p:tag name="KSO_WM_SLIDE_LAYOUT_CNT" val="1_1_1"/>
  <p:tag name="KSO_WM_SLIDE_LAYOUT_INFO" val="{&quot;id&quot;:&quot;2021-04-01T15:12:52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52&quot;,&quot;margin&quot;:{&quot;bottom&quot;:0.42300000786781311,&quot;left&quot;:1.2699999809265137,&quot;right&quot;:1.2699999809265137,&quot;top&quot;:0.42300000786781311},&quot;type&quot;:0},{&quot;direction&quot;:1,&quot;id&quot;:&quot;2021-04-01T15:12:52&quot;,&quot;maxSize&quot;:{&quot;size1&quot;:48.799999999999997},&quot;minSize&quot;:{&quot;size1&quot;:48.799999999999997},&quot;normalSize&quot;:{&quot;size1&quot;:48.799999999999997},&quot;subLayout&quot;:[{&quot;id&quot;:&quot;2021-04-01T15:12:52&quot;,&quot;margin&quot;:{&quot;bottom&quot;:1.2699999809265137,&quot;left&quot;:0,&quot;right&quot;:2.5659999847412109,&quot;top&quot;:1.2699999809265137},&quot;type&quot;:0},{&quot;id&quot;:&quot;2021-04-01T15:12:52&quot;,&quot;margin&quot;:{&quot;bottom&quot;:5.0799999237060547,&quot;left&quot;:1.6670000553131104,&quot;right&quot;:3.809999942779541,&quot;top&quot;:4.2329998016357422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928e478fb0c58a9444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cm&quot;,&quot;text_direction&quot;:&quot;horizontal&quot;,&quot;support_big_font&quot;:false,&quot;fill_id&quot;:&quot;c923a9508c244c10ad1180b9665271d0&quot;,&quot;fill_align&quot;:&quot;cm&quot;,&quot;chip_types&quot;:[&quot;picture&quot;]},{&quot;text_align&quot;:&quot;cm&quot;,&quot;text_direction&quot;:&quot;horizontal&quot;,&quot;support_big_font&quot;:true,&quot;fill_id&quot;:&quot;2ced0119bad849a3b8c16da8615a6fcd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f4054ed1e2fb7fdd2"/>
  <p:tag name="KSO_WM_TEMPLATE_ASSEMBLE_GROUPID" val="60656eaf4054ed1e2fb7fdd2"/>
  <p:tag name="KSO_WM_SPECIAL_SOURCE" val="bdnul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97_1*i*2"/>
  <p:tag name="KSO_WM_TEMPLATE_CATEGORY" val="diagram"/>
  <p:tag name="KSO_WM_TEMPLATE_INDEX" val="20211197"/>
  <p:tag name="KSO_WM_UNIT_LAYERLEVEL" val="1"/>
  <p:tag name="KSO_WM_TAG_VERSION" val="1.0"/>
  <p:tag name="KSO_WM_UNIT_BLOCK" val="0"/>
  <p:tag name="KSO_WM_UNIT_SM_LIMIT_TYPE" val="0"/>
  <p:tag name="KSO_WM_UNIT_DEC_AREA_ID" val="0d90f2c9fed5445d839bda9a2d63078a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f7e43892276442ca81a23e4412ffed43&quot;,&quot;X&quot;:{&quot;Pos&quot;:0},&quot;Y&quot;:{&quot;Pos&quot;:0}},&quot;whChangeMode&quot;:0}"/>
  <p:tag name="KSO_WM_CHIP_GROUPID" val="5f5ee1ca4d6848d78f644aeb"/>
  <p:tag name="KSO_WM_CHIP_XID" val="5f5f3b928e478fb0c58a944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TEMPLATE_ASSEMBLE_XID" val="60656eaf4054ed1e2fb7fdd2"/>
  <p:tag name="KSO_WM_TEMPLATE_ASSEMBLE_GROUPID" val="60656eaf4054ed1e2fb7fdd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97_1*i*3"/>
  <p:tag name="KSO_WM_TEMPLATE_CATEGORY" val="diagram"/>
  <p:tag name="KSO_WM_TEMPLATE_INDEX" val="20211197"/>
  <p:tag name="KSO_WM_UNIT_LAYERLEVEL" val="1"/>
  <p:tag name="KSO_WM_TAG_VERSION" val="1.0"/>
  <p:tag name="KSO_WM_UNIT_BLOCK" val="0"/>
  <p:tag name="KSO_WM_UNIT_SM_LIMIT_TYPE" val="0"/>
  <p:tag name="KSO_WM_UNIT_DEC_AREA_ID" val="afa37bc3f3d94f72b3af83df39600222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f7e43892276442ca81a23e4412ffed43&quot;,&quot;X&quot;:{&quot;Pos&quot;:2},&quot;Y&quot;:{&quot;Pos&quot;:2}},&quot;whChangeMode&quot;:0}"/>
  <p:tag name="KSO_WM_CHIP_GROUPID" val="5f5ee1ca4d6848d78f644aeb"/>
  <p:tag name="KSO_WM_CHIP_XID" val="5f5f3b928e478fb0c58a944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TEMPLATE_ASSEMBLE_XID" val="60656eaf4054ed1e2fb7fdd2"/>
  <p:tag name="KSO_WM_TEMPLATE_ASSEMBLE_GROUPID" val="60656eaf4054ed1e2fb7fdd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97_1*i*4"/>
  <p:tag name="KSO_WM_TEMPLATE_CATEGORY" val="diagram"/>
  <p:tag name="KSO_WM_TEMPLATE_INDEX" val="20211197"/>
  <p:tag name="KSO_WM_UNIT_LAYERLEVEL" val="1"/>
  <p:tag name="KSO_WM_TAG_VERSION" val="1.0"/>
  <p:tag name="KSO_WM_UNIT_BLOCK" val="0"/>
  <p:tag name="KSO_WM_UNIT_SM_LIMIT_TYPE" val="2"/>
  <p:tag name="KSO_WM_UNIT_DEC_AREA_ID" val="f7e43892276442ca81a23e4412ffed4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1b4f6e03d5fd49f9a9bc8cf2e566c2d5&quot;,&quot;X&quot;:{&quot;Pos&quot;:1},&quot;Y&quot;:{&quot;Pos&quot;:1}},&quot;whChangeMode&quot;:0}"/>
  <p:tag name="KSO_WM_CHIP_GROUPID" val="5f5ee1ca4d6848d78f644aeb"/>
  <p:tag name="KSO_WM_CHIP_XID" val="5f5f3b928e478fb0c58a944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89"/>
  <p:tag name="KSO_WM_TEMPLATE_ASSEMBLE_XID" val="60656eaf4054ed1e2fb7fdd2"/>
  <p:tag name="KSO_WM_TEMPLATE_ASSEMBLE_GROUPID" val="60656eaf4054ed1e2fb7fdd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197_1*a*1"/>
  <p:tag name="KSO_WM_TEMPLATE_CATEGORY" val="diagram"/>
  <p:tag name="KSO_WM_TEMPLATE_INDEX" val="20211197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435560c1859432187cbf445d7efbb9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c4b8eba381a4cde865a62b71a15fc77"/>
  <p:tag name="KSO_WM_UNIT_TEXT_FILL_FORE_SCHEMECOLOR_INDEX_BRIGHTNESS" val="0"/>
  <p:tag name="KSO_WM_UNIT_TEXT_FILL_FORE_SCHEMECOLOR_INDEX" val="13"/>
  <p:tag name="KSO_WM_UNIT_TEXT_FILL_TYPE" val="1"/>
  <p:tag name="KSO_WM_TEMPLATE_ASSEMBLE_XID" val="60656eaf4054ed1e2fb7fdd2"/>
  <p:tag name="KSO_WM_TEMPLATE_ASSEMBLE_GROUPID" val="60656eaf4054ed1e2fb7fdd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197_1*f*1"/>
  <p:tag name="KSO_WM_TEMPLATE_CATEGORY" val="diagram"/>
  <p:tag name="KSO_WM_TEMPLATE_INDEX" val="20211197"/>
  <p:tag name="KSO_WM_UNIT_LAYERLEVEL" val="1"/>
  <p:tag name="KSO_WM_TAG_VERSION" val="1.0"/>
  <p:tag name="KSO_WM_UNIT_DEFAULT_FONT" val="14;20;2"/>
  <p:tag name="KSO_WM_UNIT_BLOCK" val="0"/>
  <p:tag name="KSO_WM_UNIT_VALUE" val="64"/>
  <p:tag name="KSO_WM_UNIT_SHOW_EDIT_AREA_INDICATION" val="1"/>
  <p:tag name="KSO_WM_CHIP_GROUPID" val="5e6b05596848fb12bee65ac8"/>
  <p:tag name="KSO_WM_CHIP_XID" val="5e6b05596848fb12bee65aca"/>
  <p:tag name="KSO_WM_UNIT_DEC_AREA_ID" val="1b4f6e03d5fd49f9a9bc8cf2e566c2d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6f6cb0016b045fb95ad4557d2fcb68a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f4054ed1e2fb7fdd2"/>
  <p:tag name="KSO_WM_TEMPLATE_ASSEMBLE_GROUPID" val="60656eaf4054ed1e2fb7fdd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396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197_1*d*1"/>
  <p:tag name="KSO_WM_TEMPLATE_CATEGORY" val="diagram"/>
  <p:tag name="KSO_WM_TEMPLATE_INDEX" val="2021119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13148d600f741e1883bb04623ab343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1485150e079411cbdb31a7b1c8140dd"/>
  <p:tag name="KSO_WM_TEMPLATE_ASSEMBLE_XID" val="60656eaf4054ed1e2fb7fdd2"/>
  <p:tag name="KSO_WM_TEMPLATE_ASSEMBLE_GROUPID" val="60656eaf4054ed1e2fb7fdd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36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12*540"/>
  <p:tag name="KSO_WM_SLIDE_POSITION" val="48*0"/>
  <p:tag name="KSO_WM_TAG_VERSION" val="1.0"/>
  <p:tag name="KSO_WM_BEAUTIFY_FLAG" val="#wm#"/>
  <p:tag name="KSO_WM_TEMPLATE_CATEGORY" val="diagram"/>
  <p:tag name="KSO_WM_TEMPLATE_INDEX" val="20214366"/>
  <p:tag name="KSO_WM_SLIDE_LAYOUT" val="a_b_d"/>
  <p:tag name="KSO_WM_SLIDE_LAYOUT_CNT" val="1_1_3"/>
  <p:tag name="KSO_WM_SLIDE_LAYOUT_INFO" val="{&quot;direction&quot;:1,&quot;id&quot;:&quot;2021-04-01T15:48:10&quot;,&quot;maxSize&quot;:{&quot;size1&quot;:66.200000000000003},&quot;minSize&quot;:{&quot;size1&quot;:50},&quot;normalSize&quot;:{&quot;size1&quot;:65.981145833333329},&quot;subLayout&quot;:[{&quot;id&quot;:&quot;2021-04-01T15:48:10&quot;,&quot;maxSize&quot;:{&quot;size1&quot;:37.799686522987081},&quot;minSize&quot;:{&quot;size1&quot;:20.099686522987088},&quot;normalSize&quot;:{&quot;size1&quot;:27.357093930394498},&quot;subLayout&quot;:[{&quot;id&quot;:&quot;2021-04-01T15:48:10&quot;,&quot;margin&quot;:{&quot;bottom&quot;:0.026000002399086952,&quot;left&quot;:1.6929999589920044,&quot;right&quot;:1.6670000553131104,&quot;top&quot;:1.6929999589920044},&quot;type&quot;:0},{&quot;id&quot;:&quot;2021-04-01T15:48:10&quot;,&quot;margin&quot;:{&quot;bottom&quot;:1.6929999589920044,&quot;left&quot;:1.6929999589920044,&quot;right&quot;:1.6670000553131104,&quot;top&quot;:0.81999999284744263},&quot;type&quot;:0}],&quot;type&quot;:0},{&quot;backgroundInfo&quot;:[{&quot;bottom&quot;:0,&quot;bottomAbs&quot;:false,&quot;left&quot;:0,&quot;leftAbs&quot;:false,&quot;right&quot;:0,&quot;rightAbs&quot;:false,&quot;top&quot;:0,&quot;topAbs&quot;:false,&quot;type&quot;:&quot;leftRight&quot;}],&quot;id&quot;:&quot;2021-04-01T15:48:10&quot;,&quot;maxSize&quot;:{&quot;size1&quot;:48.999686522987083},&quot;minSize&quot;:{&quot;size1&quot;:37.799686522987081},&quot;normalSize&quot;:{&quot;size1&quot;:48.999686522987083},&quot;subLayout&quot;:[{&quot;id&quot;:&quot;2021-04-01T15:48:10&quot;,&quot;margin&quot;:{&quot;bottom&quot;:0.026000002399086952,&quot;left&quot;:0.87300002574920654,&quot;right&quot;:0.84600001573562622,&quot;top&quot;:0.84700000286102295},&quot;type&quot;:0},{&quot;id&quot;:&quot;2021-04-01T15:48:10&quot;,&quot;margin&quot;:{&quot;bottom&quot;:0.84700000286102295,&quot;left&quot;:0.87300002574920654,&quot;right&quot;:0.84600001573562622,&quot;top&quot;:0.3970000147819519},&quot;type&quot;:0}],&quot;type&quot;:0}],&quot;type&quot;:0}"/>
  <p:tag name="KSO_WM_SLIDE_BACKGROUND" val="[&quot;leftRight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8e522f67ec5bfe25c15bda"/>
  <p:tag name="KSO_WM_CHIP_FILLPROP" val="[[{&quot;text_align&quot;:&quot;lb&quot;,&quot;text_direction&quot;:&quot;horizontal&quot;,&quot;support_big_font&quot;:false,&quot;fill_id&quot;:&quot;8b38b306c0a34531b024043091844dca&quot;,&quot;fill_align&quot;:&quot;lb&quot;,&quot;chip_types&quot;:[&quot;header&quot;]},{&quot;text_align&quot;:&quot;lt&quot;,&quot;text_direction&quot;:&quot;horizontal&quot;,&quot;support_features&quot;:[&quot;collage&quot;,&quot;carousel&quot;],&quot;support_big_font&quot;:false,&quot;fill_id&quot;:&quot;56d28697e0c14a7baed8c4423051d81a&quot;,&quot;fill_align&quot;:&quot;lt&quot;,&quot;chip_types&quot;:[&quot;diagram&quot;,&quot;pictext&quot;,&quot;text&quot;,&quot;picture&quot;,&quot;chart&quot;,&quot;table&quot;]},{&quot;text_align&quot;:&quot;lb&quot;,&quot;text_direction&quot;:&quot;horizontal&quot;,&quot;support_big_font&quot;:false,&quot;fill_id&quot;:&quot;99936fb45b7341739624990d837457cb&quot;,&quot;fill_align&quot;:&quot;lb&quot;,&quot;chip_types&quot;:[&quot;picture&quot;]},{&quot;text_align&quot;:&quot;lt&quot;,&quot;text_direction&quot;:&quot;horizontal&quot;,&quot;support_big_font&quot;:false,&quot;fill_id&quot;:&quot;478e5b436668402c8d1b8b9de673549b&quot;,&quot;fill_align&quot;:&quot;lt&quot;,&quot;chip_types&quot;:[&quot;picture&quot;]}]]"/>
  <p:tag name="KSO_WM_CHIP_DECFILLPROP" val="[]"/>
  <p:tag name="KSO_WM_CHIP_GROUPID" val="5ef094fb04715a2107802696"/>
  <p:tag name="KSO_WM_SLIDE_BK_DARK_LIGHT" val="2"/>
  <p:tag name="KSO_WM_SLIDE_BACKGROUND_TYPE" val="leftRight"/>
  <p:tag name="KSO_WM_SLIDE_SUPPORT_FEATURE_TYPE" val="0"/>
  <p:tag name="KSO_WM_TEMPLATE_ASSEMBLE_XID" val="60656f744054ed1e2fb80ac1"/>
  <p:tag name="KSO_WM_TEMPLATE_ASSEMBLE_GROUPID" val="60656f744054ed1e2fb80ac1"/>
  <p:tag name="KSO_WM_SPECIAL_SOURCE" val="bdnul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4366_1*a*1"/>
  <p:tag name="KSO_WM_TEMPLATE_CATEGORY" val="diagram"/>
  <p:tag name="KSO_WM_TEMPLATE_INDEX" val="20214366"/>
  <p:tag name="KSO_WM_UNIT_LAYERLEVEL" val="1"/>
  <p:tag name="KSO_WM_TAG_VERSION" val="1.0"/>
  <p:tag name="KSO_WM_UNIT_SHOW_EDIT_AREA_INDICATION" val="1"/>
  <p:tag name="KSO_WM_UNIT_DEFAULT_FONT" val="24;44;4"/>
  <p:tag name="KSO_WM_UNIT_BLOCK" val="0"/>
  <p:tag name="KSO_WM_UNIT_DEC_AREA_ID" val="bb6cd4934d0949d2b000913f9819450e"/>
  <p:tag name="KSO_WM_CHIP_GROUPID" val="5f0681562c9c209bb8bb14eb"/>
  <p:tag name="KSO_WM_CHIP_XID" val="5f0681562c9c209bb8bb14ec"/>
  <p:tag name="KSO_WM_CHIP_FILLAREA_FILL_RULE" val="{&quot;fill_align&quot;:&quot;lb&quot;,&quot;fill_mode&quot;:&quot;full&quot;,&quot;sacle_strategy&quot;:&quot;smart&quot;}"/>
  <p:tag name="KSO_WM_ASSEMBLE_CHIP_INDEX" val="677c539999824d75be5fca1670dae78b"/>
  <p:tag name="KSO_WM_UNIT_TEXT_FILL_FORE_SCHEMECOLOR_INDEX_BRIGHTNESS" val="0"/>
  <p:tag name="KSO_WM_UNIT_TEXT_FILL_FORE_SCHEMECOLOR_INDEX" val="13"/>
  <p:tag name="KSO_WM_UNIT_TEXT_FILL_TYPE" val="1"/>
  <p:tag name="KSO_WM_TEMPLATE_ASSEMBLE_XID" val="60656f744054ed1e2fb80ac1"/>
  <p:tag name="KSO_WM_TEMPLATE_ASSEMBLE_GROUPID" val="60656f744054ed1e2fb80ac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可添加副标题"/>
  <p:tag name="KSO_WM_UNIT_NOCLEAR" val="0"/>
  <p:tag name="KSO_WM_UNIT_SHOW_EDIT_AREA_INDICATION" val="1"/>
  <p:tag name="KSO_WM_UNIT_VALUE" val="44"/>
  <p:tag name="KSO_WM_UNIT_HIGHLIGHT" val="0"/>
  <p:tag name="KSO_WM_UNIT_COMPATIBLE" val="0"/>
  <p:tag name="KSO_WM_UNIT_DIAGRAM_ISNUMVISUAL" val="0"/>
  <p:tag name="KSO_WM_UNIT_DIAGRAM_ISREFERUNIT" val="0"/>
  <p:tag name="KSO_WM_UNIT_ID" val="diagram20214366_1*b*1"/>
  <p:tag name="KSO_WM_TEMPLATE_CATEGORY" val="diagram"/>
  <p:tag name="KSO_WM_TEMPLATE_INDEX" val="20214366"/>
  <p:tag name="KSO_WM_UNIT_LAYERLEVEL" val="1"/>
  <p:tag name="KSO_WM_TAG_VERSION" val="1.0"/>
  <p:tag name="KSO_WM_UNIT_DEFAULT_FONT" val="18;24;2"/>
  <p:tag name="KSO_WM_UNIT_BLOCK" val="0"/>
  <p:tag name="KSO_WM_UNIT_DEC_AREA_ID" val="0961a50f0825498cb97f37c599020d37"/>
  <p:tag name="KSO_WM_CHIP_GROUPID" val="5f0681562c9c209bb8bb14eb"/>
  <p:tag name="KSO_WM_CHIP_XID" val="5f0681562c9c209bb8bb14ec"/>
  <p:tag name="KSO_WM_CHIP_FILLAREA_FILL_RULE" val="{&quot;fill_align&quot;:&quot;lb&quot;,&quot;fill_mode&quot;:&quot;full&quot;,&quot;sacle_strategy&quot;:&quot;smart&quot;}"/>
  <p:tag name="KSO_WM_ASSEMBLE_CHIP_INDEX" val="677c539999824d75be5fca1670dae78b"/>
  <p:tag name="KSO_WM_UNIT_TEXT_FILL_FORE_SCHEMECOLOR_INDEX_BRIGHTNESS" val="-0.25"/>
  <p:tag name="KSO_WM_UNIT_TEXT_FILL_FORE_SCHEMECOLOR_INDEX" val="14"/>
  <p:tag name="KSO_WM_UNIT_TEXT_FILL_TYPE" val="1"/>
  <p:tag name="KSO_WM_TEMPLATE_ASSEMBLE_XID" val="60656f744054ed1e2fb80ac1"/>
  <p:tag name="KSO_WM_TEMPLATE_ASSEMBLE_GROUPID" val="60656f744054ed1e2fb80ac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1"/>
  <p:tag name="KSO_WM_UNIT_ID" val="diagram20205797_1*m_h_i*1_2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05797_1*m_i*1_1"/>
  <p:tag name="KSO_WM_TEMPLATE_CATEGORY" val="diagram"/>
  <p:tag name="KSO_WM_TEMPLATE_INDEX" val="20205797"/>
  <p:tag name="KSO_WM_UNIT_LAYERLEVEL" val="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05797_1*m_h_f*1_2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PRESET_TEXT" val="单击此处输入你的正文，请尽量言简意赅的阐述观点。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05797_1*m_h_i*1_2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05797_1*m_h_i*1_2_2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05797_1*m_h_f*1_1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PRESET_TEXT" val="单击此处输入你的正文，请尽量言简意赅的阐述观点。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05797_1*m_h_i*1_1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05797_1*m_h_i*1_1_2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05797_1*m_h_i*1_1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1"/>
  <p:tag name="KSO_WM_UNIT_ID" val="diagram20205797_1*m_h_i*1_2_1"/>
  <p:tag name="KSO_WM_TEMPLATE_CATEGORY" val="diagram"/>
  <p:tag name="KSO_WM_TEMPLATE_INDEX" val="20205797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8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4366_1*d*2"/>
  <p:tag name="KSO_WM_TEMPLATE_CATEGORY" val="diagram"/>
  <p:tag name="KSO_WM_TEMPLATE_INDEX" val="2021436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384e2f49fa941ebb13f0493e3ae557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84de0e566add4d5ab17b357c1fb13130"/>
  <p:tag name="KSO_WM_TEMPLATE_ASSEMBLE_XID" val="60656f744054ed1e2fb80ac1"/>
  <p:tag name="KSO_WM_TEMPLATE_ASSEMBLE_GROUPID" val="60656f744054ed1e2fb80ac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8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4366_1*d*1"/>
  <p:tag name="KSO_WM_TEMPLATE_CATEGORY" val="diagram"/>
  <p:tag name="KSO_WM_TEMPLATE_INDEX" val="2021436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6844dae704fb430991ef32194bbe7a2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cb1c79843c1417c95c9bca0a1de65aa"/>
  <p:tag name="KSO_WM_TEMPLATE_ASSEMBLE_XID" val="60656f744054ed1e2fb80ac1"/>
  <p:tag name="KSO_WM_TEMPLATE_ASSEMBLE_GROUPID" val="60656f744054ed1e2fb80ac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72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47.949*108.7"/>
  <p:tag name="KSO_WM_SLIDE_POSITION" val="564*179.3"/>
  <p:tag name="KSO_WM_TAG_VERSION" val="1.0"/>
  <p:tag name="KSO_WM_BEAUTIFY_FLAG" val="#wm#"/>
  <p:tag name="KSO_WM_TEMPLATE_CATEGORY" val="diagram"/>
  <p:tag name="KSO_WM_TEMPLATE_INDEX" val="20213729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7:22&quot;,&quot;maxSize&quot;:{&quot;size1&quot;:26.800000000000001},&quot;minSize&quot;:{&quot;size1&quot;:22.399999999999999},&quot;normalSize&quot;:{&quot;size1&quot;:22.399999999999999},&quot;subLayout&quot;:[{&quot;id&quot;:&quot;2021-04-01T15:17:22&quot;,&quot;margin&quot;:{&quot;bottom&quot;:0,&quot;left&quot;:1.6929999589920044,&quot;right&quot;:1.6929999589920044,&quot;top&quot;:1.6929999589920044},&quot;type&quot;:0},{&quot;direction&quot;:1,&quot;id&quot;:&quot;2021-04-01T15:17:22&quot;,&quot;maxSize&quot;:{&quot;size1&quot;:55.100000000000001},&quot;minSize&quot;:{&quot;size1&quot;:45.100000000000001},&quot;normalSize&quot;:{&quot;size1&quot;:49.943750000000001},&quot;subLayout&quot;:[{&quot;id&quot;:&quot;2021-04-01T15:17:22&quot;,&quot;margin&quot;:{&quot;bottom&quot;:1.6929999589920044,&quot;left&quot;:1.6929999589920044,&quot;right&quot;:0.026000002399086952,&quot;top&quot;:0.3970000147819519},&quot;type&quot;:0},{&quot;id&quot;:&quot;2021-04-01T15:17:22&quot;,&quot;maxSize&quot;:{&quot;size1&quot;:45.799999999999997},&quot;minSize&quot;:{&quot;size1&quot;:40.100000000000001},&quot;normalSize&quot;:{&quot;size1&quot;:44.882023300977522},&quot;subLayout&quot;:[{&quot;id&quot;:&quot;2021-04-01T15:17:22&quot;,&quot;margin&quot;:{&quot;bottom&quot;:0.026000002399086952,&quot;left&quot;:1.2439998388290405,&quot;right&quot;:1.6929999589920044,&quot;top&quot;:0.3970000147819519},&quot;maxSize&quot;:{&quot;size1&quot;:48.107741759127642},&quot;minSize&quot;:{&quot;size1&quot;:32.207741759127636},&quot;normalSize&quot;:{&quot;size1&quot;:48.10764355224758},&quot;subLayout&quot;:[{&quot;id&quot;:&quot;2021-04-01T15:17:22&quot;,&quot;margin&quot;:{&quot;bottom&quot;:0.046929791569709778,&quot;left&quot;:1.2439998388290405,&quot;right&quot;:1.6929999589920044,&quot;top&quot;:0.3970000147819519},&quot;type&quot;:0},{&quot;id&quot;:&quot;2021-04-01T15:17:22&quot;,&quot;margin&quot;:{&quot;bottom&quot;:0.026000002399086952,&quot;left&quot;:1.2439998388290405,&quot;right&quot;:1.6929999589920044,&quot;top&quot;:0.14886198937892914},&quot;type&quot;:0}],&quot;type&quot;:0},{&quot;id&quot;:&quot;2021-04-01T15:17:22&quot;,&quot;margin&quot;:{&quot;bottom&quot;:1.6929999589920044,&quot;left&quot;:1.2439998388290405,&quot;right&quot;:1.6929999589920044,&quot;top&quot;:0.81999999284744263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9641c553136823a5e619a"/>
  <p:tag name="KSO_WM_CHIP_FILLPROP" val="[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diagram&quot;,&quot;pictext&quot;,&quot;picture&quot;,&quot;chart&quot;,&quot;table&quot;,&quot;video&quot;],&quot;support_features&quot;:[&quot;collage&quot;,&quot;carousel&quot;,&quot;creativecrop&quot;]},{&quot;fill_id&quot;:&quot;cf122b9de85a47609df0ac71f2ca03b1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],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text&quot;]},{&quot;fill_id&quot;:&quot;cf122b9de85a47609df0ac71f2ca03b1&quot;,&quot;fill_align&quot;:&quot;lm&quot;,&quot;text_align&quot;:&quot;lt&quot;,&quot;text_direction&quot;:&quot;horizontal&quot;,&quot;chip_types&quot;:[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picture&quot;,&quot;chart&quot;,&quot;table&quot;],&quot;support_features&quot;:[&quot;collage&quot;]}]]"/>
  <p:tag name="FIXED_XID_TMP" val="5f5ee1ca4d6848d78f644aec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6ec54054ed1e2fb7ff61"/>
  <p:tag name="KSO_WM_TEMPLATE_ASSEMBLE_GROUPID" val="60656ec54054ed1e2fb7ff61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3729_1*a*1"/>
  <p:tag name="KSO_WM_TEMPLATE_CATEGORY" val="diagram"/>
  <p:tag name="KSO_WM_TEMPLATE_INDEX" val="2021372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f139289dcdb4607a9c65775377050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612472f60648268ae0e033a8765454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3729_1*h_a*1_1"/>
  <p:tag name="KSO_WM_TEMPLATE_CATEGORY" val="diagram"/>
  <p:tag name="KSO_WM_TEMPLATE_INDEX" val="20213729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1d4b483eb74eb78dba367b1bd2f5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729_1*h_f*1_1"/>
  <p:tag name="KSO_WM_TEMPLATE_CATEGORY" val="diagram"/>
  <p:tag name="KSO_WM_TEMPLATE_INDEX" val="20213729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51"/>
  <p:tag name="KSO_WM_UNIT_SHOW_EDIT_AREA_INDICATION" val="1"/>
  <p:tag name="KSO_WM_CHIP_GROUPID" val="5e6b05b36848fb12bee65ad8"/>
  <p:tag name="KSO_WM_CHIP_XID" val="5e6b05b36848fb12bee65ada"/>
  <p:tag name="KSO_WM_UNIT_DEC_AREA_ID" val="ca53d94541be4355b3e9a7e71d76b7e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72d9c831cbf4318af338863b7047d88"/>
  <p:tag name="KSO_WM_UNIT_TEXT_FILL_FORE_SCHEMECOLOR_INDEX_BRIGHTNESS" val="0.25"/>
  <p:tag name="KSO_WM_UNIT_TEXT_FILL_FORE_SCHEMECOLOR_INDEX" val="13"/>
  <p:tag name="KSO_WM_UNIT_TEXT_FILL_TYPE" val="1"/>
  <p:tag name="KSO_WM_TEMPLATE_ASSEMBLE_XID" val="60656ec54054ed1e2fb7ff61"/>
  <p:tag name="KSO_WM_TEMPLATE_ASSEMBLE_GROUPID" val="60656ec54054ed1e2fb7ff6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50*122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3729_1*d*2"/>
  <p:tag name="KSO_WM_TEMPLATE_CATEGORY" val="diagram"/>
  <p:tag name="KSO_WM_TEMPLATE_INDEX" val="2021372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2407742f010462999ce39cc9c6f188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c5e18578ca14387a43214a03c0f2e44"/>
  <p:tag name="KSO_WM_UNIT_SUPPORT_UNIT_TYPE" val="[&quot;d&quot;,&quot;α&quot;,&quot;β&quot;]"/>
  <p:tag name="KSO_WM_TEMPLATE_ASSEMBLE_XID" val="60656ec54054ed1e2fb7ff61"/>
  <p:tag name="KSO_WM_TEMPLATE_ASSEMBLE_GROUPID" val="60656ec54054ed1e2fb7ff6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84*1692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3729_1*d*1"/>
  <p:tag name="KSO_WM_TEMPLATE_CATEGORY" val="diagram"/>
  <p:tag name="KSO_WM_TEMPLATE_INDEX" val="2021372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68313600ac594ec8a2bd8a668c78299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b7d1f8f327643f38cd9dd8b28262cf1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54054ed1e2fb7ff61"/>
  <p:tag name="KSO_WM_TEMPLATE_ASSEMBLE_GROUPID" val="60656ec54054ed1e2fb7ff6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33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3.948*36.7"/>
  <p:tag name="KSO_WM_SLIDE_POSITION" val="48*431.3"/>
  <p:tag name="KSO_WM_TAG_VERSION" val="1.0"/>
  <p:tag name="KSO_WM_BEAUTIFY_FLAG" val="#wm#"/>
  <p:tag name="KSO_WM_TEMPLATE_CATEGORY" val="diagram"/>
  <p:tag name="KSO_WM_TEMPLATE_INDEX" val="20213336"/>
  <p:tag name="KSO_WM_SLIDE_LAYOUT" val="a_d_h"/>
  <p:tag name="KSO_WM_SLIDE_LAYOUT_CNT" val="1_2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9:21&quot;,&quot;maxSize&quot;:{&quot;size1&quot;:26.699999999999999},&quot;minSize&quot;:{&quot;size1&quot;:20},&quot;normalSize&quot;:{&quot;size1&quot;:20.000185185185181},&quot;subLayout&quot;:[{&quot;id&quot;:&quot;2021-04-01T15:19:21&quot;,&quot;margin&quot;:{&quot;bottom&quot;:0,&quot;left&quot;:1.6929999589920044,&quot;right&quot;:1.6929999589920044,&quot;top&quot;:1.7230000495910645},&quot;type&quot;:0},{&quot;id&quot;:&quot;2021-04-01T15:19:21&quot;,&quot;maxSize&quot;:{&quot;size1&quot;:63},&quot;minSize&quot;:{&quot;size1&quot;:54.5},&quot;normalSize&quot;:{&quot;size1&quot;:54.500224923360165},&quot;subLayout&quot;:[{&quot;direction&quot;:1,&quot;id&quot;:&quot;2021-04-01T15:19:21&quot;,&quot;maxSize&quot;:{&quot;size1&quot;:48.799999999999997},&quot;minSize&quot;:{&quot;size1&quot;:48.799999999999997},&quot;normalSize&quot;:{&quot;size1&quot;:48.799999999999997},&quot;subLayout&quot;:[{&quot;id&quot;:&quot;2021-04-01T15:19:21&quot;,&quot;margin&quot;:{&quot;bottom&quot;:0.026000002399086952,&quot;left&quot;:1.6929999589920044,&quot;right&quot;:0.026000002399086952,&quot;top&quot;:0.42300000786781311},&quot;type&quot;:0},{&quot;id&quot;:&quot;2021-04-01T15:19:21&quot;,&quot;margin&quot;:{&quot;bottom&quot;:0.026000002399086952,&quot;left&quot;:0.81999999284744263,&quot;right&quot;:1.6929999589920044,&quot;top&quot;:0.42300000786781311},&quot;type&quot;:0}],&quot;type&quot;:0},{&quot;id&quot;:&quot;2021-04-01T15:19:21&quot;,&quot;margin&quot;:{&quot;bottom&quot;:1.6929999589920044,&quot;left&quot;:1.6929999589920044,&quot;right&quot;:1.6929999589920044,&quot;top&quot;:0.81999999284744263},&quot;maxSize&quot;:{&quot;size1&quot;:52.953945191552791},&quot;minSize&quot;:{&quot;size1&quot;:37.053945191552785},&quot;normalSize&quot;:{&quot;size1&quot;:40.199144581388012},&quot;subLayout&quot;:[{&quot;id&quot;:&quot;2021-04-01T15:19:21&quot;,&quot;margin&quot;:{&quot;bottom&quot;:0.046929735690355301,&quot;left&quot;:1.6929999589920044,&quot;right&quot;:1.6929999589920044,&quot;top&quot;:0.81999999284744263},&quot;type&quot;:0},{&quot;id&quot;:&quot;2021-04-01T15:19:21&quot;,&quot;margin&quot;:{&quot;bottom&quot;:1.6929999589920044,&quot;left&quot;:1.6929999589920044,&quot;right&quot;:1.6929999589920044,&quot;top&quot;:0.14886149764060974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96420553136823a5e61c7"/>
  <p:tag name="KSO_WM_CHIP_FILLPROP" val="[[{&quot;text_align&quot;:&quot;lt&quot;,&quot;text_direction&quot;:&quot;horizontal&quot;,&quot;support_big_font&quot;:false,&quot;fill_id&quot;:&quot;ccf7ac6eb78242d3b46403a79b5acfa5&quot;,&quot;fill_align&quot;:&quot;lt&quot;,&quot;chip_types&quot;:[&quot;header&quot;]},{&quot;text_align&quot;:&quot;lm&quot;,&quot;text_direction&quot;:&quot;horizontal&quot;,&quot;support_features&quot;:[&quot;collage&quot;],&quot;support_big_font&quot;:false,&quot;fill_id&quot;:&quot;f2c2f54f95b24ec3afa774b7aabd4290&quot;,&quot;fill_align&quot;:&quot;lm&quot;,&quot;chip_types&quot;:[&quot;pictext&quot;,&quot;picture&quot;,&quot;chart&quot;,&quot;table&quot;]},{&quot;text_align&quot;:&quot;lm&quot;,&quot;text_direction&quot;:&quot;horizontal&quot;,&quot;support_features&quot;:[&quot;collage&quot;],&quot;support_big_font&quot;:false,&quot;fill_id&quot;:&quot;54b55bc19a5f42b19b72b2359100cff1&quot;,&quot;fill_align&quot;:&quot;lm&quot;,&quot;chip_types&quot;:[&quot;pictext&quot;,&quot;picture&quot;,&quot;chart&quot;,&quot;table&quot;]},{&quot;text_align&quot;:&quot;lt&quot;,&quot;text_direction&quot;:&quot;horizontal&quot;,&quot;support_big_font&quot;:false,&quot;fill_id&quot;:&quot;d47d495373684b538a3af4bf9deb6852&quot;,&quot;fill_align&quot;:&quot;lt&quot;,&quot;chip_types&quot;:[&quot;text&quot;]}]]"/>
  <p:tag name="FIXED_XID_TMP" val="5f5ee1ca4d6848d78f644aec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6ed04054ed1e2fb80025"/>
  <p:tag name="KSO_WM_TEMPLATE_ASSEMBLE_GROUPID" val="60656ed04054ed1e2fb80025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ID" val="diagram20213336_1*a*1"/>
  <p:tag name="KSO_WM_TEMPLATE_CATEGORY" val="diagram"/>
  <p:tag name="KSO_WM_TEMPLATE_INDEX" val="2021333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14ae716bbd1047eb9bdc83c42ef6852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66befa9092b8485bb8d43f377aca5e7b"/>
  <p:tag name="KSO_WM_UNIT_TEXT_FILL_FORE_SCHEMECOLOR_INDEX_BRIGHTNESS" val="0"/>
  <p:tag name="KSO_WM_UNIT_TEXT_FILL_FORE_SCHEMECOLOR_INDEX" val="13"/>
  <p:tag name="KSO_WM_UNIT_TEXT_FILL_TYPE" val="1"/>
  <p:tag name="KSO_WM_TEMPLATE_ASSEMBLE_XID" val="60656ed04054ed1e2fb80025"/>
  <p:tag name="KSO_WM_TEMPLATE_ASSEMBLE_GROUPID" val="60656ed04054ed1e2fb8002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43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3336_1*h_a*1_1"/>
  <p:tag name="KSO_WM_TEMPLATE_CATEGORY" val="diagram"/>
  <p:tag name="KSO_WM_TEMPLATE_INDEX" val="2021333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65ed9c7c23047bba15336e47590de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c8bacdcc37a14cc0b120b508ccaabe6a"/>
  <p:tag name="KSO_WM_UNIT_TEXT_FILL_FORE_SCHEMECOLOR_INDEX_BRIGHTNESS" val="0"/>
  <p:tag name="KSO_WM_UNIT_TEXT_FILL_FORE_SCHEMECOLOR_INDEX" val="13"/>
  <p:tag name="KSO_WM_UNIT_TEXT_FILL_TYPE" val="1"/>
  <p:tag name="KSO_WM_TEMPLATE_ASSEMBLE_XID" val="60656ed04054ed1e2fb80025"/>
  <p:tag name="KSO_WM_TEMPLATE_ASSEMBLE_GROUPID" val="60656ed04054ed1e2fb8002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3336_1*h_f*1_1"/>
  <p:tag name="KSO_WM_TEMPLATE_CATEGORY" val="diagram"/>
  <p:tag name="KSO_WM_TEMPLATE_INDEX" val="2021333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43"/>
  <p:tag name="KSO_WM_UNIT_SHOW_EDIT_AREA_INDICATION" val="1"/>
  <p:tag name="KSO_WM_CHIP_GROUPID" val="5e6b05b36848fb12bee65ad8"/>
  <p:tag name="KSO_WM_CHIP_XID" val="5e6b05b36848fb12bee65ada"/>
  <p:tag name="KSO_WM_UNIT_DEC_AREA_ID" val="02c77b323a75462098446b562670a5d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c8bacdcc37a14cc0b120b508ccaabe6a"/>
  <p:tag name="KSO_WM_UNIT_TEXT_FILL_FORE_SCHEMECOLOR_INDEX_BRIGHTNESS" val="0.25"/>
  <p:tag name="KSO_WM_UNIT_TEXT_FILL_FORE_SCHEMECOLOR_INDEX" val="13"/>
  <p:tag name="KSO_WM_UNIT_TEXT_FILL_TYPE" val="1"/>
  <p:tag name="KSO_WM_TEMPLATE_ASSEMBLE_XID" val="60656ed04054ed1e2fb80025"/>
  <p:tag name="KSO_WM_TEMPLATE_ASSEMBLE_GROUPID" val="60656ed04054ed1e2fb8002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01454_2*m_h_i*1_1_1"/>
  <p:tag name="KSO_WM_TEMPLATE_CATEGORY" val="diagram"/>
  <p:tag name="KSO_WM_TEMPLATE_INDEX" val="20201454"/>
  <p:tag name="KSO_WM_UNIT_LAYERLEVEL" val="1_1_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01454_2*m_h_i*1_1_2"/>
  <p:tag name="KSO_WM_TEMPLATE_CATEGORY" val="diagram"/>
  <p:tag name="KSO_WM_TEMPLATE_INDEX" val="20201454"/>
  <p:tag name="KSO_WM_UNIT_LAYERLEVEL" val="1_1_1"/>
  <p:tag name="KSO_WM_TAG_VERSION" val="1.0"/>
  <p:tag name="KSO_WM_BEAUTIFY_FLAG" val="#wm#"/>
  <p:tag name="KSO_WM_UNIT_FILL_FORE_SCHEMECOLOR_INDEX" val="14"/>
  <p:tag name="KSO_WM_UNIT_FILL_TYPE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201454_2*m_h_i*1_1_3"/>
  <p:tag name="KSO_WM_TEMPLATE_CATEGORY" val="diagram"/>
  <p:tag name="KSO_WM_TEMPLATE_INDEX" val="20201454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01454_2*m_h_i*1_1_4"/>
  <p:tag name="KSO_WM_TEMPLATE_CATEGORY" val="diagram"/>
  <p:tag name="KSO_WM_TEMPLATE_INDEX" val="20201454"/>
  <p:tag name="KSO_WM_UNIT_LAYERLEVEL" val="1_1_1"/>
  <p:tag name="KSO_WM_TAG_VERSION" val="1.0"/>
  <p:tag name="KSO_WM_BEAUTIFY_FLAG" val="#wm#"/>
  <p:tag name="KSO_WM_UNIT_FILL_FORE_SCHEMECOLOR_INDEX" val="5"/>
  <p:tag name="KSO_WM_UNI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148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3336_1*d*2"/>
  <p:tag name="KSO_WM_TEMPLATE_CATEGORY" val="diagram"/>
  <p:tag name="KSO_WM_TEMPLATE_INDEX" val="2021333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29eccc15c0104c548406cb0ad1db94d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e682cb99c77410a93bb46d865646ec0"/>
  <p:tag name="KSO_WM_UNIT_SUPPORT_UNIT_TYPE" val="[&quot;d&quot;,&quot;α&quot;,&quot;β&quot;]"/>
  <p:tag name="KSO_WM_TEMPLATE_ASSEMBLE_XID" val="60656ed04054ed1e2fb80025"/>
  <p:tag name="KSO_WM_TEMPLATE_ASSEMBLE_GROUPID" val="60656ed04054ed1e2fb8002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148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3336_1*d*1"/>
  <p:tag name="KSO_WM_TEMPLATE_CATEGORY" val="diagram"/>
  <p:tag name="KSO_WM_TEMPLATE_INDEX" val="20213336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22f2ec9945c4e73b87dd26da2f839a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b125ae02b364e788a4c5bed06fbcca2"/>
  <p:tag name="KSO_WM_UNIT_SUPPORT_UNIT_TYPE" val="[&quot;d&quot;,&quot;α&quot;,&quot;β&quot;]"/>
  <p:tag name="KSO_WM_TEMPLATE_ASSEMBLE_XID" val="60656ed04054ed1e2fb80025"/>
  <p:tag name="KSO_WM_TEMPLATE_ASSEMBLE_GROUPID" val="60656ed04054ed1e2fb8002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68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3.954*72.7"/>
  <p:tag name="KSO_WM_SLIDE_POSITION" val="47.9965*179.301"/>
  <p:tag name="KSO_WM_TAG_VERSION" val="1.0"/>
  <p:tag name="KSO_WM_BEAUTIFY_FLAG" val="#wm#"/>
  <p:tag name="KSO_WM_TEMPLATE_CATEGORY" val="diagram"/>
  <p:tag name="KSO_WM_TEMPLATE_INDEX" val="20212684"/>
  <p:tag name="KSO_WM_SLIDE_LAYOUT" val="a_d_h"/>
  <p:tag name="KSO_WM_SLIDE_LAYOUT_CNT" val="1_2_1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TEMPLATE_THUMBS_INDEX" val="1、6、10、14、20、26、27、28、29、31"/>
  <p:tag name="KSO_WM_SLIDE_COLORSCHEME_VERSION" val="3.2"/>
  <p:tag name="KSO_WM_SLIDE_CONSTRAINT" val="%7b%22slideConstraint%22%3a%7b%22seriesAreas%22%3a%5b%5d%2c%22singleAreas%22%3a%5b%7b%22shapes%22%3a%5b7%5d%2c%22serialConstraintIndex%22%3a-1%2c%22areatextmark%22%3a0%2c%22pictureprocessmark%22%3a0%7d%5d%7d%7d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1:54&quot;,&quot;maxSize&quot;:{&quot;size1&quot;:24.299664755197483},&quot;minSize&quot;:{&quot;size1&quot;:24.299664755197483},&quot;normalSize&quot;:{&quot;size1&quot;:24.299664755197483},&quot;subLayout&quot;:[{&quot;id&quot;:&quot;2021-04-01T15:41:54&quot;,&quot;margin&quot;:{&quot;bottom&quot;:0.81999999284744263,&quot;left&quot;:2.5399999618530273,&quot;right&quot;:3.3870000839233398,&quot;top&quot;:1.6929999589920044},&quot;type&quot;:0},{&quot;id&quot;:&quot;2021-04-01T15:41:54&quot;,&quot;maxSize&quot;:{&quot;size1&quot;:50.799557142248531},&quot;minSize&quot;:{&quot;size1&quot;:26.399557142248533},&quot;normalSize&quot;:{&quot;size1&quot;:45.705476774520299},&quot;subLayout&quot;:[{&quot;id&quot;:&quot;2021-04-01T15:41:54&quot;,&quot;margin&quot;:{&quot;bottom&quot;:1.2430000305175781,&quot;left&quot;:1.6929999589920044,&quot;right&quot;:1.6929999589920044,&quot;top&quot;:0.026000002399086952},&quot;maxSize&quot;:{&quot;size1&quot;:43.987536846194928},&quot;minSize&quot;:{&quot;size1&quot;:28.087536846194926},&quot;normalSize&quot;:{&quot;size1&quot;:32.30602833161668},&quot;subLayout&quot;:[{&quot;id&quot;:&quot;2021-04-01T15:41:54&quot;,&quot;margin&quot;:{&quot;bottom&quot;:0.046929735690355301,&quot;left&quot;:1.6929999589920044,&quot;right&quot;:1.6929999589920044,&quot;top&quot;:0.026000002399086952},&quot;type&quot;:0},{&quot;id&quot;:&quot;2021-04-01T15:41:54&quot;,&quot;margin&quot;:{&quot;bottom&quot;:1.2430000305175781,&quot;left&quot;:1.6929999589920044,&quot;right&quot;:1.6929999589920044,&quot;top&quot;:0.14886203408241272},&quot;type&quot;:0}],&quot;type&quot;:0},{&quot;direction&quot;:1,&quot;id&quot;:&quot;2021-04-01T15:41:54&quot;,&quot;maxSize&quot;:{&quot;size1&quot;:66.200000000000003},&quot;minSize&quot;:{&quot;size1&quot;:33.799999999999997},&quot;normalSize&quot;:{&quot;size1&quot;:66.200000000000003},&quot;subLayout&quot;:[{&quot;id&quot;:&quot;2021-04-01T15:41:54&quot;,&quot;margin&quot;:{&quot;bottom&quot;:1.6929999589920044,&quot;left&quot;:1.6929999589920044,&quot;right&quot;:0.42300000786781311,&quot;top&quot;:0.026000002399086952},&quot;type&quot;:0},{&quot;id&quot;:&quot;2021-04-01T15:41:54&quot;,&quot;margin&quot;:{&quot;bottom&quot;:1.6929999589920044,&quot;left&quot;:0.42300000786781311,&quot;right&quot;:1.6929999589920044,&quot;top&quot;:0.026000002399086952},&quot;type&quot;:0}],&quot;type&quot;:0}],&quot;type&quot;:0}],&quot;type&quot;:0}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3b20abe0fb754eea9798a98df6aeb5fa&quot;,&quot;fill_align&quot;:&quot;lb&quot;,&quot;text_align&quot;:&quot;lb&quot;,&quot;text_direction&quot;:&quot;horizontal&quot;,&quot;chip_types&quot;:[&quot;header&quot;]},{&quot;fill_id&quot;:&quot;522e3d61ab904b09803ebac8b95b7233&quot;,&quot;fill_align&quot;:&quot;lt&quot;,&quot;text_align&quot;:&quot;lt&quot;,&quot;text_direction&quot;:&quot;horizontal&quot;,&quot;chip_types&quot;:[&quot;text&quot;]},{&quot;fill_id&quot;:&quot;06f9c62be9ad4c6aa76f55aa2cb6bdfe&quot;,&quot;fill_align&quot;:&quot;lt&quot;,&quot;text_align&quot;:&quot;lt&quot;,&quot;text_direction&quot;:&quot;horizontal&quot;,&quot;chip_types&quot;:[&quot;picture&quot;],&quot;support_features&quot;:[&quot;collage&quot;]},{&quot;fill_id&quot;:&quot;d2c5abe041bd40478ad231c5870775f7&quot;,&quot;fill_align&quot;:&quot;lt&quot;,&quot;text_align&quot;:&quot;lt&quot;,&quot;text_direction&quot;:&quot;horizontal&quot;,&quot;chip_types&quot;:[&quot;text&quot;]}],[{&quot;fill_id&quot;:&quot;3b20abe0fb754eea9798a98df6aeb5fa&quot;,&quot;fill_align&quot;:&quot;lb&quot;,&quot;text_align&quot;:&quot;lb&quot;,&quot;text_direction&quot;:&quot;horizontal&quot;,&quot;chip_types&quot;:[&quot;header&quot;]},{&quot;fill_id&quot;:&quot;522e3d61ab904b09803ebac8b95b7233&quot;,&quot;fill_align&quot;:&quot;lt&quot;,&quot;text_align&quot;:&quot;lt&quot;,&quot;text_direction&quot;:&quot;horizontal&quot;,&quot;chip_types&quot;:[&quot;text&quot;]},{&quot;fill_id&quot;:&quot;06f9c62be9ad4c6aa76f55aa2cb6bdfe&quot;,&quot;fill_align&quot;:&quot;lt&quot;,&quot;text_align&quot;:&quot;lt&quot;,&quot;text_direction&quot;:&quot;horizontal&quot;,&quot;chip_types&quot;:[&quot;pictext&quot;,&quot;text&quot;,&quot;picture&quot;,&quot;chart&quot;,&quot;table&quot;,&quot;video&quot;],&quot;support_features&quot;:[&quot;collage&quot;]},{&quot;fill_id&quot;:&quot;d2c5abe041bd40478ad231c5870775f7&quot;,&quot;fill_align&quot;:&quot;lt&quot;,&quot;text_align&quot;:&quot;lt&quot;,&quot;text_direction&quot;:&quot;horizontal&quot;,&quot;chip_types&quot;:[&quot;pictext&quot;,&quot;text&quot;,&quot;picture&quot;,&quot;chart&quot;,&quot;table&quot;,&quot;video&quot;],&quot;support_features&quot;:[&quot;collage&quot;]}]]"/>
  <p:tag name="KSO_WM_CHIP_XID" val="5ef3209bc6295c63c1a2e08a"/>
  <p:tag name="KSO_WM_SLIDE_CAN_ADD_NAVIGATION" val="1"/>
  <p:tag name="KSO_WM_CHIP_GROUPID" val="5ef3209bc6295c63c1a2e089"/>
  <p:tag name="KSO_WM_SLIDE_BK_DARK_LIGHT" val="2"/>
  <p:tag name="KSO_WM_SLIDE_BACKGROUND_TYPE" val="general"/>
  <p:tag name="KSO_WM_SLIDE_SUPPORT_FEATURE_TYPE" val="0"/>
  <p:tag name="KSO_WM_TEMPLATE_ASSEMBLE_XID" val="60656f594054ed1e2fb8087a"/>
  <p:tag name="KSO_WM_TEMPLATE_ASSEMBLE_GROUPID" val="60656f594054ed1e2fb8087a"/>
  <p:tag name="KSO_WM_SPECIAL_SOURCE" val="bdnul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2684_1*a*1"/>
  <p:tag name="KSO_WM_TEMPLATE_CATEGORY" val="diagram"/>
  <p:tag name="KSO_WM_TEMPLATE_INDEX" val="20212684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4ee415d1ae41bab69990219c1154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db4abb202cfb4d91a5e3dc846d1c744d"/>
  <p:tag name="KSO_WM_UNIT_TEXT_FILL_FORE_SCHEMECOLOR_INDEX_BRIGHTNESS" val="0"/>
  <p:tag name="KSO_WM_UNIT_TEXT_FILL_FORE_SCHEMECOLOR_INDEX" val="13"/>
  <p:tag name="KSO_WM_UNIT_TEXT_FILL_TYPE" val="1"/>
  <p:tag name="KSO_WM_TEMPLATE_ASSEMBLE_XID" val="60656f594054ed1e2fb8087a"/>
  <p:tag name="KSO_WM_TEMPLATE_ASSEMBLE_GROUPID" val="60656f594054ed1e2fb8087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43"/>
  <p:tag name="KSO_WM_UNIT_HIGHLIGHT" val="0"/>
  <p:tag name="KSO_WM_UNIT_COMPATIBLE" val="0"/>
  <p:tag name="KSO_WM_UNIT_DIAGRAM_ISNUMVISUAL" val="0"/>
  <p:tag name="KSO_WM_UNIT_DIAGRAM_ISREFERUNIT" val="0"/>
  <p:tag name="KSO_WM_UNIT_ID" val="diagram20212684_1*h_a*1_1"/>
  <p:tag name="KSO_WM_TEMPLATE_CATEGORY" val="diagram"/>
  <p:tag name="KSO_WM_TEMPLATE_INDEX" val="2021268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84633dcc835945ccacaa77c4f457b88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97d759d47cc43f09b6134a02ba20520"/>
  <p:tag name="KSO_WM_UNIT_TEXT_FILL_FORE_SCHEMECOLOR_INDEX_BRIGHTNESS" val="0"/>
  <p:tag name="KSO_WM_UNIT_TEXT_FILL_FORE_SCHEMECOLOR_INDEX" val="13"/>
  <p:tag name="KSO_WM_UNIT_TEXT_FILL_TYPE" val="1"/>
  <p:tag name="KSO_WM_TEMPLATE_ASSEMBLE_XID" val="60656f594054ed1e2fb8087a"/>
  <p:tag name="KSO_WM_TEMPLATE_ASSEMBLE_GROUPID" val="60656f594054ed1e2fb8087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684_1*h_f*1_1"/>
  <p:tag name="KSO_WM_TEMPLATE_CATEGORY" val="diagram"/>
  <p:tag name="KSO_WM_TEMPLATE_INDEX" val="2021268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86"/>
  <p:tag name="KSO_WM_UNIT_SHOW_EDIT_AREA_INDICATION" val="1"/>
  <p:tag name="KSO_WM_CHIP_GROUPID" val="5e6b05b36848fb12bee65ad8"/>
  <p:tag name="KSO_WM_CHIP_XID" val="5e6b05b36848fb12bee65ada"/>
  <p:tag name="KSO_WM_UNIT_DEC_AREA_ID" val="681294e51676449fb1f8a0806075644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97d759d47cc43f09b6134a02ba20520"/>
  <p:tag name="KSO_WM_UNIT_TEXT_FILL_FORE_SCHEMECOLOR_INDEX_BRIGHTNESS" val="0.25"/>
  <p:tag name="KSO_WM_UNIT_TEXT_FILL_FORE_SCHEMECOLOR_INDEX" val="13"/>
  <p:tag name="KSO_WM_UNIT_TEXT_FILL_TYPE" val="1"/>
  <p:tag name="KSO_WM_TEMPLATE_ASSEMBLE_XID" val="60656f594054ed1e2fb8087a"/>
  <p:tag name="KSO_WM_TEMPLATE_ASSEMBLE_GROUPID" val="60656f594054ed1e2fb8087a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84_1*i*1"/>
  <p:tag name="KSO_WM_TEMPLATE_CATEGORY" val="diagram"/>
  <p:tag name="KSO_WM_TEMPLATE_INDEX" val="20212684"/>
  <p:tag name="KSO_WM_UNIT_LAYERLEVEL" val="1"/>
  <p:tag name="KSO_WM_TAG_VERSION" val="1.0"/>
  <p:tag name="KSO_WM_UNIT_COLOR_SCHEME_SHAPE_ID" val="47"/>
  <p:tag name="KSO_WM_UNIT_COLOR_SCHEME_PARENT_PAGE" val="0_1"/>
  <p:tag name="KSO_WM_UNIT_ADJUSTLAYOUT_ID" val="47"/>
  <p:tag name="KSO_WM_UNIT_BLOCK" val="0"/>
  <p:tag name="KSO_WM_UNIT_SM_LIMIT_TYPE" val="2"/>
  <p:tag name="KSO_WM_UNIT_DEC_AREA_ID" val="9082cdeb12954351ae797c4760a29bc6"/>
  <p:tag name="KSO_WM_UNIT_DECORATE_INFO" val="{&quot;ReferentInfo&quot;:{&quot;Id&quot;:&quot;slide&quot;,&quot;X&quot;:{&quot;Pos&quot;:2},&quot;Y&quot;:{&quot;Pos&quot;:0}},&quot;DecorateInfoX&quot;:{&quot;Pos&quot;:2,&quot;IsAbs&quot;:true},&quot;DecorateInfoY&quot;:{&quot;Pos&quot;:0,&quot;IsAbs&quot;:false},&quot;DecorateInfoW&quot;:{&quot;IsAbs&quot;:false},&quot;DecorateInfoH&quot;:{&quot;IsAbs&quot;:false},&quot;whChangeMode&quot;:1}"/>
  <p:tag name="KSO_WM_CHIP_GROUPID" val="5ef3209bc6295c63c1a2e089"/>
  <p:tag name="KSO_WM_CHIP_XID" val="5ef3209bc6295c63c1a2e08a"/>
  <p:tag name="KSO_WM_TEMPLATE_ASSEMBLE_XID" val="60656f594054ed1e2fb8087a"/>
  <p:tag name="KSO_WM_TEMPLATE_ASSEMBLE_GROUPID" val="60656f594054ed1e2fb8087a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684_1*i*4"/>
  <p:tag name="KSO_WM_TEMPLATE_CATEGORY" val="diagram"/>
  <p:tag name="KSO_WM_TEMPLATE_INDEX" val="20212684"/>
  <p:tag name="KSO_WM_UNIT_LAYERLEVEL" val="1"/>
  <p:tag name="KSO_WM_TAG_VERSION" val="1.0"/>
  <p:tag name="KSO_WM_UNIT_COLOR_SCHEME_SHAPE_ID" val="26"/>
  <p:tag name="KSO_WM_UNIT_COLOR_SCHEME_PARENT_PAGE" val="0_1"/>
  <p:tag name="KSO_WM_UNIT_ADJUSTLAYOUT_ID" val="26"/>
  <p:tag name="KSO_WM_UNIT_BLOCK" val="0"/>
  <p:tag name="KSO_WM_UNIT_SM_LIMIT_TYPE" val="2"/>
  <p:tag name="KSO_WM_UNIT_DEC_AREA_ID" val="88500d61126a4af3998c28d8fcb2f0f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3209bc6295c63c1a2e089"/>
  <p:tag name="KSO_WM_CHIP_XID" val="5ef3209bc6295c63c1a2e08a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594054ed1e2fb8087a"/>
  <p:tag name="KSO_WM_TEMPLATE_ASSEMBLE_GROUPID" val="60656f594054ed1e2fb8087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684_1*i*5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16"/>
  <p:tag name="KSO_WM_UNIT_COLOR_SCHEME_PARENT_PAGE" val="0_1"/>
  <p:tag name="KSO_WM_UNIT_DECOLORIZATION" val="1"/>
  <p:tag name="KSO_WM_UNIT_ADJUSTLAYOUT_ID" val="16"/>
  <p:tag name="KSO_WM_UNIT_BLOCK" val="0"/>
  <p:tag name="KSO_WM_UNIT_SM_LIMIT_TYPE" val="0"/>
  <p:tag name="KSO_WM_UNIT_DEC_AREA_ID" val="5359676379684683ac5e9d27e4960e8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2},&quot;ReferentInfo&quot;:{&quot;Id&quot;:&quot;84633dcc835945ccacaa77c4f457b88a;681294e51676449fb1f8a08060756445&quot;,&quot;X&quot;:{&quot;Pos&quot;:1},&quot;Y&quot;:{&quot;Pos&quot;:2}},&quot;whChangeMode&quot;:0}"/>
  <p:tag name="KSO_WM_CHIP_GROUPID" val="5ef3209bc6295c63c1a2e089"/>
  <p:tag name="KSO_WM_CHIP_XID" val="5ef3209bc6295c63c1a2e08a"/>
  <p:tag name="KSO_WM_UNIT_LINE_FORE_SCHEMECOLOR_INDEX_BRIGHTNESS" val="-0.25"/>
  <p:tag name="KSO_WM_UNIT_LINE_FORE_SCHEMECOLOR_INDEX" val="14"/>
  <p:tag name="KSO_WM_UNIT_LINE_FILL_TYPE" val="2"/>
  <p:tag name="KSO_WM_TEMPLATE_ASSEMBLE_XID" val="60656f594054ed1e2fb8087a"/>
  <p:tag name="KSO_WM_TEMPLATE_ASSEMBLE_GROUPID" val="60656f594054ed1e2fb8087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2684_1*i*2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45"/>
  <p:tag name="KSO_WM_UNIT_COLOR_SCHEME_PARENT_PAGE" val="0_1"/>
  <p:tag name="KSO_WM_UNIT_ADJUSTLAYOUT_ID" val="45"/>
  <p:tag name="KSO_WM_UNIT_SM_LIMIT_TYPE" val="2"/>
  <p:tag name="KSO_WM_CHIP_GROUPID" val="5ef3209bc6295c63c1a2e089"/>
  <p:tag name="KSO_WM_CHIP_XID" val="5ef3209bc6295c63c1a2e08a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VALUE" val="2"/>
  <p:tag name="KSO_WM_TEMPLATE_ASSEMBLE_XID" val="60656f594054ed1e2fb8087a"/>
  <p:tag name="KSO_WM_TEMPLATE_ASSEMBLE_GROUPID" val="60656f594054ed1e2fb8087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684_1*i*3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46"/>
  <p:tag name="KSO_WM_UNIT_COLOR_SCHEME_PARENT_PAGE" val="0_1"/>
  <p:tag name="KSO_WM_UNIT_ADJUSTLAYOUT_ID" val="46"/>
  <p:tag name="KSO_WM_UNIT_SM_LIMIT_TYPE" val="2"/>
  <p:tag name="KSO_WM_CHIP_GROUPID" val="5ef3209bc6295c63c1a2e089"/>
  <p:tag name="KSO_WM_CHIP_XID" val="5ef3209bc6295c63c1a2e08a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"/>
  <p:tag name="KSO_WM_TEMPLATE_ASSEMBLE_XID" val="60656f594054ed1e2fb8087a"/>
  <p:tag name="KSO_WM_TEMPLATE_ASSEMBLE_GROUPID" val="60656f594054ed1e2fb8087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203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2684_1*d*2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815f232c3ab483b96e21bc3fdcafb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b6af9afd6014f5084b3b7d64d1096bd"/>
  <p:tag name="KSO_WM_UNIT_SUPPORT_UNIT_TYPE" val="[&quot;d&quot;,&quot;α&quot;,&quot;β&quot;,&quot;θ&quot;]"/>
  <p:tag name="KSO_WM_TEMPLATE_ASSEMBLE_XID" val="60656f594054ed1e2fb8087a"/>
  <p:tag name="KSO_WM_TEMPLATE_ASSEMBLE_GROUPID" val="60656f594054ed1e2fb8087a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931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684_1*d*1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72b5c33f623d463abe6f823708787db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b745d88acd7f49cdbe3028c9b72f614a"/>
  <p:tag name="KSO_WM_UNIT_SUPPORT_UNIT_TYPE" val="[&quot;d&quot;,&quot;α&quot;,&quot;β&quot;,&quot;θ&quot;]"/>
  <p:tag name="KSO_WM_TEMPLATE_ASSEMBLE_XID" val="60656f594054ed1e2fb8087a"/>
  <p:tag name="KSO_WM_TEMPLATE_ASSEMBLE_GROUPID" val="60656f594054ed1e2fb8087a"/>
  <p:tag name="KSO_WM_UNIT_PICTURE_CLIP_FLAG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49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540"/>
  <p:tag name="KSO_WM_SLIDE_POSITION" val="47*0"/>
  <p:tag name="KSO_WM_TAG_VERSION" val="1.0"/>
  <p:tag name="KSO_WM_BEAUTIFY_FLAG" val="#wm#"/>
  <p:tag name="KSO_WM_TEMPLATE_CATEGORY" val="diagram"/>
  <p:tag name="KSO_WM_TEMPLATE_INDEX" val="20214497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3:53&quot;,&quot;maxSize&quot;:{&quot;size1&quot;:51.200000000000003},&quot;minSize&quot;:{&quot;size1&quot;:51.200000000000003},&quot;normalSize&quot;:{&quot;size1&quot;:51.200000000000003},&quot;subLayout&quot;:[{&quot;id&quot;:&quot;2021-04-01T15:53:53&quot;,&quot;maxSize&quot;:{&quot;size1&quot;:53.077704874674474},&quot;minSize&quot;:{&quot;size1&quot;:53.077704874674474},&quot;normalSize&quot;:{&quot;size1&quot;:53.077704874674474},&quot;subLayout&quot;:[{&quot;id&quot;:&quot;2021-04-01T15:53:53&quot;,&quot;margin&quot;:{&quot;bottom&quot;:0.42300000786781311,&quot;left&quot;:5.9270000457763672,&quot;right&quot;:4.2069997787475586,&quot;top&quot;:3.809999942779541},&quot;type&quot;:0},{&quot;id&quot;:&quot;2021-04-01T15:53:53&quot;,&quot;margin&quot;:{&quot;bottom&quot;:3.809999942779541,&quot;left&quot;:5.9270000457763672,&quot;right&quot;:4.2069997787475586,&quot;top&quot;:1.2699999809265137},&quot;type&quot;:0}],&quot;type&quot;:0},{&quot;id&quot;:&quot;2021-04-01T15:53:53&quot;,&quot;margin&quot;:{&quot;bottom&quot;:3.809999942779541,&quot;left&quot;:0.026000002399086952,&quot;right&quot;:4.6570000648498535,&quot;top&quot;:3.809999942779541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1834d9ed5a6423bb2dc8805ac6b1b03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false,&quot;fill_id&quot;:&quot;39f49e07dea14cc8aee1c0eece94dac2&quot;,&quot;fill_align&quot;:&quot;lm&quot;,&quot;chip_types&quot;:[&quot;diagram&quot;,&quot;text&quot;,&quot;picture&quot;,&quot;chart&quot;,&quot;table&quot;,&quot;video&quot;]},{&quot;text_align&quot;:&quot;lt&quot;,&quot;text_direction&quot;:&quot;horizontal&quot;,&quot;support_big_font&quot;:true,&quot;fill_id&quot;:&quot;1c22cd87870941c99868dcad42277165&quot;,&quot;fill_align&quot;:&quot;lt&quot;,&quot;chip_types&quot;:[&quot;text&quot;]}]]"/>
  <p:tag name="KSO_WM_CHIP_XID" val="5f3113969c36e2348c3efa70"/>
  <p:tag name="KSO_WM_CHIP_DECFILLPROP" val="[]"/>
  <p:tag name="KSO_WM_SLIDE_CAN_ADD_NAVIGATION" val="1"/>
  <p:tag name="KSO_WM_CHIP_GROUPID" val="5f3113969c36e2348c3efa6f"/>
  <p:tag name="KSO_WM_SLIDE_BK_DARK_LIGHT" val="2"/>
  <p:tag name="KSO_WM_SLIDE_BACKGROUND_TYPE" val="general"/>
  <p:tag name="KSO_WM_SLIDE_SUPPORT_FEATURE_TYPE" val="3"/>
  <p:tag name="KSO_WM_TEMPLATE_ASSEMBLE_XID" val="60656f934054ed1e2fb80cba"/>
  <p:tag name="KSO_WM_TEMPLATE_ASSEMBLE_GROUPID" val="60656f934054ed1e2fb80cb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871fa30d8d92441c9918ee2874e56ea3"/>
  <p:tag name="KSO_WM_UNIT_HIGHLIGHT" val="0"/>
  <p:tag name="KSO_WM_UNIT_COMPATIBLE" val="0"/>
  <p:tag name="KSO_WM_UNIT_DIAGRAM_ISNUMVISUAL" val="0"/>
  <p:tag name="KSO_WM_UNIT_DIAGRAM_ISREFERUNIT" val="0"/>
  <p:tag name="KSO_WM_UNIT_ID" val="diagram20214497_1*i*1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960"/>
  <p:tag name="KSO_WM_TEMPLATE_ASSEMBLE_XID" val="60656f934054ed1e2fb80cba"/>
  <p:tag name="KSO_WM_TEMPLATE_ASSEMBLE_GROUPID" val="60656f934054ed1e2fb80cb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9183ac77025f47179500f11acb752a86"/>
  <p:tag name="KSO_WM_UNIT_HIGHLIGHT" val="0"/>
  <p:tag name="KSO_WM_UNIT_COMPATIBLE" val="0"/>
  <p:tag name="KSO_WM_UNIT_DIAGRAM_ISNUMVISUAL" val="0"/>
  <p:tag name="KSO_WM_UNIT_DIAGRAM_ISREFERUNIT" val="0"/>
  <p:tag name="KSO_WM_UNIT_ID" val="diagram20214497_1*i*2"/>
  <p:tag name="KSO_WM_TEMPLATE_CATEGORY" val="diagram"/>
  <p:tag name="KSO_WM_TEMPLATE_INDEX" val="20214497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PA" val="v5.2.11"/>
  <p:tag name="KSO_WM_CHIP_GROUPID" val="5f3113969c36e2348c3efa6f"/>
  <p:tag name="KSO_WM_CHIP_XID" val="5f3113969c36e2348c3efa7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75"/>
  <p:tag name="KSO_WM_TEMPLATE_ASSEMBLE_XID" val="60656f934054ed1e2fb80cba"/>
  <p:tag name="KSO_WM_TEMPLATE_ASSEMBLE_GROUPID" val="60656f934054ed1e2fb80cba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5a8c09a975094f4fbdc74264562238cc"/>
  <p:tag name="KSO_WM_UNIT_HIGHLIGHT" val="0"/>
  <p:tag name="KSO_WM_UNIT_COMPATIBLE" val="0"/>
  <p:tag name="KSO_WM_UNIT_DIAGRAM_ISNUMVISUAL" val="0"/>
  <p:tag name="KSO_WM_UNIT_DIAGRAM_ISREFERUNIT" val="0"/>
  <p:tag name="KSO_WM_UNIT_ID" val="diagram20214497_1*i*3"/>
  <p:tag name="KSO_WM_TEMPLATE_CATEGORY" val="diagram"/>
  <p:tag name="KSO_WM_TEMPLATE_INDEX" val="20214497"/>
  <p:tag name="KSO_WM_UNIT_LAYERLEVEL" val="1"/>
  <p:tag name="KSO_WM_TAG_VERSION" val="1.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1e21580b53614150abfea0c53fe7c30f&quot;,&quot;X&quot;:{&quot;Pos&quot;:0},&quot;Y&quot;:{&quot;Pos&quot;:0}},&quot;whChangeMode&quot;:0}"/>
  <p:tag name="PA" val="v5.2.11"/>
  <p:tag name="KSO_WM_CHIP_GROUPID" val="5f3113969c36e2348c3efa6f"/>
  <p:tag name="KSO_WM_CHIP_XID" val="5f3113969c36e2348c3efa70"/>
  <p:tag name="KSO_WM_UNIT_LINE_FORE_SCHEMECOLOR_INDEX_BRIGHTNESS" val="0"/>
  <p:tag name="KSO_WM_UNIT_LINE_FORE_SCHEMECOLOR_INDEX" val="14"/>
  <p:tag name="KSO_WM_UNIT_LINE_FILL_TYPE" val="2"/>
  <p:tag name="KSO_WM_TEMPLATE_ASSEMBLE_XID" val="60656f934054ed1e2fb80cba"/>
  <p:tag name="KSO_WM_TEMPLATE_ASSEMBLE_GROUPID" val="60656f934054ed1e2fb80cba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ID" val="diagram20214497_1*a*1"/>
  <p:tag name="KSO_WM_TEMPLATE_CATEGORY" val="diagram"/>
  <p:tag name="KSO_WM_TEMPLATE_INDEX" val="20214497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796a86822134c3fa92f418493ee635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6ad4a9c4cd4e2eb44da451791e16c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4497_1*f*1"/>
  <p:tag name="KSO_WM_TEMPLATE_CATEGORY" val="diagram"/>
  <p:tag name="KSO_WM_TEMPLATE_INDEX" val="20214497"/>
  <p:tag name="KSO_WM_UNIT_LAYERLEVEL" val="1"/>
  <p:tag name="KSO_WM_TAG_VERSION" val="1.0"/>
  <p:tag name="KSO_WM_UNIT_DEFAULT_FONT" val="14;20;2"/>
  <p:tag name="KSO_WM_UNIT_BLOCK" val="0"/>
  <p:tag name="KSO_WM_UNIT_VALUE" val="20"/>
  <p:tag name="KSO_WM_UNIT_SHOW_EDIT_AREA_INDICATION" val="1"/>
  <p:tag name="KSO_WM_CHIP_GROUPID" val="5e6b05596848fb12bee65ac8"/>
  <p:tag name="KSO_WM_CHIP_XID" val="5e6b05596848fb12bee65aca"/>
  <p:tag name="KSO_WM_UNIT_DEC_AREA_ID" val="1e21580b53614150abfea0c53fe7c30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2e1504f1d314a46a31f6eaf210093e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34054ed1e2fb80cba"/>
  <p:tag name="KSO_WM_TEMPLATE_ASSEMBLE_GROUPID" val="60656f934054ed1e2fb80cb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1184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4497_1*d*1"/>
  <p:tag name="KSO_WM_TEMPLATE_CATEGORY" val="diagram"/>
  <p:tag name="KSO_WM_TEMPLATE_INDEX" val="2021449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f1d743942f6428399a10a47baa8c8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5b31d8131bf4bf283fc0c96a4dcb7d2"/>
  <p:tag name="KSO_WM_UNIT_PLACING_PICTURE" val="a5b31d8131bf4bf283fc0c96a4dcb7d2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f934054ed1e2fb80cba"/>
  <p:tag name="KSO_WM_TEMPLATE_ASSEMBLE_GROUPID" val="60656f934054ed1e2fb80cba"/>
  <p:tag name="KSO_WM_UNIT_PLACING_PICTURE_USER_VIEWPORT" val="{&quot;height&quot;:3191,&quot;width&quot;:6039}"/>
  <p:tag name="KSO_WM_UNIT_PLACING_PICTURE_INFO" val="{&quot;code&quot;:&quot;A&quot;,&quot;full_picture&quot;:true,&quot;last_full_picture&quot;:&quot;A&quot;,&quot;margin&quot;:{&quot;left&quot;:42.9375,&quot;right&quot;:44.453622302622534},&quot;scheme&quot;:&quot;2-0&quot;,&quot;spacing&quot;:5}"/>
  <p:tag name="KSO_WM_UNIT_PLACING_PICTURE_USER_VIEWPORT_SMARTMENU" val="{&quot;height&quot;:2561.1610647284269,&quot;width&quot;:4972.1775539475484}"/>
  <p:tag name="KSO_WM_UNIT_PLACING_PICTURE_USER_RELATIVERECTANGLE_SMARTMENU" val="{&quot;bottom&quot;:0,&quot;left&quot;:0,&quot;right&quot;:0,&quot;top&quot;:0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1184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4497_1*d*1"/>
  <p:tag name="KSO_WM_TEMPLATE_CATEGORY" val="diagram"/>
  <p:tag name="KSO_WM_TEMPLATE_INDEX" val="20214497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f1d743942f6428399a10a47baa8c8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5b31d8131bf4bf283fc0c96a4dcb7d2"/>
  <p:tag name="KSO_WM_UNIT_PLACING_PICTURE" val="a5b31d8131bf4bf283fc0c96a4dcb7d2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f934054ed1e2fb80cba"/>
  <p:tag name="KSO_WM_TEMPLATE_ASSEMBLE_GROUPID" val="60656f934054ed1e2fb80cba"/>
  <p:tag name="KSO_WM_UNIT_PLACING_PICTURE_USER_VIEWPORT" val="{&quot;height&quot;:4224,&quot;width&quot;:6040}"/>
  <p:tag name="KSO_WM_UNIT_PLACING_PICTURE_INFO" val="{&quot;code&quot;:&quot;A&quot;,&quot;full_picture&quot;:true,&quot;last_full_picture&quot;:&quot;A&quot;,&quot;margin&quot;:{&quot;left&quot;:42.9375,&quot;right&quot;:44.453622302622534},&quot;scheme&quot;:&quot;2-0&quot;,&quot;spacing&quot;:5}"/>
  <p:tag name="KSO_WM_UNIT_PLACING_PICTURE_USER_VIEWPORT_SMARTMENU" val="{&quot;height&quot;:3438.8786081231351,&quot;width&quot;:4972.1775539475484}"/>
  <p:tag name="KSO_WM_UNIT_PLACING_PICTURE_USER_RELATIVERECTANGLE_SMARTMENU" val="{&quot;bottom&quot;:0,&quot;left&quot;:0,&quot;right&quot;:0,&quot;top&quot;:0}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06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12*444"/>
  <p:tag name="KSO_WM_SLIDE_POSITION" val="0*48"/>
  <p:tag name="KSO_WM_TAG_VERSION" val="1.0"/>
  <p:tag name="KSO_WM_BEAUTIFY_FLAG" val="#wm#"/>
  <p:tag name="KSO_WM_TEMPLATE_CATEGORY" val="diagram"/>
  <p:tag name="KSO_WM_TEMPLATE_INDEX" val="20217069"/>
  <p:tag name="KSO_WM_SLIDE_LAYOUT" val="a_d_f"/>
  <p:tag name="KSO_WM_SLIDE_LAYOUT_CNT" val="1_1_1"/>
  <p:tag name="KSO_WM_SLIDE_LAYOUT_INFO" val="{&quot;direction&quot;:1,&quot;id&quot;:&quot;2021-04-01T16:16:05&quot;,&quot;maxSize&quot;:{&quot;size1&quot;:58.799999999999997},&quot;minSize&quot;:{&quot;size1&quot;:38.799999999999997},&quot;normalSize&quot;:{&quot;size1&quot;:42.23749999999999},&quot;subLayout&quot;:[{&quot;id&quot;:&quot;2021-04-01T16:16:05&quot;,&quot;maxSize&quot;:{&quot;size1&quot;:42.199686347113719},&quot;minSize&quot;:{&quot;size1&quot;:17.799686347113717},&quot;normalSize&quot;:{&quot;size1&quot;:29.933019680447053},&quot;subLayout&quot;:[{&quot;id&quot;:&quot;2021-04-01T16:16:05&quot;,&quot;margin&quot;:{&quot;bottom&quot;:1.2699999809265137,&quot;left&quot;:2.1170001029968262,&quot;right&quot;:0.026000002399086952,&quot;top&quot;:1.6929999589920044},&quot;type&quot;:0},{&quot;id&quot;:&quot;2021-04-01T16:16:05&quot;,&quot;margin&quot;:{&quot;bottom&quot;:1.6929999589920044,&quot;left&quot;:2.1170001029968262,&quot;right&quot;:0.026000002399086952,&quot;top&quot;:1.6929999589920044},&quot;type&quot;:0}],&quot;type&quot;:0},{&quot;id&quot;:&quot;2021-04-01T16:16:05&quot;,&quot;margin&quot;:{&quot;bottom&quot;:1.6929999589920044,&quot;left&quot;:1.6670000553131104,&quot;right&quot;:1.6929999589920044,&quot;top&quot;:1.6929999589920044},&quot;type&quot;:0}],&quot;type&quot;:0}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cfb27998712faa657a7b0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c63a7e4072264d37bb9fc2fc7696d2ba&quot;,&quot;fill_align&quot;:&quot;cm&quot;,&quot;chip_types&quot;:[&quot;picture&quot;]},{&quot;text_align&quot;:&quot;lt&quot;,&quot;text_direction&quot;:&quot;horizontal&quot;,&quot;support_big_font&quot;:false,&quot;picture_toward&quot;:0,&quot;picture_dockside&quot;:[],&quot;fill_id&quot;:&quot;5d35ed4a31e74ee7b109b4a5825bd3a1&quot;,&quot;fill_align&quot;:&quot;lt&quot;,&quot;chip_types&quot;:[&quot;header&quot;]},{&quot;text_align&quot;:&quot;lt&quot;,&quot;text_direction&quot;:&quot;horizontal&quot;,&quot;support_big_font&quot;:false,&quot;picture_toward&quot;:0,&quot;picture_dockside&quot;:[],&quot;fill_id&quot;:&quot;1b84d96436fd4949826b9d5ad09a53d4&quot;,&quot;fill_align&quot;:&quot;lt&quot;,&quot;chip_types&quot;:[&quot;text&quot;]}]]"/>
  <p:tag name="KSO_WM_CHIP_DECFILLPROP" val="[]"/>
  <p:tag name="KSO_WM_CHIP_GROUPID" val="5facfb27998712faa657a7af"/>
  <p:tag name="KSO_WM_SLIDE_BK_DARK_LIGHT" val="2"/>
  <p:tag name="KSO_WM_SLIDE_BACKGROUND_TYPE" val="general"/>
  <p:tag name="KSO_WM_SLIDE_SUPPORT_FEATURE_TYPE" val="8"/>
  <p:tag name="KSO_WM_TEMPLATE_ASSEMBLE_XID" val="606570524054ed1e2fb814c2"/>
  <p:tag name="KSO_WM_TEMPLATE_ASSEMBLE_GROUPID" val="606570524054ed1e2fb814c2"/>
  <p:tag name="KSO_WM_SPECIAL_SOURCE" val="bdnul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7069_1*a*1"/>
  <p:tag name="KSO_WM_TEMPLATE_CATEGORY" val="diagram"/>
  <p:tag name="KSO_WM_TEMPLATE_INDEX" val="20217069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7d34eee6f014901845657622b69ecd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88226f64087744e1a8841c51db8703b1"/>
  <p:tag name="KSO_WM_UNIT_TEXT_FILL_FORE_SCHEMECOLOR_INDEX_BRIGHTNESS" val="0"/>
  <p:tag name="KSO_WM_UNIT_TEXT_FILL_FORE_SCHEMECOLOR_INDEX" val="13"/>
  <p:tag name="KSO_WM_UNIT_TEXT_FILL_TYPE" val="1"/>
  <p:tag name="KSO_WM_TEMPLATE_ASSEMBLE_XID" val="606570524054ed1e2fb814c2"/>
  <p:tag name="KSO_WM_TEMPLATE_ASSEMBLE_GROUPID" val="606570524054ed1e2fb814c2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f727960068514fe6bbb27093305fb741"/>
  <p:tag name="KSO_WM_UNIT_HIGHLIGHT" val="0"/>
  <p:tag name="KSO_WM_UNIT_COMPATIBLE" val="0"/>
  <p:tag name="KSO_WM_UNIT_DIAGRAM_ISNUMVISUAL" val="0"/>
  <p:tag name="KSO_WM_UNIT_DIAGRAM_ISREFERUNIT" val="0"/>
  <p:tag name="KSO_WM_UNIT_ID" val="diagram20217069_1*i*1"/>
  <p:tag name="KSO_WM_TEMPLATE_CATEGORY" val="diagram"/>
  <p:tag name="KSO_WM_TEMPLATE_INDEX" val="20217069"/>
  <p:tag name="KSO_WM_UNIT_LAYERLEVEL" val="1"/>
  <p:tag name="KSO_WM_TAG_VERSION" val="1.0"/>
  <p:tag name="KSO_WM_UNIT_SM_LIMIT_TYPE" val="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acfb27998712faa657a7af"/>
  <p:tag name="KSO_WM_CHIP_XID" val="5facfb27998712faa657a7b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TEMPLATE_ASSEMBLE_XID" val="606570524054ed1e2fb814c2"/>
  <p:tag name="KSO_WM_TEMPLATE_ASSEMBLE_GROUPID" val="606570524054ed1e2fb814c2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2684_1*i*1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47"/>
  <p:tag name="KSO_WM_UNIT_COLOR_SCHEME_PARENT_PAGE" val="0_1"/>
  <p:tag name="KSO_WM_UNIT_ADJUSTLAYOUT_ID" val="47"/>
  <p:tag name="KSO_WM_UNIT_BLOCK" val="0"/>
  <p:tag name="KSO_WM_UNIT_SM_LIMIT_TYPE" val="2"/>
  <p:tag name="KSO_WM_UNIT_DEC_AREA_ID" val="9082cdeb12954351ae797c4760a29bc6"/>
  <p:tag name="KSO_WM_UNIT_DECORATE_INFO" val="{&quot;ReferentInfo&quot;:{&quot;Id&quot;:&quot;slide&quot;,&quot;X&quot;:{&quot;Pos&quot;:2},&quot;Y&quot;:{&quot;Pos&quot;:0}},&quot;DecorateInfoX&quot;:{&quot;Pos&quot;:2,&quot;IsAbs&quot;:true},&quot;DecorateInfoY&quot;:{&quot;Pos&quot;:0,&quot;IsAbs&quot;:false},&quot;DecorateInfoW&quot;:{&quot;IsAbs&quot;:false},&quot;DecorateInfoH&quot;:{&quot;IsAbs&quot;:false},&quot;whChangeMode&quot;:1}"/>
  <p:tag name="KSO_WM_CHIP_GROUPID" val="5ef3209bc6295c63c1a2e089"/>
  <p:tag name="KSO_WM_CHIP_XID" val="5ef3209bc6295c63c1a2e08a"/>
  <p:tag name="KSO_WM_TEMPLATE_ASSEMBLE_XID" val="60656f594054ed1e2fb8087a"/>
  <p:tag name="KSO_WM_TEMPLATE_ASSEMBLE_GROUPID" val="60656f594054ed1e2fb8087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98862_1*i*1"/>
  <p:tag name="KSO_WM_TEMPLATE_CATEGORY" val="diagram"/>
  <p:tag name="KSO_WM_TEMPLATE_INDEX" val="20198862"/>
  <p:tag name="KSO_WM_UNIT_LAYERLEVEL" val="1"/>
  <p:tag name="KSO_WM_TAG_VERSION" val="1.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2684_1*i*2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45"/>
  <p:tag name="KSO_WM_UNIT_COLOR_SCHEME_PARENT_PAGE" val="0_1"/>
  <p:tag name="KSO_WM_UNIT_ADJUSTLAYOUT_ID" val="45"/>
  <p:tag name="KSO_WM_UNIT_SM_LIMIT_TYPE" val="2"/>
  <p:tag name="KSO_WM_CHIP_GROUPID" val="5ef3209bc6295c63c1a2e089"/>
  <p:tag name="KSO_WM_CHIP_XID" val="5ef3209bc6295c63c1a2e08a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VALUE" val="2"/>
  <p:tag name="KSO_WM_TEMPLATE_ASSEMBLE_XID" val="60656f594054ed1e2fb8087a"/>
  <p:tag name="KSO_WM_TEMPLATE_ASSEMBLE_GROUPID" val="60656f594054ed1e2fb8087a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684_1*i*3"/>
  <p:tag name="KSO_WM_TEMPLATE_CATEGORY" val="diagram"/>
  <p:tag name="KSO_WM_TEMPLATE_INDEX" val="20212684"/>
  <p:tag name="KSO_WM_UNIT_LAYERLEVEL" val="1"/>
  <p:tag name="KSO_WM_TAG_VERSION" val="1.0"/>
  <p:tag name="KSO_WM_BEAUTIFY_FLAG" val="#wm#"/>
  <p:tag name="KSO_WM_UNIT_COLOR_SCHEME_SHAPE_ID" val="46"/>
  <p:tag name="KSO_WM_UNIT_COLOR_SCHEME_PARENT_PAGE" val="0_1"/>
  <p:tag name="KSO_WM_UNIT_ADJUSTLAYOUT_ID" val="46"/>
  <p:tag name="KSO_WM_UNIT_SM_LIMIT_TYPE" val="2"/>
  <p:tag name="KSO_WM_CHIP_GROUPID" val="5ef3209bc6295c63c1a2e089"/>
  <p:tag name="KSO_WM_CHIP_XID" val="5ef3209bc6295c63c1a2e08a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"/>
  <p:tag name="KSO_WM_TEMPLATE_ASSEMBLE_XID" val="60656f594054ed1e2fb8087a"/>
  <p:tag name="KSO_WM_TEMPLATE_ASSEMBLE_GROUPID" val="60656f594054ed1e2fb8087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ID" val="diagram20215443_1*ζ_h_i*1_1_1"/>
  <p:tag name="KSO_WM_TEMPLATE_CATEGORY" val="diagram"/>
  <p:tag name="KSO_WM_TEMPLATE_INDEX" val="2021544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ICTURE_TOWARD" val="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2"/>
  <p:tag name="KSO_WM_UNIT_ID" val="diagram20215443_1*ζ_h_i*1_1_2"/>
  <p:tag name="KSO_WM_TEMPLATE_CATEGORY" val="diagram"/>
  <p:tag name="KSO_WM_TEMPLATE_INDEX" val="2021544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  <p:tag name="KSO_WM_UNIT_FILL_FORE_SCHEMECOLOR_INDEX_BRIGHTNESS" val="-0.25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954,&quot;width&quot;:8038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7069_1*f*1"/>
  <p:tag name="KSO_WM_TEMPLATE_CATEGORY" val="diagram"/>
  <p:tag name="KSO_WM_TEMPLATE_INDEX" val="2021706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90"/>
  <p:tag name="KSO_WM_UNIT_SHOW_EDIT_AREA_INDICATION" val="1"/>
  <p:tag name="KSO_WM_CHIP_GROUPID" val="5e6b05596848fb12bee65ac8"/>
  <p:tag name="KSO_WM_CHIP_XID" val="5e6b05596848fb12bee65aca"/>
  <p:tag name="KSO_WM_UNIT_DEC_AREA_ID" val="46ab471ebe5046c689d117c3ccfe512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54ebfd14f7b44f1888c8f9819c6029a"/>
  <p:tag name="KSO_WM_UNIT_TEXT_FILL_FORE_SCHEMECOLOR_INDEX_BRIGHTNESS" val="0.25"/>
  <p:tag name="KSO_WM_UNIT_TEXT_FILL_FORE_SCHEMECOLOR_INDEX" val="13"/>
  <p:tag name="KSO_WM_UNIT_TEXT_FILL_TYPE" val="1"/>
  <p:tag name="KSO_WM_TEMPLATE_ASSEMBLE_XID" val="606570524054ed1e2fb814c2"/>
  <p:tag name="KSO_WM_TEMPLATE_ASSEMBLE_GROUPID" val="606570524054ed1e2fb814c2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56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49*84.7"/>
  <p:tag name="KSO_WM_SLIDE_POSITION" val="96*287.301"/>
  <p:tag name="KSO_WM_TAG_VERSION" val="1.0"/>
  <p:tag name="KSO_WM_BEAUTIFY_FLAG" val="#wm#"/>
  <p:tag name="KSO_WM_TEMPLATE_CATEGORY" val="diagram"/>
  <p:tag name="KSO_WM_TEMPLATE_INDEX" val="20212856"/>
  <p:tag name="KSO_WM_SLIDE_LAYOUT" val="a_d_f_h"/>
  <p:tag name="KSO_WM_SLIDE_LAYOUT_CNT" val="1_1_1_1"/>
  <p:tag name="KSO_WM_TEMPLATE_THUMBS_INDEX" val="1、4、7、12、13、14、15、16、17、18、20、24、25、28、33、36、40、43、44"/>
  <p:tag name="KSO_WM_SLIDE_LAYOUT_INFO" val="{&quot;id&quot;:&quot;2021-04-01T15:12:10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0&quot;,&quot;margin&quot;:{&quot;bottom&quot;:0.44999998807907104,&quot;left&quot;:0.84700000286102295,&quot;right&quot;:0.84600001573562622,&quot;top&quot;:0.42300000786781311},&quot;type&quot;:0},{&quot;direction&quot;:1,&quot;id&quot;:&quot;2021-04-01T15:12:10&quot;,&quot;maxSize&quot;:{&quot;size1&quot;:49.899618616687562},&quot;minSize&quot;:{&quot;size1&quot;:49.899618616687562},&quot;normalSize&quot;:{&quot;size1&quot;:49.899618616687562},&quot;subLayout&quot;:[{&quot;id&quot;:&quot;2021-04-01T15:12:10&quot;,&quot;margin&quot;:{&quot;bottom&quot;:3.1749999523162842,&quot;left&quot;:3.3870000839233398,&quot;right&quot;:2.937000036239624,&quot;top&quot;:5.9270000457763672},&quot;maxSize&quot;:{&quot;size1&quot;:60.897105958808339},&quot;minSize&quot;:{&quot;size1&quot;:44.997105958808334},&quot;normalSize&quot;:{&quot;size1&quot;:44.997105958808334},&quot;subLayout&quot;:[{&quot;id&quot;:&quot;2021-04-01T15:12:10&quot;,&quot;margin&quot;:{&quot;bottom&quot;:0.046930328011512756,&quot;left&quot;:3.3870000839233398,&quot;right&quot;:2.937000036239624,&quot;top&quot;:5.9270000457763672},&quot;type&quot;:0},{&quot;id&quot;:&quot;2021-04-01T15:12:10&quot;,&quot;margin&quot;:{&quot;bottom&quot;:3.1749999523162842,&quot;left&quot;:3.3870000839233398,&quot;right&quot;:2.937000036239624,&quot;top&quot;:0.14886145293712616},&quot;type&quot;:0}],&quot;type&quot;:0},{&quot;id&quot;:&quot;2021-04-01T15:12:10&quot;,&quot;maxSize&quot;:{&quot;size1&quot;:63.899999999999999},&quot;minSize&quot;:{&quot;size1&quot;:48.799999999999997},&quot;normalSize&quot;:{&quot;size1&quot;:63.899999999999999},&quot;subLayout&quot;:[{&quot;id&quot;:&quot;2021-04-01T15:12:10&quot;,&quot;margin&quot;:{&quot;bottom&quot;:0.3970000147819519,&quot;left&quot;:1.2960000038146973,&quot;right&quot;:3.809999942779541,&quot;top&quot;:4.2069997787475586},&quot;type&quot;:0},{&quot;id&quot;:&quot;2021-04-01T15:12:10&quot;,&quot;margin&quot;:{&quot;bottom&quot;:3.3870000839233398,&quot;left&quot;:1.2960000038146973,&quot;right&quot;:3.809999942779541,&quot;top&quot;:0.026000002399086952},&quot;type&quot;:0}]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leftright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08608629d67c4e3daa49110e8749f53e&quot;,&quot;fill_align&quot;:&quot;lm&quot;,&quot;chip_types&quot;:[&quot;text&quot;]},{&quot;text_align&quot;:&quot;cm&quot;,&quot;text_direction&quot;:&quot;horizontal&quot;,&quot;support_big_font&quot;:false,&quot;fill_id&quot;:&quot;e9329bf9612d4c1b954ed7fd6cce0195&quot;,&quot;fill_align&quot;:&quot;cm&quot;,&quot;chip_types&quot;:[&quot;picture&quot;]},{&quot;text_align&quot;:&quot;lm&quot;,&quot;text_direction&quot;:&quot;horizontal&quot;,&quot;support_big_font&quot;:true,&quot;fill_id&quot;:&quot;60778021191c49d382384838e8a6758e&quot;,&quot;fill_align&quot;:&quot;cm&quot;,&quot;chip_types&quot;:[&quot;text&quot;]}]]"/>
  <p:tag name="KSO_WM_CHIP_XID" val="5f5f3b9b8e478fb0c58a9462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0"/>
  <p:tag name="KSO_WM_TEMPLATE_ASSEMBLE_GROUPID" val="60656eac4054ed1e2fb7fd90"/>
  <p:tag name="KSO_WM_SPECIAL_SOURCE" val="bdnul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6_1*i*2"/>
  <p:tag name="KSO_WM_TEMPLATE_CATEGORY" val="diagram"/>
  <p:tag name="KSO_WM_TEMPLATE_INDEX" val="20212856"/>
  <p:tag name="KSO_WM_UNIT_LAYERLEVEL" val="1"/>
  <p:tag name="KSO_WM_TAG_VERSION" val="1.0"/>
  <p:tag name="KSO_WM_UNIT_BLOCK" val="0"/>
  <p:tag name="KSO_WM_UNIT_SM_LIMIT_TYPE" val="2"/>
  <p:tag name="KSO_WM_UNIT_DEC_AREA_ID" val="0b491f14bdc348d1ba03f1272d2463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b8e478fb0c58a9462"/>
  <p:tag name="KSO_WM_UNIT_TEXT_FILL_FORE_SCHEMECOLOR_INDEX_BRIGHTNESS" val="0"/>
  <p:tag name="KSO_WM_UNIT_TEXT_FILL_FORE_SCHEMECOLOR_INDEX" val="2"/>
  <p:tag name="KSO_WM_UNIT_TEXT_FILL_TYPE" val="1"/>
  <p:tag name="KSO_WM_UNIT_VALUE" val="352"/>
  <p:tag name="KSO_WM_TEMPLATE_ASSEMBLE_XID" val="60656eac4054ed1e2fb7fd90"/>
  <p:tag name="KSO_WM_TEMPLATE_ASSEMBLE_GROUPID" val="60656eac4054ed1e2fb7fd90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856_1*i*3"/>
  <p:tag name="KSO_WM_TEMPLATE_CATEGORY" val="diagram"/>
  <p:tag name="KSO_WM_TEMPLATE_INDEX" val="20212856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620d9efb77004d6fa039bf12e0c42c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b8e478fb0c58a9462"/>
  <p:tag name="KSO_WM_UNIT_TEXT_FILL_FORE_SCHEMECOLOR_INDEX_BRIGHTNESS" val="0"/>
  <p:tag name="KSO_WM_UNIT_TEXT_FILL_FORE_SCHEMECOLOR_INDEX" val="13"/>
  <p:tag name="KSO_WM_UNIT_TEXT_FILL_TYPE" val="1"/>
  <p:tag name="KSO_WM_UNIT_VALUE" val="6"/>
  <p:tag name="KSO_WM_TEMPLATE_ASSEMBLE_XID" val="60656eac4054ed1e2fb7fd90"/>
  <p:tag name="KSO_WM_TEMPLATE_ASSEMBLE_GROUPID" val="60656eac4054ed1e2fb7fd9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6_1*i*4"/>
  <p:tag name="KSO_WM_TEMPLATE_CATEGORY" val="diagram"/>
  <p:tag name="KSO_WM_TEMPLATE_INDEX" val="20212856"/>
  <p:tag name="KSO_WM_UNIT_LAYERLEVEL" val="1"/>
  <p:tag name="KSO_WM_TAG_VERSION" val="1.0"/>
  <p:tag name="KSO_WM_UNIT_BLOCK" val="0"/>
  <p:tag name="KSO_WM_UNIT_SM_LIMIT_TYPE" val="1"/>
  <p:tag name="KSO_WM_UNIT_DEC_AREA_ID" val="42774cb7065e4c5b9045ddc2683920f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b8e478fb0c58a946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VALUE" val="6"/>
  <p:tag name="KSO_WM_TEMPLATE_ASSEMBLE_XID" val="60656eac4054ed1e2fb7fd90"/>
  <p:tag name="KSO_WM_TEMPLATE_ASSEMBLE_GROUPID" val="60656eac4054ed1e2fb7fd9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2856_1*a*1"/>
  <p:tag name="KSO_WM_TEMPLATE_CATEGORY" val="diagram"/>
  <p:tag name="KSO_WM_TEMPLATE_INDEX" val="20212856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1ad488ae62d4f7b9a9202b3c863dab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863d4796aa3425db6c00a2239fe5299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0"/>
  <p:tag name="KSO_WM_TEMPLATE_ASSEMBLE_GROUPID" val="60656eac4054ed1e2fb7fd90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856_1*h_a*1_1"/>
  <p:tag name="KSO_WM_TEMPLATE_CATEGORY" val="diagram"/>
  <p:tag name="KSO_WM_TEMPLATE_INDEX" val="20212856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eb3d29e3143445058e9b65bac7aa706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417674b44804f10bbee8371a8d41735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0"/>
  <p:tag name="KSO_WM_TEMPLATE_ASSEMBLE_GROUPID" val="60656eac4054ed1e2fb7fd9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56_1*h_f*1_1"/>
  <p:tag name="KSO_WM_TEMPLATE_CATEGORY" val="diagram"/>
  <p:tag name="KSO_WM_TEMPLATE_INDEX" val="20212856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4ae64a47aae5430e95b36f7170c7d9a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1417674b44804f10bbee8371a8d41735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0"/>
  <p:tag name="KSO_WM_TEMPLATE_ASSEMBLE_GROUPID" val="60656eac4054ed1e2fb7fd9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92*1184"/>
  <p:tag name="KSO_WM_UNIT_HIGHLIGHT" val="0"/>
  <p:tag name="KSO_WM_UNIT_COMPATIBLE" val="0"/>
  <p:tag name="KSO_WM_UNIT_DIAGRAM_ISNUMVISUAL" val="0"/>
  <p:tag name="KSO_WM_UNIT_DIAGRAM_ISREFERUNIT" val="0"/>
  <p:tag name="KSO_WM_UNIT_ID" val="diagram20212856_1*d*1"/>
  <p:tag name="KSO_WM_TEMPLATE_CATEGORY" val="diagram"/>
  <p:tag name="KSO_WM_TEMPLATE_INDEX" val="20212856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14778cf5e7d48238c1cbd7a32fb584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e888cf1cf6241a7b3b87ceb0afeedb9"/>
  <p:tag name="KSO_WM_TEMPLATE_ASSEMBLE_XID" val="60656eac4054ed1e2fb7fd90"/>
  <p:tag name="KSO_WM_TEMPLATE_ASSEMBLE_GROUPID" val="60656eac4054ed1e2fb7fd9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56_1*f*1"/>
  <p:tag name="KSO_WM_TEMPLATE_CATEGORY" val="diagram"/>
  <p:tag name="KSO_WM_TEMPLATE_INDEX" val="20212856"/>
  <p:tag name="KSO_WM_UNIT_LAYERLEVEL" val="1"/>
  <p:tag name="KSO_WM_TAG_VERSION" val="1.0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f59ee3ebf87e4f529a707306c09460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ed31b1b14954f02baa13d9fdf190f1f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0"/>
  <p:tag name="KSO_WM_TEMPLATE_ASSEMBLE_GROUPID" val="60656eac4054ed1e2fb7fd90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6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87.95*72.7"/>
  <p:tag name="KSO_WM_SLIDE_POSITION" val="132.001*359.3"/>
  <p:tag name="KSO_WM_TAG_VERSION" val="1.0"/>
  <p:tag name="KSO_WM_BEAUTIFY_FLAG" val="#wm#"/>
  <p:tag name="KSO_WM_TEMPLATE_CATEGORY" val="diagram"/>
  <p:tag name="KSO_WM_TEMPLATE_INDEX" val="20212360"/>
  <p:tag name="KSO_WM_SLIDE_LAYOUT" val="a_d_f_h"/>
  <p:tag name="KSO_WM_SLIDE_LAYOUT_CNT" val="1_1_1_1"/>
  <p:tag name="KSO_WM_SPECIAL_SOURCE" val="bdnull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false,&quot;fill_id&quot;:&quot;60862ecd0b9f4f9f8b4fedd0ce28e761&quot;,&quot;fill_align&quot;:&quot;cm&quot;,&quot;chip_types&quot;:[&quot;header&quot;]},{&quot;text_align&quot;:&quot;lm&quot;,&quot;text_direction&quot;:&quot;horizontal&quot;,&quot;support_big_font&quot;:false,&quot;fill_id&quot;:&quot;c200d63371974955a89654aca80173dc&quot;,&quot;fill_align&quot;:&quot;cm&quot;,&quot;chip_types&quot;:[&quot;text&quot;]},{&quot;text_align&quot;:&quot;lm&quot;,&quot;text_direction&quot;:&quot;horizontal&quot;,&quot;support_big_font&quot;:true,&quot;fill_id&quot;:&quot;415da6f342eb4122800595ea1052c4eb&quot;,&quot;fill_align&quot;:&quot;lm&quot;,&quot;chip_types&quot;:[&quot;text&quot;]},{&quot;text_align&quot;:&quot;cm&quot;,&quot;text_direction&quot;:&quot;horizontal&quot;,&quot;support_big_font&quot;:false,&quot;fill_id&quot;:&quot;2265522d1ce7444aad75dd0e6fb4b1d9&quot;,&quot;fill_align&quot;:&quot;cm&quot;,&quot;chip_types&quot;:[&quot;pictur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38:39&quot;,&quot;maxSize&quot;:{&quot;size1&quot;:26.5},&quot;minSize&quot;:{&quot;size1&quot;:26.5},&quot;normalSize&quot;:{&quot;size1&quot;:26.5},&quot;subLayout&quot;:[{&quot;id&quot;:&quot;2021-04-01T15:38:39&quot;,&quot;margin&quot;:{&quot;bottom&quot;:0,&quot;left&quot;:7.619999885559082,&quot;right&quot;:8.0430002212524414,&quot;top&quot;:2.5399999618530273},&quot;type&quot;:0},{&quot;direction&quot;:1,&quot;id&quot;:&quot;2021-04-01T15:38:39&quot;,&quot;maxSize&quot;:{&quot;size1&quot;:52.59962634390007},&quot;minSize&quot;:{&quot;size1&quot;:52.59962634390007},&quot;normalSize&quot;:{&quot;size1&quot;:52.59962634390007},&quot;subLayout&quot;:[{&quot;id&quot;:&quot;2021-04-01T15:38:39&quot;,&quot;maxSize&quot;:{&quot;size1&quot;:33.299999999999997},&quot;minSize&quot;:{&quot;size1&quot;:30.199999999999999},&quot;normalSize&quot;:{&quot;size1&quot;:30.199999999999999},&quot;subLayout&quot;:[{&quot;id&quot;:&quot;2021-04-01T15:38:39&quot;,&quot;margin&quot;:{&quot;bottom&quot;:0.81999999284744263,&quot;left&quot;:5.5029997825622559,&quot;right&quot;:3.8359999656677246,&quot;top&quot;:1.2970000505447388},&quot;type&quot;:0},{&quot;id&quot;:&quot;2021-04-01T15:38:39&quot;,&quot;margin&quot;:{&quot;bottom&quot;:2.9630000591278076,&quot;left&quot;:4.6570000648498535,&quot;right&quot;:2.9900000095367432,&quot;top&quot;:1.7200000286102295},&quot;maxSize&quot;:{&quot;size1&quot;:49.150705773486251},&quot;minSize&quot;:{&quot;size1&quot;:33.250705773486246},&quot;normalSize&quot;:{&quot;size1&quot;:33.250705773486246},&quot;subLayout&quot;:[{&quot;id&quot;:&quot;2021-04-01T15:38:39&quot;,&quot;margin&quot;:{&quot;bottom&quot;:0.046929523348808289,&quot;left&quot;:4.6570000648498535,&quot;right&quot;:2.9900000095367432,&quot;top&quot;:1.7200000286102295},&quot;type&quot;:0},{&quot;id&quot;:&quot;2021-04-01T15:38:39&quot;,&quot;margin&quot;:{&quot;bottom&quot;:2.9630000591278076,&quot;left&quot;:4.6570000648498535,&quot;right&quot;:2.9900000095367432,&quot;top&quot;:0.14886172115802765},&quot;type&quot;:0}],&quot;type&quot;:0}],&quot;type&quot;:0},{&quot;id&quot;:&quot;2021-04-01T15:38:39&quot;,&quot;margin&quot;:{&quot;bottom&quot;:2.9630000591278076,&quot;left&quot;:0.3970000147819519,&quot;right&quot;:4.6560001373291016,&quot;top&quot;:0.87300002574920654},&quot;type&quot;:0}],&quot;type&quot;:0}],&quot;type&quot;:0}"/>
  <p:tag name="KSO_WM_CHIP_XID" val="5f2a16ea45e1f15ec24fe3a5"/>
  <p:tag name="KSO_WM_CHIP_DECFILLPROP" val="[]"/>
  <p:tag name="KSO_WM_SLIDE_BACKGROUND" val="[&quot;general&quot;]"/>
  <p:tag name="KSO_WM_CHIP_GROUPID" val="5f2a16ea45e1f15ec24fe3a4"/>
  <p:tag name="KSO_WM_SLIDE_BK_DARK_LIGHT" val="2"/>
  <p:tag name="KSO_WM_SLIDE_BACKGROUND_TYPE" val="general"/>
  <p:tag name="KSO_WM_SLIDE_SUPPORT_FEATURE_TYPE" val="0"/>
  <p:tag name="KSO_WM_TEMPLATE_ASSEMBLE_XID" val="60656f4b4054ed1e2fb8074a"/>
  <p:tag name="KSO_WM_TEMPLATE_ASSEMBLE_GROUPID" val="60656f4b4054ed1e2fb8074a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307f4769b7e440b1bf83a093de386465"/>
  <p:tag name="KSO_WM_UNIT_HIGHLIGHT" val="0"/>
  <p:tag name="KSO_WM_UNIT_COMPATIBLE" val="0"/>
  <p:tag name="KSO_WM_UNIT_DIAGRAM_ISNUMVISUAL" val="0"/>
  <p:tag name="KSO_WM_UNIT_DIAGRAM_ISREFERUNIT" val="0"/>
  <p:tag name="KSO_WM_UNIT_ID" val="diagram20212360_1*i*1"/>
  <p:tag name="KSO_WM_TEMPLATE_CATEGORY" val="diagram"/>
  <p:tag name="KSO_WM_TEMPLATE_INDEX" val="20212360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a16ea45e1f15ec24fe3a4"/>
  <p:tag name="KSO_WM_CHIP_XID" val="5f2a16ea45e1f15ec24fe3a5"/>
  <p:tag name="KSO_WM_TEMPLATE_ASSEMBLE_XID" val="60656f4b4054ed1e2fb8074a"/>
  <p:tag name="KSO_WM_TEMPLATE_ASSEMBLE_GROUPID" val="60656f4b4054ed1e2fb8074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0"/>
  <p:tag name="KSO_WM_UNIT_DEC_AREA_ID" val="f10cfd5fc0584572b4f41c334169dff3"/>
  <p:tag name="KSO_WM_UNIT_HIGHLIGHT" val="0"/>
  <p:tag name="KSO_WM_UNIT_COMPATIBLE" val="0"/>
  <p:tag name="KSO_WM_UNIT_DIAGRAM_ISNUMVISUAL" val="0"/>
  <p:tag name="KSO_WM_UNIT_DIAGRAM_ISREFERUNIT" val="0"/>
  <p:tag name="KSO_WM_UNIT_ID" val="diagram20212360_1*i*2"/>
  <p:tag name="KSO_WM_TEMPLATE_CATEGORY" val="diagram"/>
  <p:tag name="KSO_WM_TEMPLATE_INDEX" val="20212360"/>
  <p:tag name="KSO_WM_UNIT_LAYERLEVEL" val="1"/>
  <p:tag name="KSO_WM_TAG_VERSION" val="1.0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0},&quot;ReferentInfo&quot;:{&quot;Id&quot;:&quot;f7da0cb1700a4b7f9d3ed800df08c135&quot;,&quot;X&quot;:{&quot;Pos&quot;:1},&quot;Y&quot;:{&quot;Pos&quot;:2}},&quot;whChangeMode&quot;:0}"/>
  <p:tag name="KSO_WM_CHIP_GROUPID" val="5f2a16ea45e1f15ec24fe3a4"/>
  <p:tag name="KSO_WM_CHIP_XID" val="5f2a16ea45e1f15ec24fe3a5"/>
  <p:tag name="KSO_WM_TEMPLATE_ASSEMBLE_XID" val="60656f4b4054ed1e2fb8074a"/>
  <p:tag name="KSO_WM_TEMPLATE_ASSEMBLE_GROUPID" val="60656f4b4054ed1e2fb8074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eb0e4622dcaa444386e2bd5e5702a9df"/>
  <p:tag name="KSO_WM_UNIT_HIGHLIGHT" val="0"/>
  <p:tag name="KSO_WM_UNIT_COMPATIBLE" val="0"/>
  <p:tag name="KSO_WM_UNIT_DIAGRAM_ISNUMVISUAL" val="0"/>
  <p:tag name="KSO_WM_UNIT_DIAGRAM_ISREFERUNIT" val="0"/>
  <p:tag name="KSO_WM_UNIT_ID" val="diagram20212360_1*i*3"/>
  <p:tag name="KSO_WM_TEMPLATE_CATEGORY" val="diagram"/>
  <p:tag name="KSO_WM_TEMPLATE_INDEX" val="20212360"/>
  <p:tag name="KSO_WM_UNIT_LAYERLEVEL" val="1"/>
  <p:tag name="KSO_WM_TAG_VERSION" val="1.0"/>
  <p:tag name="KSO_WM_UNIT_DECORATE_INFO" val="{&quot;DecorateInfoH&quot;:{&quot;IsAbs&quot;:false},&quot;DecorateInfoW&quot;:{&quot;IsAbs&quot;:false},&quot;DecorateInfoX&quot;:{&quot;IsAbs&quot;:false,&quot;Pos&quot;:0},&quot;DecorateInfoY&quot;:{&quot;IsAbs&quot;:false,&quot;Pos&quot;:1},&quot;ReferentInfo&quot;:{&quot;Id&quot;:&quot;f7da0cb1700a4b7f9d3ed800df08c135&quot;,&quot;X&quot;:{&quot;Pos&quot;:2},&quot;Y&quot;:{&quot;Pos&quot;:1}},&quot;whChangeMode&quot;:0}"/>
  <p:tag name="KSO_WM_CHIP_GROUPID" val="5f2a16ea45e1f15ec24fe3a4"/>
  <p:tag name="KSO_WM_CHIP_XID" val="5f2a16ea45e1f15ec24fe3a5"/>
  <p:tag name="KSO_WM_TEMPLATE_ASSEMBLE_XID" val="60656f4b4054ed1e2fb8074a"/>
  <p:tag name="KSO_WM_TEMPLATE_ASSEMBLE_GROUPID" val="60656f4b4054ed1e2fb8074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ae4b202ead7b4de09984578d8f4207d5"/>
  <p:tag name="KSO_WM_UNIT_HIGHLIGHT" val="0"/>
  <p:tag name="KSO_WM_UNIT_COMPATIBLE" val="0"/>
  <p:tag name="KSO_WM_UNIT_DIAGRAM_ISNUMVISUAL" val="0"/>
  <p:tag name="KSO_WM_UNIT_DIAGRAM_ISREFERUNIT" val="0"/>
  <p:tag name="KSO_WM_UNIT_ID" val="diagram20212360_1*i*6"/>
  <p:tag name="KSO_WM_TEMPLATE_CATEGORY" val="diagram"/>
  <p:tag name="KSO_WM_TEMPLATE_INDEX" val="20212360"/>
  <p:tag name="KSO_WM_UNIT_LAYERLEVEL" val="1"/>
  <p:tag name="KSO_WM_TAG_VERSION" val="1.0"/>
  <p:tag name="KSO_WM_UNIT_DECORATE_INFO" val="{&quot;DecorateInfoH&quot;:{&quot;IsAbs&quot;:false},&quot;DecorateInfoW&quot;:{&quot;IsAbs&quot;:false},&quot;DecorateInfoX&quot;:{&quot;IsAbs&quot;:false,&quot;Pos&quot;:2},&quot;DecorateInfoY&quot;:{&quot;IsAbs&quot;:false,&quot;Pos&quot;:1},&quot;ReferentInfo&quot;:{&quot;Id&quot;:&quot;f7da0cb1700a4b7f9d3ed800df08c135&quot;,&quot;X&quot;:{&quot;Pos&quot;:0},&quot;Y&quot;:{&quot;Pos&quot;:1}},&quot;whChangeMode&quot;:0}"/>
  <p:tag name="KSO_WM_CHIP_GROUPID" val="5f2a16ea45e1f15ec24fe3a4"/>
  <p:tag name="KSO_WM_CHIP_XID" val="5f2a16ea45e1f15ec24fe3a5"/>
  <p:tag name="KSO_WM_TEMPLATE_ASSEMBLE_XID" val="60656f4b4054ed1e2fb8074a"/>
  <p:tag name="KSO_WM_TEMPLATE_ASSEMBLE_GROUPID" val="60656f4b4054ed1e2fb8074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1"/>
  <p:tag name="KSO_WM_UNIT_DEC_AREA_ID" val="59674a6ba1eb4688afcc593a34777cbb"/>
  <p:tag name="KSO_WM_UNIT_HIGHLIGHT" val="0"/>
  <p:tag name="KSO_WM_UNIT_COMPATIBLE" val="0"/>
  <p:tag name="KSO_WM_UNIT_DIAGRAM_ISNUMVISUAL" val="0"/>
  <p:tag name="KSO_WM_UNIT_DIAGRAM_ISREFERUNIT" val="0"/>
  <p:tag name="KSO_WM_UNIT_ID" val="diagram20212360_1*i*9"/>
  <p:tag name="KSO_WM_TEMPLATE_CATEGORY" val="diagram"/>
  <p:tag name="KSO_WM_TEMPLATE_INDEX" val="20212360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a16ea45e1f15ec24fe3a4"/>
  <p:tag name="KSO_WM_CHIP_XID" val="5f2a16ea45e1f15ec24fe3a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60656f4b4054ed1e2fb8074a"/>
  <p:tag name="KSO_WM_TEMPLATE_ASSEMBLE_GROUPID" val="60656f4b4054ed1e2fb8074a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ID" val="diagram20212360_1*a*1"/>
  <p:tag name="KSO_WM_TEMPLATE_CATEGORY" val="diagram"/>
  <p:tag name="KSO_WM_TEMPLATE_INDEX" val="20212360"/>
  <p:tag name="KSO_WM_UNIT_LAYERLEVEL" val="1"/>
  <p:tag name="KSO_WM_TAG_VERSION" val="1.0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e04421206ab14805876591dd1212719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543a524fa35f47dea5e4a00db15e4be5"/>
  <p:tag name="KSO_WM_UNIT_TEXT_FILL_FORE_SCHEMECOLOR_INDEX_BRIGHTNESS" val="0"/>
  <p:tag name="KSO_WM_UNIT_TEXT_FILL_FORE_SCHEMECOLOR_INDEX" val="13"/>
  <p:tag name="KSO_WM_UNIT_TEXT_FILL_TYPE" val="1"/>
  <p:tag name="KSO_WM_TEMPLATE_ASSEMBLE_XID" val="60656f4b4054ed1e2fb8074a"/>
  <p:tag name="KSO_WM_TEMPLATE_ASSEMBLE_GROUPID" val="60656f4b4054ed1e2fb8074a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60_1*f*1"/>
  <p:tag name="KSO_WM_TEMPLATE_CATEGORY" val="diagram"/>
  <p:tag name="KSO_WM_TEMPLATE_INDEX" val="20212360"/>
  <p:tag name="KSO_WM_UNIT_LAYERLEVEL" val="1"/>
  <p:tag name="KSO_WM_TAG_VERSION" val="1.0"/>
  <p:tag name="KSO_WM_UNIT_DEFAULT_FONT" val="14;20;2"/>
  <p:tag name="KSO_WM_UNIT_BLOCK" val="0"/>
  <p:tag name="KSO_WM_UNIT_VALUE" val="24"/>
  <p:tag name="KSO_WM_UNIT_SHOW_EDIT_AREA_INDICATION" val="1"/>
  <p:tag name="KSO_WM_CHIP_GROUPID" val="5e6b05596848fb12bee65ac8"/>
  <p:tag name="KSO_WM_CHIP_XID" val="5e6b05596848fb12bee65aca"/>
  <p:tag name="KSO_WM_UNIT_DEC_AREA_ID" val="f7da0cb1700a4b7f9d3ed800df08c1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e55870c086d4618b5d422234f57a64e"/>
  <p:tag name="KSO_WM_UNIT_TEXT_FILL_FORE_SCHEMECOLOR_INDEX_BRIGHTNESS" val="0.25"/>
  <p:tag name="KSO_WM_UNIT_TEXT_FILL_FORE_SCHEMECOLOR_INDEX" val="13"/>
  <p:tag name="KSO_WM_UNIT_TEXT_FILL_TYPE" val="1"/>
  <p:tag name="KSO_WM_TEMPLATE_ASSEMBLE_XID" val="60656f4b4054ed1e2fb8074a"/>
  <p:tag name="KSO_WM_TEMPLATE_ASSEMBLE_GROUPID" val="60656f4b4054ed1e2fb8074a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60_1*h_a*1_1"/>
  <p:tag name="KSO_WM_TEMPLATE_CATEGORY" val="diagram"/>
  <p:tag name="KSO_WM_TEMPLATE_INDEX" val="20212360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fe2fddb87a04c66a92d3af1433302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bb17ed8ef95410089a3c8dae333407d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b4054ed1e2fb8074a"/>
  <p:tag name="KSO_WM_TEMPLATE_ASSEMBLE_GROUPID" val="60656f4b4054ed1e2fb8074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60_1*h_f*1_1"/>
  <p:tag name="KSO_WM_TEMPLATE_CATEGORY" val="diagram"/>
  <p:tag name="KSO_WM_TEMPLATE_INDEX" val="20212360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9188a04c91d04a20b8d0e65f06bd939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bb17ed8ef95410089a3c8dae333407d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b4054ed1e2fb8074a"/>
  <p:tag name="KSO_WM_TEMPLATE_ASSEMBLE_GROUPID" val="60656f4b4054ed1e2fb8074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110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2360_1*d*1"/>
  <p:tag name="KSO_WM_TEMPLATE_CATEGORY" val="diagram"/>
  <p:tag name="KSO_WM_TEMPLATE_INDEX" val="2021236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619216ce585c439eb93146eb2705f01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833598ef086419db66ebedb51078937"/>
  <p:tag name="KSO_WM_TEMPLATE_ASSEMBLE_XID" val="60656f4b4054ed1e2fb8074a"/>
  <p:tag name="KSO_WM_TEMPLATE_ASSEMBLE_GROUPID" val="60656f4b4054ed1e2fb8074a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2360_1*i*7"/>
  <p:tag name="KSO_WM_TEMPLATE_CATEGORY" val="diagram"/>
  <p:tag name="KSO_WM_TEMPLATE_INDEX" val="20212360"/>
  <p:tag name="KSO_WM_UNIT_LAYERLEVEL" val="1"/>
  <p:tag name="KSO_WM_TAG_VERSION" val="1.0"/>
  <p:tag name="KSO_WM_BEAUTIFY_FLAG" val="#wm#"/>
  <p:tag name="KSO_WM_CHIP_GROUPID" val="5f2a16ea45e1f15ec24fe3a4"/>
  <p:tag name="KSO_WM_CHIP_XID" val="5f2a16ea45e1f15ec24fe3a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b4054ed1e2fb8074a"/>
  <p:tag name="KSO_WM_TEMPLATE_ASSEMBLE_GROUPID" val="60656f4b4054ed1e2fb8074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12360_1*i*8"/>
  <p:tag name="KSO_WM_TEMPLATE_CATEGORY" val="diagram"/>
  <p:tag name="KSO_WM_TEMPLATE_INDEX" val="20212360"/>
  <p:tag name="KSO_WM_UNIT_LAYERLEVEL" val="1"/>
  <p:tag name="KSO_WM_TAG_VERSION" val="1.0"/>
  <p:tag name="KSO_WM_BEAUTIFY_FLAG" val="#wm#"/>
  <p:tag name="KSO_WM_CHIP_GROUPID" val="5f2a16ea45e1f15ec24fe3a4"/>
  <p:tag name="KSO_WM_CHIP_XID" val="5f2a16ea45e1f15ec24fe3a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b4054ed1e2fb8074a"/>
  <p:tag name="KSO_WM_TEMPLATE_ASSEMBLE_GROUPID" val="60656f4b4054ed1e2fb8074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2360_1*i*4"/>
  <p:tag name="KSO_WM_TEMPLATE_CATEGORY" val="diagram"/>
  <p:tag name="KSO_WM_TEMPLATE_INDEX" val="20212360"/>
  <p:tag name="KSO_WM_UNIT_LAYERLEVEL" val="1"/>
  <p:tag name="KSO_WM_TAG_VERSION" val="1.0"/>
  <p:tag name="KSO_WM_BEAUTIFY_FLAG" val="#wm#"/>
  <p:tag name="KSO_WM_CHIP_GROUPID" val="5f2a16ea45e1f15ec24fe3a4"/>
  <p:tag name="KSO_WM_CHIP_XID" val="5f2a16ea45e1f15ec24fe3a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b4054ed1e2fb8074a"/>
  <p:tag name="KSO_WM_TEMPLATE_ASSEMBLE_GROUPID" val="60656f4b4054ed1e2fb8074a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12360_1*i*5"/>
  <p:tag name="KSO_WM_TEMPLATE_CATEGORY" val="diagram"/>
  <p:tag name="KSO_WM_TEMPLATE_INDEX" val="20212360"/>
  <p:tag name="KSO_WM_UNIT_LAYERLEVEL" val="1"/>
  <p:tag name="KSO_WM_TAG_VERSION" val="1.0"/>
  <p:tag name="KSO_WM_BEAUTIFY_FLAG" val="#wm#"/>
  <p:tag name="KSO_WM_CHIP_GROUPID" val="5f2a16ea45e1f15ec24fe3a4"/>
  <p:tag name="KSO_WM_CHIP_XID" val="5f2a16ea45e1f15ec24fe3a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b4054ed1e2fb8074a"/>
  <p:tag name="KSO_WM_TEMPLATE_ASSEMBLE_GROUPID" val="60656f4b4054ed1e2fb8074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72"/>
  <p:tag name="KSO_WM_TAG_VERSION" val="1.0"/>
  <p:tag name="KSO_WM_BEAUTIFY_FLAG" val="#wm#"/>
  <p:tag name="KSO_WM_TEMPLATE_CATEGORY" val="diagram"/>
  <p:tag name="KSO_WM_TEMPLATE_INDEX" val="20217192"/>
  <p:tag name="KSO_WM_SLIDE_LAYOUT" val="a_d_f"/>
  <p:tag name="KSO_WM_SLIDE_LAYOUT_CNT" val="1_1_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SLIDE_CAN_ADD_NAVIGATION" val="1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14054ed1e2fb8154f"/>
  <p:tag name="KSO_WM_TEMPLATE_ASSEMBLE_GROUPID" val="606570714054ed1e2fb8154f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5&quot;,&quot;maxSize&quot;:{&quot;size1&quot;:26.699999999999999},&quot;minSize&quot;:{&quot;size1&quot;:20},&quot;normalSize&quot;:{&quot;size1&quot;:21.544444444444444},&quot;subLayout&quot;:[{&quot;id&quot;:&quot;2021-04-01T16:17:35&quot;,&quot;margin&quot;:{&quot;bottom&quot;:0.026000002399086952,&quot;left&quot;:1.6929999589920044,&quot;right&quot;:1.6929999589920044,&quot;top&quot;:1.6929999589920044},&quot;type&quot;:0},{&quot;direction&quot;:1,&quot;id&quot;:&quot;2021-04-01T16:17:35&quot;,&quot;maxSize&quot;:{&quot;size1&quot;:62.5},&quot;minSize&quot;:{&quot;size1&quot;:30},&quot;normalSize&quot;:{&quot;size1&quot;:30.000104166666667},&quot;subLayout&quot;:[{&quot;id&quot;:&quot;2021-04-01T16:17:35&quot;,&quot;margin&quot;:{&quot;bottom&quot;:2.5399999618530273,&quot;left&quot;:2.9630000591278076,&quot;right&quot;:0.026000002399086952,&quot;top&quot;:2.0899999141693115},&quot;type&quot;:0},{&quot;id&quot;:&quot;2021-04-01T16:17:35&quot;,&quot;margin&quot;:{&quot;bottom&quot;:2.5399999618530273,&quot;left&quot;:2.9630000591278076,&quot;right&quot;:2.5399999618530273,&quot;top&quot;:2.1170001029968262},&quot;type&quot;:0}],&quot;type&quot;:0}],&quot;type&quot;:0}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2_1*i*1"/>
  <p:tag name="KSO_WM_TEMPLATE_CATEGORY" val="diagram"/>
  <p:tag name="KSO_WM_TEMPLATE_INDEX" val="20217192"/>
  <p:tag name="KSO_WM_UNIT_LAYERLEVEL" val="1"/>
  <p:tag name="KSO_WM_TAG_VERSION" val="1.0"/>
  <p:tag name="KSO_WM_UNIT_BLOCK" val="0"/>
  <p:tag name="KSO_WM_UNIT_SM_LIMIT_TYPE" val="2"/>
  <p:tag name="KSO_WM_UNIT_DEC_AREA_ID" val="9e2890beb4c6423d85b29abe35ef0e70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542afa868e524318ad90492eabae4b76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4f"/>
  <p:tag name="KSO_WM_TEMPLATE_ASSEMBLE_GROUPID" val="606570714054ed1e2fb8154f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2_1*i*2"/>
  <p:tag name="KSO_WM_TEMPLATE_CATEGORY" val="diagram"/>
  <p:tag name="KSO_WM_TEMPLATE_INDEX" val="20217192"/>
  <p:tag name="KSO_WM_UNIT_LAYERLEVEL" val="1"/>
  <p:tag name="KSO_WM_TAG_VERSION" val="1.0"/>
  <p:tag name="KSO_WM_UNIT_BLOCK" val="0"/>
  <p:tag name="KSO_WM_UNIT_SM_LIMIT_TYPE" val="2"/>
  <p:tag name="KSO_WM_UNIT_DEC_AREA_ID" val="47bc27af63754e3cb6a3f7d60dabdaf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1b9cb26882964015b442d6d554c308f2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4f"/>
  <p:tag name="KSO_WM_TEMPLATE_ASSEMBLE_GROUPID" val="606570714054ed1e2fb8154f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2_1*i*3"/>
  <p:tag name="KSO_WM_TEMPLATE_CATEGORY" val="diagram"/>
  <p:tag name="KSO_WM_TEMPLATE_INDEX" val="20217192"/>
  <p:tag name="KSO_WM_UNIT_LAYERLEVEL" val="1"/>
  <p:tag name="KSO_WM_TAG_VERSION" val="1.0"/>
  <p:tag name="KSO_WM_UNIT_BLOCK" val="0"/>
  <p:tag name="KSO_WM_UNIT_SM_LIMIT_TYPE" val="2"/>
  <p:tag name="KSO_WM_UNIT_DEC_AREA_ID" val="1b9cb26882964015b442d6d554c308f2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9c16b46426c342b18da229898cc5acc7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4f"/>
  <p:tag name="KSO_WM_TEMPLATE_ASSEMBLE_GROUPID" val="606570714054ed1e2fb8154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2_1*i*4"/>
  <p:tag name="KSO_WM_TEMPLATE_CATEGORY" val="diagram"/>
  <p:tag name="KSO_WM_TEMPLATE_INDEX" val="20217192"/>
  <p:tag name="KSO_WM_UNIT_LAYERLEVEL" val="1"/>
  <p:tag name="KSO_WM_TAG_VERSION" val="1.0"/>
  <p:tag name="KSO_WM_UNIT_BLOCK" val="0"/>
  <p:tag name="KSO_WM_UNIT_SM_LIMIT_TYPE" val="2"/>
  <p:tag name="KSO_WM_UNIT_DEC_AREA_ID" val="542afa868e524318ad90492eabae4b76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b3c72ed3a0a945029f876ca622a60e02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4f"/>
  <p:tag name="KSO_WM_TEMPLATE_ASSEMBLE_GROUPID" val="606570714054ed1e2fb8154f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2_1*a*1"/>
  <p:tag name="KSO_WM_TEMPLATE_CATEGORY" val="diagram"/>
  <p:tag name="KSO_WM_TEMPLATE_INDEX" val="20217192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03ef0db5274448488f559621d1f5558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8812f8695414068a37d63185777c219"/>
  <p:tag name="KSO_WM_UNIT_TEXT_FILL_FORE_SCHEMECOLOR_INDEX_BRIGHTNESS" val="0"/>
  <p:tag name="KSO_WM_UNIT_TEXT_FILL_FORE_SCHEMECOLOR_INDEX" val="13"/>
  <p:tag name="KSO_WM_UNIT_TEXT_FILL_TYPE" val="1"/>
  <p:tag name="KSO_WM_TEMPLATE_ASSEMBLE_XID" val="606570714054ed1e2fb8154f"/>
  <p:tag name="KSO_WM_TEMPLATE_ASSEMBLE_GROUPID" val="606570714054ed1e2fb8154f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2_1*f*1"/>
  <p:tag name="KSO_WM_TEMPLATE_CATEGORY" val="diagram"/>
  <p:tag name="KSO_WM_TEMPLATE_INDEX" val="20217192"/>
  <p:tag name="KSO_WM_UNIT_LAYERLEVEL" val="1"/>
  <p:tag name="KSO_WM_TAG_VERSION" val="1.0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9c16b46426c342b18da229898cc5acc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e3334cceaf14bca956224a93a2e8cb9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14054ed1e2fb8154f"/>
  <p:tag name="KSO_WM_TEMPLATE_ASSEMBLE_GROUPID" val="606570714054ed1e2fb8154f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2_1*d*1"/>
  <p:tag name="KSO_WM_TEMPLATE_CATEGORY" val="diagram"/>
  <p:tag name="KSO_WM_TEMPLATE_INDEX" val="20217192"/>
  <p:tag name="KSO_WM_UNIT_LAYERLEVEL" val="1"/>
  <p:tag name="KSO_WM_TAG_VERSION" val="1.0"/>
  <p:tag name="KSO_WM_CHIP_GROUPID" val="5e7310da9a230a26b9e88a19"/>
  <p:tag name="KSO_WM_CHIP_XID" val="5e7310da9a230a26b9e88a1a"/>
  <p:tag name="KSO_WM_UNIT_DEC_AREA_ID" val="b3c72ed3a0a945029f876ca622a60e0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4ebd5e22a8e4b4b9a2fd03c1c15e1ca"/>
  <p:tag name="KSO_WM_UNIT_SUPPORT_UNIT_TYPE" val="[&quot;d&quot;]"/>
  <p:tag name="KSO_WM_TEMPLATE_ASSEMBLE_XID" val="606570714054ed1e2fb8154f"/>
  <p:tag name="KSO_WM_TEMPLATE_ASSEMBLE_GROUPID" val="606570714054ed1e2fb8154f"/>
  <p:tag name="KSO_WM_UNIT_PICTURE_CLIP_FLAG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16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96"/>
  <p:tag name="KSO_WM_SLIDE_POSITION" val="48*60"/>
  <p:tag name="KSO_WM_TAG_VERSION" val="1.0"/>
  <p:tag name="KSO_WM_BEAUTIFY_FLAG" val="#wm#"/>
  <p:tag name="KSO_WM_TEMPLATE_CATEGORY" val="diagram"/>
  <p:tag name="KSO_WM_TEMPLATE_INDEX" val="20215168"/>
  <p:tag name="KSO_WM_SLIDE_LAYOUT" val="a_b_d"/>
  <p:tag name="KSO_WM_SLIDE_LAYOUT_CNT" val="1_1_2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,{&quot;bottom&quot;:0,&quot;bottomAbs&quot;:false,&quot;left&quot;:0,&quot;leftAbs&quot;:false,&quot;right&quot;:0,&quot;rightAbs&quot;:false,&quot;top&quot;:0,&quot;topAbs&quot;:false,&quot;type&quot;:&quot;frame&quot;}],&quot;id&quot;:&quot;2020-12-09T19:04:39&quot;,&quot;maxSize&quot;:{&quot;size1&quot;:26.699999999999999},&quot;minSize&quot;:{&quot;size1&quot;:26.699999999999999},&quot;normalSize&quot;:{&quot;size1&quot;:26.699999999999999},&quot;subLayout&quot;:[{&quot;id&quot;:&quot;2020-12-09T19:04:39&quot;,&quot;margin&quot;:{&quot;bottom&quot;:0,&quot;left&quot;:1.6929999589920044,&quot;right&quot;:1.6929999589920044,&quot;top&quot;:1.6929999589920044},&quot;type&quot;:0},{&quot;direction&quot;:1,&quot;id&quot;:&quot;2020-12-09T19:04:39&quot;,&quot;maxSize&quot;:{&quot;size1&quot;:62.499598182718422},&quot;minSize&quot;:{&quot;size1&quot;:34.999598182718422},&quot;normalSize&quot;:{&quot;size1&quot;:34.999598182718422},&quot;subLayout&quot;:[{&quot;id&quot;:&quot;2020-12-09T19:04:39&quot;,&quot;margin&quot;:{&quot;bottom&quot;:2.9630000591278076,&quot;left&quot;:1.6929999589920044,&quot;right&quot;:0,&quot;top&quot;:0.84700000286102295},&quot;type&quot;:0},{&quot;id&quot;:&quot;2020-12-09T19:04:39&quot;,&quot;margin&quot;:{&quot;bottom&quot;:2.9630000591278076,&quot;left&quot;:0.84700000286102295,&quot;right&quot;:1.6929999589920044,&quot;top&quot;:0.84700000286102295},&quot;type&quot;:0}],&quot;type&quot;:0}],&quot;type&quot;:0}"/>
  <p:tag name="KSO_WM_SLIDE_BACKGROUND" val="[&quot;general&quot;,&quot;frame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cf22a7ddc3daf3fef3fb95"/>
  <p:tag name="KSO_WM_CHIP_FILLPROP" val="[[{&quot;text_align&quot;:&quot;cb&quot;,&quot;text_direction&quot;:&quot;horizontal&quot;,&quot;support_big_font&quot;:false,&quot;picture_toward&quot;:0,&quot;picture_dockside&quot;:[],&quot;fill_id&quot;:&quot;722accd572074b41a2d4cf8c733c9957&quot;,&quot;fill_align&quot;:&quot;cb&quot;,&quot;chip_types&quot;:[&quot;header&quot;]},{&quot;text_align&quot;:&quot;lm&quot;,&quot;text_direction&quot;:&quot;horizontal&quot;,&quot;support_features&quot;:[&quot;collage&quot;,&quot;carousel&quot;,&quot;creativecrop&quot;],&quot;support_big_font&quot;:false,&quot;picture_toward&quot;:0,&quot;picture_dockside&quot;:[],&quot;fill_id&quot;:&quot;164c300f690d423ab1b6e3b65edb0bf9&quot;,&quot;fill_align&quot;:&quot;lm&quot;,&quot;chip_types&quot;:[&quot;diagram&quot;,&quot;pictext&quot;,&quot;text&quot;,&quot;picture&quot;,&quot;table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e836bed5e59843b5bc0179a1591ebf37&quot;,&quot;fill_align&quot;:&quot;lm&quot;,&quot;chip_types&quot;:[&quot;diagram&quot;,&quot;pictext&quot;,&quot;text&quot;,&quot;picture&quot;,&quot;chart&quot;,&quot;table&quot;,&quot;video&quot;]}],[{&quot;text_align&quot;:&quot;cb&quot;,&quot;text_direction&quot;:&quot;horizontal&quot;,&quot;support_big_font&quot;:false,&quot;picture_toward&quot;:0,&quot;picture_dockside&quot;:[],&quot;fill_id&quot;:&quot;722accd572074b41a2d4cf8c733c9957&quot;,&quot;fill_align&quot;:&quot;cb&quot;,&quot;chip_types&quot;:[&quot;header&quot;]},{&quot;text_align&quot;:&quot;lm&quot;,&quot;text_direction&quot;:&quot;horizontal&quot;,&quot;support_features&quot;:[&quot;collage&quot;,&quot;carousel&quot;,&quot;creativecrop&quot;],&quot;support_big_font&quot;:false,&quot;picture_toward&quot;:0,&quot;picture_dockside&quot;:[],&quot;fill_id&quot;:&quot;164c300f690d423ab1b6e3b65edb0bf9&quot;,&quot;fill_align&quot;:&quot;lm&quot;,&quot;chip_types&quot;:[&quot;diagram&quot;,&quot;picture&quot;,&quot;chart&quot;,&quot;video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e836bed5e59843b5bc0179a1591ebf37&quot;,&quot;fill_align&quot;:&quot;lm&quot;,&quot;chip_types&quot;:[&quot;pictext&quot;,&quot;text&quot;,&quot;picture&quot;,&quot;table&quot;]}],[{&quot;text_align&quot;:&quot;lb&quot;,&quot;text_direction&quot;:&quot;horizontal&quot;,&quot;support_big_font&quot;:false,&quot;picture_toward&quot;:0,&quot;picture_dockside&quot;:[],&quot;fill_id&quot;:&quot;722accd572074b41a2d4cf8c733c9957&quot;,&quot;fill_align&quot;:&quot;lb&quot;,&quot;chip_types&quot;:[&quot;header&quot;]},{&quot;text_align&quot;:&quot;lm&quot;,&quot;text_direction&quot;:&quot;horizontal&quot;,&quot;support_features&quot;:[&quot;collage&quot;,&quot;carousel&quot;,&quot;creativecrop&quot;],&quot;support_big_font&quot;:false,&quot;picture_toward&quot;:0,&quot;picture_dockside&quot;:[],&quot;fill_id&quot;:&quot;164c300f690d423ab1b6e3b65edb0bf9&quot;,&quot;fill_align&quot;:&quot;lm&quot;,&quot;chip_types&quot;:[&quot;diagram&quot;,&quot;pictext&quot;,&quot;text&quot;,&quot;picture&quot;,&quot;table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e836bed5e59843b5bc0179a1591ebf37&quot;,&quot;fill_align&quot;:&quot;lm&quot;,&quot;chip_types&quot;:[&quot;diagram&quot;,&quot;pictext&quot;,&quot;text&quot;,&quot;picture&quot;,&quot;chart&quot;,&quot;table&quot;,&quot;video&quot;]}],[{&quot;text_align&quot;:&quot;lb&quot;,&quot;text_direction&quot;:&quot;horizontal&quot;,&quot;support_big_font&quot;:false,&quot;picture_toward&quot;:0,&quot;picture_dockside&quot;:[],&quot;fill_id&quot;:&quot;722accd572074b41a2d4cf8c733c9957&quot;,&quot;fill_align&quot;:&quot;lb&quot;,&quot;chip_types&quot;:[&quot;header&quot;]},{&quot;text_align&quot;:&quot;lm&quot;,&quot;text_direction&quot;:&quot;horizontal&quot;,&quot;support_features&quot;:[&quot;collage&quot;,&quot;carousel&quot;,&quot;creativecrop&quot;],&quot;support_big_font&quot;:false,&quot;picture_toward&quot;:0,&quot;picture_dockside&quot;:[],&quot;fill_id&quot;:&quot;164c300f690d423ab1b6e3b65edb0bf9&quot;,&quot;fill_align&quot;:&quot;lm&quot;,&quot;chip_types&quot;:[&quot;diagram&quot;,&quot;picture&quot;,&quot;chart&quot;,&quot;video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e836bed5e59843b5bc0179a1591ebf37&quot;,&quot;fill_align&quot;:&quot;lm&quot;,&quot;chip_types&quot;:[&quot;pictext&quot;,&quot;text&quot;,&quot;picture&quot;,&quot;table&quot;]}]]"/>
  <p:tag name="KSO_WM_CHIP_DECFILLPROP" val="[]"/>
  <p:tag name="KSO_WM_CHIP_GROUPID" val="5ed86f7e2b40af43b1b83657"/>
  <p:tag name="KSO_WM_SLIDE_BK_DARK_LIGHT" val="2"/>
  <p:tag name="KSO_WM_SLIDE_BACKGROUND_TYPE" val="frame"/>
  <p:tag name="KSO_WM_SLIDE_SUPPORT_FEATURE_TYPE" val="0"/>
  <p:tag name="KSO_WM_TEMPLATE_ASSEMBLE_XID" val="5fd0af461fa9d42129dd3032"/>
  <p:tag name="KSO_WM_TEMPLATE_ASSEMBLE_GROUPID" val="5fd0af461fa9d42129dd3032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168_1*i*1"/>
  <p:tag name="KSO_WM_UNIT_LAYERLEVEL" val="1"/>
  <p:tag name="KSO_WM_TAG_VERSION" val="1.0"/>
  <p:tag name="KSO_WM_UNIT_SUBTYPE" val="h"/>
  <p:tag name="KSO_WM_SLIDE_BACKGROUND_TYPE" val="frame"/>
  <p:tag name="KSO_WM_SLIDE_BK_DARK_LIGHT" val="2"/>
  <p:tag name="KSO_WM_UNIT_BK_DARK_LIGHT" val="2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5168"/>
  <p:tag name="KSO_WM_UNIT_VALUE" val="1150"/>
  <p:tag name="KSO_WM_TEMPLATE_ASSEMBLE_XID" val="5fd0af461fa9d42129dd3032"/>
  <p:tag name="KSO_WM_TEMPLATE_ASSEMBLE_GROUPID" val="5fd0af461fa9d42129dd3032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168_1*i*1"/>
  <p:tag name="KSO_WM_UNIT_LAYERLEVEL" val="1"/>
  <p:tag name="KSO_WM_TAG_VERSION" val="1.0"/>
  <p:tag name="KSO_WM_UNIT_SUBTYPE" val="h"/>
  <p:tag name="KSO_WM_SLIDE_BACKGROUND_TYPE" val="frame"/>
  <p:tag name="KSO_WM_SLIDE_BK_DARK_LIGHT" val="2"/>
  <p:tag name="KSO_WM_UNIT_BK_DARK_LIGHT" val="2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5168"/>
  <p:tag name="KSO_WM_UNIT_VALUE" val="1150"/>
  <p:tag name="KSO_WM_TEMPLATE_ASSEMBLE_XID" val="5fd0af461fa9d42129dd3032"/>
  <p:tag name="KSO_WM_TEMPLATE_ASSEMBLE_GROUPID" val="5fd0af461fa9d42129dd3032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大标题内容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ID" val="diagram20215168_1*a*1"/>
  <p:tag name="KSO_WM_TEMPLATE_CATEGORY" val="diagram"/>
  <p:tag name="KSO_WM_TEMPLATE_INDEX" val="20215168"/>
  <p:tag name="KSO_WM_UNIT_LAYERLEVEL" val="1"/>
  <p:tag name="KSO_WM_TAG_VERSION" val="1.0"/>
  <p:tag name="KSO_WM_UNIT_SHOW_EDIT_AREA_INDICATION" val="1"/>
  <p:tag name="KSO_WM_UNIT_DEFAULT_FONT" val="24;44;4"/>
  <p:tag name="KSO_WM_UNIT_BLOCK" val="0"/>
  <p:tag name="KSO_WM_UNIT_DEC_AREA_ID" val="062f4b93602841e38370eb71cadd6144"/>
  <p:tag name="KSO_WM_CHIP_GROUPID" val="5f0681562c9c209bb8bb14eb"/>
  <p:tag name="KSO_WM_CHIP_XID" val="5f0681562c9c209bb8bb14ec"/>
  <p:tag name="KSO_WM_CHIP_FILLAREA_FILL_RULE" val="{&quot;fill_align&quot;:&quot;lb&quot;,&quot;fill_mode&quot;:&quot;full&quot;,&quot;sacle_strategy&quot;:&quot;smart&quot;}"/>
  <p:tag name="KSO_WM_ASSEMBLE_CHIP_INDEX" val="a547b21430eb4d3d8c549e5c45e1461a"/>
  <p:tag name="KSO_WM_UNIT_TEXT_FILL_FORE_SCHEMECOLOR_INDEX_BRIGHTNESS" val="0"/>
  <p:tag name="KSO_WM_UNIT_TEXT_FILL_FORE_SCHEMECOLOR_INDEX" val="13"/>
  <p:tag name="KSO_WM_UNIT_TEXT_FILL_TYPE" val="1"/>
  <p:tag name="KSO_WM_TEMPLATE_ASSEMBLE_XID" val="5fd0af461fa9d42129dd3032"/>
  <p:tag name="KSO_WM_TEMPLATE_ASSEMBLE_GROUPID" val="5fd0af461fa9d42129dd303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可添加副标题"/>
  <p:tag name="KSO_WM_UNIT_NOCLEAR" val="0"/>
  <p:tag name="KSO_WM_UNIT_SHOW_EDIT_AREA_INDICATION" val="1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UNIT_ID" val="diagram20215168_1*b*1"/>
  <p:tag name="KSO_WM_TEMPLATE_CATEGORY" val="diagram"/>
  <p:tag name="KSO_WM_TEMPLATE_INDEX" val="20215168"/>
  <p:tag name="KSO_WM_UNIT_LAYERLEVEL" val="1"/>
  <p:tag name="KSO_WM_TAG_VERSION" val="1.0"/>
  <p:tag name="KSO_WM_UNIT_DEFAULT_FONT" val="18;24;2"/>
  <p:tag name="KSO_WM_UNIT_BLOCK" val="0"/>
  <p:tag name="KSO_WM_UNIT_DEC_AREA_ID" val="fcca8b10036a459c812b5c180accaf00"/>
  <p:tag name="KSO_WM_CHIP_GROUPID" val="5f0681562c9c209bb8bb14eb"/>
  <p:tag name="KSO_WM_CHIP_XID" val="5f0681562c9c209bb8bb14ec"/>
  <p:tag name="KSO_WM_CHIP_FILLAREA_FILL_RULE" val="{&quot;fill_align&quot;:&quot;lb&quot;,&quot;fill_mode&quot;:&quot;full&quot;,&quot;sacle_strategy&quot;:&quot;smart&quot;}"/>
  <p:tag name="KSO_WM_ASSEMBLE_CHIP_INDEX" val="a547b21430eb4d3d8c549e5c45e1461a"/>
  <p:tag name="KSO_WM_UNIT_TEXT_FILL_FORE_SCHEMECOLOR_INDEX_BRIGHTNESS" val="-0.25"/>
  <p:tag name="KSO_WM_UNIT_TEXT_FILL_FORE_SCHEMECOLOR_INDEX" val="14"/>
  <p:tag name="KSO_WM_UNIT_TEXT_FILL_TYPE" val="1"/>
  <p:tag name="KSO_WM_TEMPLATE_ASSEMBLE_XID" val="5fd0af461fa9d42129dd3032"/>
  <p:tag name="KSO_WM_TEMPLATE_ASSEMBLE_GROUPID" val="5fd0af461fa9d42129dd3032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15*1015"/>
  <p:tag name="KSO_WM_UNIT_HIGHLIGHT" val="0"/>
  <p:tag name="KSO_WM_UNIT_COMPATIBLE" val="0"/>
  <p:tag name="KSO_WM_UNIT_DIAGRAM_ISNUMVISUAL" val="0"/>
  <p:tag name="KSO_WM_UNIT_DIAGRAM_ISREFERUNIT" val="0"/>
  <p:tag name="KSO_WM_UNIT_ID" val="diagram20215168_1*d*2"/>
  <p:tag name="KSO_WM_TEMPLATE_CATEGORY" val="diagram"/>
  <p:tag name="KSO_WM_TEMPLATE_INDEX" val="2021516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211d33b2652445bbaea85824a58de9e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945a2fdc16b4b728a825d3fb448971e"/>
  <p:tag name="KSO_WM_UNIT_SUPPORT_UNIT_TYPE" val="[&quot;l&quot;,&quot;m&quot;,&quot;n&quot;,&quot;o&quot;,&quot;p&quot;,&quot;q&quot;,&quot;r&quot;,&quot;δ&quot;,&quot;ε&quot;,&quot;ζ&quot;,&quot;η&quot;,&quot;d&quot;,&quot;β&quot;]"/>
  <p:tag name="KSO_WM_TEMPLATE_ASSEMBLE_XID" val="5fd0af461fa9d42129dd3032"/>
  <p:tag name="KSO_WM_TEMPLATE_ASSEMBLE_GROUPID" val="5fd0af461fa9d42129dd3032"/>
  <p:tag name="KSO_WM_UNIT_PICTURE_CLIP_FLAG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19152_1*l_h_f*1_1_1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UNIT_VALUE" val="10"/>
  <p:tag name="KSO_WM_UNIT_PRESET_TEXT" val="单击此处输入正文"/>
  <p:tag name="KSO_WM_CHIP_GROUPID" val="60b9eb6bd573a1aeab43c124"/>
  <p:tag name="KSO_WM_CHIP_XID" val="60b9eb6bd573a1aeab43c125"/>
  <p:tag name="KSO_WM_ASSEMBLE_CHIP_INDEX" val="56d39a0a19434a418929af2a673e2bc0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19152_1*l_h_f*1_2_1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UNIT_VALUE" val="10"/>
  <p:tag name="KSO_WM_UNIT_PRESET_TEXT" val="单击此处输入正文"/>
  <p:tag name="KSO_WM_CHIP_GROUPID" val="60b9eb6bd573a1aeab43c124"/>
  <p:tag name="KSO_WM_CHIP_XID" val="60b9eb6bd573a1aeab43c125"/>
  <p:tag name="KSO_WM_ASSEMBLE_CHIP_INDEX" val="56d39a0a19434a418929af2a673e2bc0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19152_1*l_h_i*1_2_1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4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19152_1*l_h_i*1_2_3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4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19152_1*l_h_i*1_2_2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3"/>
  <p:tag name="KSO_WM_UNIT_TEXT_FILL_FORE_SCHEMECOLOR_INDEX_BRIGHTNESS" val="0"/>
  <p:tag name="KSO_WM_UNIT_TEXT_FILL_FORE_SCHEMECOLOR_INDEX" val="7"/>
  <p:tag name="KSO_WM_UNIT_TEXT_FILL_TYPE" val="1"/>
  <p:tag name="KSO_WM_UNIT_USESOURCEFORMAT_APPLY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19152_1*l_h_i*1_1_1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19152_1*l_h_i*1_1_3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4"/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19152_1*l_h_i*1_1_2"/>
  <p:tag name="KSO_WM_TEMPLATE_CATEGORY" val="diagram"/>
  <p:tag name="KSO_WM_TEMPLATE_INDEX" val="20219152"/>
  <p:tag name="KSO_WM_UNIT_LAYERLEVEL" val="1_1_1"/>
  <p:tag name="KSO_WM_TAG_VERSION" val="1.0"/>
  <p:tag name="KSO_WM_BEAUTIFY_FLAG" val="#wm#"/>
  <p:tag name="KSO_WM_CHIP_GROUPID" val="60b9eb6bd573a1aeab43c124"/>
  <p:tag name="KSO_WM_CHIP_XID" val="60b9eb6bd573a1aeab43c125"/>
  <p:tag name="KSO_WM_ASSEMBLE_CHIP_INDEX" val="56d39a0a19434a418929af2a673e2bc0"/>
  <p:tag name="KSO_WM_UNIT_VALUE" val="3"/>
  <p:tag name="KSO_WM_UNIT_TEXT_FILL_FORE_SCHEMECOLOR_INDEX_BRIGHTNESS" val="0"/>
  <p:tag name="KSO_WM_UNIT_TEXT_FILL_FORE_SCHEMECOLOR_INDEX" val="5"/>
  <p:tag name="KSO_WM_UNIT_TEXT_FILL_TYPE" val="1"/>
  <p:tag name="KSO_WM_UNIT_USESOURCEFORMAT_APPLY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5835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92"/>
  <p:tag name="KSO_WM_SLIDE_POSITION" val="0*0"/>
  <p:tag name="KSO_WM_TAG_VERSION" val="1.0"/>
  <p:tag name="KSO_WM_BEAUTIFY_FLAG" val="#wm#"/>
  <p:tag name="KSO_WM_TEMPLATE_CATEGORY" val="diagram"/>
  <p:tag name="KSO_WM_TEMPLATE_INDEX" val="20215835"/>
  <p:tag name="KSO_WM_SLIDE_LAYOUT" val="a_f"/>
  <p:tag name="KSO_WM_SLIDE_LAYOUT_CNT" val="1_1"/>
  <p:tag name="KSO_WM_SPECIAL_SOURCE" val="bdnull"/>
  <p:tag name="KSO_WM_SLIDE_LAYOUT_INFO" val="{&quot;id&quot;:&quot;2021-04-01T15:11:25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1:25&quot;,&quot;margin&quot;:{&quot;bottom&quot;:0.42300000786781311,&quot;left&quot;:1.2699999809265137,&quot;right&quot;:1.2699999809265137,&quot;top&quot;:0.42300000786781311},&quot;type&quot;:0},{&quot;id&quot;:&quot;2021-04-01T15:11:25&quot;,&quot;margin&quot;:{&quot;bottom&quot;:2.1170001029968262,&quot;left&quot;:7.619999885559082,&quot;right&quot;:7.619999885559082,&quot;top&quot;:2.1170001029968262}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658e478fb0c58a9404"/>
  <p:tag name="KSO_WM_CHIP_FILLPROP" val="[[{&quot;text_align&quot;:&quot;lm&quot;,&quot;text_direction&quot;:&quot;horizontal&quot;,&quot;support_big_font&quot;:false,&quot;picture_toward&quot;:0,&quot;picture_dockside&quot;:[],&quot;fill_id&quot;:&quot;c934b58042b44607bfcc30469ccc57d1&quot;,&quot;fill_align&quot;:&quot;lm&quot;,&quot;chip_types&quot;:[&quot;header&quot;]},{&quot;text_align&quot;:&quot;lm&quot;,&quot;text_direction&quot;:&quot;horizontal&quot;,&quot;support_features&quot;:[&quot;collage&quot;],&quot;support_big_font&quot;:false,&quot;picture_toward&quot;:0,&quot;picture_dockside&quot;:[],&quot;fill_id&quot;:&quot;2ca697fb6ed3405a815a26366cd6d128&quot;,&quot;fill_align&quot;:&quot;cm&quot;,&quot;chip_types&quot;:[&quot;diagram&quot;,&quot;text&quot;,&quot;picture&quot;,&quot;chart&quot;,&quot;table&quot;,&quot;video&quot;]}]]"/>
  <p:tag name="FIXED_XID_TMP" val="5f5ee1ca4d6848d78f644aeb"/>
  <p:tag name="KSO_WM_SLIDE_CAN_ADD_NAVIGATION" val="1"/>
  <p:tag name="KSO_WM_CHIP_DECFILLPROP" val="[]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94054ed1e2fb7fd47"/>
  <p:tag name="KSO_WM_TEMPLATE_ASSEMBLE_GROUPID" val="60656ea94054ed1e2fb7fd47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35_1*i*2"/>
  <p:tag name="KSO_WM_TEMPLATE_CATEGORY" val="diagram"/>
  <p:tag name="KSO_WM_TEMPLATE_INDEX" val="20215835"/>
  <p:tag name="KSO_WM_UNIT_LAYERLEVEL" val="1"/>
  <p:tag name="KSO_WM_TAG_VERSION" val="1.0"/>
  <p:tag name="KSO_WM_UNIT_BLOCK" val="0"/>
  <p:tag name="KSO_WM_UNIT_SM_LIMIT_TYPE" val="2"/>
  <p:tag name="KSO_WM_UNIT_DEC_AREA_ID" val="370ef68fc22844c6939e267a1c430e5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0a84ab047464d1e88afd7872d312ce5&quot;,&quot;X&quot;:{&quot;Pos&quot;:1},&quot;Y&quot;:{&quot;Pos&quot;:1}},&quot;whChangeMode&quot;:0}"/>
  <p:tag name="KSO_WM_CHIP_GROUPID" val="5f5ee1ca4d6848d78f644aeb"/>
  <p:tag name="KSO_WM_CHIP_XID" val="5f5f3b658e478fb0c58a9404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493"/>
  <p:tag name="KSO_WM_TEMPLATE_ASSEMBLE_XID" val="60656ea94054ed1e2fb7fd47"/>
  <p:tag name="KSO_WM_TEMPLATE_ASSEMBLE_GROUPID" val="60656ea94054ed1e2fb7fd4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35_1*i*2"/>
  <p:tag name="KSO_WM_TEMPLATE_CATEGORY" val="diagram"/>
  <p:tag name="KSO_WM_TEMPLATE_INDEX" val="20215835"/>
  <p:tag name="KSO_WM_UNIT_LAYERLEVEL" val="1"/>
  <p:tag name="KSO_WM_TAG_VERSION" val="1.0"/>
  <p:tag name="KSO_WM_UNIT_BLOCK" val="0"/>
  <p:tag name="KSO_WM_UNIT_SM_LIMIT_TYPE" val="2"/>
  <p:tag name="KSO_WM_UNIT_DEC_AREA_ID" val="370ef68fc22844c6939e267a1c430e5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0a84ab047464d1e88afd7872d312ce5&quot;,&quot;X&quot;:{&quot;Pos&quot;:1},&quot;Y&quot;:{&quot;Pos&quot;:1}},&quot;whChangeMode&quot;:0}"/>
  <p:tag name="KSO_WM_CHIP_GROUPID" val="5f5ee1ca4d6848d78f644aeb"/>
  <p:tag name="KSO_WM_CHIP_XID" val="5f5f3b658e478fb0c58a9404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493"/>
  <p:tag name="KSO_WM_TEMPLATE_ASSEMBLE_XID" val="60656ea94054ed1e2fb7fd47"/>
  <p:tag name="KSO_WM_TEMPLATE_ASSEMBLE_GROUPID" val="60656ea94054ed1e2fb7fd47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5835_1*a*1"/>
  <p:tag name="KSO_WM_TEMPLATE_CATEGORY" val="diagram"/>
  <p:tag name="KSO_WM_TEMPLATE_INDEX" val="2021583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a50191db7104021a84626b114f767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52e6057676d46e8903bbcad82cb6d9b"/>
  <p:tag name="KSO_WM_UNIT_TEXT_FILL_FORE_SCHEMECOLOR_INDEX_BRIGHTNESS" val="0"/>
  <p:tag name="KSO_WM_UNIT_TEXT_FILL_FORE_SCHEMECOLOR_INDEX" val="13"/>
  <p:tag name="KSO_WM_UNIT_TEXT_FILL_TYPE" val="1"/>
  <p:tag name="KSO_WM_TEMPLATE_ASSEMBLE_XID" val="60656ea94054ed1e2fb7fd47"/>
  <p:tag name="KSO_WM_TEMPLATE_ASSEMBLE_GROUPID" val="60656ea94054ed1e2fb7fd47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35_1*i*3"/>
  <p:tag name="KSO_WM_TEMPLATE_CATEGORY" val="diagram"/>
  <p:tag name="KSO_WM_TEMPLATE_INDEX" val="20215835"/>
  <p:tag name="KSO_WM_UNIT_LAYERLEVEL" val="1"/>
  <p:tag name="KSO_WM_TAG_VERSION" val="1.0"/>
  <p:tag name="KSO_WM_UNIT_BLOCK" val="0"/>
  <p:tag name="KSO_WM_UNIT_SM_LIMIT_TYPE" val="2"/>
  <p:tag name="KSO_WM_UNIT_DEC_AREA_ID" val="4b32df71aa3b4b56b94539aaf452f75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658e478fb0c58a940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81"/>
  <p:tag name="KSO_WM_TEMPLATE_ASSEMBLE_XID" val="60656ea94054ed1e2fb7fd47"/>
  <p:tag name="KSO_WM_TEMPLATE_ASSEMBLE_GROUPID" val="60656ea94054ed1e2fb7fd47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35_1*i*4"/>
  <p:tag name="KSO_WM_TEMPLATE_CATEGORY" val="diagram"/>
  <p:tag name="KSO_WM_TEMPLATE_INDEX" val="20215835"/>
  <p:tag name="KSO_WM_UNIT_LAYERLEVEL" val="1"/>
  <p:tag name="KSO_WM_TAG_VERSION" val="1.0"/>
  <p:tag name="KSO_WM_UNIT_BLOCK" val="0"/>
  <p:tag name="KSO_WM_UNIT_SM_LIMIT_TYPE" val="2"/>
  <p:tag name="KSO_WM_UNIT_DEC_AREA_ID" val="95bed5b55032478aa8b8af2e5407bb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658e478fb0c58a940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81"/>
  <p:tag name="KSO_WM_TEMPLATE_ASSEMBLE_XID" val="60656ea94054ed1e2fb7fd47"/>
  <p:tag name="KSO_WM_TEMPLATE_ASSEMBLE_GROUPID" val="60656ea94054ed1e2fb7fd47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5835_1*f*1"/>
  <p:tag name="KSO_WM_TEMPLATE_CATEGORY" val="diagram"/>
  <p:tag name="KSO_WM_TEMPLATE_INDEX" val="20215835"/>
  <p:tag name="KSO_WM_UNIT_LAYERLEVEL" val="1"/>
  <p:tag name="KSO_WM_TAG_VERSION" val="1.0"/>
  <p:tag name="KSO_WM_UNIT_DEFAULT_FONT" val="14;20;2"/>
  <p:tag name="KSO_WM_UNIT_BLOCK" val="0"/>
  <p:tag name="KSO_WM_UNIT_VALUE" val="264"/>
  <p:tag name="KSO_WM_UNIT_SHOW_EDIT_AREA_INDICATION" val="1"/>
  <p:tag name="KSO_WM_CHIP_GROUPID" val="5e6b05596848fb12bee65ac8"/>
  <p:tag name="KSO_WM_CHIP_XID" val="5e6b05596848fb12bee65aca"/>
  <p:tag name="KSO_WM_UNIT_DEC_AREA_ID" val="30a84ab047464d1e88afd7872d312ce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7590354a94c343b8a80d0c744395f0a7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a94054ed1e2fb7fd47"/>
  <p:tag name="KSO_WM_TEMPLATE_ASSEMBLE_GROUPID" val="60656ea94054ed1e2fb7fd47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5*60.7"/>
  <p:tag name="KSO_WM_SLIDE_POSITION" val="144.001*287.302"/>
  <p:tag name="KSO_WM_TAG_VERSION" val="1.0"/>
  <p:tag name="KSO_WM_BEAUTIFY_FLAG" val="#wm#"/>
  <p:tag name="KSO_WM_TEMPLATE_CATEGORY" val="diagram"/>
  <p:tag name="KSO_WM_TEMPLATE_INDEX" val="20212348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51.099686508650755},&quot;minSize&quot;:{&quot;size1&quot;:35.599686508650755},&quot;normalSize&quot;:{&quot;size1&quot;:35.599686508650755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8&quot;,&quot;maxSize&quot;:{&quot;size1&quot;:36.471510938510832},&quot;minSize&quot;:{&quot;size1&quot;:20.571510938510823},&quot;normalSize&quot;:{&quot;size1&quot;:20.571512247770084},&quot;subLayout&quot;:[{&quot;id&quot;:&quot;2021-04-01T15:37:38&quot;,&quot;margin&quot;:{&quot;bottom&quot;:0.046929735690355301,&quot;left&quot;:0,&quot;right&quot;:0,&quot;top&quot;:0},&quot;type&quot;:0},{&quot;id&quot;:&quot;2021-04-01T15:37:38&quot;,&quot;margin&quot;:{&quot;bottom&quot;:0,&quot;left&quot;:-1.0026547107633071e-15,&quot;right&quot;:0,&quot;top&quot;:0.14886149764060974},&quot;type&quot;:0}]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CHIP_DECFILLPROP" val="[]"/>
  <p:tag name="KSO_WM_SLIDE_CAN_ADD_NAVIGATION" val="1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8"/>
  <p:tag name="KSO_WM_TEMPLATE_ASSEMBLE_GROUPID" val="60656f484054ed1e2fb806e8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1"/>
  <p:tag name="KSO_WM_UNIT_SM_LIMIT_TYPE" val="2"/>
  <p:tag name="KSO_WM_UNIT_BLOCK" val="0"/>
  <p:tag name="KSO_WM_UNIT_DEC_AREA_ID" val="fb8eefef0509451f803e81bcdee5a760"/>
  <p:tag name="KSO_WM_UNIT_DECORATE_INFO" val="{&quot;ReferentInfo&quot;:{&quot;Id&quot;:&quot;734fc7efd26046b0ae21754a5d48c8df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2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8"/>
  <p:tag name="KSO_WM_TEMPLATE_ASSEMBLE_GROUPID" val="60656f484054ed1e2fb806e8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3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2348_1*a*1"/>
  <p:tag name="KSO_WM_TEMPLATE_CATEGORY" val="diagram"/>
  <p:tag name="KSO_WM_TEMPLATE_INDEX" val="2021234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2316a3aecbb42169d9aac22874d3e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ea321acaf6842be9a838cab44a73ac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48_1*h_a*1_1"/>
  <p:tag name="KSO_WM_TEMPLATE_CATEGORY" val="diagram"/>
  <p:tag name="KSO_WM_TEMPLATE_INDEX" val="202123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ff8865b16154882940926176f7db3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48_1*h_f*1_1"/>
  <p:tag name="KSO_WM_TEMPLATE_CATEGORY" val="diagram"/>
  <p:tag name="KSO_WM_TEMPLATE_INDEX" val="202123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8ae4c83b81c6458688f241a71d0d4d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ID" val="diagram20212348_1*d*1"/>
  <p:tag name="KSO_WM_TEMPLATE_CATEGORY" val="diagram"/>
  <p:tag name="KSO_WM_TEMPLATE_INDEX" val="2021234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c3d2af00e7f467bb471952e76d2892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0b223d8880457cac1fb92016b235a3"/>
  <p:tag name="KSO_WM_TEMPLATE_ASSEMBLE_XID" val="60656f484054ed1e2fb806e8"/>
  <p:tag name="KSO_WM_TEMPLATE_ASSEMBLE_GROUPID" val="60656f484054ed1e2fb806e8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4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71.949*60.7"/>
  <p:tag name="KSO_WM_SLIDE_POSITION" val="84.0007*335.302"/>
  <p:tag name="KSO_WM_TAG_VERSION" val="1.0"/>
  <p:tag name="KSO_WM_BEAUTIFY_FLAG" val="#wm#"/>
  <p:tag name="KSO_WM_TEMPLATE_CATEGORY" val="diagram"/>
  <p:tag name="KSO_WM_TEMPLATE_INDEX" val="20212743"/>
  <p:tag name="KSO_WM_SLIDE_LAYOUT" val="a_d_h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38:54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4&quot;,&quot;margin&quot;:{&quot;bottom&quot;:0.44999998807907104,&quot;left&quot;:1.2699999809265137,&quot;right&quot;:1.2699999809265137,&quot;top&quot;:0.42300000786781311},&quot;type&quot;:0},{&quot;direction&quot;:1,&quot;id&quot;:&quot;2021-04-01T15:38:54&quot;,&quot;maxSize&quot;:{&quot;size1&quot;:58.699602013801147},&quot;minSize&quot;:{&quot;size1&quot;:58.699602013801147},&quot;normalSize&quot;:{&quot;size1&quot;:58.699602013801147},&quot;subLayout&quot;:[{&quot;id&quot;:&quot;2021-04-01T15:38:54&quot;,&quot;margin&quot;:{&quot;bottom&quot;:4.2329998016357422,&quot;left&quot;:2.9630000591278076,&quot;right&quot;:3.7839999198913574,&quot;top&quot;:6.7729997634887695},&quot;maxSize&quot;:{&quot;size1&quot;:71.276688574139484},&quot;minSize&quot;:{&quot;size1&quot;:55.376688574139486},&quot;normalSize&quot;:{&quot;size1&quot;:55.376688574139486},&quot;subLayout&quot;:[{&quot;id&quot;:&quot;2021-04-01T15:38:54&quot;,&quot;margin&quot;:{&quot;bottom&quot;:0.046929523348808289,&quot;left&quot;:2.9630000591278076,&quot;right&quot;:3.7839999198913574,&quot;top&quot;:6.7729997634887695},&quot;type&quot;:0},{&quot;id&quot;:&quot;2021-04-01T15:38:54&quot;,&quot;margin&quot;:{&quot;bottom&quot;:4.2329998016357422,&quot;left&quot;:2.9630000591278076,&quot;right&quot;:3.7839999198913574,&quot;top&quot;:0.14886172115802765},&quot;type&quot;:0}],&quot;type&quot;:0},{&quot;id&quot;:&quot;2021-04-01T15:38:54&quot;,&quot;margin&quot;:{&quot;bottom&quot;:2.5750000476837158,&quot;left&quot;:0.026000002399086952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DECFILLPROP" val="[]"/>
  <p:tag name="KSO_WM_SLIDE_CAN_ADD_NAVIGATION" val="1"/>
  <p:tag name="KSO_WM_CHIP_GROUPID" val="5f2944e945e1f15ec24fd3ab"/>
  <p:tag name="KSO_WM_SLIDE_BK_DARK_LIGHT" val="2"/>
  <p:tag name="KSO_WM_SLIDE_BACKGROUND_TYPE" val="navigation"/>
  <p:tag name="KSO_WM_SLIDE_SUPPORT_FEATURE_TYPE" val="3"/>
  <p:tag name="KSO_WM_TEMPLATE_ASSEMBLE_XID" val="60656f4c4054ed1e2fb80764"/>
  <p:tag name="KSO_WM_TEMPLATE_ASSEMBLE_GROUPID" val="60656f4c4054ed1e2fb80764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1"/>
  <p:tag name="KSO_WM_UNIT_DEC_AREA_ID" val="da76a0dea3384520b4aa815a417c9477"/>
  <p:tag name="KSO_WM_UNIT_HIGHLIGHT" val="0"/>
  <p:tag name="KSO_WM_UNIT_COMPATIBLE" val="0"/>
  <p:tag name="KSO_WM_UNIT_DIAGRAM_ISNUMVISUAL" val="0"/>
  <p:tag name="KSO_WM_UNIT_DIAGRAM_ISREFERUNIT" val="0"/>
  <p:tag name="KSO_WM_UNIT_ID" val="diagram20212743_1*i*2"/>
  <p:tag name="KSO_WM_TEMPLATE_CATEGORY" val="diagram"/>
  <p:tag name="KSO_WM_TEMPLATE_INDEX" val="20212743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4e945e1f15ec24fd3ab"/>
  <p:tag name="KSO_WM_CHIP_XID" val="5f2944e945e1f15ec24fd3a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f4c4054ed1e2fb80764"/>
  <p:tag name="KSO_WM_TEMPLATE_ASSEMBLE_GROUPID" val="60656f4c4054ed1e2fb80764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f4c9c6fec23f4359982bc4d5cad12fd0"/>
  <p:tag name="KSO_WM_UNIT_HIGHLIGHT" val="0"/>
  <p:tag name="KSO_WM_UNIT_COMPATIBLE" val="0"/>
  <p:tag name="KSO_WM_UNIT_DIAGRAM_ISNUMVISUAL" val="0"/>
  <p:tag name="KSO_WM_UNIT_DIAGRAM_ISREFERUNIT" val="0"/>
  <p:tag name="KSO_WM_UNIT_ID" val="diagram20212743_1*i*3"/>
  <p:tag name="KSO_WM_TEMPLATE_CATEGORY" val="diagram"/>
  <p:tag name="KSO_WM_TEMPLATE_INDEX" val="20212743"/>
  <p:tag name="KSO_WM_UNIT_LAYERLEVEL" val="1"/>
  <p:tag name="KSO_WM_TAG_VERSION" val="1.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2944e945e1f15ec24fd3ab"/>
  <p:tag name="KSO_WM_CHIP_XID" val="5f2944e945e1f15ec24fd3ac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f4c4054ed1e2fb80764"/>
  <p:tag name="KSO_WM_TEMPLATE_ASSEMBLE_GROUPID" val="60656f4c4054ed1e2fb80764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743_1*a*1"/>
  <p:tag name="KSO_WM_TEMPLATE_CATEGORY" val="diagram"/>
  <p:tag name="KSO_WM_TEMPLATE_INDEX" val="2021274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40284243d2b4bcab027dcfe3ae24a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67af48c06c44f22aa11fd569c17a333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ID" val="diagram20212743_1*h_a*1_1"/>
  <p:tag name="KSO_WM_TEMPLATE_CATEGORY" val="diagram"/>
  <p:tag name="KSO_WM_TEMPLATE_INDEX" val="2021274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84c6101d2ea435ebe406567b3695a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743_1*h_f*1_1"/>
  <p:tag name="KSO_WM_TEMPLATE_CATEGORY" val="diagram"/>
  <p:tag name="KSO_WM_TEMPLATE_INDEX" val="2021274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36"/>
  <p:tag name="KSO_WM_UNIT_SHOW_EDIT_AREA_INDICATION" val="1"/>
  <p:tag name="KSO_WM_CHIP_GROUPID" val="5e6b05b36848fb12bee65ad8"/>
  <p:tag name="KSO_WM_CHIP_XID" val="5e6b05b36848fb12bee65ada"/>
  <p:tag name="KSO_WM_UNIT_DEC_AREA_ID" val="e534e428a5384ec79b0b949ad7a4f5e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973"/>
  <p:tag name="KSO_WM_UNIT_HIGHLIGHT" val="0"/>
  <p:tag name="KSO_WM_UNIT_COMPATIBLE" val="1"/>
  <p:tag name="KSO_WM_UNIT_DIAGRAM_ISNUMVISUAL" val="0"/>
  <p:tag name="KSO_WM_UNIT_DIAGRAM_ISREFERUNIT" val="0"/>
  <p:tag name="KSO_WM_UNIT_ID" val="diagram20212743_1*d*1"/>
  <p:tag name="KSO_WM_TEMPLATE_CATEGORY" val="diagram"/>
  <p:tag name="KSO_WM_TEMPLATE_INDEX" val="2021274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55369da09dd46c2a515d89af68785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84b4289e3f9452e8e441dd1f1df3bd6"/>
  <p:tag name="KSO_WM_UNIT_SUPPORT_UNIT_TYPE" val="[&quot;d&quot;,&quot;α&quot;,&quot;β&quot;,&quot;θ&quot;]"/>
  <p:tag name="KSO_WM_TEMPLATE_ASSEMBLE_XID" val="60656f4c4054ed1e2fb80764"/>
  <p:tag name="KSO_WM_TEMPLATE_ASSEMBLE_GROUPID" val="60656f4c4054ed1e2fb80764"/>
  <p:tag name="KSO_WM_UNIT_PICTURE_CLIP_FLAG" val="0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72"/>
  <p:tag name="KSO_WM_TAG_VERSION" val="1.0"/>
  <p:tag name="KSO_WM_BEAUTIFY_FLAG" val="#wm#"/>
  <p:tag name="KSO_WM_TEMPLATE_CATEGORY" val="diagram"/>
  <p:tag name="KSO_WM_TEMPLATE_INDEX" val="20217191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5&quot;,&quot;maxSize&quot;:{&quot;size1&quot;:26.699999999999999},&quot;minSize&quot;:{&quot;size1&quot;:20},&quot;normalSize&quot;:{&quot;size1&quot;:21.544444444444444},&quot;subLayout&quot;:[{&quot;id&quot;:&quot;2021-04-01T16:17:35&quot;,&quot;margin&quot;:{&quot;bottom&quot;:0.026000002399086952,&quot;left&quot;:1.6929999589920044,&quot;right&quot;:1.6929999589920044,&quot;top&quot;:1.6929999589920044},&quot;type&quot;:0},{&quot;direction&quot;:1,&quot;id&quot;:&quot;2021-04-01T16:17:35&quot;,&quot;maxSize&quot;:{&quot;size1&quot;:62.5},&quot;minSize&quot;:{&quot;size1&quot;:30},&quot;normalSize&quot;:{&quot;size1&quot;:49.73749999999999},&quot;subLayout&quot;:[{&quot;id&quot;:&quot;2021-04-01T16:17:35&quot;,&quot;margin&quot;:{&quot;bottom&quot;:2.5399999618530273,&quot;left&quot;:2.9630000591278076,&quot;right&quot;:0.026000002399086952,&quot;top&quot;:2.0899999141693115},&quot;type&quot;:0},{&quot;id&quot;:&quot;2021-04-01T16:17:35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14054ed1e2fb81550"/>
  <p:tag name="KSO_WM_TEMPLATE_ASSEMBLE_GROUPID" val="606570714054ed1e2fb81550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1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1c98024579644dc5b1cfa5717f78c0f0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eb53932bf0194e93a8e9a0fcec16b983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1_1*i*2"/>
  <p:tag name="KSO_WM_TEMPLATE_CATEGORY" val="diagram"/>
  <p:tag name="KSO_WM_TEMPLATE_INDEX" val="2021719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e415bb92bf34e5a97eaf48420e710d9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4e9f75029dd2413c824ee161285c0df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1_1*i*3"/>
  <p:tag name="KSO_WM_TEMPLATE_CATEGORY" val="diagram"/>
  <p:tag name="KSO_WM_TEMPLATE_INDEX" val="2021719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e9f75029dd2413c824ee161285c0df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570c65b0ceb4c53a8c3dfb19c4042a2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4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eb53932bf0194e93a8e9a0fcec16b983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197161061cb743b0b22e782b7529a8fe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1_1*a*1"/>
  <p:tag name="KSO_WM_TEMPLATE_CATEGORY" val="diagram"/>
  <p:tag name="KSO_WM_TEMPLATE_INDEX" val="20217191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1116af67617451b9ca418a133f282f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b287a03d1ad6428484b85c20318e35cb"/>
  <p:tag name="KSO_WM_UNIT_TEXT_FILL_FORE_SCHEMECOLOR_INDEX_BRIGHTNESS" val="0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1_1*d*1"/>
  <p:tag name="KSO_WM_TEMPLATE_CATEGORY" val="diagram"/>
  <p:tag name="KSO_WM_TEMPLATE_INDEX" val="2021719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570c65b0ceb4c53a8c3dfb19c4042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f19b0fd8fb34b848784c595d6a645aa"/>
  <p:tag name="KSO_WM_UNIT_SUPPORT_UNIT_TYPE" val="[&quot;d&quot;]"/>
  <p:tag name="KSO_WM_TEMPLATE_ASSEMBLE_XID" val="606570714054ed1e2fb81550"/>
  <p:tag name="KSO_WM_TEMPLATE_ASSEMBLE_GROUPID" val="606570714054ed1e2fb8155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1_1*f*1"/>
  <p:tag name="KSO_WM_TEMPLATE_CATEGORY" val="diagram"/>
  <p:tag name="KSO_WM_TEMPLATE_INDEX" val="20217191"/>
  <p:tag name="KSO_WM_UNIT_LAYERLEVEL" val="1"/>
  <p:tag name="KSO_WM_TAG_VERSION" val="1.0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197161061cb743b0b22e782b7529a8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575bf7d6e344f8b9058b495a78f22e4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84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19.949*252.7"/>
  <p:tag name="KSO_WM_SLIDE_POSITION" val="48*215.3"/>
  <p:tag name="KSO_WM_TAG_VERSION" val="1.0"/>
  <p:tag name="KSO_WM_BEAUTIFY_FLAG" val="#wm#"/>
  <p:tag name="KSO_WM_TEMPLATE_CATEGORY" val="diagram"/>
  <p:tag name="KSO_WM_TEMPLATE_INDEX" val="20211844"/>
  <p:tag name="KSO_WM_SLIDE_LAYOUT" val="a_d_h"/>
  <p:tag name="KSO_WM_SLIDE_LAYOUT_CNT" val="1_1_1"/>
  <p:tag name="KSO_WM_SPECIAL_SOURCE" val="bdnull"/>
  <p:tag name="KSO_WM_SLIDE_LAYOUT_INFO" val="{&quot;id&quot;:&quot;2021-04-01T15:32:00&quot;,&quot;maxSize&quot;:{&quot;size1&quot;:26.699999999999999},&quot;minSize&quot;:{&quot;size1&quot;:20},&quot;normalSize&quot;:{&quot;size1&quot;:22.399999999999999},&quot;subLayout&quot;:[{&quot;id&quot;:&quot;2021-04-01T15:32:00&quot;,&quot;margin&quot;:{&quot;bottom&quot;:0.026000002399086952,&quot;left&quot;:1.6929999589920044,&quot;right&quot;:1.6929999589920044,&quot;top&quot;:1.6929999589920044},&quot;type&quot;:0},{&quot;direction&quot;:1,&quot;id&quot;:&quot;2021-04-01T15:32:00&quot;,&quot;maxSize&quot;:{&quot;size1&quot;:67.5},&quot;minSize&quot;:{&quot;size1&quot;:45},&quot;normalSize&quot;:{&quot;size1&quot;:47.243749999999999},&quot;subLayout&quot;:[{&quot;id&quot;:&quot;2021-04-01T15:32:00&quot;,&quot;margin&quot;:{&quot;bottom&quot;:1.6929999589920044,&quot;left&quot;:1.6929999589920044,&quot;right&quot;:1.2439998388290405,&quot;top&quot;:1.6670000553131104},&quot;maxSize&quot;:{&quot;size1&quot;:37.406373378874548},&quot;minSize&quot;:{&quot;size1&quot;:21.506373378874546},&quot;normalSize&quot;:{&quot;size1&quot;:28.951724657988709},&quot;subLayout&quot;:[{&quot;id&quot;:&quot;2021-04-01T15:32:00&quot;,&quot;margin&quot;:{&quot;bottom&quot;:0.046930059790611267,&quot;left&quot;:1.6929999589920044,&quot;right&quot;:1.2439998388290405,&quot;top&quot;:1.6670000553131104},&quot;type&quot;:0},{&quot;id&quot;:&quot;2021-04-01T15:32:00&quot;,&quot;margin&quot;:{&quot;bottom&quot;:1.6929999589920044,&quot;left&quot;:1.6929999589920044,&quot;right&quot;:1.2439998388290405,&quot;top&quot;:0.14886118471622467},&quot;type&quot;:0}],&quot;type&quot;:0},{&quot;id&quot;:&quot;2021-04-01T15:32:00&quot;,&quot;margin&quot;:{&quot;bottom&quot;:1.6929999589920044,&quot;left&quot;:0.026000002399086952,&quot;right&quot;:1.6929999589920044,&quot;top&quot;:1.6670000553131104},&quot;type&quot;:0}],&quot;type&quot;:0}],&quot;type&quot;:0}"/>
  <p:tag name="KSO_WM_SLIDE_CAN_ADD_NAVIGATION" val="1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31d070e9bcbd1695b17db"/>
  <p:tag name="KSO_WM_CHIP_FILLPROP" val="[[{&quot;text_align&quot;:&quot;lt&quot;,&quot;text_direction&quot;:&quot;horizontal&quot;,&quot;support_big_font&quot;:false,&quot;picture_toward&quot;:0,&quot;picture_dockside&quot;:[],&quot;fill_id&quot;:&quot;c4cbc9b2fced405c9fc7a719d189a8f1&quot;,&quot;fill_align&quot;:&quot;lt&quot;,&quot;chip_types&quot;:[&quot;header&quot;]},{&quot;text_align&quot;:&quot;lt&quot;,&quot;text_direction&quot;:&quot;horizontal&quot;,&quot;support_features&quot;:[&quot;collage&quot;],&quot;support_big_font&quot;:false,&quot;picture_toward&quot;:0,&quot;picture_dockside&quot;:[],&quot;fill_id&quot;:&quot;703630537a544035acf5de6956828d87&quot;,&quot;fill_align&quot;:&quot;cm&quot;,&quot;chip_types&quot;:[&quot;diagram&quot;,&quot;text&quot;,&quot;picture&quot;,&quot;chart&quot;,&quot;table&quot;,&quot;video&quot;]},{&quot;text_align&quot;:&quot;lt&quot;,&quot;text_direction&quot;:&quot;horizontal&quot;,&quot;support_big_font&quot;:false,&quot;picture_toward&quot;:0,&quot;picture_dockside&quot;:[],&quot;fill_id&quot;:&quot;b407b34b201641d49d75be095b5a3ec9&quot;,&quot;fill_align&quot;:&quot;cm&quot;,&quot;chip_types&quot;:[&quot;text&quot;,&quot;picture&quot;,&quot;chart&quot;]}]]"/>
  <p:tag name="KSO_WM_CHIP_DECFILLPROP" val="[]"/>
  <p:tag name="KSO_WM_CHIP_GROUPID" val="5f0e73c28050c250ba65b219"/>
  <p:tag name="KSO_WM_SLIDE_BK_DARK_LIGHT" val="2"/>
  <p:tag name="KSO_WM_SLIDE_BACKGROUND_TYPE" val="general"/>
  <p:tag name="KSO_WM_SLIDE_SUPPORT_FEATURE_TYPE" val="0"/>
  <p:tag name="KSO_WM_TEMPLATE_ASSEMBLE_XID" val="60656f2b4054ed1e2fb804ce"/>
  <p:tag name="KSO_WM_TEMPLATE_ASSEMBLE_GROUPID" val="60656f2b4054ed1e2fb804c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844_1*i*1"/>
  <p:tag name="KSO_WM_TEMPLATE_CATEGORY" val="diagram"/>
  <p:tag name="KSO_WM_TEMPLATE_INDEX" val="20211844"/>
  <p:tag name="KSO_WM_UNIT_LAYERLEVEL" val="1"/>
  <p:tag name="KSO_WM_TAG_VERSION" val="1.0"/>
  <p:tag name="KSO_WM_UNIT_BLOCK" val="0"/>
  <p:tag name="KSO_WM_UNIT_SM_LIMIT_TYPE" val="0"/>
  <p:tag name="KSO_WM_UNIT_DEC_AREA_ID" val="b12b0c5789bd4982916db85f34aac45c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bf5dd196f2b84a8b983c11b19a8045fe&quot;,&quot;X&quot;:{&quot;Pos&quot;:1},&quot;Y&quot;:{&quot;Pos&quot;:2}},&quot;whChangeMode&quot;:0}"/>
  <p:tag name="KSO_WM_CHIP_GROUPID" val="5f0e73c28050c250ba65b219"/>
  <p:tag name="KSO_WM_CHIP_XID" val="5f631d070e9bcbd1695b17d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"/>
  <p:tag name="KSO_WM_TEMPLATE_ASSEMBLE_XID" val="60656f2b4054ed1e2fb804ce"/>
  <p:tag name="KSO_WM_TEMPLATE_ASSEMBLE_GROUPID" val="60656f2b4054ed1e2fb804ce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1844_1*a*1"/>
  <p:tag name="KSO_WM_TEMPLATE_CATEGORY" val="diagram"/>
  <p:tag name="KSO_WM_TEMPLATE_INDEX" val="20211844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f5dd196f2b84a8b983c11b19a8045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37b5e24d7fe241b8971c08437f2c94ce"/>
  <p:tag name="KSO_WM_UNIT_TEXT_FILL_FORE_SCHEMECOLOR_INDEX_BRIGHTNESS" val="0"/>
  <p:tag name="KSO_WM_UNIT_TEXT_FILL_FORE_SCHEMECOLOR_INDEX" val="13"/>
  <p:tag name="KSO_WM_UNIT_TEXT_FILL_TYPE" val="1"/>
  <p:tag name="KSO_WM_TEMPLATE_ASSEMBLE_XID" val="60656f2b4054ed1e2fb804ce"/>
  <p:tag name="KSO_WM_TEMPLATE_ASSEMBLE_GROUPID" val="60656f2b4054ed1e2fb804ce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844_1*h_a*1_1"/>
  <p:tag name="KSO_WM_TEMPLATE_CATEGORY" val="diagram"/>
  <p:tag name="KSO_WM_TEMPLATE_INDEX" val="2021184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19e2bf8149be40b8ab2746b95463e45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8f572d9cc6149fba387f6423fa1a142"/>
  <p:tag name="KSO_WM_UNIT_TEXT_FILL_FORE_SCHEMECOLOR_INDEX_BRIGHTNESS" val="0"/>
  <p:tag name="KSO_WM_UNIT_TEXT_FILL_FORE_SCHEMECOLOR_INDEX" val="13"/>
  <p:tag name="KSO_WM_UNIT_TEXT_FILL_TYPE" val="1"/>
  <p:tag name="KSO_WM_TEMPLATE_ASSEMBLE_XID" val="60656f2b4054ed1e2fb804ce"/>
  <p:tag name="KSO_WM_TEMPLATE_ASSEMBLE_GROUPID" val="60656f2b4054ed1e2fb804ce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844_1*h_f*1_1"/>
  <p:tag name="KSO_WM_TEMPLATE_CATEGORY" val="diagram"/>
  <p:tag name="KSO_WM_TEMPLATE_INDEX" val="2021184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60"/>
  <p:tag name="KSO_WM_UNIT_SHOW_EDIT_AREA_INDICATION" val="1"/>
  <p:tag name="KSO_WM_CHIP_GROUPID" val="5e6b05b36848fb12bee65ad8"/>
  <p:tag name="KSO_WM_CHIP_XID" val="5e6b05b36848fb12bee65ada"/>
  <p:tag name="KSO_WM_UNIT_DEC_AREA_ID" val="7e5653e5d85e4c46b90407ba7d7a7e4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8f572d9cc6149fba387f6423fa1a142"/>
  <p:tag name="KSO_WM_UNIT_TEXT_FILL_FORE_SCHEMECOLOR_INDEX_BRIGHTNESS" val="0.25"/>
  <p:tag name="KSO_WM_UNIT_TEXT_FILL_FORE_SCHEMECOLOR_INDEX" val="13"/>
  <p:tag name="KSO_WM_UNIT_TEXT_FILL_TYPE" val="1"/>
  <p:tag name="KSO_WM_TEMPLATE_ASSEMBLE_XID" val="60656f2b4054ed1e2fb804ce"/>
  <p:tag name="KSO_WM_TEMPLATE_ASSEMBLE_GROUPID" val="60656f2b4054ed1e2fb804ce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3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844_1*d*1"/>
  <p:tag name="KSO_WM_TEMPLATE_CATEGORY" val="diagram"/>
  <p:tag name="KSO_WM_TEMPLATE_INDEX" val="2021184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2a6d6140c4f54e21a59d60e7bf4268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7992ffa54884402921ab9a10bd36582"/>
  <p:tag name="KSO_WM_UNIT_SUPPORT_UNIT_TYPE" val="[&quot;d&quot;,&quot;α&quot;]"/>
  <p:tag name="KSO_WM_TEMPLATE_ASSEMBLE_XID" val="60656f2b4054ed1e2fb804ce"/>
  <p:tag name="KSO_WM_TEMPLATE_ASSEMBLE_GROUPID" val="60656f2b4054ed1e2fb804ce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72"/>
  <p:tag name="KSO_WM_TAG_VERSION" val="1.0"/>
  <p:tag name="KSO_WM_BEAUTIFY_FLAG" val="#wm#"/>
  <p:tag name="KSO_WM_TEMPLATE_CATEGORY" val="diagram"/>
  <p:tag name="KSO_WM_TEMPLATE_INDEX" val="20217191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5&quot;,&quot;maxSize&quot;:{&quot;size1&quot;:26.699999999999999},&quot;minSize&quot;:{&quot;size1&quot;:20},&quot;normalSize&quot;:{&quot;size1&quot;:21.544444444444444},&quot;subLayout&quot;:[{&quot;id&quot;:&quot;2021-04-01T16:17:35&quot;,&quot;margin&quot;:{&quot;bottom&quot;:0.026000002399086952,&quot;left&quot;:1.6929999589920044,&quot;right&quot;:1.6929999589920044,&quot;top&quot;:1.6929999589920044},&quot;type&quot;:0},{&quot;direction&quot;:1,&quot;id&quot;:&quot;2021-04-01T16:17:35&quot;,&quot;maxSize&quot;:{&quot;size1&quot;:62.5},&quot;minSize&quot;:{&quot;size1&quot;:30},&quot;normalSize&quot;:{&quot;size1&quot;:60.049999999999997},&quot;subLayout&quot;:[{&quot;id&quot;:&quot;2021-04-01T16:17:35&quot;,&quot;margin&quot;:{&quot;bottom&quot;:2.5399999618530273,&quot;left&quot;:2.9630000591278076,&quot;right&quot;:0.026000002399086952,&quot;top&quot;:2.0899999141693115},&quot;type&quot;:0},{&quot;id&quot;:&quot;2021-04-01T16:17:35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14054ed1e2fb81550"/>
  <p:tag name="KSO_WM_TEMPLATE_ASSEMBLE_GROUPID" val="606570714054ed1e2fb81550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1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1c98024579644dc5b1cfa5717f78c0f0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eb53932bf0194e93a8e9a0fcec16b983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2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8e415bb92bf34e5a97eaf48420e710d9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4e9f75029dd2413c824ee161285c0df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3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4e9f75029dd2413c824ee161285c0df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570c65b0ceb4c53a8c3dfb19c4042a2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4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eb53932bf0194e93a8e9a0fcec16b983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197161061cb743b0b22e782b7529a8fe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1_1*a*1"/>
  <p:tag name="KSO_WM_TEMPLATE_CATEGORY" val="diagram"/>
  <p:tag name="KSO_WM_TEMPLATE_INDEX" val="20217191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1116af67617451b9ca418a133f282f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b287a03d1ad6428484b85c20318e35cb"/>
  <p:tag name="KSO_WM_UNIT_TEXT_FILL_FORE_SCHEMECOLOR_INDEX_BRIGHTNESS" val="0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1_1*d*1"/>
  <p:tag name="KSO_WM_TEMPLATE_CATEGORY" val="diagram"/>
  <p:tag name="KSO_WM_TEMPLATE_INDEX" val="2021719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570c65b0ceb4c53a8c3dfb19c4042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f19b0fd8fb34b848784c595d6a645aa"/>
  <p:tag name="KSO_WM_UNIT_SUPPORT_UNIT_TYPE" val="[&quot;d&quot;]"/>
  <p:tag name="KSO_WM_TEMPLATE_ASSEMBLE_XID" val="606570714054ed1e2fb81550"/>
  <p:tag name="KSO_WM_TEMPLATE_ASSEMBLE_GROUPID" val="606570714054ed1e2fb81550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1_1*f*1"/>
  <p:tag name="KSO_WM_TEMPLATE_CATEGORY" val="diagram"/>
  <p:tag name="KSO_WM_TEMPLATE_INDEX" val="20217191"/>
  <p:tag name="KSO_WM_UNIT_LAYERLEVEL" val="1"/>
  <p:tag name="KSO_WM_TAG_VERSION" val="1.0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197161061cb743b0b22e782b7529a8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575bf7d6e344f8b9058b495a78f22e4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658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446"/>
  <p:tag name="KSO_WM_SLIDE_POSITION" val="47*48"/>
  <p:tag name="KSO_WM_TAG_VERSION" val="1.0"/>
  <p:tag name="KSO_WM_BEAUTIFY_FLAG" val="#wm#"/>
  <p:tag name="KSO_WM_TEMPLATE_CATEGORY" val="diagram"/>
  <p:tag name="KSO_WM_TEMPLATE_INDEX" val="20216589"/>
  <p:tag name="KSO_WM_SLIDE_LAYOUT" val="a_b_d_f"/>
  <p:tag name="KSO_WM_SLIDE_LAYOUT_CNT" val="1_1_2_1"/>
  <p:tag name="KSO_WM_SPECIAL_SOURCE" val="bdnull"/>
  <p:tag name="KSO_WM_SLIDE_BACKGROUND" val="[&quot;general&quot;]"/>
  <p:tag name="KSO_WM_SLIDE_RATIO" val="1.777778"/>
  <p:tag name="KSO_WM_CHIP_INFOS" val="{&quot;type&quot;:0,&quot;layout_type&quot;:&quot;leftright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ed72138a0f7e4fbbb20f01cfc446539e&quot;,&quot;fill_align&quot;:&quot;lm&quot;,&quot;chip_types&quot;:[&quot;picture&quot;]},{&quot;text_align&quot;:&quot;lm&quot;,&quot;text_direction&quot;:&quot;horizontal&quot;,&quot;support_big_font&quot;:false,&quot;picture_toward&quot;:0,&quot;picture_dockside&quot;:[],&quot;fill_id&quot;:&quot;65249e4ca976478388c28e7fe8385469&quot;,&quot;fill_align&quot;:&quot;lm&quot;,&quot;chip_types&quot;:[&quot;header&quot;]},{&quot;text_align&quot;:&quot;lm&quot;,&quot;text_direction&quot;:&quot;horizontal&quot;,&quot;support_big_font&quot;:true,&quot;picture_toward&quot;:0,&quot;picture_dockside&quot;:[],&quot;fill_id&quot;:&quot;aefb281aa8954adaa380ce37dd03d72c&quot;,&quot;fill_align&quot;:&quot;lm&quot;,&quot;chip_types&quot;:[&quot;text&quot;]},{&quot;text_align&quot;:&quot;lm&quot;,&quot;text_direction&quot;:&quot;horizontal&quot;,&quot;support_big_font&quot;:true,&quot;picture_toward&quot;:0,&quot;picture_dockside&quot;:[],&quot;fill_id&quot;:&quot;1e22e7ed8fd54017b4d4a3e7ed4259a0&quot;,&quot;fill_align&quot;:&quot;lm&quot;,&quot;chip_types&quot;:[&quot;picture&quot;]}]]"/>
  <p:tag name="KSO_WM_CHIP_XID" val="5ef2bea1a491bb0086638fa0"/>
  <p:tag name="KSO_WM_CHIP_DECFILLPROP" val="[]"/>
  <p:tag name="KSO_WM_SLIDE_CAN_ADD_NAVIGATION" val="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55:05&quot;,&quot;maxSize&quot;:{&quot;size1&quot;:48.799999999999997},&quot;minSize&quot;:{&quot;size1&quot;:48.799999999999997},&quot;normalSize&quot;:{&quot;size1&quot;:48.799999999999997},&quot;subLayout&quot;:[{&quot;id&quot;:&quot;2021-04-01T15:55:05&quot;,&quot;maxSize&quot;:{&quot;size1&quot;:55.799999999999997},&quot;minSize&quot;:{&quot;size1&quot;:46.799999999999997},&quot;normalSize&quot;:{&quot;size1&quot;:46.800185185185185},&quot;subLayout&quot;:[{&quot;id&quot;:&quot;2021-04-01T15:55:05&quot;,&quot;margin&quot;:{&quot;bottom&quot;:0.026000002399086952,&quot;left&quot;:1.6649999618530273,&quot;right&quot;:0.026000002399086952,&quot;top&quot;:1.7220000028610229},&quot;type&quot;:0},{&quot;id&quot;:&quot;2021-04-01T15:55:05&quot;,&quot;margin&quot;:{&quot;bottom&quot;:3.3580000400543213,&quot;left&quot;:1.6929999589920044,&quot;right&quot;:1.2680000066757202,&quot;top&quot;:0.81999999284744263},&quot;type&quot;:0}],&quot;type&quot;:0},{&quot;id&quot;:&quot;2021-04-01T15:55:05&quot;,&quot;maxSize&quot;:{&quot;size1&quot;:57.799999999999997},&quot;minSize&quot;:{&quot;size1&quot;:48.799999999999997},&quot;normalSize&quot;:{&quot;size1&quot;:48.799999999999997},&quot;subLayout&quot;:[{&quot;id&quot;:&quot;2021-04-01T15:55:05&quot;,&quot;margin&quot;:{&quot;bottom&quot;:1.6390000581741333,&quot;left&quot;:1.6950000524520874,&quot;right&quot;:2.5399999618530273,&quot;top&quot;:3.4149999618530273},&quot;type&quot;:0},{&quot;id&quot;:&quot;2021-04-01T15:55:05&quot;,&quot;margin&quot;:{&quot;bottom&quot;:2.3280000686645508,&quot;left&quot;:0.0020000000949949026,&quot;right&quot;:2.5399999618530273,&quot;top&quot;:0.026000002399086952},&quot;type&quot;:0}],&quot;type&quot;:0}],&quot;type&quot;:0}"/>
  <p:tag name="KSO_WM_CHIP_GROUPID" val="5ef2bea1a491bb0086638f9f"/>
  <p:tag name="KSO_WM_SLIDE_BK_DARK_LIGHT" val="2"/>
  <p:tag name="KSO_WM_SLIDE_BACKGROUND_TYPE" val="general"/>
  <p:tag name="KSO_WM_SLIDE_SUPPORT_FEATURE_TYPE" val="0"/>
  <p:tag name="KSO_WM_TEMPLATE_ASSEMBLE_XID" val="60656f974054ed1e2fb80d25"/>
  <p:tag name="KSO_WM_TEMPLATE_ASSEMBLE_GROUPID" val="60656f974054ed1e2fb80d25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6589_1*i*1"/>
  <p:tag name="KSO_WM_TEMPLATE_CATEGORY" val="diagram"/>
  <p:tag name="KSO_WM_TEMPLATE_INDEX" val="20216589"/>
  <p:tag name="KSO_WM_UNIT_LAYERLEVEL" val="1"/>
  <p:tag name="KSO_WM_TAG_VERSION" val="1.0"/>
  <p:tag name="KSO_WM_UNIT_BLOCK" val="0"/>
  <p:tag name="KSO_WM_UNIT_SM_LIMIT_TYPE" val="2"/>
  <p:tag name="KSO_WM_UNIT_DEC_AREA_ID" val="95504131eb9a4e63a0c3407981cf3246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ef2bea1a491bb0086638f9f"/>
  <p:tag name="KSO_WM_CHIP_XID" val="5ef2bea1a491bb0086638fa0"/>
  <p:tag name="KSO_WM_UNIT_FILL_FORE_SCHEMECOLOR_INDEX_BRIGHTNESS" val="0.4"/>
  <p:tag name="KSO_WM_UNIT_FILL_FORE_SCHEMECOLOR_INDEX" val="5"/>
  <p:tag name="KSO_WM_UNIT_FILL_TYPE" val="1"/>
  <p:tag name="KSO_WM_UNIT_VALUE" val="230"/>
  <p:tag name="KSO_WM_TEMPLATE_ASSEMBLE_XID" val="60656f974054ed1e2fb80d25"/>
  <p:tag name="KSO_WM_TEMPLATE_ASSEMBLE_GROUPID" val="60656f974054ed1e2fb80d25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6589_1*i*2"/>
  <p:tag name="KSO_WM_TEMPLATE_CATEGORY" val="diagram"/>
  <p:tag name="KSO_WM_TEMPLATE_INDEX" val="20216589"/>
  <p:tag name="KSO_WM_UNIT_LAYERLEVEL" val="1"/>
  <p:tag name="KSO_WM_TAG_VERSION" val="1.0"/>
  <p:tag name="KSO_WM_UNIT_BLOCK" val="0"/>
  <p:tag name="KSO_WM_UNIT_SM_LIMIT_TYPE" val="2"/>
  <p:tag name="KSO_WM_UNIT_DEC_AREA_ID" val="188fbd9afcef4be6a4d21e682636684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2bea1a491bb0086638f9f"/>
  <p:tag name="KSO_WM_CHIP_XID" val="5ef2bea1a491bb0086638fa0"/>
  <p:tag name="KSO_WM_UNIT_FILL_FORE_SCHEMECOLOR_INDEX_BRIGHTNESS" val="0.4"/>
  <p:tag name="KSO_WM_UNIT_FILL_FORE_SCHEMECOLOR_INDEX" val="5"/>
  <p:tag name="KSO_WM_UNIT_FILL_TYPE" val="1"/>
  <p:tag name="KSO_WM_UNIT_VALUE" val="230"/>
  <p:tag name="KSO_WM_TEMPLATE_ASSEMBLE_XID" val="60656f974054ed1e2fb80d25"/>
  <p:tag name="KSO_WM_TEMPLATE_ASSEMBLE_GROUPID" val="60656f974054ed1e2fb80d25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77*1481"/>
  <p:tag name="KSO_WM_UNIT_HIGHLIGHT" val="0"/>
  <p:tag name="KSO_WM_UNIT_COMPATIBLE" val="0"/>
  <p:tag name="KSO_WM_UNIT_DIAGRAM_ISNUMVISUAL" val="0"/>
  <p:tag name="KSO_WM_UNIT_DIAGRAM_ISREFERUNIT" val="0"/>
  <p:tag name="KSO_WM_UNIT_ID" val="diagram20216589_1*d*2"/>
  <p:tag name="KSO_WM_TEMPLATE_CATEGORY" val="diagram"/>
  <p:tag name="KSO_WM_TEMPLATE_INDEX" val="2021658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97ac4c4c378347a38caabcd28c4e3e0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be0d6c339fe4a358f41b6490e76462b"/>
  <p:tag name="KSO_WM_TEMPLATE_ASSEMBLE_XID" val="60656f974054ed1e2fb80d25"/>
  <p:tag name="KSO_WM_TEMPLATE_ASSEMBLE_GROUPID" val="60656f974054ed1e2fb80d25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大标题内容"/>
  <p:tag name="KSO_WM_UNIT_NOCLEAR" val="0"/>
  <p:tag name="KSO_WM_UNIT_SHOW_EDIT_AREA_INDICATION" val="1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6589_1*a*1"/>
  <p:tag name="KSO_WM_TEMPLATE_CATEGORY" val="diagram"/>
  <p:tag name="KSO_WM_TEMPLATE_INDEX" val="20216589"/>
  <p:tag name="KSO_WM_UNIT_LAYERLEVEL" val="1"/>
  <p:tag name="KSO_WM_TAG_VERSION" val="1.0"/>
  <p:tag name="KSO_WM_CHIP_GROUPID" val="5f461bcef3f92eac738049c8"/>
  <p:tag name="KSO_WM_CHIP_XID" val="5f461bcef3f92eac738049c9"/>
  <p:tag name="KSO_WM_UNIT_DEC_AREA_ID" val="68da051896b749f0b67b1b186be9ca1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1aba03ebe9143ca893a705dc8745a1b"/>
  <p:tag name="KSO_WM_UNIT_TEXT_FILL_FORE_SCHEMECOLOR_INDEX_BRIGHTNESS" val="0"/>
  <p:tag name="KSO_WM_UNIT_TEXT_FILL_FORE_SCHEMECOLOR_INDEX" val="13"/>
  <p:tag name="KSO_WM_UNIT_TEXT_FILL_TYPE" val="1"/>
  <p:tag name="KSO_WM_TEMPLATE_ASSEMBLE_XID" val="60656f974054ed1e2fb80d25"/>
  <p:tag name="KSO_WM_TEMPLATE_ASSEMBLE_GROUPID" val="60656f974054ed1e2fb80d25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可添加副标题"/>
  <p:tag name="KSO_WM_UNIT_NOCLEAR" val="0"/>
  <p:tag name="KSO_WM_UNIT_SHOW_EDIT_AREA_INDICATION" val="1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6589_1*b*1"/>
  <p:tag name="KSO_WM_TEMPLATE_CATEGORY" val="diagram"/>
  <p:tag name="KSO_WM_TEMPLATE_INDEX" val="20216589"/>
  <p:tag name="KSO_WM_UNIT_LAYERLEVEL" val="1"/>
  <p:tag name="KSO_WM_TAG_VERSION" val="1.0"/>
  <p:tag name="KSO_WM_CHIP_GROUPID" val="5f461bcef3f92eac738049c8"/>
  <p:tag name="KSO_WM_CHIP_XID" val="5f461bcef3f92eac738049c9"/>
  <p:tag name="KSO_WM_UNIT_DEC_AREA_ID" val="c7ea007109d84f3bb26bcb2559de98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1aba03ebe9143ca893a705dc8745a1b"/>
  <p:tag name="KSO_WM_UNIT_TEXT_FILL_FORE_SCHEMECOLOR_INDEX_BRIGHTNESS" val="-0.5"/>
  <p:tag name="KSO_WM_UNIT_TEXT_FILL_FORE_SCHEMECOLOR_INDEX" val="14"/>
  <p:tag name="KSO_WM_UNIT_TEXT_FILL_TYPE" val="1"/>
  <p:tag name="KSO_WM_TEMPLATE_ASSEMBLE_XID" val="60656f974054ed1e2fb80d25"/>
  <p:tag name="KSO_WM_TEMPLATE_ASSEMBLE_GROUPID" val="60656f974054ed1e2fb80d25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6589_1*f*1"/>
  <p:tag name="KSO_WM_TEMPLATE_CATEGORY" val="diagram"/>
  <p:tag name="KSO_WM_TEMPLATE_INDEX" val="20216589"/>
  <p:tag name="KSO_WM_UNIT_LAYERLEVEL" val="1"/>
  <p:tag name="KSO_WM_TAG_VERSION" val="1.0"/>
  <p:tag name="KSO_WM_UNIT_DEFAULT_FONT" val="14;20;2"/>
  <p:tag name="KSO_WM_UNIT_BLOCK" val="0"/>
  <p:tag name="KSO_WM_UNIT_VALUE" val="95"/>
  <p:tag name="KSO_WM_UNIT_SHOW_EDIT_AREA_INDICATION" val="1"/>
  <p:tag name="KSO_WM_CHIP_GROUPID" val="5e6b05596848fb12bee65ac8"/>
  <p:tag name="KSO_WM_CHIP_XID" val="5e6b05596848fb12bee65aca"/>
  <p:tag name="KSO_WM_UNIT_DEC_AREA_ID" val="556ca7a37d534217b83981fc64b361a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e876df29c5d46fa837b4732b12cc0d5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974054ed1e2fb80d25"/>
  <p:tag name="KSO_WM_TEMPLATE_ASSEMBLE_GROUPID" val="60656f974054ed1e2fb80d2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29*1481"/>
  <p:tag name="KSO_WM_UNIT_HIGHLIGHT" val="0"/>
  <p:tag name="KSO_WM_UNIT_COMPATIBLE" val="0"/>
  <p:tag name="KSO_WM_UNIT_DIAGRAM_ISNUMVISUAL" val="0"/>
  <p:tag name="KSO_WM_UNIT_DIAGRAM_ISREFERUNIT" val="0"/>
  <p:tag name="KSO_WM_UNIT_ID" val="diagram20216589_1*d*1"/>
  <p:tag name="KSO_WM_TEMPLATE_CATEGORY" val="diagram"/>
  <p:tag name="KSO_WM_TEMPLATE_INDEX" val="2021658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b6fffbb83f3849cabe60ca0849aad8d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251ada3420c4bc48879a48f737b5629"/>
  <p:tag name="KSO_WM_UNIT_SUPPORT_BIG_FONT" val="1"/>
  <p:tag name="KSO_WM_TEMPLATE_ASSEMBLE_XID" val="60656f974054ed1e2fb80d25"/>
  <p:tag name="KSO_WM_TEMPLATE_ASSEMBLE_GROUPID" val="60656f974054ed1e2fb80d25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84*239.3"/>
  <p:tag name="KSO_WM_TAG_VERSION" val="1.0"/>
  <p:tag name="KSO_WM_BEAUTIFY_FLAG" val="#wm#"/>
  <p:tag name="KSO_WM_TEMPLATE_CATEGORY" val="diagram"/>
  <p:tag name="KSO_WM_TEMPLATE_INDEX" val="20217194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40&quot;,&quot;maxSize&quot;:{&quot;size1&quot;:26.699999999999999},&quot;minSize&quot;:{&quot;size1&quot;:20},&quot;normalSize&quot;:{&quot;size1&quot;:24.600000000000001},&quot;subLayout&quot;:[{&quot;id&quot;:&quot;2021-04-01T16:17:40&quot;,&quot;margin&quot;:{&quot;bottom&quot;:0.026000002399086952,&quot;left&quot;:1.6929999589920044,&quot;right&quot;:1.6929999589920044,&quot;top&quot;:1.6929999589920044},&quot;type&quot;:0},{&quot;direction&quot;:1,&quot;id&quot;:&quot;2021-04-01T16:17:40&quot;,&quot;maxSize&quot;:{&quot;size1&quot;:62.5},&quot;minSize&quot;:{&quot;size1&quot;:30},&quot;normalSize&quot;:{&quot;size1&quot;:37.70624999999999},&quot;subLayout&quot;:[{&quot;id&quot;:&quot;2021-04-01T16:17:40&quot;,&quot;margin&quot;:{&quot;bottom&quot;:2.5399999618530273,&quot;left&quot;:2.9630000591278076,&quot;right&quot;:0.026000002399086952,&quot;top&quot;:2.0899999141693115},&quot;maxSize&quot;:{&quot;size1&quot;:41.010597064258754},&quot;minSize&quot;:{&quot;size1&quot;:25.110597064258748},&quot;normalSize&quot;:{&quot;size1&quot;:32.773186709607018},&quot;subLayout&quot;:[{&quot;id&quot;:&quot;2021-04-01T16:17:40&quot;,&quot;margin&quot;:{&quot;bottom&quot;:0.046930059790611267,&quot;left&quot;:2.9630000591278076,&quot;right&quot;:0.026000002399086952,&quot;top&quot;:2.0899999141693115},&quot;type&quot;:0},{&quot;id&quot;:&quot;2021-04-01T16:17:40&quot;,&quot;margin&quot;:{&quot;bottom&quot;:2.5399999618530273,&quot;left&quot;:2.9630000591278076,&quot;right&quot;:0.026000002399086952,&quot;top&quot;:0.14886118471622467},&quot;type&quot;:0}],&quot;type&quot;:0},{&quot;id&quot;:&quot;2021-04-01T16:17:40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8"/>
  <p:tag name="KSO_WM_TEMPLATE_ASSEMBLE_GROUPID" val="606570724054ed1e2fb81558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1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b7816bebdfe242779a8f4467e1d13dca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24f8cabfdec43b9af9c2925036843e1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2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9ec81a1827b74f9a9c4657dc2389d154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610764ed1d7c46319959da792f15be0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3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610764ed1d7c46319959da792f15be0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afc4e04c91f4d0c801fafa690508ebf;738c732d533d4a1e99c35fe9b581ef08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4_1*i*4"/>
  <p:tag name="KSO_WM_TEMPLATE_CATEGORY" val="diagram"/>
  <p:tag name="KSO_WM_TEMPLATE_INDEX" val="20217194"/>
  <p:tag name="KSO_WM_UNIT_LAYERLEVEL" val="1"/>
  <p:tag name="KSO_WM_TAG_VERSION" val="1.0"/>
  <p:tag name="KSO_WM_UNIT_BLOCK" val="0"/>
  <p:tag name="KSO_WM_UNIT_SM_LIMIT_TYPE" val="2"/>
  <p:tag name="KSO_WM_UNIT_DEC_AREA_ID" val="d24f8cabfdec43b9af9c2925036843e1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527edd3fe6aa4f9085b734cf2fe4d647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8"/>
  <p:tag name="KSO_WM_TEMPLATE_ASSEMBLE_GROUPID" val="606570724054ed1e2fb81558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4_1*a*1"/>
  <p:tag name="KSO_WM_TEMPLATE_CATEGORY" val="diagram"/>
  <p:tag name="KSO_WM_TEMPLATE_INDEX" val="20217194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b46321295dd428a99592c6ab5d0dd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c7c06e43afe4a6abbbbfe9f42c54c4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7194_1*h_a*1_1"/>
  <p:tag name="KSO_WM_TEMPLATE_CATEGORY" val="diagram"/>
  <p:tag name="KSO_WM_TEMPLATE_INDEX" val="20217194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7afc4e04c91f4d0c801fafa690508e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4_1*h_f*1_1"/>
  <p:tag name="KSO_WM_TEMPLATE_CATEGORY" val="diagram"/>
  <p:tag name="KSO_WM_TEMPLATE_INDEX" val="20217194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738c732d533d4a1e99c35fe9b581ef0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5670e7a9d14e57a9b071816319cec3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8"/>
  <p:tag name="KSO_WM_TEMPLATE_ASSEMBLE_GROUPID" val="606570724054ed1e2fb8155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084,&quot;width&quot;:7041}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4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68"/>
  <p:tag name="KSO_WM_SLIDE_POSITION" val="0*0"/>
  <p:tag name="KSO_WM_TAG_VERSION" val="1.0"/>
  <p:tag name="KSO_WM_BEAUTIFY_FLAG" val="#wm#"/>
  <p:tag name="KSO_WM_TEMPLATE_CATEGORY" val="diagram"/>
  <p:tag name="KSO_WM_TEMPLATE_INDEX" val="20211459"/>
  <p:tag name="KSO_WM_SLIDE_LAYOUT" val="a_d_f"/>
  <p:tag name="KSO_WM_SLIDE_LAYOUT_CNT" val="1_1_1"/>
  <p:tag name="KSO_WM_SPECIAL_SOURCE" val="bdnull"/>
  <p:tag name="KSO_WM_SLIDE_BACKGROUND" val="[&quot;topBottom&quot;,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c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,[{&quot;text_align&quot;:&quot;cm&quot;,&quot;text_direction&quot;:&quot;horizontal&quot;,&quot;support_big_font&quot;:true,&quot;fill_id&quot;:&quot;5116bb54b9204f3e9c0e418dba9e0b40&quot;,&quot;fill_align&quot;:&quot;cm&quot;,&quot;chip_types&quot;:[&quot;header&quot;]},{&quot;text_align&quot;:&quot;lm&quot;,&quot;text_direction&quot;:&quot;horizontal&quot;,&quot;support_big_font&quot;:false,&quot;fill_id&quot;:&quot;699c3ce0dcc84f22a29d1985fde2f562&quot;,&quot;fill_align&quot;:&quot;cm&quot;,&quot;chip_types&quot;:[&quot;text&quot;]},{&quot;text_align&quot;:&quot;cm&quot;,&quot;text_direction&quot;:&quot;horizontal&quot;,&quot;support_features&quot;:[&quot;collage&quot;,&quot;carousel&quot;],&quot;support_big_font&quot;:false,&quot;fill_id&quot;:&quot;85d69288f4144befb788b4bb6bfdeacf&quot;,&quot;fill_align&quot;:&quot;cm&quot;,&quot;chip_types&quot;:[&quot;picture&quot;,&quot;chart&quot;,&quot;table&quot;,&quot;video&quot;]}]]"/>
  <p:tag name="KSO_WM_CHIP_XID" val="5f6c91f07b7ee298d4019c65"/>
  <p:tag name="KSO_WM_SLIDE_CAN_ADD_NAVIGATION" val="1"/>
  <p:tag name="KSO_WM_CHIP_GROUPID" val="5f6c91f07b7ee298d4019c64"/>
  <p:tag name="KSO_WM_SLIDE_BK_DARK_LIGHT" val="2"/>
  <p:tag name="KSO_WM_SLIDE_BACKGROUND_TYPE" val="general"/>
  <p:tag name="KSO_WM_SLIDE_SUPPORT_FEATURE_TYPE" val="3"/>
  <p:tag name="KSO_WM_TEMPLATE_ASSEMBLE_XID" val="60656efd4054ed1e2fb801e5"/>
  <p:tag name="KSO_WM_TEMPLATE_ASSEMBLE_GROUPID" val="60656efd4054ed1e2fb801e5"/>
  <p:tag name="KSO_WM_CHIP_DECFILLPROP" val="[]"/>
  <p:tag name="KSO_WM_SLIDE_LAYOUT_INFO" val="{&quot;id&quot;:&quot;2021-04-01T15:24:14&quot;,&quot;maxSize&quot;:{&quot;size1&quot;:24.399635139161166},&quot;minSize&quot;:{&quot;size1&quot;:17.799635139161168},&quot;normalSize&quot;:{&quot;size1&quot;:22.399635139161166},&quot;subLayout&quot;:[{&quot;id&quot;:&quot;2021-04-01T15:24:14&quot;,&quot;margin&quot;:{&quot;bottom&quot;:0.026000002399086952,&quot;left&quot;:4.445000171661377,&quot;right&quot;:4.445000171661377,&quot;top&quot;:2.1170001029968262},&quot;type&quot;:0},{&quot;id&quot;:&quot;2021-04-01T15:24:14&quot;,&quot;maxSize&quot;:{&quot;size1&quot;:77.299529820717353},&quot;minSize&quot;:{&quot;size1&quot;:68.699529820717359},&quot;normalSize&quot;:{&quot;size1&quot;:68.699768461419922},&quot;subLayout&quot;:[{&quot;id&quot;:&quot;2021-04-01T15:24:14&quot;,&quot;margin&quot;:{&quot;bottom&quot;:1.2439998388290405,&quot;left&quot;:4.6570000648498535,&quot;right&quot;:4.2329998016357422,&quot;top&quot;:1.2439998388290405},&quot;type&quot;:0},{&quot;id&quot;:&quot;2021-04-01T15:24:14&quot;,&quot;margin&quot;:{&quot;bottom&quot;:1.6929999589920044,&quot;left&quot;:1.6929999589920044,&quot;right&quot;:1.6929999589920044,&quot;top&quot;:0.026000002399086952},&quot;type&quot;:0}],&quot;type&quot;:0}],&quot;type&quot;:0}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1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cf4ca8df3e4146fcb66d8a6ab33697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95"/>
  <p:tag name="KSO_WM_TEMPLATE_ASSEMBLE_XID" val="60656efd4054ed1e2fb801e5"/>
  <p:tag name="KSO_WM_TEMPLATE_ASSEMBLE_GROUPID" val="60656efd4054ed1e2fb801e5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459_1*i*2"/>
  <p:tag name="KSO_WM_TEMPLATE_CATEGORY" val="diagram"/>
  <p:tag name="KSO_WM_TEMPLATE_INDEX" val="20211459"/>
  <p:tag name="KSO_WM_UNIT_LAYERLEVEL" val="1"/>
  <p:tag name="KSO_WM_TAG_VERSION" val="1.0"/>
  <p:tag name="KSO_WM_UNIT_BLOCK" val="0"/>
  <p:tag name="KSO_WM_UNIT_SM_LIMIT_TYPE" val="2"/>
  <p:tag name="KSO_WM_UNIT_DEC_AREA_ID" val="3e35f03d6e3144cca6bca6d82c15a24e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cd2ed53f3319462db2dd7537771c07a6&quot;,&quot;X&quot;:{&quot;Pos&quot;:1},&quot;Y&quot;:{&quot;Pos&quot;:1}},&quot;whChangeMode&quot;:0}"/>
  <p:tag name="KSO_WM_CHIP_GROUPID" val="5f6c91f07b7ee298d4019c64"/>
  <p:tag name="KSO_WM_CHIP_XID" val="5f6c91f07b7ee298d4019c65"/>
  <p:tag name="KSO_WM_UNIT_FILL_FORE_SCHEMECOLOR_INDEX_BRIGHTNESS" val="0"/>
  <p:tag name="KSO_WM_UNIT_FILL_FORE_SCHEMECOLOR_INDEX" val="16"/>
  <p:tag name="KSO_WM_UNIT_FILL_TYPE" val="1"/>
  <p:tag name="KSO_WM_UNIT_SHADOW_SCHEMECOLOR_INDEX_BRIGHTNESS" val="-0.25"/>
  <p:tag name="KSO_WM_UNIT_SHADOW_SCHEMECOLOR_INDEX" val="16"/>
  <p:tag name="KSO_WM_UNIT_TEXT_FILL_FORE_SCHEMECOLOR_INDEX_BRIGHTNESS" val="0"/>
  <p:tag name="KSO_WM_UNIT_TEXT_FILL_FORE_SCHEMECOLOR_INDEX" val="2"/>
  <p:tag name="KSO_WM_UNIT_TEXT_FILL_TYPE" val="1"/>
  <p:tag name="KSO_WM_UNIT_VALUE" val="385"/>
  <p:tag name="KSO_WM_TEMPLATE_ASSEMBLE_XID" val="60656efd4054ed1e2fb801e5"/>
  <p:tag name="KSO_WM_TEMPLATE_ASSEMBLE_GROUPID" val="60656efd4054ed1e2fb801e5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1459_1*a*1"/>
  <p:tag name="KSO_WM_TEMPLATE_CATEGORY" val="diagram"/>
  <p:tag name="KSO_WM_TEMPLATE_INDEX" val="202114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c28d29cf76f4b7195eb8a1b31b4634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43e0fc7b3b64c5f8be0c1aabc0cf99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459_1*f*1"/>
  <p:tag name="KSO_WM_TEMPLATE_CATEGORY" val="diagram"/>
  <p:tag name="KSO_WM_TEMPLATE_INDEX" val="20211459"/>
  <p:tag name="KSO_WM_UNIT_LAYERLEVEL" val="1"/>
  <p:tag name="KSO_WM_TAG_VERSION" val="1.0"/>
  <p:tag name="KSO_WM_UNIT_DEFAULT_FONT" val="14;20;2"/>
  <p:tag name="KSO_WM_UNIT_BLOCK" val="0"/>
  <p:tag name="KSO_WM_UNIT_VALUE" val="43"/>
  <p:tag name="KSO_WM_UNIT_SHOW_EDIT_AREA_INDICATION" val="1"/>
  <p:tag name="KSO_WM_CHIP_GROUPID" val="5e6b05596848fb12bee65ac8"/>
  <p:tag name="KSO_WM_CHIP_XID" val="5e6b05596848fb12bee65aca"/>
  <p:tag name="KSO_WM_UNIT_DEC_AREA_ID" val="a6d3fea88687457586d8599158b75aa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94f8dd56be41b2832e5c59ffd92edc"/>
  <p:tag name="KSO_WM_UNIT_TEXT_FILL_FORE_SCHEMECOLOR_INDEX_BRIGHTNESS" val="0.25"/>
  <p:tag name="KSO_WM_UNIT_TEXT_FILL_FORE_SCHEMECOLOR_INDEX" val="13"/>
  <p:tag name="KSO_WM_UNIT_TEXT_FILL_TYPE" val="1"/>
  <p:tag name="KSO_WM_TEMPLATE_ASSEMBLE_XID" val="60656efd4054ed1e2fb801e5"/>
  <p:tag name="KSO_WM_TEMPLATE_ASSEMBLE_GROUPID" val="60656efd4054ed1e2fb801e5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2157"/>
  <p:tag name="KSO_WM_UNIT_HIGHLIGHT" val="0"/>
  <p:tag name="KSO_WM_UNIT_COMPATIBLE" val="0"/>
  <p:tag name="KSO_WM_UNIT_DIAGRAM_ISNUMVISUAL" val="0"/>
  <p:tag name="KSO_WM_UNIT_DIAGRAM_ISREFERUNIT" val="0"/>
  <p:tag name="KSO_WM_UNIT_ID" val="diagram20211459_1*d*1"/>
  <p:tag name="KSO_WM_TEMPLATE_CATEGORY" val="diagram"/>
  <p:tag name="KSO_WM_TEMPLATE_INDEX" val="202114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cd2ed53f3319462db2dd7537771c07a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736da794f1b42a883330d08cbd6004d"/>
  <p:tag name="KSO_WM_UNIT_SUPPORT_UNIT_TYPE" val="[&quot;d&quot;,&quot;α&quot;,&quot;β&quot;,&quot;θ&quot;]"/>
  <p:tag name="KSO_WM_TEMPLATE_ASSEMBLE_XID" val="60656efd4054ed1e2fb801e5"/>
  <p:tag name="KSO_WM_TEMPLATE_ASSEMBLE_GROUPID" val="60656efd4054ed1e2fb801e5"/>
  <p:tag name="KSO_WM_UNIT_PICTURE_CLIP_FLAG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20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4"/>
  <p:tag name="KSO_WM_SLIDE_POSITION" val="0*0"/>
  <p:tag name="KSO_WM_TAG_VERSION" val="1.0"/>
  <p:tag name="KSO_WM_BEAUTIFY_FLAG" val="#wm#"/>
  <p:tag name="KSO_WM_TEMPLATE_CATEGORY" val="diagram"/>
  <p:tag name="KSO_WM_TEMPLATE_INDEX" val="20211200"/>
  <p:tag name="KSO_WM_SLIDE_LAYOUT" val="a_d_f"/>
  <p:tag name="KSO_WM_SLIDE_LAYOUT_CNT" val="1_1_1"/>
  <p:tag name="KSO_WM_SPECIAL_SOURCE" val="bdnull"/>
  <p:tag name="KSO_WM_SLIDE_LAYOUT_INFO" val="{&quot;id&quot;:&quot;2021-04-01T15:12:53&quot;,&quot;maxSize&quot;:{&quot;size1&quot;:13.199999999999999},&quot;minSize&quot;:{&quot;size1&quot;:13.199999999999999},&quot;normalSize&quot;:{&quot;size1&quot;:13.199999999999999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53&quot;,&quot;margin&quot;:{&quot;bottom&quot;:0.3970000147819519,&quot;left&quot;:1.2699999809265137,&quot;right&quot;:1.2699999809265137,&quot;top&quot;:0.42300000786781311},&quot;type&quot;:0},{&quot;direction&quot;:1,&quot;id&quot;:&quot;2021-04-01T15:12:53&quot;,&quot;maxSize&quot;:{&quot;size1&quot;:37.499647231364477},&quot;minSize&quot;:{&quot;size1&quot;:37.499647231364477},&quot;normalSize&quot;:{&quot;size1&quot;:37.499647231364477},&quot;subLayout&quot;:[{&quot;id&quot;:&quot;2021-04-01T15:12:54&quot;,&quot;margin&quot;:{&quot;bottom&quot;:4.2329998016357422,&quot;left&quot;:2.9630000591278076,&quot;right&quot;:0.84700000286102295,&quot;top&quot;:4.2329998016357422},&quot;type&quot;:0},{&quot;id&quot;:&quot;2021-04-01T15:12:53&quot;,&quot;margin&quot;:{&quot;bottom&quot;:4.2329998016357422,&quot;left&quot;:0.84700000286102295,&quot;right&quot;:2.9630000591278076,&quot;top&quot;:4.2329998016357422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868e478fb0c58a943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cm&quot;,&quot;text_direction&quot;:&quot;horizontal&quot;,&quot;support_big_font&quot;:false,&quot;fill_id&quot;:&quot;e819d8cd73b74645892c2876ef19dedf&quot;,&quot;fill_align&quot;:&quot;cm&quot;,&quot;chip_types&quot;:[&quot;text&quot;]},{&quot;text_align&quot;:&quot;cm&quot;,&quot;text_direction&quot;:&quot;horizontal&quot;,&quot;support_big_font&quot;:true,&quot;fill_id&quot;:&quot;bf96bc316b8b4865a64bf2f135002b13&quot;,&quot;fill_align&quot;:&quot;cm&quot;,&quot;chip_types&quot;:[&quot;pictext&quot;,&quot;picture&quot;,&quot;chart&quot;,&quot;table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f4054ed1e2fb7fdd4"/>
  <p:tag name="KSO_WM_TEMPLATE_ASSEMBLE_GROUPID" val="60656eaf4054ed1e2fb7fdd4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00_1*i*2"/>
  <p:tag name="KSO_WM_TEMPLATE_CATEGORY" val="diagram"/>
  <p:tag name="KSO_WM_TEMPLATE_INDEX" val="20211200"/>
  <p:tag name="KSO_WM_UNIT_LAYERLEVEL" val="1"/>
  <p:tag name="KSO_WM_TAG_VERSION" val="1.0"/>
  <p:tag name="KSO_WM_UNIT_BLOCK" val="0"/>
  <p:tag name="KSO_WM_UNIT_SM_LIMIT_TYPE" val="2"/>
  <p:tag name="KSO_WM_UNIT_DEC_AREA_ID" val="562a3431f2fe4c1ead5f9fc4ce666fd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868e478fb0c58a943c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89"/>
  <p:tag name="KSO_WM_TEMPLATE_ASSEMBLE_XID" val="60656eaf4054ed1e2fb7fdd4"/>
  <p:tag name="KSO_WM_TEMPLATE_ASSEMBLE_GROUPID" val="60656eaf4054ed1e2fb7fdd4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200_1*a*1"/>
  <p:tag name="KSO_WM_TEMPLATE_CATEGORY" val="diagram"/>
  <p:tag name="KSO_WM_TEMPLATE_INDEX" val="20211200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1b98e67dc5d840c8a1c9ba475515d70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3f74f0c7c764b21b68ff258752d3b06"/>
  <p:tag name="KSO_WM_UNIT_TEXT_FILL_FORE_SCHEMECOLOR_INDEX_BRIGHTNESS" val="0"/>
  <p:tag name="KSO_WM_UNIT_TEXT_FILL_FORE_SCHEMECOLOR_INDEX" val="13"/>
  <p:tag name="KSO_WM_UNIT_TEXT_FILL_TYPE" val="1"/>
  <p:tag name="KSO_WM_TEMPLATE_ASSEMBLE_XID" val="60656eaf4054ed1e2fb7fdd4"/>
  <p:tag name="KSO_WM_TEMPLATE_ASSEMBLE_GROUPID" val="60656eaf4054ed1e2fb7fdd4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200_1*f*1"/>
  <p:tag name="KSO_WM_TEMPLATE_CATEGORY" val="diagram"/>
  <p:tag name="KSO_WM_TEMPLATE_INDEX" val="20211200"/>
  <p:tag name="KSO_WM_UNIT_LAYERLEVEL" val="1"/>
  <p:tag name="KSO_WM_TAG_VERSION" val="1.0"/>
  <p:tag name="KSO_WM_UNIT_DEFAULT_FONT" val="14;20;2"/>
  <p:tag name="KSO_WM_UNIT_BLOCK" val="0"/>
  <p:tag name="KSO_WM_UNIT_VALUE" val="48"/>
  <p:tag name="KSO_WM_UNIT_SHOW_EDIT_AREA_INDICATION" val="1"/>
  <p:tag name="KSO_WM_CHIP_GROUPID" val="5e6b05596848fb12bee65ac8"/>
  <p:tag name="KSO_WM_CHIP_XID" val="5e6b05596848fb12bee65aca"/>
  <p:tag name="KSO_WM_UNIT_DEC_AREA_ID" val="b368d0b8a0fc438187394915118be30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a04838595f4c01a5a37645c716c13d"/>
  <p:tag name="KSO_WM_UNIT_TEXT_FILL_FORE_SCHEMECOLOR_INDEX_BRIGHTNESS" val="0.25"/>
  <p:tag name="KSO_WM_UNIT_TEXT_FILL_FORE_SCHEMECOLOR_INDEX" val="13"/>
  <p:tag name="KSO_WM_UNIT_TEXT_FILL_TYPE" val="1"/>
  <p:tag name="KSO_WM_TEMPLATE_ASSEMBLE_XID" val="60656eaf4054ed1e2fb7fdd4"/>
  <p:tag name="KSO_WM_TEMPLATE_ASSEMBLE_GROUPID" val="60656eaf4054ed1e2fb7fdd4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98*1734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200_1*d*1"/>
  <p:tag name="KSO_WM_TEMPLATE_CATEGORY" val="diagram"/>
  <p:tag name="KSO_WM_TEMPLATE_INDEX" val="2021120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f39fb50b9044dbfb9257da1b4c64c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30228239e0b442e9748e7fc9cfcf0bb"/>
  <p:tag name="KSO_WM_UNIT_SUPPORT_BIG_FONT" val="1"/>
  <p:tag name="KSO_WM_UNIT_SUPPORT_UNIT_TYPE" val="[&quot;d&quot;,&quot;α&quot;,&quot;β&quot;]"/>
  <p:tag name="KSO_WM_TEMPLATE_ASSEMBLE_XID" val="60656eaf4054ed1e2fb7fdd4"/>
  <p:tag name="KSO_WM_TEMPLATE_ASSEMBLE_GROUPID" val="60656eaf4054ed1e2fb7fdd4"/>
  <p:tag name="KSO_WM_UNIT_PICTURE_CLIP_FLAG" val="0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91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16*312"/>
  <p:tag name="KSO_WM_SLIDE_POSITION" val="72*108"/>
  <p:tag name="KSO_WM_TAG_VERSION" val="1.0"/>
  <p:tag name="KSO_WM_BEAUTIFY_FLAG" val="#wm#"/>
  <p:tag name="KSO_WM_TEMPLATE_CATEGORY" val="diagram"/>
  <p:tag name="KSO_WM_TEMPLATE_INDEX" val="20211919"/>
  <p:tag name="KSO_WM_SLIDE_LAYOUT" val="a_d_f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,{&quot;bottom&quot;:0,&quot;bottomAbs&quot;:false,&quot;left&quot;:0,&quot;leftAbs&quot;:false,&quot;right&quot;:0,&quot;rightAbs&quot;:false,&quot;top&quot;:0,&quot;topAbs&quot;:false,&quot;type&quot;:&quot;frame&quot;}],&quot;id&quot;:&quot;2021-04-01T15:28:25&quot;,&quot;maxSize&quot;:{&quot;size1&quot;:35.600000000000001},&quot;minSize&quot;:{&quot;size1&quot;:24.399999999999999},&quot;normalSize&quot;:{&quot;size1&quot;:28.144444444444442},&quot;subLayout&quot;:[{&quot;id&quot;:&quot;2021-04-01T15:28:25&quot;,&quot;margin&quot;:{&quot;bottom&quot;:0,&quot;left&quot;:2.5399999618530273,&quot;right&quot;:2.5399999618530273,&quot;top&quot;:3.3870000839233398},&quot;type&quot;:0},{&quot;direction&quot;:1,&quot;id&quot;:&quot;2021-04-01T15:28:25&quot;,&quot;maxSize&quot;:{&quot;size1&quot;:66.199606415106729},&quot;minSize&quot;:{&quot;size1&quot;:38.79960641510673},&quot;normalSize&quot;:{&quot;size1&quot;:43.905856415106733},&quot;subLayout&quot;:[{&quot;id&quot;:&quot;2021-04-01T15:28:25&quot;,&quot;margin&quot;:{&quot;bottom&quot;:2.5399999618530273,&quot;left&quot;:2.5399999618530273,&quot;right&quot;:1.6929999589920044,&quot;top&quot;:1.2699999809265137},&quot;type&quot;:0},{&quot;id&quot;:&quot;2021-04-01T15:28:25&quot;,&quot;margin&quot;:{&quot;bottom&quot;:2.5399999618530273,&quot;left&quot;:0,&quot;right&quot;:2.5399999618530273,&quot;top&quot;:1.2699999809265137},&quot;type&quot;:0}],&quot;type&quot;:0}],&quot;type&quot;:0}"/>
  <p:tag name="KSO_WM_SLIDE_BACKGROUND" val="[&quot;general&quot;,&quot;frame&quot;]"/>
  <p:tag name="KSO_WM_SLIDE_RATIO" val="1.777778"/>
  <p:tag name="KSO_WM_CHIP_INFOS" val="{&quot;type&quot;:0,&quot;layout_type&quot;:&quot;topbottom&quot;,&quot;layout_feature&quot;:1,&quot;aspect_ratio&quot;:&quot;16:9&quot;,&quot;same_font_size&quot;:tru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false,&quot;fill_id&quot;:&quot;34b8e677ad5f40a1bec752419291d33f&quot;,&quot;fill_align&quot;:&quot;cm&quot;,&quot;chip_types&quot;:[&quot;header&quot;]},{&quot;text_align&quot;:&quot;lm&quot;,&quot;text_direction&quot;:&quot;horizontal&quot;,&quot;support_features&quot;:[&quot;collage&quot;],&quot;support_big_font&quot;:false,&quot;fill_id&quot;:&quot;189c3cc29f2b4f62ba52897c7838c1f3&quot;,&quot;fill_align&quot;:&quot;rm&quot;,&quot;chip_types&quot;:[&quot;pictext&quot;,&quot;text&quot;,&quot;picture&quot;,&quot;chart&quot;,&quot;table&quot;]},{&quot;text_align&quot;:&quot;lm&quot;,&quot;text_direction&quot;:&quot;horizontal&quot;,&quot;support_features&quot;:[&quot;collage&quot;],&quot;support_big_font&quot;:false,&quot;fill_id&quot;:&quot;c786cd06d8aa4ebb92c23857ebcb871c&quot;,&quot;fill_align&quot;:&quot;lm&quot;,&quot;chip_types&quot;:[&quot;pictext&quot;,&quot;text&quot;,&quot;picture&quot;,&quot;chart&quot;,&quot;table&quot;]}]]"/>
  <p:tag name="KSO_WM_CHIP_XID" val="5eedabadaa51720c6c8f4f5d"/>
  <p:tag name="KSO_WM_CHIP_DECFILLPROP" val="[]"/>
  <p:tag name="KSO_WM_SLIDE_CAN_ADD_NAVIGATION" val="1"/>
  <p:tag name="KSO_WM_CHIP_GROUPID" val="5eedabadaa51720c6c8f4f5c"/>
  <p:tag name="KSO_WM_SLIDE_BK_DARK_LIGHT" val="2"/>
  <p:tag name="KSO_WM_SLIDE_BACKGROUND_TYPE" val="frame"/>
  <p:tag name="KSO_WM_SLIDE_SUPPORT_FEATURE_TYPE" val="1"/>
  <p:tag name="KSO_WM_SLIDE_SAME_FONT_SIZE" val="1"/>
  <p:tag name="KSO_WM_TEMPLATE_ASSEMBLE_XID" val="60656f194054ed1e2fb8037c"/>
  <p:tag name="KSO_WM_TEMPLATE_ASSEMBLE_GROUPID" val="60656f194054ed1e2fb8037c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919_1*i*1"/>
  <p:tag name="KSO_WM_UNIT_LAYERLEVEL" val="1"/>
  <p:tag name="KSO_WM_TAG_VERSION" val="1.0"/>
  <p:tag name="KSO_WM_UNIT_SUBTYPE" val="h"/>
  <p:tag name="KSO_WM_SLIDE_BACKGROUND_TYPE" val="frame"/>
  <p:tag name="KSO_WM_SLIDE_BK_DARK_LIGHT" val="2"/>
  <p:tag name="KSO_WM_UNIT_BK_DARK_LIGHT" val="2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1919"/>
  <p:tag name="KSO_WM_UNIT_VALUE" val="1150"/>
  <p:tag name="KSO_WM_TEMPLATE_ASSEMBLE_XID" val="60656f194054ed1e2fb8037c"/>
  <p:tag name="KSO_WM_TEMPLATE_ASSEMBLE_GROUPID" val="60656f194054ed1e2fb8037c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ID" val="diagram20211919_1*a*1"/>
  <p:tag name="KSO_WM_TEMPLATE_CATEGORY" val="diagram"/>
  <p:tag name="KSO_WM_TEMPLATE_INDEX" val="2021191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14520644138c4782baaa7138c4562c6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dfc27c28c9a74e13aca8ae14750cb291"/>
  <p:tag name="KSO_WM_UNIT_TEXT_FILL_FORE_SCHEMECOLOR_INDEX_BRIGHTNESS" val="0"/>
  <p:tag name="KSO_WM_UNIT_TEXT_FILL_FORE_SCHEMECOLOR_INDEX" val="13"/>
  <p:tag name="KSO_WM_UNIT_TEXT_FILL_TYPE" val="1"/>
  <p:tag name="KSO_WM_TEMPLATE_ASSEMBLE_XID" val="60656f194054ed1e2fb8037c"/>
  <p:tag name="KSO_WM_TEMPLATE_ASSEMBLE_GROUPID" val="60656f194054ed1e2fb8037c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919_1*f*1"/>
  <p:tag name="KSO_WM_TEMPLATE_CATEGORY" val="diagram"/>
  <p:tag name="KSO_WM_TEMPLATE_INDEX" val="20211919"/>
  <p:tag name="KSO_WM_UNIT_LAYERLEVEL" val="1"/>
  <p:tag name="KSO_WM_TAG_VERSION" val="1.0"/>
  <p:tag name="KSO_WM_UNIT_DEFAULT_FONT" val="14;20;2"/>
  <p:tag name="KSO_WM_UNIT_BLOCK" val="0"/>
  <p:tag name="KSO_WM_UNIT_VALUE" val="133"/>
  <p:tag name="KSO_WM_UNIT_SHOW_EDIT_AREA_INDICATION" val="1"/>
  <p:tag name="KSO_WM_CHIP_GROUPID" val="5e6b05596848fb12bee65ac8"/>
  <p:tag name="KSO_WM_CHIP_XID" val="5e6b05596848fb12bee65aca"/>
  <p:tag name="KSO_WM_UNIT_DEC_AREA_ID" val="20b631ad1cf946f9b5e15da3a506c9a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rm&quot;,&quot;fill_mode&quot;:&quot;full&quot;,&quot;sacle_strategy&quot;:&quot;smart&quot;}"/>
  <p:tag name="KSO_WM_ASSEMBLE_CHIP_INDEX" val="3d507da8fc4140c89d2f2d28280c478c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f194054ed1e2fb8037c"/>
  <p:tag name="KSO_WM_TEMPLATE_ASSEMBLE_GROUPID" val="60656f194054ed1e2fb8037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649,&quot;width&quot;:6042}"/>
  <p:tag name="KSO_WM_UNIT_VALUE" val="761*1354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1919_1*d*1"/>
  <p:tag name="KSO_WM_TEMPLATE_CATEGORY" val="diagram"/>
  <p:tag name="KSO_WM_TEMPLATE_INDEX" val="2021191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039ffacf8a04f7a9fe95474914dc70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46a5ded9f054d938f178f453e75bfee"/>
  <p:tag name="KSO_WM_UNIT_PLACING_PICTURE" val="b46a5ded9f054d938f178f453e75bfee"/>
  <p:tag name="KSO_WM_UNIT_SUPPORT_UNIT_TYPE" val="[&quot;d&quot;,&quot;α&quot;,&quot;β&quot;]"/>
  <p:tag name="KSO_WM_TEMPLATE_ASSEMBLE_XID" val="60656f194054ed1e2fb8037c"/>
  <p:tag name="KSO_WM_TEMPLATE_ASSEMBLE_GROUPID" val="60656f194054ed1e2fb8037c"/>
  <p:tag name="KSO_WM_UNIT_PLACING_PICTURE_INFO" val="{&quot;code&quot;:&quot;A&quot;,&quot;full_picture&quot;:true,&quot;last_full_picture&quot;:&quot;A&quot;,&quot;margin&quot;:{&quot;left&quot;:109.73632327360906,&quot;right&quot;:110.06311184013987},&quot;scheme&quot;:&quot;2-0&quot;,&quot;spacing&quot;:5}"/>
  <p:tag name="KSO_WM_UNIT_PLACING_PICTURE_USER_VIEWPORT_SMARTMENU" val="{&quot;height&quot;:2952.3359084950125,&quot;width&quot;:4934.071112178146}"/>
  <p:tag name="KSO_WM_UNIT_PLACING_PICTURE_USER_RELATIVERECTANGLE_SMARTMENU" val="{&quot;bottom&quot;:0,&quot;left&quot;:0,&quot;right&quot;:0,&quot;top&quot;:0}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101,&quot;width&quot;:5994}"/>
  <p:tag name="KSO_WM_UNIT_VALUE" val="761*1354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1919_1*d*1"/>
  <p:tag name="KSO_WM_TEMPLATE_CATEGORY" val="diagram"/>
  <p:tag name="KSO_WM_TEMPLATE_INDEX" val="2021191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039ffacf8a04f7a9fe95474914dc70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b46a5ded9f054d938f178f453e75bfee"/>
  <p:tag name="KSO_WM_UNIT_PLACING_PICTURE" val="b46a5ded9f054d938f178f453e75bfee"/>
  <p:tag name="KSO_WM_UNIT_SUPPORT_UNIT_TYPE" val="[&quot;d&quot;,&quot;α&quot;,&quot;β&quot;]"/>
  <p:tag name="KSO_WM_TEMPLATE_ASSEMBLE_XID" val="60656f194054ed1e2fb8037c"/>
  <p:tag name="KSO_WM_TEMPLATE_ASSEMBLE_GROUPID" val="60656f194054ed1e2fb8037c"/>
  <p:tag name="KSO_WM_UNIT_PLACING_PICTURE_INFO" val="{&quot;code&quot;:&quot;A&quot;,&quot;full_picture&quot;:true,&quot;last_full_picture&quot;:&quot;A&quot;,&quot;margin&quot;:{&quot;left&quot;:109.73632327360906,&quot;right&quot;:110.06311184013987},&quot;scheme&quot;:&quot;2-0&quot;,&quot;spacing&quot;:5}"/>
  <p:tag name="KSO_WM_UNIT_PLACING_PICTURE_USER_VIEWPORT_SMARTMENU" val="{&quot;height&quot;:2507.6244186534259,&quot;width&quot;:4934.071112178146}"/>
  <p:tag name="KSO_WM_UNIT_PLACING_PICTURE_USER_RELATIVERECTANGLE_SMARTMENU" val="{&quot;bottom&quot;:0,&quot;left&quot;:0,&quot;right&quot;:0,&quot;top&quot;:0}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2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49*72.7"/>
  <p:tag name="KSO_WM_SLIDE_POSITION" val="48*299.302"/>
  <p:tag name="KSO_WM_TAG_VERSION" val="1.0"/>
  <p:tag name="KSO_WM_BEAUTIFY_FLAG" val="#wm#"/>
  <p:tag name="KSO_WM_TEMPLATE_CATEGORY" val="diagram"/>
  <p:tag name="KSO_WM_TEMPLATE_INDEX" val="20211021"/>
  <p:tag name="KSO_WM_SLIDE_LAYOUT" val="a_d_h"/>
  <p:tag name="KSO_WM_SLIDE_LAYOUT_CNT" val="1_1_1"/>
  <p:tag name="KSO_WM_SPECIAL_SOURCE" val="bdnull"/>
  <p:tag name="KSO_WM_SLIDE_CONSTRAINT" val="%7b%22slideConstraint%22%3a%7b%22seriesAreas%22%3a%5b%5d%2c%22singleAreas%22%3a%5b%7b%22shapes%22%3a%5b15%5d%2c%22serialConstraintIndex%22%3a-1%2c%22areatextmark%22%3a0%2c%22pictureprocessmark%22%3a0%7d%5d%7d%7d"/>
  <p:tag name="KSO_WM_SLIDE_COLORSCHEME_VERSION" val="3.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10:14&quot;,&quot;maxSize&quot;:{&quot;size1&quot;:52.399634822209677},&quot;minSize&quot;:{&quot;size1&quot;:52.399634822209677},&quot;normalSize&quot;:{&quot;size1&quot;:52.399634822209677},&quot;subLayout&quot;:[{&quot;id&quot;:&quot;2021-04-01T15:10:14&quot;,&quot;maxSize&quot;:{&quot;size1&quot;:55.087498595931187},&quot;minSize&quot;:{&quot;size1&quot;:37.287498595931183},&quot;normalSize&quot;:{&quot;size1&quot;:37.28749859593119},&quot;subLayout&quot;:[{&quot;id&quot;:&quot;2021-04-01T15:10:14&quot;,&quot;margin&quot;:{&quot;bottom&quot;:0.81999999284744263,&quot;left&quot;:1.6929999589920044,&quot;right&quot;:1.6670000553131104,&quot;top&quot;:4.2329998016357422},&quot;type&quot;:0},{&quot;id&quot;:&quot;2021-04-01T15:10:14&quot;,&quot;margin&quot;:{&quot;bottom&quot;:4.2329998016357422,&quot;left&quot;:1.6929999589920044,&quot;right&quot;:1.6670000553131104,&quot;top&quot;:0.026000002399086952},&quot;maxSize&quot;:{&quot;size1&quot;:30.306833592527944},&quot;minSize&quot;:{&quot;size1&quot;:14.40683359252794},&quot;normalSize&quot;:{&quot;size1&quot;:14.626772918297958},&quot;subLayout&quot;:[{&quot;id&quot;:&quot;2021-04-01T15:10:14&quot;,&quot;margin&quot;:{&quot;bottom&quot;:0.046929735690355301,&quot;left&quot;:1.6929999589920044,&quot;right&quot;:1.6670000553131104,&quot;top&quot;:0.026000002399086952},&quot;type&quot;:0},{&quot;id&quot;:&quot;2021-04-01T15:10:14&quot;,&quot;margin&quot;:{&quot;bottom&quot;:4.2329998016357422,&quot;left&quot;:1.6929999589920044,&quot;right&quot;:1.6670000553131104,&quot;top&quot;:0.14886149764060974},&quot;type&quot;:0}],&quot;type&quot;:0}],&quot;type&quot;:0},{&quot;id&quot;:&quot;2021-04-01T15:10:14&quot;,&quot;margin&quot;:{&quot;bottom&quot;:1.6929999589920044,&quot;left&quot;:0.026000002399086952,&quot;right&quot;:1.6929999589920044,&quot;top&quot;:2.5399999618530273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cf9b73648b7a412b8baf769e5847bf39&quot;,&quot;fill_align&quot;:&quot;lb&quot;,&quot;chip_types&quot;:[&quot;header&quot;]},{&quot;text_align&quot;:&quot;lt&quot;,&quot;text_direction&quot;:&quot;horizontal&quot;,&quot;support_big_font&quot;:true,&quot;fill_id&quot;:&quot;7b8baaa7df5c421e9b45f5d9d332ba83&quot;,&quot;fill_align&quot;:&quot;lt&quot;,&quot;chip_types&quot;:[&quot;text&quot;]},{&quot;text_align&quot;:&quot;cm&quot;,&quot;text_direction&quot;:&quot;horizontal&quot;,&quot;support_big_font&quot;:false,&quot;fill_id&quot;:&quot;ef8157b86c6f4523a5bfddf5d30ae854&quot;,&quot;fill_align&quot;:&quot;cm&quot;,&quot;chip_types&quot;:[&quot;picture&quot;]}]]"/>
  <p:tag name="KSO_WM_CHIP_XID" val="5ef31f54c6295c63c1a2e06f"/>
  <p:tag name="KSO_WM_CHIP_DECFILLPROP" val="[]"/>
  <p:tag name="KSO_WM_SLIDE_CAN_ADD_NAVIGATION" val="1"/>
  <p:tag name="KSO_WM_CHIP_GROUPID" val="5ef31f54c6295c63c1a2e06e"/>
  <p:tag name="KSO_WM_SLIDE_BK_DARK_LIGHT" val="2"/>
  <p:tag name="KSO_WM_SLIDE_BACKGROUND_TYPE" val="general"/>
  <p:tag name="KSO_WM_SLIDE_SUPPORT_FEATURE_TYPE" val="0"/>
  <p:tag name="KSO_WM_TEMPLATE_ASSEMBLE_XID" val="60656ea34054ed1e2fb7fcd2"/>
  <p:tag name="KSO_WM_TEMPLATE_ASSEMBLE_GROUPID" val="60656ea34054ed1e2fb7fcd2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1021_1*i*4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12"/>
  <p:tag name="KSO_WM_UNIT_COLOR_SCHEME_SHAPE_ID" val="12"/>
  <p:tag name="KSO_WM_UNIT_COLOR_SCHEME_PARENT_PAGE" val="0_1"/>
  <p:tag name="KSO_WM_UNIT_DECOLORIZATION" val="1"/>
  <p:tag name="KSO_WM_UNIT_BLOCK" val="0"/>
  <p:tag name="KSO_WM_UNIT_SM_LIMIT_TYPE" val="2"/>
  <p:tag name="KSO_WM_UNIT_DEC_AREA_ID" val="cfd68c60e5ec4129b3760c8b4246e74f"/>
  <p:tag name="KSO_WM_UNIT_DECORATE_INFO" val="{&quot;ReferentInfo&quot;:{&quot;Id&quot;:&quot;slide&quot;,&quot;X&quot;:{&quot;Pos&quot;:1},&quot;Y&quot;:{&quot;Pos&quot;:0}},&quot;DecorateInfoX&quot;:{&quot;Pos&quot;:1,&quot;IsAbs&quot;:false},&quot;DecorateInfoY&quot;:{&quot;Pos&quot;:0,&quot;IsAbs&quot;:false},&quot;DecorateInfoW&quot;:{&quot;IsAbs&quot;:false},&quot;DecorateInfoH&quot;:{&quot;IsAbs&quot;:false},&quot;whChangeMode&quot;:1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021_1*i*5"/>
  <p:tag name="KSO_WM_TEMPLATE_CATEGORY" val="diagram"/>
  <p:tag name="KSO_WM_TEMPLATE_INDEX" val="20211021"/>
  <p:tag name="KSO_WM_UNIT_LAYERLEVEL" val="1"/>
  <p:tag name="KSO_WM_TAG_VERSION" val="1.0"/>
  <p:tag name="KSO_WM_UNIT_ADJUSTLAYOUT_ID" val="11"/>
  <p:tag name="KSO_WM_UNIT_COLOR_SCHEME_SHAPE_ID" val="11"/>
  <p:tag name="KSO_WM_UNIT_COLOR_SCHEME_PARENT_PAGE" val="0_1"/>
  <p:tag name="KSO_WM_UNIT_DECOLORIZATION" val="1"/>
  <p:tag name="KSO_WM_UNIT_BLOCK" val="0"/>
  <p:tag name="KSO_WM_UNIT_SM_LIMIT_TYPE" val="3"/>
  <p:tag name="KSO_WM_UNIT_DEC_AREA_ID" val="22927046e99447bebb487d2cb5fb318f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2},&quot;ReferentInfo&quot;:{&quot;Id&quot;:&quot;9693626ca819483c87468ae2caa0eb19&quot;,&quot;X&quot;:{&quot;Pos&quot;:1},&quot;Y&quot;:{&quot;Pos&quot;:2}},&quot;whChangeMode&quot;:0}"/>
  <p:tag name="KSO_WM_CHIP_GROUPID" val="5ef31f54c6295c63c1a2e06e"/>
  <p:tag name="KSO_WM_CHIP_XID" val="5ef31f54c6295c63c1a2e06f"/>
  <p:tag name="KSO_WM_UNIT_LINE_FORE_SCHEMECOLOR_INDEX_BRIGHTNESS" val="-0.25"/>
  <p:tag name="KSO_WM_UNIT_LINE_FORE_SCHEMECOLOR_INDEX" val="14"/>
  <p:tag name="KSO_WM_UNIT_LINE_FILL_TYPE" val="2"/>
  <p:tag name="KSO_WM_TEMPLATE_ASSEMBLE_XID" val="60656ea34054ed1e2fb7fcd2"/>
  <p:tag name="KSO_WM_TEMPLATE_ASSEMBLE_GROUPID" val="60656ea34054ed1e2fb7fcd2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ID" val="diagram20211021_1*a*1"/>
  <p:tag name="KSO_WM_TEMPLATE_CATEGORY" val="diagram"/>
  <p:tag name="KSO_WM_TEMPLATE_INDEX" val="20211021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9693626ca819483c87468ae2caa0eb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f5f7c2ad83124ac292b31f278ca0b38c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1021_1*h_a*1_1"/>
  <p:tag name="KSO_WM_TEMPLATE_CATEGORY" val="diagram"/>
  <p:tag name="KSO_WM_TEMPLATE_INDEX" val="20211021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5f2cf50deff4703b9e3f05d444a3c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1021_1*h_f*1_1"/>
  <p:tag name="KSO_WM_TEMPLATE_CATEGORY" val="diagram"/>
  <p:tag name="KSO_WM_TEMPLATE_INDEX" val="20211021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d2f715fb0683445ea415dce0251d16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44291a1d242643e4821f14c2c993d8ce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ea34054ed1e2fb7fcd2"/>
  <p:tag name="KSO_WM_TEMPLATE_ASSEMBLE_GROUPID" val="60656ea34054ed1e2fb7fcd2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21_1*i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UNIT_ADJUSTLAYOUT_ID" val="8"/>
  <p:tag name="KSO_WM_UNIT_COLOR_SCHEME_SHAPE_ID" val="8"/>
  <p:tag name="KSO_WM_UNIT_COLOR_SCHEME_PARENT_PAGE" val="0_1"/>
  <p:tag name="KSO_WM_UNIT_FOIL_COLOR" val="1"/>
  <p:tag name="KSO_WM_UNIT_BLOCK" val="0"/>
  <p:tag name="KSO_WM_UNIT_SM_LIMIT_TYPE" val="2"/>
  <p:tag name="KSO_WM_UNIT_DEC_AREA_ID" val="3d7b28bc36e241f4870e024b2683ac6a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fd159266030a4f7585b4923e34860716&quot;,&quot;X&quot;:{&quot;Pos&quot;:1},&quot;Y&quot;:{&quot;Pos&quot;:1}},&quot;whChangeMode&quot;:0}"/>
  <p:tag name="KSO_WM_CHIP_GROUPID" val="5ef31f54c6295c63c1a2e06e"/>
  <p:tag name="KSO_WM_CHIP_XID" val="5ef31f54c6295c63c1a2e06f"/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360"/>
  <p:tag name="KSO_WM_TEMPLATE_ASSEMBLE_XID" val="60656ea34054ed1e2fb7fcd2"/>
  <p:tag name="KSO_WM_TEMPLATE_ASSEMBLE_GROUPID" val="60656ea34054ed1e2fb7fcd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58*1438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1021_1*d*1"/>
  <p:tag name="KSO_WM_TEMPLATE_CATEGORY" val="diagram"/>
  <p:tag name="KSO_WM_TEMPLATE_INDEX" val="2021102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fd159266030a4f7585b4923e348607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6ddcec9e46f4f838632a851e60aa4be"/>
  <p:tag name="KSO_WM_TEMPLATE_ASSEMBLE_XID" val="60656ea34054ed1e2fb7fcd2"/>
  <p:tag name="KSO_WM_TEMPLATE_ASSEMBLE_GROUPID" val="60656ea34054ed1e2fb7fcd2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259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88*444"/>
  <p:tag name="KSO_WM_SLIDE_POSITION" val="36*48"/>
  <p:tag name="KSO_WM_TAG_VERSION" val="1.0"/>
  <p:tag name="KSO_WM_BEAUTIFY_FLAG" val="#wm#"/>
  <p:tag name="KSO_WM_TEMPLATE_CATEGORY" val="diagram"/>
  <p:tag name="KSO_WM_TEMPLATE_INDEX" val="20213259"/>
  <p:tag name="KSO_WM_SLIDE_LAYOUT" val="a_d_f"/>
  <p:tag name="KSO_WM_SLIDE_LAYOUT_CNT" val="1_1_1"/>
  <p:tag name="KSO_WM_SPECIAL_SOURCE" val="bdnull"/>
  <p:tag name="KSO_WM_TEMPLATE_THUMBS_INDEX" val="1、4、7、12、13、14、15、16、17、18、20、24、25、28、33、36、40、43、44"/>
  <p:tag name="KSO_WM_CHIP_INFOS" val="{&quot;type&quot;:0,&quot;layout_type&quot;:&quot;topbottom&quot;,&quot;layout_feature&quot;:1,&quot;aspect_ratio&quot;:&quot;16:9&quot;,&quot;same_font_size&quot;:tru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9675f553136823a5e62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20:26&quot;,&quot;maxSize&quot;:{&quot;size1&quot;:30.100000000000001},&quot;minSize&quot;:{&quot;size1&quot;:19},&quot;normalSize&quot;:{&quot;size1&quot;:19},&quot;subLayout&quot;:[{&quot;id&quot;:&quot;2021-04-01T15:20:26&quot;,&quot;margin&quot;:{&quot;bottom&quot;:0.026000002399086952,&quot;left&quot;:1.6929999589920044,&quot;right&quot;:1.6929999589920044,&quot;top&quot;:1.6929999589920044},&quot;type&quot;:0},{&quot;direction&quot;:1,&quot;id&quot;:&quot;2021-04-01T15:20:26&quot;,&quot;maxSize&quot;:{&quot;size1&quot;:63.799815286176575},&quot;minSize&quot;:{&quot;size1&quot;:38.799815286176575},&quot;normalSize&quot;:{&quot;size1&quot;:56.35606528617658},&quot;subLayout&quot;:[{&quot;id&quot;:&quot;2021-04-01T15:20:26&quot;,&quot;margin&quot;:{&quot;bottom&quot;:2.5399999618530273,&quot;left&quot;:2.1170001029968262,&quot;right&quot;:0.81999999284744263,&quot;top&quot;:1.8789999485015869},&quot;type&quot;:0},{&quot;id&quot;:&quot;2021-04-01T15:20:26&quot;,&quot;margin&quot;:{&quot;bottom&quot;:2.5399999618530273,&quot;left&quot;:0.026000002399086952,&quot;right&quot;:2.1170001029968262,&quot;top&quot;:1.8789999485015869},&quot;type&quot;:0}],&quot;type&quot;:0}],&quot;type&quot;:0}"/>
  <p:tag name="KSO_WM_SLIDE_BACKGROUND" val="[&quot;general&quot;]"/>
  <p:tag name="KSO_WM_SLIDE_RATIO" val="1.777778"/>
  <p:tag name="KSO_WM_CHIP_FILLPROP" val="[[{&quot;text_align&quot;:&quot;ct&quot;,&quot;text_direction&quot;:&quot;horizontal&quot;,&quot;support_big_font&quot;:false,&quot;fill_id&quot;:&quot;deca2c856a2c479fa3af2fcbe1e54fdb&quot;,&quot;fill_align&quot;:&quot;ct&quot;,&quot;chip_types&quot;:[&quot;header&quot;]},{&quot;text_align&quot;:&quot;lm&quot;,&quot;text_direction&quot;:&quot;horizontal&quot;,&quot;support_features&quot;:[&quot;collage&quot;],&quot;support_big_font&quot;:false,&quot;fill_id&quot;:&quot;355c1d48380143b687f0639f79f2cda7&quot;,&quot;fill_align&quot;:&quot;cm&quot;,&quot;chip_types&quot;:[&quot;picture&quot;,&quot;chart&quot;,&quot;table&quot;,&quot;video&quot;]},{&quot;text_align&quot;:&quot;lm&quot;,&quot;text_direction&quot;:&quot;horizontal&quot;,&quot;support_features&quot;:[&quot;collage&quot;],&quot;support_big_font&quot;:false,&quot;fill_id&quot;:&quot;89c751b6f8ef4d4fb1124231b0a29aea&quot;,&quot;fill_align&quot;:&quot;cm&quot;,&quot;chip_types&quot;:[&quot;text&quot;,&quot;picture&quot;,&quot;chart&quot;,&quot;table&quot;,&quot;video&quot;]}],[{&quot;text_align&quot;:&quot;ct&quot;,&quot;text_direction&quot;:&quot;horizontal&quot;,&quot;support_big_font&quot;:false,&quot;fill_id&quot;:&quot;deca2c856a2c479fa3af2fcbe1e54fdb&quot;,&quot;fill_align&quot;:&quot;ct&quot;,&quot;chip_types&quot;:[&quot;header&quot;]},{&quot;text_align&quot;:&quot;lm&quot;,&quot;text_direction&quot;:&quot;horizontal&quot;,&quot;support_big_font&quot;:false,&quot;fill_id&quot;:&quot;355c1d48380143b687f0639f79f2cda7&quot;,&quot;fill_align&quot;:&quot;cm&quot;,&quot;chip_types&quot;:[&quot;text&quot;]},{&quot;text_align&quot;:&quot;lm&quot;,&quot;text_direction&quot;:&quot;horizontal&quot;,&quot;support_features&quot;:[&quot;collage&quot;],&quot;support_big_font&quot;:false,&quot;fill_id&quot;:&quot;89c751b6f8ef4d4fb1124231b0a29aea&quot;,&quot;fill_align&quot;:&quot;cm&quot;,&quot;chip_types&quot;:[&quot;picture&quot;,&quot;chart&quot;,&quot;table&quot;,&quot;video&quot;]}]]"/>
  <p:tag name="FIXED_XID_TMP" val="5f5ee1ca4d6848d78f644aed"/>
  <p:tag name="KSO_WM_CHIP_DECFILLPROP" val="[]"/>
  <p:tag name="KSO_WM_CHIP_GROUPID" val="5f5ee1ca4d6848d78f644aed"/>
  <p:tag name="KSO_WM_SLIDE_BK_DARK_LIGHT" val="2"/>
  <p:tag name="KSO_WM_SLIDE_BACKGROUND_TYPE" val="general"/>
  <p:tag name="KSO_WM_SLIDE_SUPPORT_FEATURE_TYPE" val="1"/>
  <p:tag name="KSO_WM_SLIDE_SAME_FONT_SIZE" val="1"/>
  <p:tag name="KSO_WM_TEMPLATE_ASSEMBLE_XID" val="60656ed84054ed1e2fb80089"/>
  <p:tag name="KSO_WM_TEMPLATE_ASSEMBLE_GROUPID" val="60656ed84054ed1e2fb80089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259_1*i*1"/>
  <p:tag name="KSO_WM_TEMPLATE_CATEGORY" val="diagram"/>
  <p:tag name="KSO_WM_TEMPLATE_INDEX" val="20213259"/>
  <p:tag name="KSO_WM_UNIT_LAYERLEVEL" val="1"/>
  <p:tag name="KSO_WM_TAG_VERSION" val="1.0"/>
  <p:tag name="KSO_WM_UNIT_BLOCK" val="0"/>
  <p:tag name="KSO_WM_UNIT_SM_LIMIT_TYPE" val="2"/>
  <p:tag name="KSO_WM_UNIT_DEC_AREA_ID" val="3dd1536ae78e485f8e121f939854a44c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6cc9f2c48d7b49e3bd3a752c26cf2c3c;3fe39732645a4e98a2f44490feaf825f&quot;,&quot;X&quot;:{&quot;Pos&quot;:1},&quot;Y&quot;:{&quot;Pos&quot;:1}},&quot;whChangeMode&quot;:0}"/>
  <p:tag name="KSO_WM_CHIP_GROUPID" val="5f5ee1ca4d6848d78f644aed"/>
  <p:tag name="KSO_WM_CHIP_XID" val="5f69675f553136823a5e6212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784"/>
  <p:tag name="KSO_WM_TEMPLATE_ASSEMBLE_XID" val="60656ed84054ed1e2fb80089"/>
  <p:tag name="KSO_WM_TEMPLATE_ASSEMBLE_GROUPID" val="60656ed84054ed1e2fb80089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ID" val="diagram20213259_1*a*1"/>
  <p:tag name="KSO_WM_TEMPLATE_CATEGORY" val="diagram"/>
  <p:tag name="KSO_WM_TEMPLATE_INDEX" val="202132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5a615ff1d35e43368720af110cf4788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t&quot;,&quot;fill_mode&quot;:&quot;full&quot;,&quot;sacle_strategy&quot;:&quot;smart&quot;}"/>
  <p:tag name="KSO_WM_ASSEMBLE_CHIP_INDEX" val="89ac27feaa1d40239457f881f2b15d71"/>
  <p:tag name="KSO_WM_UNIT_TEXT_FILL_FORE_SCHEMECOLOR_INDEX_BRIGHTNESS" val="0"/>
  <p:tag name="KSO_WM_UNIT_TEXT_FILL_FORE_SCHEMECOLOR_INDEX" val="13"/>
  <p:tag name="KSO_WM_UNIT_TEXT_FILL_TYPE" val="1"/>
  <p:tag name="KSO_WM_TEMPLATE_ASSEMBLE_XID" val="60656ed84054ed1e2fb80089"/>
  <p:tag name="KSO_WM_TEMPLATE_ASSEMBLE_GROUPID" val="60656ed84054ed1e2fb80089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100*1438"/>
  <p:tag name="KSO_WM_UNIT_HIGHLIGHT" val="0"/>
  <p:tag name="KSO_WM_UNIT_COMPATIBLE" val="0"/>
  <p:tag name="KSO_WM_UNIT_DIAGRAM_ISNUMVISUAL" val="0"/>
  <p:tag name="KSO_WM_UNIT_DIAGRAM_ISREFERUNIT" val="0"/>
  <p:tag name="KSO_WM_UNIT_ID" val="diagram20213259_1*d*1"/>
  <p:tag name="KSO_WM_TEMPLATE_CATEGORY" val="diagram"/>
  <p:tag name="KSO_WM_TEMPLATE_INDEX" val="20213259"/>
  <p:tag name="KSO_WM_UNIT_LAYERLEVEL" val="1"/>
  <p:tag name="KSO_WM_TAG_VERSION" val="1.0"/>
  <p:tag name="KSO_WM_CHIP_GROUPID" val="5e7310da9a230a26b9e88a19"/>
  <p:tag name="KSO_WM_CHIP_XID" val="5e7310da9a230a26b9e88a1a"/>
  <p:tag name="KSO_WM_UNIT_DEC_AREA_ID" val="6cc9f2c48d7b49e3bd3a752c26cf2c3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ad59f74033947a08f9bed71cd1cbf6c"/>
  <p:tag name="KSO_WM_UNIT_SUPPORT_UNIT_TYPE" val="[&quot;d&quot;,&quot;α&quot;,&quot;β&quot;,&quot;θ&quot;]"/>
  <p:tag name="KSO_WM_TEMPLATE_ASSEMBLE_XID" val="60656ed84054ed1e2fb80089"/>
  <p:tag name="KSO_WM_TEMPLATE_ASSEMBLE_GROUPID" val="60656ed84054ed1e2fb80089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259_1*f*1"/>
  <p:tag name="KSO_WM_TEMPLATE_CATEGORY" val="diagram"/>
  <p:tag name="KSO_WM_TEMPLATE_INDEX" val="20213259"/>
  <p:tag name="KSO_WM_UNIT_LAYERLEVEL" val="1"/>
  <p:tag name="KSO_WM_TAG_VERSION" val="1.0"/>
  <p:tag name="KSO_WM_UNIT_DEFAULT_FONT" val="14;20;2"/>
  <p:tag name="KSO_WM_UNIT_BLOCK" val="0"/>
  <p:tag name="KSO_WM_UNIT_VALUE" val="220"/>
  <p:tag name="KSO_WM_UNIT_SHOW_EDIT_AREA_INDICATION" val="1"/>
  <p:tag name="KSO_WM_CHIP_GROUPID" val="5e6b05596848fb12bee65ac8"/>
  <p:tag name="KSO_WM_CHIP_XID" val="5e6b05596848fb12bee65aca"/>
  <p:tag name="KSO_WM_UNIT_DEC_AREA_ID" val="3fe39732645a4e98a2f44490feaf825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ed0d539eecd14d38b47a28a3325e8bf4"/>
  <p:tag name="KSO_WM_UNIT_SUPPORT_UNIT_TYPE" val="[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d84054ed1e2fb80089"/>
  <p:tag name="KSO_WM_TEMPLATE_ASSEMBLE_GROUPID" val="60656ed84054ed1e2fb80089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212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56"/>
  <p:tag name="KSO_WM_SLIDE_POSITION" val="0*0"/>
  <p:tag name="KSO_WM_TAG_VERSION" val="1.0"/>
  <p:tag name="KSO_WM_BEAUTIFY_FLAG" val="#wm#"/>
  <p:tag name="KSO_WM_TEMPLATE_CATEGORY" val="diagram"/>
  <p:tag name="KSO_WM_TEMPLATE_INDEX" val="20211212"/>
  <p:tag name="KSO_WM_SLIDE_LAYOUT" val="a_d_f"/>
  <p:tag name="KSO_WM_SLIDE_LAYOUT_CNT" val="1_1_1"/>
  <p:tag name="KSO_WM_SPECIAL_SOURCE" val="bdnull"/>
  <p:tag name="KSO_WM_SLIDE_LAYOUT_INFO" val="{&quot;id&quot;:&quot;2021-04-01T15:11:43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1:43&quot;,&quot;margin&quot;:{&quot;bottom&quot;:0.42300000786781311,&quot;left&quot;:1.2699999809265137,&quot;right&quot;:1.2380000352859497,&quot;top&quot;:0.42300000786781311},&quot;type&quot;:0},{&quot;direction&quot;:1,&quot;id&quot;:&quot;2021-04-01T15:11:43&quot;,&quot;maxSize&quot;:{&quot;size1&quot;:36.199602013801147},&quot;minSize&quot;:{&quot;size1&quot;:36.199602013801147},&quot;normalSize&quot;:{&quot;size1&quot;:36.199602013801147},&quot;subLayout&quot;:[{&quot;id&quot;:&quot;2021-04-01T15:11:43&quot;,&quot;margin&quot;:{&quot;bottom&quot;:3.809999942779541,&quot;left&quot;:2.5399999618530273,&quot;right&quot;:1.2699999809265137,&quot;top&quot;:4.2329998016357422},&quot;type&quot;:0},{&quot;id&quot;:&quot;2021-04-01T15:11:43&quot;,&quot;margin&quot;:{&quot;bottom&quot;:2.9630000591278076,&quot;left&quot;:0.84700000286102295,&quot;right&quot;:1.6610000133514404,&quot;top&quot;:3.3870000839233398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3b778e478fb0c58a9434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false,&quot;fill_id&quot;:&quot;10982f7e852b4367b3f6476e233ee87b&quot;,&quot;fill_align&quot;:&quot;cm&quot;,&quot;chip_types&quot;:[&quot;text&quot;,&quot;picture&quot;]},{&quot;text_align&quot;:&quot;cm&quot;,&quot;text_direction&quot;:&quot;horizontal&quot;,&quot;support_big_font&quot;:false,&quot;fill_id&quot;:&quot;fbbe603274bf4c259f47f9a86b67354d&quot;,&quot;fill_align&quot;:&quot;cm&quot;,&quot;chip_types&quot;:[&quot;text&quot;,&quot;picture&quot;,&quot;chart&quot;,&quot;table&quot;,&quot;video&quot;]}],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false,&quot;fill_id&quot;:&quot;10982f7e852b4367b3f6476e233ee87b&quot;,&quot;fill_align&quot;:&quot;cm&quot;,&quot;chip_types&quot;:[&quot;picture&quot;]},{&quot;text_align&quot;:&quot;lm&quot;,&quot;text_direction&quot;:&quot;horizontal&quot;,&quot;support_big_font&quot;:false,&quot;fill_id&quot;:&quot;fbbe603274bf4c259f47f9a86b67354d&quot;,&quot;fill_align&quot;:&quot;cm&quot;,&quot;chip_types&quot;:[&quot;text&quot;]}]]"/>
  <p:tag name="FIXED_XID_TMP" val="5f5ee1ca4d6848d78f644aeb"/>
  <p:tag name="KSO_WM_CHIP_DECFILLPROP" val="[]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a4054ed1e2fb7fd65"/>
  <p:tag name="KSO_WM_TEMPLATE_ASSEMBLE_GROUPID" val="60656eaa4054ed1e2fb7fd65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1212_1*a*1"/>
  <p:tag name="KSO_WM_TEMPLATE_CATEGORY" val="diagram"/>
  <p:tag name="KSO_WM_TEMPLATE_INDEX" val="20211212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ce189926cd8744de96169891812b2b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17254f786414937a8a091233c3c5f40"/>
  <p:tag name="KSO_WM_UNIT_TEXT_FILL_FORE_SCHEMECOLOR_INDEX_BRIGHTNESS" val="0"/>
  <p:tag name="KSO_WM_UNIT_TEXT_FILL_FORE_SCHEMECOLOR_INDEX" val="13"/>
  <p:tag name="KSO_WM_UNIT_TEXT_FILL_TYPE" val="1"/>
  <p:tag name="KSO_WM_TEMPLATE_ASSEMBLE_XID" val="60656eaa4054ed1e2fb7fd65"/>
  <p:tag name="KSO_WM_TEMPLATE_ASSEMBLE_GROUPID" val="60656eaa4054ed1e2fb7fd6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12_1*i*2"/>
  <p:tag name="KSO_WM_TEMPLATE_CATEGORY" val="diagram"/>
  <p:tag name="KSO_WM_TEMPLATE_INDEX" val="20211212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d0478d7b91742c19febd6454287f58d"/>
  <p:tag name="KSO_WM_UNIT_TYPE" val="i"/>
  <p:tag name="KSO_WM_UNIT_INDEX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778e478fb0c58a943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08"/>
  <p:tag name="KSO_WM_TEMPLATE_ASSEMBLE_XID" val="60656eaa4054ed1e2fb7fd65"/>
  <p:tag name="KSO_WM_TEMPLATE_ASSEMBLE_GROUPID" val="60656eaa4054ed1e2fb7fd65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08*190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1212_1*d*1"/>
  <p:tag name="KSO_WM_TEMPLATE_CATEGORY" val="diagram"/>
  <p:tag name="KSO_WM_TEMPLATE_INDEX" val="20211212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dc3897c99ad542d2b18ca308c4b19cb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59918c6e3bf479c99fa9caf8b8b8632"/>
  <p:tag name="KSO_WM_UNIT_SUPPORT_UNIT_TYPE" val="[&quot;d&quot;,&quot;α&quot;,&quot;β&quot;,&quot;θ&quot;]"/>
  <p:tag name="KSO_WM_TEMPLATE_ASSEMBLE_XID" val="60656eaa4054ed1e2fb7fd65"/>
  <p:tag name="KSO_WM_TEMPLATE_ASSEMBLE_GROUPID" val="60656eaa4054ed1e2fb7fd65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12_1*i*2"/>
  <p:tag name="KSO_WM_TEMPLATE_CATEGORY" val="diagram"/>
  <p:tag name="KSO_WM_TEMPLATE_INDEX" val="20211212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d0478d7b91742c19febd6454287f58d"/>
  <p:tag name="KSO_WM_UNIT_TYPE" val="i"/>
  <p:tag name="KSO_WM_UNIT_INDEX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778e478fb0c58a943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08"/>
  <p:tag name="KSO_WM_TEMPLATE_ASSEMBLE_XID" val="60656eaa4054ed1e2fb7fd65"/>
  <p:tag name="KSO_WM_TEMPLATE_ASSEMBLE_GROUPID" val="60656eaa4054ed1e2fb7fd65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212_1*i*2"/>
  <p:tag name="KSO_WM_TEMPLATE_CATEGORY" val="diagram"/>
  <p:tag name="KSO_WM_TEMPLATE_INDEX" val="20211212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ad0478d7b91742c19febd6454287f58d"/>
  <p:tag name="KSO_WM_UNIT_TYPE" val="i"/>
  <p:tag name="KSO_WM_UNIT_INDEX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778e478fb0c58a943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08"/>
  <p:tag name="KSO_WM_TEMPLATE_ASSEMBLE_XID" val="60656eaa4054ed1e2fb7fd65"/>
  <p:tag name="KSO_WM_TEMPLATE_ASSEMBLE_GROUPID" val="60656eaa4054ed1e2fb7fd65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212_1*f*1"/>
  <p:tag name="KSO_WM_TEMPLATE_CATEGORY" val="diagram"/>
  <p:tag name="KSO_WM_TEMPLATE_INDEX" val="20211212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0"/>
  <p:tag name="KSO_WM_UNIT_SHOW_EDIT_AREA_INDICATION" val="1"/>
  <p:tag name="KSO_WM_CHIP_GROUPID" val="5e6b05596848fb12bee65ac8"/>
  <p:tag name="KSO_WM_CHIP_XID" val="5e6b05596848fb12bee65aca"/>
  <p:tag name="KSO_WM_UNIT_DEC_AREA_ID" val="d148e7f2d7384471910a2a5907113b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b763630f48344b2a4f9f56d56750e60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eaa4054ed1e2fb7fd65"/>
  <p:tag name="KSO_WM_TEMPLATE_ASSEMBLE_GROUPID" val="60656eaa4054ed1e2fb7fd65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59.949*192.7"/>
  <p:tag name="KSO_WM_SLIDE_POSITION" val="528*239.3"/>
  <p:tag name="KSO_WM_TAG_VERSION" val="1.0"/>
  <p:tag name="KSO_WM_BEAUTIFY_FLAG" val="#wm#"/>
  <p:tag name="KSO_WM_TEMPLATE_CATEGORY" val="diagram"/>
  <p:tag name="KSO_WM_TEMPLATE_INDEX" val="20217193"/>
  <p:tag name="KSO_WM_SLIDE_LAYOUT" val="a_d_h"/>
  <p:tag name="KSO_WM_SLIDE_LAYOUT_CNT" val="1_1_1"/>
  <p:tag name="KSO_WM_SPECIAL_SOURCE" val="bdnul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9&quot;,&quot;maxSize&quot;:{&quot;size1&quot;:26.699999999999999},&quot;minSize&quot;:{&quot;size1&quot;:20},&quot;normalSize&quot;:{&quot;size1&quot;:24.600000000000001},&quot;subLayout&quot;:[{&quot;id&quot;:&quot;2021-04-01T16:17:39&quot;,&quot;margin&quot;:{&quot;bottom&quot;:0.026000002399086952,&quot;left&quot;:1.6929999589920044,&quot;right&quot;:1.6929999589920044,&quot;top&quot;:1.6929999589920044},&quot;type&quot;:0},{&quot;direction&quot;:1,&quot;id&quot;:&quot;2021-04-01T16:17:39&quot;,&quot;maxSize&quot;:{&quot;size1&quot;:62.5},&quot;minSize&quot;:{&quot;size1&quot;:30},&quot;normalSize&quot;:{&quot;size1&quot;:56.612499999999997},&quot;subLayout&quot;:[{&quot;id&quot;:&quot;2021-04-01T16:17:39&quot;,&quot;margin&quot;:{&quot;bottom&quot;:2.5399999618530273,&quot;left&quot;:2.9630000591278076,&quot;right&quot;:0.026000002399086952,&quot;top&quot;:2.0899999141693115},&quot;type&quot;:0},{&quot;id&quot;:&quot;2021-04-01T16:17:39&quot;,&quot;margin&quot;:{&quot;bottom&quot;:2.5399999618530273,&quot;left&quot;:2.9630000591278076,&quot;right&quot;:2.5399999618530273,&quot;top&quot;:2.1170001029968262},&quot;maxSize&quot;:{&quot;size1&quot;:41.010597064258754},&quot;minSize&quot;:{&quot;size1&quot;:25.110597064258748},&quot;normalSize&quot;:{&quot;size1&quot;:32.773186709607018},&quot;subLayout&quot;:[{&quot;id&quot;:&quot;2021-04-01T16:17:39&quot;,&quot;margin&quot;:{&quot;bottom&quot;:0.046930059790611267,&quot;left&quot;:2.9630000591278076,&quot;right&quot;:2.5399999618530273,&quot;top&quot;:2.1170001029968262},&quot;type&quot;:0},{&quot;id&quot;:&quot;2021-04-01T16:17:39&quot;,&quot;margin&quot;:{&quot;bottom&quot;:2.5399999618530273,&quot;left&quot;:2.9630000591278076,&quot;right&quot;:2.5399999618530273,&quot;top&quot;:0.14886118471622467},&quot;type&quot;:0}]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24054ed1e2fb81557"/>
  <p:tag name="KSO_WM_TEMPLATE_ASSEMBLE_GROUPID" val="606570724054ed1e2fb81557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1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4b530715f25a4e85987a41486c7ab497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a86ef1afcd40476a89da726cf1016c0a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2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8c6484e86dbf48e6afb78f16432b033d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d3a65f075f0242bfb501f2baaf05b89b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3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d3a65f075f0242bfb501f2baaf05b89b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bd4b813f2f8491d84d3464d05bb358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3_1*i*4"/>
  <p:tag name="KSO_WM_TEMPLATE_CATEGORY" val="diagram"/>
  <p:tag name="KSO_WM_TEMPLATE_INDEX" val="20217193"/>
  <p:tag name="KSO_WM_UNIT_LAYERLEVEL" val="1"/>
  <p:tag name="KSO_WM_TAG_VERSION" val="1.0"/>
  <p:tag name="KSO_WM_UNIT_BLOCK" val="0"/>
  <p:tag name="KSO_WM_UNIT_SM_LIMIT_TYPE" val="2"/>
  <p:tag name="KSO_WM_UNIT_DEC_AREA_ID" val="a86ef1afcd40476a89da726cf1016c0a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aa5df3c7476e4d2296114858fd74307a;201a0ba82f0e44b7998e2058b4385c55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24054ed1e2fb81557"/>
  <p:tag name="KSO_WM_TEMPLATE_ASSEMBLE_GROUPID" val="606570724054ed1e2fb8155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3_1*a*1"/>
  <p:tag name="KSO_WM_TEMPLATE_CATEGORY" val="diagram"/>
  <p:tag name="KSO_WM_TEMPLATE_INDEX" val="2021719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ac764712f2df4bd889a73dfccbcb88e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e817389febfa41f294569e276ee05f22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3_1*d*1"/>
  <p:tag name="KSO_WM_TEMPLATE_CATEGORY" val="diagram"/>
  <p:tag name="KSO_WM_TEMPLATE_INDEX" val="2021719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abd4b813f2f8491d84d3464d05bb358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299f0765f954a77bdfecc3a34dc9933"/>
  <p:tag name="KSO_WM_UNIT_SUPPORT_UNIT_TYPE" val="[&quot;d&quot;]"/>
  <p:tag name="KSO_WM_TEMPLATE_ASSEMBLE_XID" val="606570724054ed1e2fb81557"/>
  <p:tag name="KSO_WM_TEMPLATE_ASSEMBLE_GROUPID" val="606570724054ed1e2fb81557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ID" val="diagram20217193_1*h_a*1_1"/>
  <p:tag name="KSO_WM_TEMPLATE_CATEGORY" val="diagram"/>
  <p:tag name="KSO_WM_TEMPLATE_INDEX" val="2021719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a5df3c7476e4d2296114858fd7430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3_1*h_f*1_1"/>
  <p:tag name="KSO_WM_TEMPLATE_CATEGORY" val="diagram"/>
  <p:tag name="KSO_WM_TEMPLATE_INDEX" val="2021719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102"/>
  <p:tag name="KSO_WM_UNIT_SHOW_EDIT_AREA_INDICATION" val="1"/>
  <p:tag name="KSO_WM_CHIP_GROUPID" val="5e6b05b36848fb12bee65ad8"/>
  <p:tag name="KSO_WM_CHIP_XID" val="5e6b05b36848fb12bee65ada"/>
  <p:tag name="KSO_WM_UNIT_DEC_AREA_ID" val="201a0ba82f0e44b7998e2058b4385c5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429f4f9c90d4d82bfc1ce70dd168d8e"/>
  <p:tag name="KSO_WM_UNIT_TEXT_FILL_FORE_SCHEMECOLOR_INDEX_BRIGHTNESS" val="0.25"/>
  <p:tag name="KSO_WM_UNIT_TEXT_FILL_FORE_SCHEMECOLOR_INDEX" val="13"/>
  <p:tag name="KSO_WM_UNIT_TEXT_FILL_TYPE" val="1"/>
  <p:tag name="KSO_WM_TEMPLATE_ASSEMBLE_XID" val="606570724054ed1e2fb81557"/>
  <p:tag name="KSO_WM_TEMPLATE_ASSEMBLE_GROUPID" val="606570724054ed1e2fb81557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4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52*72.7"/>
  <p:tag name="KSO_WM_SLIDE_POSITION" val="492.004*299.302"/>
  <p:tag name="KSO_WM_TAG_VERSION" val="1.0"/>
  <p:tag name="KSO_WM_BEAUTIFY_FLAG" val="#wm#"/>
  <p:tag name="KSO_WM_TEMPLATE_CATEGORY" val="diagram"/>
  <p:tag name="KSO_WM_TEMPLATE_INDEX" val="20212745"/>
  <p:tag name="KSO_WM_SLIDE_LAYOUT" val="a_d_h"/>
  <p:tag name="KSO_WM_SLIDE_LAYOUT_CNT" val="1_1_1"/>
  <p:tag name="KSO_WM_SPECIAL_SOURCE" val="bdnull"/>
  <p:tag name="KSO_WM_TEMPLATE_THUMBS_INDEX" val="1、4、7、12、13、14、15、16、17、18、20、24、25、28、33、36、40、43、44"/>
  <p:tag name="KSO_WM_SLIDE_LAYOUT_INFO" val="{&quot;id&quot;:&quot;2021-04-01T15:38:57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7&quot;,&quot;margin&quot;:{&quot;bottom&quot;:0.42300000786781311,&quot;left&quot;:1.2699999809265137,&quot;right&quot;:1.2699999809265137,&quot;top&quot;:0.42300000786781311},&quot;type&quot;:0},{&quot;direction&quot;:1,&quot;id&quot;:&quot;2021-04-01T15:38:57&quot;,&quot;maxSize&quot;:{&quot;size1&quot;:36.199602013801147},&quot;minSize&quot;:{&quot;size1&quot;:36.199602013801147},&quot;normalSize&quot;:{&quot;size1&quot;:36.199602013801147},&quot;subLayout&quot;:[{&quot;id&quot;:&quot;2021-04-01T15:38:57&quot;,&quot;margin&quot;:{&quot;bottom&quot;:3.3870000839233398,&quot;left&quot;:2.9630000591278076,&quot;right&quot;:0.026000002399086952,&quot;top&quot;:3.3870000839233398},&quot;type&quot;:0},{&quot;id&quot;:&quot;2021-04-01T15:38:57&quot;,&quot;margin&quot;:{&quot;bottom&quot;:5.0799999237060547,&quot;left&quot;:5.0799999237060547,&quot;right&quot;:2.1159999370574951,&quot;top&quot;:5.5029997825622559},&quot;maxSize&quot;:{&quot;size1&quot;:63.587286177491841},&quot;minSize&quot;:{&quot;size1&quot;:47.687286177491835},&quot;normalSize&quot;:{&quot;size1&quot;:54.351176134346034},&quot;subLayout&quot;:[{&quot;id&quot;:&quot;2021-04-01T15:38:57&quot;,&quot;margin&quot;:{&quot;bottom&quot;:0.046929523348808289,&quot;left&quot;:5.0799999237060547,&quot;right&quot;:2.1159999370574951,&quot;top&quot;:5.5029997825622559},&quot;type&quot;:0},{&quot;id&quot;:&quot;2021-04-01T15:38:57&quot;,&quot;margin&quot;:{&quot;bottom&quot;:5.0799999237060547,&quot;left&quot;:5.0799999237060547,&quot;right&quot;:2.1159999370574951,&quot;top&quot;:0.14886172115802765},&quot;type&quot;:0}],&quot;type&quot;:0}],&quot;type&quot;:0}],&quot;type&quot;:0}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294c5d45e1f15ec24fd3c4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508f31b8b124451ebfaf15c353c0cff8&quot;,&quot;fill_align&quot;:&quot;cm&quot;,&quot;text_align&quot;:&quot;cm&quot;,&quot;text_direction&quot;:&quot;horizontal&quot;,&quot;chip_types&quot;:[&quot;picture&quot;,&quot;chart&quot;,&quot;table&quot;,&quot;video&quot;]},{&quot;fill_id&quot;:&quot;f6c76e9da9f44b1289b0fe7e1fcc7cc8&quot;,&quot;fill_align&quot;:&quot;cm&quot;,&quot;text_align&quot;:&quot;lm&quot;,&quot;text_direction&quot;:&quot;horizontal&quot;,&quot;chip_types&quot;:[&quot;text&quot;]}]]"/>
  <p:tag name="KSO_WM_SLIDE_CAN_ADD_NAVIGATION" val="1"/>
  <p:tag name="KSO_WM_CHIP_GROUPID" val="5f294c5d45e1f15ec24fd3c3"/>
  <p:tag name="KSO_WM_SLIDE_BK_DARK_LIGHT" val="2"/>
  <p:tag name="KSO_WM_SLIDE_BACKGROUND_TYPE" val="navigation"/>
  <p:tag name="KSO_WM_SLIDE_SUPPORT_FEATURE_TYPE" val="0"/>
  <p:tag name="KSO_WM_TEMPLATE_ASSEMBLE_XID" val="60656f4d4054ed1e2fb80769"/>
  <p:tag name="KSO_WM_TEMPLATE_ASSEMBLE_GROUPID" val="60656f4d4054ed1e2fb80769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745_1*i*2"/>
  <p:tag name="KSO_WM_TEMPLATE_CATEGORY" val="diagram"/>
  <p:tag name="KSO_WM_TEMPLATE_INDEX" val="20212745"/>
  <p:tag name="KSO_WM_UNIT_LAYERLEVEL" val="1"/>
  <p:tag name="KSO_WM_TAG_VERSION" val="1.0"/>
  <p:tag name="KSO_WM_UNIT_BLOCK" val="0"/>
  <p:tag name="KSO_WM_UNIT_SM_LIMIT_TYPE" val="2"/>
  <p:tag name="KSO_WM_UNIT_DEC_AREA_ID" val="03c72f07e6d746d59e24cd16afbe69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c5d45e1f15ec24fd3c3"/>
  <p:tag name="KSO_WM_CHIP_XID" val="5f294c5d45e1f15ec24fd3c4"/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f4d4054ed1e2fb80769"/>
  <p:tag name="KSO_WM_TEMPLATE_ASSEMBLE_GROUPID" val="60656f4d4054ed1e2fb80769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745_1*i*3"/>
  <p:tag name="KSO_WM_TEMPLATE_CATEGORY" val="diagram"/>
  <p:tag name="KSO_WM_TEMPLATE_INDEX" val="20212745"/>
  <p:tag name="KSO_WM_UNIT_LAYERLEVEL" val="1"/>
  <p:tag name="KSO_WM_TAG_VERSION" val="1.0"/>
  <p:tag name="KSO_WM_UNIT_BLOCK" val="0"/>
  <p:tag name="KSO_WM_UNIT_SM_LIMIT_TYPE" val="2"/>
  <p:tag name="KSO_WM_UNIT_DEC_AREA_ID" val="919f599963684276a6daf72064a7359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c5d45e1f15ec24fd3c3"/>
  <p:tag name="KSO_WM_CHIP_XID" val="5f294c5d45e1f15ec24fd3c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f4d4054ed1e2fb80769"/>
  <p:tag name="KSO_WM_TEMPLATE_ASSEMBLE_GROUPID" val="60656f4d4054ed1e2fb80769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745_1*i*4"/>
  <p:tag name="KSO_WM_TEMPLATE_CATEGORY" val="diagram"/>
  <p:tag name="KSO_WM_TEMPLATE_INDEX" val="20212745"/>
  <p:tag name="KSO_WM_UNIT_LAYERLEVEL" val="1"/>
  <p:tag name="KSO_WM_TAG_VERSION" val="1.0"/>
  <p:tag name="KSO_WM_UNIT_BLOCK" val="0"/>
  <p:tag name="KSO_WM_UNIT_SM_LIMIT_TYPE" val="2"/>
  <p:tag name="KSO_WM_UNIT_DEC_AREA_ID" val="221e462606ce411a9eabfda8c235fb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c5d45e1f15ec24fd3c3"/>
  <p:tag name="KSO_WM_CHIP_XID" val="5f294c5d45e1f15ec24fd3c4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9"/>
  <p:tag name="KSO_WM_TEMPLATE_ASSEMBLE_XID" val="60656f4d4054ed1e2fb80769"/>
  <p:tag name="KSO_WM_TEMPLATE_ASSEMBLE_GROUPID" val="60656f4d4054ed1e2fb80769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745_1*i*5"/>
  <p:tag name="KSO_WM_TEMPLATE_CATEGORY" val="diagram"/>
  <p:tag name="KSO_WM_TEMPLATE_INDEX" val="20212745"/>
  <p:tag name="KSO_WM_UNIT_LAYERLEVEL" val="1"/>
  <p:tag name="KSO_WM_TAG_VERSION" val="1.0"/>
  <p:tag name="KSO_WM_UNIT_BLOCK" val="0"/>
  <p:tag name="KSO_WM_UNIT_SM_LIMIT_TYPE" val="2"/>
  <p:tag name="KSO_WM_UNIT_DEC_AREA_ID" val="d31f9269ea7148e4810feca9c27987c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2,&quot;IsAbs&quot;:false},&quot;DecorateInfoW&quot;:{&quot;IsAbs&quot;:false},&quot;DecorateInfoH&quot;:{&quot;IsAbs&quot;:false},&quot;whChangeMode&quot;:0}"/>
  <p:tag name="KSO_WM_CHIP_GROUPID" val="5f294c5d45e1f15ec24fd3c3"/>
  <p:tag name="KSO_WM_CHIP_XID" val="5f294c5d45e1f15ec24fd3c4"/>
  <p:tag name="KSO_WM_TEMPLATE_ASSEMBLE_XID" val="60656f4d4054ed1e2fb80769"/>
  <p:tag name="KSO_WM_TEMPLATE_ASSEMBLE_GROUPID" val="60656f4d4054ed1e2fb80769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745_1*i*8"/>
  <p:tag name="KSO_WM_TEMPLATE_CATEGORY" val="diagram"/>
  <p:tag name="KSO_WM_TEMPLATE_INDEX" val="20212745"/>
  <p:tag name="KSO_WM_UNIT_LAYERLEVEL" val="1"/>
  <p:tag name="KSO_WM_TAG_VERSION" val="1.0"/>
  <p:tag name="KSO_WM_UNIT_BLOCK" val="0"/>
  <p:tag name="KSO_WM_UNIT_SM_LIMIT_TYPE" val="2"/>
  <p:tag name="KSO_WM_UNIT_DEC_AREA_ID" val="a5143d2fe54340cfbfe8756f70332edc"/>
  <p:tag name="KSO_WM_UNIT_DECORATE_INFO" val="{&quot;ReferentInfo&quot;:{&quot;Id&quot;:&quot;slide&quot;,&quot;X&quot;:{&quot;Pos&quot;:2},&quot;Y&quot;:{&quot;Pos&quot;:2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c5d45e1f15ec24fd3c3"/>
  <p:tag name="KSO_WM_CHIP_XID" val="5f294c5d45e1f15ec24fd3c4"/>
  <p:tag name="KSO_WM_TEMPLATE_ASSEMBLE_XID" val="60656f4d4054ed1e2fb80769"/>
  <p:tag name="KSO_WM_TEMPLATE_ASSEMBLE_GROUPID" val="60656f4d4054ed1e2fb8076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745_1*a*1"/>
  <p:tag name="KSO_WM_TEMPLATE_CATEGORY" val="diagram"/>
  <p:tag name="KSO_WM_TEMPLATE_INDEX" val="20212745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c7581ad14b2490fb50b9bd1c895446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ce924f1e1f14fd7876087f20608e6d5"/>
  <p:tag name="KSO_WM_UNIT_TEXT_FILL_FORE_SCHEMECOLOR_INDEX_BRIGHTNESS" val="0"/>
  <p:tag name="KSO_WM_UNIT_TEXT_FILL_FORE_SCHEMECOLOR_INDEX" val="13"/>
  <p:tag name="KSO_WM_UNIT_TEXT_FILL_TYPE" val="1"/>
  <p:tag name="KSO_WM_TEMPLATE_ASSEMBLE_XID" val="60656f4d4054ed1e2fb80769"/>
  <p:tag name="KSO_WM_TEMPLATE_ASSEMBLE_GROUPID" val="60656f4d4054ed1e2fb80769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846"/>
  <p:tag name="KSO_WM_UNIT_HIGHLIGHT" val="0"/>
  <p:tag name="KSO_WM_UNIT_COMPATIBLE" val="0"/>
  <p:tag name="KSO_WM_UNIT_DIAGRAM_ISNUMVISUAL" val="0"/>
  <p:tag name="KSO_WM_UNIT_DIAGRAM_ISREFERUNIT" val="0"/>
  <p:tag name="KSO_WM_UNIT_ID" val="diagram20212745_1*d*1"/>
  <p:tag name="KSO_WM_TEMPLATE_CATEGORY" val="diagram"/>
  <p:tag name="KSO_WM_TEMPLATE_INDEX" val="20212745"/>
  <p:tag name="KSO_WM_UNIT_LAYERLEVEL" val="1"/>
  <p:tag name="KSO_WM_TAG_VERSION" val="1.0"/>
  <p:tag name="KSO_WM_CHIP_GROUPID" val="5e7310da9a230a26b9e88a19"/>
  <p:tag name="KSO_WM_CHIP_XID" val="5e7310da9a230a26b9e88a1a"/>
  <p:tag name="KSO_WM_UNIT_DEC_AREA_ID" val="584d3173359d4049bfca1536688536b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8b9fb42d3f94b48b41700fb76dd4589"/>
  <p:tag name="KSO_WM_UNIT_SUPPORT_UNIT_TYPE" val="[&quot;d&quot;,&quot;α&quot;,&quot;β&quot;,&quot;θ&quot;]"/>
  <p:tag name="KSO_WM_TEMPLATE_ASSEMBLE_XID" val="60656f4d4054ed1e2fb80769"/>
  <p:tag name="KSO_WM_TEMPLATE_ASSEMBLE_GROUPID" val="60656f4d4054ed1e2fb80769"/>
  <p:tag name="KSO_WM_UNIT_PICTURE_CLIP_FLAG" val="0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2745_1*h_a*1_1"/>
  <p:tag name="KSO_WM_TEMPLATE_CATEGORY" val="diagram"/>
  <p:tag name="KSO_WM_TEMPLATE_INDEX" val="20212745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f3943c15db314f749856bddfcf0011f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a4a9fe9b8ec467194c875b46fa566ba"/>
  <p:tag name="KSO_WM_UNIT_TEXT_FILL_FORE_SCHEMECOLOR_INDEX_BRIGHTNESS" val="0"/>
  <p:tag name="KSO_WM_UNIT_TEXT_FILL_FORE_SCHEMECOLOR_INDEX" val="13"/>
  <p:tag name="KSO_WM_UNIT_TEXT_FILL_TYPE" val="1"/>
  <p:tag name="KSO_WM_TEMPLATE_ASSEMBLE_XID" val="60656f4d4054ed1e2fb80769"/>
  <p:tag name="KSO_WM_TEMPLATE_ASSEMBLE_GROUPID" val="60656f4d4054ed1e2fb80769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745_1*h_f*1_1"/>
  <p:tag name="KSO_WM_TEMPLATE_CATEGORY" val="diagram"/>
  <p:tag name="KSO_WM_TEMPLATE_INDEX" val="20212745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fd1112e8bdf8475c94b9dcbf32188d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a4a9fe9b8ec467194c875b46fa566ba"/>
  <p:tag name="KSO_WM_UNIT_TEXT_FILL_FORE_SCHEMECOLOR_INDEX_BRIGHTNESS" val="0.25"/>
  <p:tag name="KSO_WM_UNIT_TEXT_FILL_FORE_SCHEMECOLOR_INDEX" val="13"/>
  <p:tag name="KSO_WM_UNIT_TEXT_FILL_TYPE" val="1"/>
  <p:tag name="KSO_WM_TEMPLATE_ASSEMBLE_XID" val="60656f4d4054ed1e2fb80769"/>
  <p:tag name="KSO_WM_TEMPLATE_ASSEMBLE_GROUPID" val="60656f4d4054ed1e2fb80769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12745_1*i*9"/>
  <p:tag name="KSO_WM_TEMPLATE_CATEGORY" val="diagram"/>
  <p:tag name="KSO_WM_TEMPLATE_INDEX" val="20212745"/>
  <p:tag name="KSO_WM_UNIT_LAYERLEVEL" val="1"/>
  <p:tag name="KSO_WM_TAG_VERSION" val="1.0"/>
  <p:tag name="KSO_WM_BEAUTIFY_FLAG" val="#wm#"/>
  <p:tag name="KSO_WM_UNIT_SM_LIMIT_TYPE" val="2"/>
  <p:tag name="KSO_WM_CHIP_GROUPID" val="5f294c5d45e1f15ec24fd3c3"/>
  <p:tag name="KSO_WM_CHIP_XID" val="5f294c5d45e1f15ec24fd3c4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d4054ed1e2fb80769"/>
  <p:tag name="KSO_WM_TEMPLATE_ASSEMBLE_GROUPID" val="60656f4d4054ed1e2fb80769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12745_1*i*10"/>
  <p:tag name="KSO_WM_TEMPLATE_CATEGORY" val="diagram"/>
  <p:tag name="KSO_WM_TEMPLATE_INDEX" val="20212745"/>
  <p:tag name="KSO_WM_UNIT_LAYERLEVEL" val="1"/>
  <p:tag name="KSO_WM_TAG_VERSION" val="1.0"/>
  <p:tag name="KSO_WM_BEAUTIFY_FLAG" val="#wm#"/>
  <p:tag name="KSO_WM_UNIT_SM_LIMIT_TYPE" val="2"/>
  <p:tag name="KSO_WM_CHIP_GROUPID" val="5f294c5d45e1f15ec24fd3c3"/>
  <p:tag name="KSO_WM_CHIP_XID" val="5f294c5d45e1f15ec24fd3c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d4054ed1e2fb80769"/>
  <p:tag name="KSO_WM_TEMPLATE_ASSEMBLE_GROUPID" val="60656f4d4054ed1e2fb80769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12745_1*i*6"/>
  <p:tag name="KSO_WM_TEMPLATE_CATEGORY" val="diagram"/>
  <p:tag name="KSO_WM_TEMPLATE_INDEX" val="20212745"/>
  <p:tag name="KSO_WM_UNIT_LAYERLEVEL" val="1"/>
  <p:tag name="KSO_WM_TAG_VERSION" val="1.0"/>
  <p:tag name="KSO_WM_BEAUTIFY_FLAG" val="#wm#"/>
  <p:tag name="KSO_WM_UNIT_SM_LIMIT_TYPE" val="2"/>
  <p:tag name="KSO_WM_CHIP_GROUPID" val="5f294c5d45e1f15ec24fd3c3"/>
  <p:tag name="KSO_WM_CHIP_XID" val="5f294c5d45e1f15ec24fd3c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d4054ed1e2fb80769"/>
  <p:tag name="KSO_WM_TEMPLATE_ASSEMBLE_GROUPID" val="60656f4d4054ed1e2fb80769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2745_1*i*7"/>
  <p:tag name="KSO_WM_TEMPLATE_CATEGORY" val="diagram"/>
  <p:tag name="KSO_WM_TEMPLATE_INDEX" val="20212745"/>
  <p:tag name="KSO_WM_UNIT_LAYERLEVEL" val="1"/>
  <p:tag name="KSO_WM_TAG_VERSION" val="1.0"/>
  <p:tag name="KSO_WM_BEAUTIFY_FLAG" val="#wm#"/>
  <p:tag name="KSO_WM_UNIT_SM_LIMIT_TYPE" val="2"/>
  <p:tag name="KSO_WM_CHIP_GROUPID" val="5f294c5d45e1f15ec24fd3c3"/>
  <p:tag name="KSO_WM_CHIP_XID" val="5f294c5d45e1f15ec24fd3c4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d4054ed1e2fb80769"/>
  <p:tag name="KSO_WM_TEMPLATE_ASSEMBLE_GROUPID" val="60656f4d4054ed1e2fb80769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8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407.952*72.7"/>
  <p:tag name="KSO_WM_SLIDE_POSITION" val="492.004*299.302"/>
  <p:tag name="KSO_WM_TAG_VERSION" val="1.0"/>
  <p:tag name="KSO_WM_BEAUTIFY_FLAG" val="#wm#"/>
  <p:tag name="KSO_WM_TEMPLATE_CATEGORY" val="diagram"/>
  <p:tag name="KSO_WM_TEMPLATE_INDEX" val="20212858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5:12:13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12:13&quot;,&quot;margin&quot;:{&quot;bottom&quot;:0.44999998807907104,&quot;left&quot;:0.84700000286102295,&quot;right&quot;:0.84600001573562622,&quot;top&quot;:0.42300000786781311},&quot;type&quot;:0},{&quot;direction&quot;:1,&quot;id&quot;:&quot;2021-04-01T15:12:13&quot;,&quot;maxSize&quot;:{&quot;size1&quot;:44.899618616687562},&quot;minSize&quot;:{&quot;size1&quot;:44.899618616687562},&quot;normalSize&quot;:{&quot;size1&quot;:44.899618616687562},&quot;subLayout&quot;:[{&quot;id&quot;:&quot;2021-04-01T15:12:13&quot;,&quot;margin&quot;:{&quot;bottom&quot;:3.3870000839233398,&quot;left&quot;:2.9630000591278076,&quot;right&quot;:2.9630000591278076,&quot;top&quot;:3.3870000839233398},&quot;type&quot;:0},{&quot;id&quot;:&quot;2021-04-01T15:12:13&quot;,&quot;margin&quot;:{&quot;bottom&quot;:5.0799999237060547,&quot;left&quot;:2.1170001029968262,&quot;right&quot;:2.1170001029968262,&quot;top&quot;:5.5029997825622559},&quot;maxSize&quot;:{&quot;size1&quot;:63.466331925879096},&quot;minSize&quot;:{&quot;size1&quot;:47.566331925879091},&quot;normalSize&quot;:{&quot;size1&quot;:47.566331925879091},&quot;subLayout&quot;:[{&quot;id&quot;:&quot;2021-04-01T15:12:13&quot;,&quot;margin&quot;:{&quot;bottom&quot;:0.046929523348808289,&quot;left&quot;:2.1170001029968262,&quot;right&quot;:2.1170001029968262,&quot;top&quot;:5.5029997825622559},&quot;type&quot;:0},{&quot;id&quot;:&quot;2021-04-01T15:12:13&quot;,&quot;margin&quot;:{&quot;bottom&quot;:5.0799999237060547,&quot;left&quot;:2.1170001029968262,&quot;right&quot;:2.1170001029968262,&quot;top&quot;:0.14886172115802765},&quot;type&quot;:0}],&quot;type&quot;:0}],&quot;type&quot;:0}],&quot;type&quot;:0}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4d9e2e0793bc4ca0b72121d8c913aa35&quot;,&quot;fill_align&quot;:&quot;cm&quot;,&quot;text_align&quot;:&quot;cm&quot;,&quot;text_direction&quot;:&quot;horizontal&quot;,&quot;chip_types&quot;:[&quot;pictext&quot;,&quot;picture&quot;,&quot;chart&quot;,&quot;table&quot;]},{&quot;fill_id&quot;:&quot;bbdf01f1b92e49d78e86056d2f3bc513&quot;,&quot;fill_align&quot;:&quot;cm&quot;,&quot;text_align&quot;:&quot;lm&quot;,&quot;text_direction&quot;:&quot;horizontal&quot;,&quot;chip_types&quot;:[&quot;text&quot;]}]]"/>
  <p:tag name="KSO_WM_CHIP_XID" val="5f5f3b968e478fb0c58a9456"/>
  <p:tag name="FIXED_XID_TMP" val="5f5ee1ca4d6848d78f644aeb"/>
  <p:tag name="KSO_WM_SLIDE_CAN_ADD_NAVIGATION" val="1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60656eac4054ed1e2fb7fd96"/>
  <p:tag name="KSO_WM_TEMPLATE_ASSEMBLE_GROUPID" val="60656eac4054ed1e2fb7fd96"/>
  <p:tag name="KSO_WM_SPECIAL_SOURCE" val="bdnull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2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9147eb99afc044f7af2648005f4ff66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3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73396cf5e9d04042a26cb7584d0882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88"/>
  <p:tag name="KSO_WM_TEMPLATE_ASSEMBLE_XID" val="60656eac4054ed1e2fb7fd96"/>
  <p:tag name="KSO_WM_TEMPLATE_ASSEMBLE_GROUPID" val="60656eac4054ed1e2fb7fd96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4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7196135bcbac4253a665a00abefe14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19"/>
  <p:tag name="KSO_WM_TEMPLATE_ASSEMBLE_XID" val="60656eac4054ed1e2fb7fd96"/>
  <p:tag name="KSO_WM_TEMPLATE_ASSEMBLE_GROUPID" val="60656eac4054ed1e2fb7fd96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5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9f6239f1c2a448929e07055046d7044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858_1*i*8"/>
  <p:tag name="KSO_WM_TEMPLATE_CATEGORY" val="diagram"/>
  <p:tag name="KSO_WM_TEMPLATE_INDEX" val="20212858"/>
  <p:tag name="KSO_WM_UNIT_LAYERLEVEL" val="1"/>
  <p:tag name="KSO_WM_TAG_VERSION" val="1.0"/>
  <p:tag name="KSO_WM_UNIT_BLOCK" val="0"/>
  <p:tag name="KSO_WM_UNIT_SM_LIMIT_TYPE" val="2"/>
  <p:tag name="KSO_WM_UNIT_DEC_AREA_ID" val="16cc829949db46ec922691ed797455c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5ee1ca4d6848d78f644aeb"/>
  <p:tag name="KSO_WM_CHIP_XID" val="5f5f3b968e478fb0c58a9456"/>
  <p:tag name="KSO_WM_TEMPLATE_ASSEMBLE_XID" val="60656eac4054ed1e2fb7fd96"/>
  <p:tag name="KSO_WM_TEMPLATE_ASSEMBLE_GROUPID" val="60656eac4054ed1e2fb7fd96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ID" val="diagram20212858_1*a*1"/>
  <p:tag name="KSO_WM_TEMPLATE_CATEGORY" val="diagram"/>
  <p:tag name="KSO_WM_TEMPLATE_INDEX" val="20212858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39e3ef1a7fa644d2a1af6c86b63509b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44e6d5df103546da92222e1064374304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04*846"/>
  <p:tag name="KSO_WM_UNIT_HIGHLIGHT" val="0"/>
  <p:tag name="KSO_WM_UNIT_COMPATIBLE" val="1"/>
  <p:tag name="KSO_WM_UNIT_DIAGRAM_ISNUMVISUAL" val="0"/>
  <p:tag name="KSO_WM_UNIT_DIAGRAM_ISREFERUNIT" val="0"/>
  <p:tag name="KSO_WM_UNIT_ID" val="diagram20212858_1*d*1"/>
  <p:tag name="KSO_WM_TEMPLATE_CATEGORY" val="diagram"/>
  <p:tag name="KSO_WM_TEMPLATE_INDEX" val="2021285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c0a592d42294adc9e09ab74ff00929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336525e5ce48b18658257e63341603"/>
  <p:tag name="KSO_WM_UNIT_SUPPORT_UNIT_TYPE" val="[&quot;d&quot;,&quot;α&quot;,&quot;β&quot;]"/>
  <p:tag name="KSO_WM_TEMPLATE_ASSEMBLE_XID" val="60656eac4054ed1e2fb7fd96"/>
  <p:tag name="KSO_WM_TEMPLATE_ASSEMBLE_GROUPID" val="60656eac4054ed1e2fb7fd96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ID" val="diagram20212858_1*h_a*1_1"/>
  <p:tag name="KSO_WM_TEMPLATE_CATEGORY" val="diagram"/>
  <p:tag name="KSO_WM_TEMPLATE_INDEX" val="2021285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9a4e1041f534c18bb91aea4df53f1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858_1*h_f*1_1"/>
  <p:tag name="KSO_WM_TEMPLATE_CATEGORY" val="diagram"/>
  <p:tag name="KSO_WM_TEMPLATE_INDEX" val="2021285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0"/>
  <p:tag name="KSO_WM_UNIT_SHOW_EDIT_AREA_INDICATION" val="1"/>
  <p:tag name="KSO_WM_CHIP_GROUPID" val="5e6b05b36848fb12bee65ad8"/>
  <p:tag name="KSO_WM_CHIP_XID" val="5e6b05b36848fb12bee65ada"/>
  <p:tag name="KSO_WM_UNIT_DEC_AREA_ID" val="03299eb5918d44f792ed495e490b95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1ca287bc93b440c6be224367d63fe882"/>
  <p:tag name="KSO_WM_UNIT_TEXT_FILL_FORE_SCHEMECOLOR_INDEX_BRIGHTNESS" val="0.25"/>
  <p:tag name="KSO_WM_UNIT_TEXT_FILL_FORE_SCHEMECOLOR_INDEX" val="13"/>
  <p:tag name="KSO_WM_UNIT_TEXT_FILL_TYPE" val="1"/>
  <p:tag name="KSO_WM_TEMPLATE_ASSEMBLE_XID" val="60656eac4054ed1e2fb7fd96"/>
  <p:tag name="KSO_WM_TEMPLATE_ASSEMBLE_GROUPID" val="60656eac4054ed1e2fb7fd96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12858_1*i*9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e12d69f226b47249e6ac9c7eaa11a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12858_1*i*10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66dbedc9f7a4adbb5193b3acfd723c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12858_1*i*6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24266ae78fba4d2688e71033631fe25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12858_1*i*7"/>
  <p:tag name="KSO_WM_TEMPLATE_CATEGORY" val="diagram"/>
  <p:tag name="KSO_WM_TEMPLATE_INDEX" val="2021285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843e2d12833433fb2cbceee6ec4ba2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68e478fb0c58a9456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eac4054ed1e2fb7fd96"/>
  <p:tag name="KSO_WM_TEMPLATE_ASSEMBLE_GROUPID" val="60656eac4054ed1e2fb7fd96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9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72"/>
  <p:tag name="KSO_WM_TAG_VERSION" val="1.0"/>
  <p:tag name="KSO_WM_BEAUTIFY_FLAG" val="#wm#"/>
  <p:tag name="KSO_WM_TEMPLATE_CATEGORY" val="diagram"/>
  <p:tag name="KSO_WM_TEMPLATE_INDEX" val="20217191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35&quot;,&quot;maxSize&quot;:{&quot;size1&quot;:26.699999999999999},&quot;minSize&quot;:{&quot;size1&quot;:20},&quot;normalSize&quot;:{&quot;size1&quot;:24.600000000000001},&quot;subLayout&quot;:[{&quot;id&quot;:&quot;2021-04-01T16:17:35&quot;,&quot;margin&quot;:{&quot;bottom&quot;:0.026000002399086952,&quot;left&quot;:1.6929999589920044,&quot;right&quot;:1.6929999589920044,&quot;top&quot;:1.6929999589920044},&quot;type&quot;:0},{&quot;direction&quot;:1,&quot;id&quot;:&quot;2021-04-01T16:17:35&quot;,&quot;maxSize&quot;:{&quot;size1&quot;:62.5},&quot;minSize&quot;:{&quot;size1&quot;:30},&quot;normalSize&quot;:{&quot;size1&quot;:42.86249999999999},&quot;subLayout&quot;:[{&quot;id&quot;:&quot;2021-04-01T16:17:35&quot;,&quot;margin&quot;:{&quot;bottom&quot;:2.5399999618530273,&quot;left&quot;:2.9630000591278076,&quot;right&quot;:0.026000002399086952,&quot;top&quot;:2.0899999141693115},&quot;type&quot;:0},{&quot;id&quot;:&quot;2021-04-01T16:17:35&quot;,&quot;margin&quot;:{&quot;bottom&quot;:2.5399999618530273,&quot;left&quot;:2.9630000591278076,&quot;right&quot;:2.5399999618530273,&quot;top&quot;:2.1170001029968262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0"/>
  <p:tag name="KSO_WM_TEMPLATE_ASSEMBLE_XID" val="606570714054ed1e2fb81550"/>
  <p:tag name="KSO_WM_TEMPLATE_ASSEMBLE_GROUPID" val="606570714054ed1e2fb81550"/>
  <p:tag name="KSO_WM_SPECIAL_SOURCE" val="bdnull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1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1c98024579644dc5b1cfa5717f78c0f0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eb53932bf0194e93a8e9a0fcec16b983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2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8e415bb92bf34e5a97eaf48420e710d9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4e9f75029dd2413c824ee161285c0df5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3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4e9f75029dd2413c824ee161285c0df5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7570c65b0ceb4c53a8c3dfb19c4042a2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7191_1*i*4"/>
  <p:tag name="KSO_WM_TEMPLATE_CATEGORY" val="diagram"/>
  <p:tag name="KSO_WM_TEMPLATE_INDEX" val="20217191"/>
  <p:tag name="KSO_WM_UNIT_LAYERLEVEL" val="1"/>
  <p:tag name="KSO_WM_TAG_VERSION" val="1.0"/>
  <p:tag name="KSO_WM_UNIT_BLOCK" val="0"/>
  <p:tag name="KSO_WM_UNIT_SM_LIMIT_TYPE" val="2"/>
  <p:tag name="KSO_WM_UNIT_DEC_AREA_ID" val="eb53932bf0194e93a8e9a0fcec16b983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197161061cb743b0b22e782b7529a8fe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14054ed1e2fb81550"/>
  <p:tag name="KSO_WM_TEMPLATE_ASSEMBLE_GROUPID" val="606570714054ed1e2fb81550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ID" val="diagram20217191_1*a*1"/>
  <p:tag name="KSO_WM_TEMPLATE_CATEGORY" val="diagram"/>
  <p:tag name="KSO_WM_TEMPLATE_INDEX" val="20217191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1116af67617451b9ca418a133f282f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b287a03d1ad6428484b85c20318e35cb"/>
  <p:tag name="KSO_WM_UNIT_TEXT_FILL_FORE_SCHEMECOLOR_INDEX_BRIGHTNESS" val="0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46*1269"/>
  <p:tag name="KSO_WM_UNIT_HIGHLIGHT" val="0"/>
  <p:tag name="KSO_WM_UNIT_COMPATIBLE" val="0"/>
  <p:tag name="KSO_WM_UNIT_DIAGRAM_ISNUMVISUAL" val="0"/>
  <p:tag name="KSO_WM_UNIT_DIAGRAM_ISREFERUNIT" val="0"/>
  <p:tag name="KSO_WM_UNIT_ID" val="diagram20217191_1*d*1"/>
  <p:tag name="KSO_WM_TEMPLATE_CATEGORY" val="diagram"/>
  <p:tag name="KSO_WM_TEMPLATE_INDEX" val="20217191"/>
  <p:tag name="KSO_WM_UNIT_LAYERLEVEL" val="1"/>
  <p:tag name="KSO_WM_TAG_VERSION" val="1.0"/>
  <p:tag name="KSO_WM_CHIP_GROUPID" val="5e7310da9a230a26b9e88a19"/>
  <p:tag name="KSO_WM_CHIP_XID" val="5e7310da9a230a26b9e88a1a"/>
  <p:tag name="KSO_WM_UNIT_DEC_AREA_ID" val="7570c65b0ceb4c53a8c3dfb19c4042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f19b0fd8fb34b848784c595d6a645aa"/>
  <p:tag name="KSO_WM_UNIT_SUPPORT_UNIT_TYPE" val="[&quot;d&quot;]"/>
  <p:tag name="KSO_WM_TEMPLATE_ASSEMBLE_XID" val="606570714054ed1e2fb81550"/>
  <p:tag name="KSO_WM_TEMPLATE_ASSEMBLE_GROUPID" val="606570714054ed1e2fb8155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7191_1*f*1"/>
  <p:tag name="KSO_WM_TEMPLATE_CATEGORY" val="diagram"/>
  <p:tag name="KSO_WM_TEMPLATE_INDEX" val="20217191"/>
  <p:tag name="KSO_WM_UNIT_LAYERLEVEL" val="1"/>
  <p:tag name="KSO_WM_TAG_VERSION" val="1.0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197161061cb743b0b22e782b7529a8f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6575bf7d6e344f8b9058b495a78f22e4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14054ed1e2fb81550"/>
  <p:tag name="KSO_WM_TEMPLATE_ASSEMBLE_GROUPID" val="606570714054ed1e2fb81550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302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35.949*156.701"/>
  <p:tag name="KSO_WM_SLIDE_POSITION" val="96*275.302"/>
  <p:tag name="KSO_WM_TAG_VERSION" val="1.0"/>
  <p:tag name="KSO_WM_BEAUTIFY_FLAG" val="#wm#"/>
  <p:tag name="KSO_WM_TEMPLATE_CATEGORY" val="diagram"/>
  <p:tag name="KSO_WM_TEMPLATE_INDEX" val="20213025"/>
  <p:tag name="KSO_WM_SLIDE_LAYOUT" val="a_d_h"/>
  <p:tag name="KSO_WM_SLIDE_LAYOUT_CNT" val="1_1_1"/>
  <p:tag name="KSO_WM_SLIDE_CAN_ADD_NAVIGATION" val="1"/>
  <p:tag name="KSO_WM_SLIDE_BACKGROUND" val="[&quot;general&quot;]"/>
  <p:tag name="KSO_WM_SLIDE_RATIO" val="1.777778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1:31&quot;,&quot;maxSize&quot;:{&quot;size1&quot;:51.199692440032962},&quot;minSize&quot;:{&quot;size1&quot;:41.299692440032956},&quot;normalSize&quot;:{&quot;size1&quot;:41.299692440032956},&quot;subLayout&quot;:[{&quot;id&quot;:&quot;2021-04-01T15:31:31&quot;,&quot;maxSize&quot;:{&quot;size1&quot;:44.399628171488573},&quot;minSize&quot;:{&quot;size1&quot;:37.899628171488573},&quot;normalSize&quot;:{&quot;size1&quot;:37.899628171488573},&quot;subLayout&quot;:[{&quot;id&quot;:&quot;2021-04-01T15:31:31&quot;,&quot;margin&quot;:{&quot;bottom&quot;:0.026000002399086952,&quot;left&quot;:3.3870000839233398,&quot;right&quot;:2.0899999141693115,&quot;top&quot;:4.6570000648498535},&quot;type&quot;:0},{&quot;id&quot;:&quot;2021-04-01T15:31:31&quot;,&quot;margin&quot;:{&quot;bottom&quot;:3.809999942779541,&quot;left&quot;:3.3870000839233398,&quot;right&quot;:2.0899999141693115,&quot;top&quot;:0.81999999284744263},&quot;maxSize&quot;:{&quot;size1&quot;:35.706797560921729},&quot;minSize&quot;:{&quot;size1&quot;:19.806797560921723},&quot;normalSize&quot;:{&quot;size1&quot;:19.806797560921723},&quot;subLayout&quot;:[{&quot;id&quot;:&quot;2021-04-01T15:31:31&quot;,&quot;margin&quot;:{&quot;bottom&quot;:0.046930275857448578,&quot;left&quot;:3.3870000839233398,&quot;right&quot;:2.0899999141693115,&quot;top&quot;:0.81999999284744263},&quot;type&quot;:0},{&quot;id&quot;:&quot;2021-04-01T15:31:31&quot;,&quot;margin&quot;:{&quot;bottom&quot;:3.809999942779541,&quot;left&quot;:3.3870000839233398,&quot;right&quot;:2.0899999141693115,&quot;top&quot;:0.14886191487312317},&quot;type&quot;:0}],&quot;type&quot;:0}],&quot;type&quot;:0},{&quot;id&quot;:&quot;2021-04-01T15:31:31&quot;,&quot;margin&quot;:{&quot;bottom&quot;:0,&quot;left&quot;:0,&quot;right&quot;:3.3870000839233398,&quot;top&quot;:0},&quot;type&quot;:0}],&quot;type&quot;:0}"/>
  <p:tag name="KSO_WM_CHIP_INFOS" val="{&quot;layout_type&quot;:&quot;leftright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44adbf9a242748e695c5467b2a0f0591&quot;,&quot;fill_align&quot;:&quot;lb&quot;,&quot;text_align&quot;:&quot;lb&quot;,&quot;text_direction&quot;:&quot;horizontal&quot;,&quot;chip_types&quot;:[&quot;header&quot;]},{&quot;fill_id&quot;:&quot;f0885fb902934da0a664f2bb535031fd&quot;,&quot;fill_align&quot;:&quot;lt&quot;,&quot;text_align&quot;:&quot;lt&quot;,&quot;text_direction&quot;:&quot;horizontal&quot;,&quot;chip_types&quot;:[&quot;text&quot;]},{&quot;fill_id&quot;:&quot;10a57c701e644126ab7f76b773d54126&quot;,&quot;fill_align&quot;:&quot;cm&quot;,&quot;text_align&quot;:&quot;cm&quot;,&quot;text_direction&quot;:&quot;horizontal&quot;,&quot;chip_types&quot;:[&quot;picture&quot;]}]]"/>
  <p:tag name="KSO_WM_CHIP_XID" val="5f0e703f8050c250ba65b1f5"/>
  <p:tag name="KSO_WM_CHIP_GROUPID" val="5f0e703f8050c250ba65b1f4"/>
  <p:tag name="KSO_WM_SLIDE_BK_DARK_LIGHT" val="2"/>
  <p:tag name="KSO_WM_SLIDE_BACKGROUND_TYPE" val="general"/>
  <p:tag name="KSO_WM_SLIDE_SUPPORT_FEATURE_TYPE" val="0"/>
  <p:tag name="KSO_WM_TEMPLATE_ASSEMBLE_XID" val="60656f284054ed1e2fb804ab"/>
  <p:tag name="KSO_WM_TEMPLATE_ASSEMBLE_GROUPID" val="60656f284054ed1e2fb804ab"/>
  <p:tag name="KSO_WM_SPECIAL_SOURCE" val="bdnull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25_1*i*1"/>
  <p:tag name="KSO_WM_TEMPLATE_CATEGORY" val="diagram"/>
  <p:tag name="KSO_WM_TEMPLATE_INDEX" val="20213025"/>
  <p:tag name="KSO_WM_UNIT_LAYERLEVEL" val="1"/>
  <p:tag name="KSO_WM_TAG_VERSION" val="1.0"/>
  <p:tag name="KSO_WM_UNIT_BLOCK" val="0"/>
  <p:tag name="KSO_WM_UNIT_SM_LIMIT_TYPE" val="2"/>
  <p:tag name="KSO_WM_UNIT_PLACING_PICTURE_MD4" val="0"/>
  <p:tag name="KSO_WM_UNIT_DEC_AREA_ID" val="43d35681d48b40ad9b6d09d2700deff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1}"/>
  <p:tag name="KSO_WM_CHIP_GROUPID" val="5f0e703f8050c250ba65b1f4"/>
  <p:tag name="KSO_WM_CHIP_XID" val="5f0e703f8050c250ba65b1f5"/>
  <p:tag name="KSO_WM_UNIT_LINE_FORE_SCHEMECOLOR_INDEX_BRIGHTNESS" val="0.5"/>
  <p:tag name="KSO_WM_UNIT_LINE_FORE_SCHEMECOLOR_INDEX" val="13"/>
  <p:tag name="KSO_WM_UNIT_LINE_FILL_TYPE" val="2"/>
  <p:tag name="KSO_WM_UNIT_VALUE" val="1728"/>
  <p:tag name="KSO_WM_TEMPLATE_ASSEMBLE_XID" val="60656f284054ed1e2fb804ab"/>
  <p:tag name="KSO_WM_TEMPLATE_ASSEMBLE_GROUPID" val="60656f284054ed1e2fb804ab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3025_1*i*2"/>
  <p:tag name="KSO_WM_TEMPLATE_CATEGORY" val="diagram"/>
  <p:tag name="KSO_WM_TEMPLATE_INDEX" val="20213025"/>
  <p:tag name="KSO_WM_UNIT_LAYERLEVEL" val="1"/>
  <p:tag name="KSO_WM_TAG_VERSION" val="1.0"/>
  <p:tag name="KSO_WM_UNIT_BLOCK" val="0"/>
  <p:tag name="KSO_WM_UNIT_SM_LIMIT_TYPE" val="2"/>
  <p:tag name="KSO_WM_UNIT_PLACING_PICTURE_MD4" val="0"/>
  <p:tag name="KSO_WM_UNIT_DEC_AREA_ID" val="bef3e1bd241248f2b96782a62765bd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0e703f8050c250ba65b1f4"/>
  <p:tag name="KSO_WM_CHIP_XID" val="5f0e703f8050c250ba65b1f5"/>
  <p:tag name="KSO_WM_UNIT_FILL_FORE_SCHEMECOLOR_INDEX_BRIGHTNESS" val="0"/>
  <p:tag name="KSO_WM_UNIT_FILL_FORE_SCHEMECOLOR_INDEX" val="5"/>
  <p:tag name="KSO_WM_UNIT_FILL_TYPE" val="1"/>
  <p:tag name="KSO_WM_UNIT_VALUE" val="3"/>
  <p:tag name="KSO_WM_TEMPLATE_ASSEMBLE_XID" val="60656f284054ed1e2fb804ab"/>
  <p:tag name="KSO_WM_TEMPLATE_ASSEMBLE_GROUPID" val="60656f284054ed1e2fb804ab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3025_1*a*1"/>
  <p:tag name="KSO_WM_TEMPLATE_CATEGORY" val="diagram"/>
  <p:tag name="KSO_WM_TEMPLATE_INDEX" val="20213025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b7bf3dd740b4d289d8e077c65e5e75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d9925fcc6adf4c6a9e924093c4224a12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ab"/>
  <p:tag name="KSO_WM_TEMPLATE_ASSEMBLE_GROUPID" val="60656f284054ed1e2fb804ab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ID" val="diagram20213025_1*h_a*1_1"/>
  <p:tag name="KSO_WM_TEMPLATE_CATEGORY" val="diagram"/>
  <p:tag name="KSO_WM_TEMPLATE_INDEX" val="20213025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586eb57ee3524eccb4d709a40ba3d1c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74f721d47a7040c6b2887c693b018283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ab"/>
  <p:tag name="KSO_WM_TEMPLATE_ASSEMBLE_GROUPID" val="60656f284054ed1e2fb804ab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025_1*h_f*1_1"/>
  <p:tag name="KSO_WM_TEMPLATE_CATEGORY" val="diagram"/>
  <p:tag name="KSO_WM_TEMPLATE_INDEX" val="20213025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80"/>
  <p:tag name="KSO_WM_UNIT_SHOW_EDIT_AREA_INDICATION" val="1"/>
  <p:tag name="KSO_WM_CHIP_GROUPID" val="5e6b05b36848fb12bee65ad8"/>
  <p:tag name="KSO_WM_CHIP_XID" val="5e6b05b36848fb12bee65ada"/>
  <p:tag name="KSO_WM_UNIT_DEC_AREA_ID" val="6ed56245fda64f9fb72c2c4ea3171b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74f721d47a7040c6b2887c693b018283"/>
  <p:tag name="KSO_WM_UNIT_TEXT_FILL_FORE_SCHEMECOLOR_INDEX_BRIGHTNESS" val="0.25"/>
  <p:tag name="KSO_WM_UNIT_TEXT_FILL_FORE_SCHEMECOLOR_INDEX" val="13"/>
  <p:tag name="KSO_WM_UNIT_TEXT_FILL_TYPE" val="1"/>
  <p:tag name="KSO_WM_TEMPLATE_ASSEMBLE_XID" val="60656f284054ed1e2fb804ab"/>
  <p:tag name="KSO_WM_TEMPLATE_ASSEMBLE_GROUPID" val="60656f284054ed1e2fb804ab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904*1311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3025_1*d*1"/>
  <p:tag name="KSO_WM_TEMPLATE_CATEGORY" val="diagram"/>
  <p:tag name="KSO_WM_TEMPLATE_INDEX" val="20213025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0f81bf44af5f42659ad66de84fae433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a7ffffcb85024ff98570ed6e4ba6956f"/>
  <p:tag name="KSO_WM_TEMPLATE_ASSEMBLE_XID" val="60656f284054ed1e2fb804ab"/>
  <p:tag name="KSO_WM_TEMPLATE_ASSEMBLE_GROUPID" val="60656f284054ed1e2fb804ab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05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35.95*96.701"/>
  <p:tag name="KSO_WM_SLIDE_POSITION" val="72.0005*275.302"/>
  <p:tag name="KSO_WM_TAG_VERSION" val="1.0"/>
  <p:tag name="KSO_WM_BEAUTIFY_FLAG" val="#wm#"/>
  <p:tag name="KSO_WM_TEMPLATE_CATEGORY" val="diagram"/>
  <p:tag name="KSO_WM_TEMPLATE_INDEX" val="20212058"/>
  <p:tag name="KSO_WM_SLIDE_LAYOUT" val="a_d_h"/>
  <p:tag name="KSO_WM_SLIDE_LAYOUT_CNT" val="1_1_1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],&quot;direction&quot;:1,&quot;id&quot;:&quot;2021-04-01T15:31:20&quot;,&quot;maxSize&quot;:{&quot;size1&quot;:53.752764315530655},&quot;minSize&quot;:{&quot;size1&quot;:39.952764315530658},&quot;normalSize&quot;:{&quot;size1&quot;:46.671514315530658},&quot;subLayout&quot;:[{&quot;id&quot;:&quot;2021-04-01T15:31:20&quot;,&quot;maxSize&quot;:{&quot;size1&quot;:46.700040082778912},&quot;minSize&quot;:{&quot;size1&quot;:33.300040082778906},&quot;normalSize&quot;:{&quot;size1&quot;:40.000040082778909},&quot;subLayout&quot;:[{&quot;id&quot;:&quot;2021-04-01T15:31:20&quot;,&quot;margin&quot;:{&quot;bottom&quot;:0,&quot;left&quot;:2.5399999618530273,&quot;right&quot;:0.84700000286102295,&quot;top&quot;:4.6570000648498535},&quot;type&quot;:0},{&quot;id&quot;:&quot;2021-04-01T15:31:20&quot;,&quot;margin&quot;:{&quot;bottom&quot;:4.6570000648498535,&quot;left&quot;:2.5399999618530273,&quot;right&quot;:0.84700000286102295,&quot;top&quot;:0.42300000786781311},&quot;maxSize&quot;:{&quot;size1&quot;:32.900721990705271},&quot;minSize&quot;:{&quot;size1&quot;:17.000721990705269},&quot;normalSize&quot;:{&quot;size1&quot;:26.63004297835959},&quot;subLayout&quot;:[{&quot;id&quot;:&quot;2021-04-01T15:31:20&quot;,&quot;margin&quot;:{&quot;bottom&quot;:0.046930275857448578,&quot;left&quot;:2.5399999618530273,&quot;right&quot;:0.84700000286102295,&quot;top&quot;:0.42300000786781311},&quot;type&quot;:0},{&quot;id&quot;:&quot;2021-04-01T15:31:20&quot;,&quot;margin&quot;:{&quot;bottom&quot;:4.6570000648498535,&quot;left&quot;:2.5399999618530273,&quot;right&quot;:0.84700000286102295,&quot;top&quot;:0.14886191487312317},&quot;type&quot;:0}],&quot;type&quot;:0}],&quot;type&quot;:0},{&quot;id&quot;:&quot;2021-04-01T15:31:20&quot;,&quot;margin&quot;:{&quot;bottom&quot;:4.6570000648498535,&quot;left&quot;:0,&quot;right&quot;:2.5399999618530273,&quot;top&quot;:4.6570000648498535},&quot;type&quot;:0}],&quot;type&quot;:0}"/>
  <p:tag name="KSO_WM_SLIDE_BACKGROUND" val="[&quot;belt&quot;]"/>
  <p:tag name="KSO_WM_SLIDE_RATIO" val="1.777778"/>
  <p:tag name="KSO_WM_CHIP_INFOS" val="{&quot;type&quot;:0,&quot;layout_type&quot;:&quot;leftright&quot;,&quot;layout_feature&quot;:1,&quot;aspect_ratio&quot;:&quot;4:3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7f302024b822ad86e02055"/>
  <p:tag name="KSO_WM_CHIP_FILLPROP" val="[[{&quot;text_align&quot;:&quot;lb&quot;,&quot;text_direction&quot;:&quot;horizontal&quot;,&quot;support_big_font&quot;:false,&quot;fill_id&quot;:&quot;791bdf8845fc45f7970391de15c86b30&quot;,&quot;fill_align&quot;:&quot;lb&quot;,&quot;chip_types&quot;:[&quot;header&quot;]},{&quot;text_align&quot;:&quot;lt&quot;,&quot;text_direction&quot;:&quot;horizontal&quot;,&quot;support_big_font&quot;:false,&quot;fill_id&quot;:&quot;326ee97c51d0484ebad35b28f9446700&quot;,&quot;fill_align&quot;:&quot;lt&quot;,&quot;chip_types&quot;:[&quot;text&quot;]},{&quot;text_align&quot;:&quot;lm&quot;,&quot;text_direction&quot;:&quot;horizontal&quot;,&quot;support_features&quot;:[&quot;collage&quot;,&quot;carousel&quot;,&quot;creativecrop&quot;],&quot;support_big_font&quot;:false,&quot;fill_id&quot;:&quot;19d39c0d7515444fb282878255f54cd2&quot;,&quot;fill_align&quot;:&quot;cm&quot;,&quot;chip_types&quot;:[&quot;diagram&quot;,&quot;pictext&quot;,&quot;text&quot;,&quot;picture&quot;,&quot;chart&quot;,&quot;table&quot;,&quot;video&quot;]}]]"/>
  <p:tag name="KSO_WM_CHIP_GROUPID" val="5e7f302024b822ad86e02054"/>
  <p:tag name="KSO_WM_CHIP_DECFILLPROP" val="[]"/>
  <p:tag name="KSO_WM_SLIDE_CAN_ADD_NAVIGATION" val="1"/>
  <p:tag name="KSO_WM_SLIDE_BK_DARK_LIGHT" val="2"/>
  <p:tag name="KSO_WM_SLIDE_BACKGROUND_TYPE" val="belt"/>
  <p:tag name="KSO_WM_SLIDE_SUPPORT_FEATURE_TYPE" val="7"/>
  <p:tag name="KSO_WM_TEMPLATE_ASSEMBLE_XID" val="60656f284054ed1e2fb8048e"/>
  <p:tag name="KSO_WM_TEMPLATE_ASSEMBLE_GROUPID" val="60656f284054ed1e2fb8048e"/>
  <p:tag name="KSO_WM_SPECIAL_SOURCE" val="bdnull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5859_1*i*2"/>
  <p:tag name="KSO_WM_TEMPLATE_CATEGORY" val="diagram"/>
  <p:tag name="KSO_WM_TEMPLATE_INDEX" val="20215859"/>
  <p:tag name="KSO_WM_UNIT_LAYERLEVEL" val="1"/>
  <p:tag name="KSO_WM_TAG_VERSION" val="1.0"/>
  <p:tag name="KSO_WM_UNIT_BLOCK" val="0"/>
  <p:tag name="KSO_WM_UNIT_SM_LIMIT_TYPE" val="2"/>
  <p:tag name="KSO_WM_UNIT_DEC_AREA_ID" val="99f353ae480e440b98704348263f9c45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5ee1ca4d6848d78f644aeb"/>
  <p:tag name="KSO_WM_CHIP_XID" val="5f5f3ba18e478fb0c58a9473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ead4054ed1e2fb7fdac"/>
  <p:tag name="KSO_WM_TEMPLATE_ASSEMBLE_GROUPID" val="60656ead4054ed1e2fb7fdac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ID" val="diagram20212058_1*a*1"/>
  <p:tag name="KSO_WM_TEMPLATE_CATEGORY" val="diagram"/>
  <p:tag name="KSO_WM_TEMPLATE_INDEX" val="2021205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3e7db0e13ff4ae989b5ccfaaae66a8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76d3ac504f8246b3a0e2a2a624e26b20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ID" val="diagram20212058_1*h_a*1_1"/>
  <p:tag name="KSO_WM_TEMPLATE_CATEGORY" val="diagram"/>
  <p:tag name="KSO_WM_TEMPLATE_INDEX" val="2021205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463f811ae41e4ccab484a157fe60eb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a16a52ad35b4f69a8f07c19a5c2c5c9"/>
  <p:tag name="KSO_WM_UNIT_TEXT_FILL_FORE_SCHEMECOLOR_INDEX_BRIGHTNESS" val="0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058_1*h_f*1_1"/>
  <p:tag name="KSO_WM_TEMPLATE_CATEGORY" val="diagram"/>
  <p:tag name="KSO_WM_TEMPLATE_INDEX" val="2021205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48"/>
  <p:tag name="KSO_WM_UNIT_SHOW_EDIT_AREA_INDICATION" val="1"/>
  <p:tag name="KSO_WM_CHIP_GROUPID" val="5e6b05b36848fb12bee65ad8"/>
  <p:tag name="KSO_WM_CHIP_XID" val="5e6b05b36848fb12bee65ada"/>
  <p:tag name="KSO_WM_UNIT_DEC_AREA_ID" val="e10b9c2652f14f3da512140eb32f339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1a16a52ad35b4f69a8f07c19a5c2c5c9"/>
  <p:tag name="KSO_WM_UNIT_TEXT_FILL_FORE_SCHEMECOLOR_INDEX_BRIGHTNESS" val="0.25"/>
  <p:tag name="KSO_WM_UNIT_TEXT_FILL_FORE_SCHEMECOLOR_INDEX" val="13"/>
  <p:tag name="KSO_WM_UNIT_TEXT_FILL_TYPE" val="1"/>
  <p:tag name="KSO_WM_TEMPLATE_ASSEMBLE_XID" val="60656f284054ed1e2fb8048e"/>
  <p:tag name="KSO_WM_TEMPLATE_ASSEMBLE_GROUPID" val="60656f284054ed1e2fb8048e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19*1607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2058_1*d*1"/>
  <p:tag name="KSO_WM_TEMPLATE_CATEGORY" val="diagram"/>
  <p:tag name="KSO_WM_TEMPLATE_INDEX" val="20212058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bc6c4fccc04340578e66395387e9e2f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2e83e8b996e4df093cf93efa38d3c3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f284054ed1e2fb8048e"/>
  <p:tag name="KSO_WM_TEMPLATE_ASSEMBLE_GROUPID" val="60656f284054ed1e2fb8048e"/>
  <p:tag name="KSO_WM_UNIT_PLACING_PICTURE_USER_VIEWPORT" val="{&quot;height&quot;:5519.6204724409445,&quot;width&quot;:7547}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348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299.95*60.7"/>
  <p:tag name="KSO_WM_SLIDE_POSITION" val="144.001*287.302"/>
  <p:tag name="KSO_WM_TAG_VERSION" val="1.0"/>
  <p:tag name="KSO_WM_BEAUTIFY_FLAG" val="#wm#"/>
  <p:tag name="KSO_WM_TEMPLATE_CATEGORY" val="diagram"/>
  <p:tag name="KSO_WM_TEMPLATE_INDEX" val="20212348"/>
  <p:tag name="KSO_WM_SLIDE_LAYOUT" val="a_d_h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37:37&quot;,&quot;maxSize&quot;:{&quot;size1&quot;:46.299999999999997},&quot;minSize&quot;:{&quot;size1&quot;:46.299999999999997},&quot;normalSize&quot;:{&quot;size1&quot;:46.299999999999997},&quot;subLayout&quot;:[{&quot;id&quot;:&quot;2021-04-01T15:37:37&quot;,&quot;maxSize&quot;:{&quot;size1&quot;:51.099686508650755},&quot;minSize&quot;:{&quot;size1&quot;:35.599686508650755},&quot;normalSize&quot;:{&quot;size1&quot;:35.599686508650755},&quot;subLayout&quot;:[{&quot;id&quot;:&quot;2021-04-01T15:37:37&quot;,&quot;margin&quot;:{&quot;bottom&quot;:0.026000002399086952,&quot;left&quot;:5.0799999237060547,&quot;right&quot;:0.026000002399086952,&quot;top&quot;:4.6570000648498535},&quot;type&quot;:0},{&quot;id&quot;:&quot;2021-04-01T15:37:38&quot;,&quot;maxSize&quot;:{&quot;size1&quot;:36.471510938510832},&quot;minSize&quot;:{&quot;size1&quot;:20.571510938510823},&quot;normalSize&quot;:{&quot;size1&quot;:20.571512247770084},&quot;subLayout&quot;:[{&quot;id&quot;:&quot;2021-04-01T15:37:38&quot;,&quot;margin&quot;:{&quot;bottom&quot;:0.046929735690355301,&quot;left&quot;:0,&quot;right&quot;:0,&quot;top&quot;:0},&quot;type&quot;:0},{&quot;id&quot;:&quot;2021-04-01T15:37:38&quot;,&quot;margin&quot;:{&quot;bottom&quot;:0,&quot;left&quot;:-1.0026547107633071e-15,&quot;right&quot;:0,&quot;top&quot;:0.14886149764060974},&quot;type&quot;:0}],&quot;type&quot;:0}],&quot;type&quot;:0},{&quot;id&quot;:&quot;2021-04-01T15:37:37&quot;,&quot;margin&quot;:{&quot;bottom&quot;:2.9630000591278076,&quot;left&quot;:1.2699999809265137,&quot;right&quot;:3.809999942779541,&quot;top&quot;:2.9630000591278076},&quot;type&quot;:0}],&quot;type&quot;:0}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b&quot;,&quot;text_direction&quot;:&quot;horizontal&quot;,&quot;support_big_font&quot;:true,&quot;fill_id&quot;:&quot;2678a678f7794c34943ba820aca0cc5a&quot;,&quot;fill_align&quot;:&quot;lb&quot;,&quot;chip_types&quot;:[&quot;header&quot;]},{&quot;text_align&quot;:&quot;lt&quot;,&quot;text_direction&quot;:&quot;horizontal&quot;,&quot;support_big_font&quot;:true,&quot;fill_id&quot;:&quot;16808244ecd54565945302137e5d38b5&quot;,&quot;fill_align&quot;:&quot;lt&quot;,&quot;chip_types&quot;:[&quot;text&quot;]},{&quot;text_align&quot;:&quot;cm&quot;,&quot;text_direction&quot;:&quot;horizontal&quot;,&quot;support_big_font&quot;:false,&quot;fill_id&quot;:&quot;d6a8c868a2e749dca6b9cd3d5de65bb9&quot;,&quot;fill_align&quot;:&quot;cm&quot;,&quot;chip_types&quot;:[&quot;picture&quot;]}]]"/>
  <p:tag name="KSO_WM_CHIP_XID" val="5f2d1e631f3c142e57c6eed5"/>
  <p:tag name="KSO_WM_CHIP_DECFILLPROP" val="[]"/>
  <p:tag name="KSO_WM_SLIDE_CAN_ADD_NAVIGATION" val="1"/>
  <p:tag name="KSO_WM_CHIP_GROUPID" val="5f2d1e631f3c142e57c6eed4"/>
  <p:tag name="KSO_WM_SLIDE_BK_DARK_LIGHT" val="2"/>
  <p:tag name="KSO_WM_SLIDE_BACKGROUND_TYPE" val="general"/>
  <p:tag name="KSO_WM_SLIDE_SUPPORT_FEATURE_TYPE" val="0"/>
  <p:tag name="KSO_WM_TEMPLATE_ASSEMBLE_XID" val="60656f484054ed1e2fb806e8"/>
  <p:tag name="KSO_WM_TEMPLATE_ASSEMBLE_GROUPID" val="60656f484054ed1e2fb806e8"/>
  <p:tag name="KSO_WM_SPECIAL_SOURCE" val="bdnull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058_1*i*1"/>
  <p:tag name="KSO_WM_UNIT_LAYERLEVEL" val="1"/>
  <p:tag name="KSO_WM_TAG_VERSION" val="1.0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058"/>
  <p:tag name="KSO_WM_UNIT_VALUE" val="954"/>
  <p:tag name="KSO_WM_TEMPLATE_ASSEMBLE_XID" val="60656f284054ed1e2fb8048e"/>
  <p:tag name="KSO_WM_TEMPLATE_ASSEMBLE_GROUPID" val="60656f284054ed1e2fb8048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aba065a4e844400393170a148dc080d5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2348"/>
  <p:tag name="KSO_WM_UNIT_ID" val="diagram20212348_1**"/>
  <p:tag name="KSO_WM_UNIT_VALUE" val="340"/>
  <p:tag name="KSO_WM_TEMPLATE_ASSEMBLE_XID" val="60656f484054ed1e2fb806e8"/>
  <p:tag name="KSO_WM_TEMPLATE_ASSEMBLE_GROUPID" val="60656f484054ed1e2fb806e8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1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1"/>
  <p:tag name="KSO_WM_UNIT_SM_LIMIT_TYPE" val="2"/>
  <p:tag name="KSO_WM_UNIT_BLOCK" val="0"/>
  <p:tag name="KSO_WM_UNIT_DEC_AREA_ID" val="fb8eefef0509451f803e81bcdee5a760"/>
  <p:tag name="KSO_WM_UNIT_DECORATE_INFO" val="{&quot;ReferentInfo&quot;:{&quot;Id&quot;:&quot;734fc7efd26046b0ae21754a5d48c8df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2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2"/>
  <p:tag name="KSO_WM_UNIT_BLOCK" val="0"/>
  <p:tag name="KSO_WM_UNIT_DEC_AREA_ID" val="734fc7efd26046b0ae21754a5d48c8df"/>
  <p:tag name="KSO_WM_UNIT_DECORATE_INFO" val="{&quot;ReferentInfo&quot;:{&quot;Id&quot;:&quot;slide&quot;,&quot;X&quot;:{&quot;Pos&quot;:1},&quot;Y&quot;:{&quot;Pos&quot;:2}},&quot;DecorateInfoX&quot;:{&quot;Pos&quot;:1,&quot;IsAbs&quot;:false},&quot;DecorateInfoY&quot;:{&quot;Pos&quot;:2,&quot;IsAbs&quot;:false},&quot;DecorateInfoW&quot;:{&quot;IsAbs&quot;:false},&quot;DecorateInfoH&quot;:{&quot;IsAbs&quot;:false},&quot;whChangeMode&quot;:1}"/>
  <p:tag name="KSO_WM_CHIP_GROUPID" val="5f2d1e631f3c142e57c6eed4"/>
  <p:tag name="KSO_WM_CHIP_XID" val="5f2d1e631f3c142e57c6eed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0656f484054ed1e2fb806e8"/>
  <p:tag name="KSO_WM_TEMPLATE_ASSEMBLE_GROUPID" val="60656f484054ed1e2fb806e8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2348_1*i*3"/>
  <p:tag name="KSO_WM_TEMPLATE_CATEGORY" val="diagram"/>
  <p:tag name="KSO_WM_TEMPLATE_INDEX" val="20212348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DEC_AREA_ID" val="fcb294c22e60426ebe62567ee97b8241"/>
  <p:tag name="KSO_WM_UNIT_DECORATE_INFO" val="{&quot;ReferentInfo&quot;:{&quot;Id&quot;:&quot;e4a7a560b66c428ab26165a66847040f&quot;,&quot;X&quot;:{&quot;Pos&quot;:0},&quot;Y&quot;:{&quot;Pos&quot;:2}},&quot;DecorateInfoX&quot;:{&quot;Pos&quot;:0,&quot;IsAbs&quot;:true},&quot;DecorateInfoY&quot;:{&quot;Pos&quot;:2,&quot;IsAbs&quot;:true},&quot;DecorateInfoW&quot;:{&quot;IsAbs&quot;:true},&quot;DecorateInfoH&quot;:{&quot;IsAbs&quot;:true},&quot;whChangeMode&quot;:0}"/>
  <p:tag name="KSO_WM_UNIT_SM_LIMIT_TYPE" val="2"/>
  <p:tag name="KSO_WM_CHIP_GROUPID" val="5f2d1e631f3c142e57c6eed4"/>
  <p:tag name="KSO_WM_CHIP_XID" val="5f2d1e631f3c142e57c6eed5"/>
  <p:tag name="KSO_WM_UNIT_LINE_FORE_SCHEMECOLOR_INDEX_BRIGHTNESS" val="0"/>
  <p:tag name="KSO_WM_UNIT_LINE_FORE_SCHEMECOLOR_INDEX" val="5"/>
  <p:tag name="KSO_WM_UNIT_LINE_FILL_TYPE" val="2"/>
  <p:tag name="KSO_WM_TEMPLATE_ASSEMBLE_XID" val="60656f484054ed1e2fb806e8"/>
  <p:tag name="KSO_WM_TEMPLATE_ASSEMBLE_GROUPID" val="60656f484054ed1e2fb806e8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ID" val="diagram20212348_1*a*1"/>
  <p:tag name="KSO_WM_TEMPLATE_CATEGORY" val="diagram"/>
  <p:tag name="KSO_WM_TEMPLATE_INDEX" val="20212348"/>
  <p:tag name="KSO_WM_UNIT_LAYERLEVEL" val="1"/>
  <p:tag name="KSO_WM_TAG_VERSION" val="1.0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2316a3aecbb42169d9aac22874d3e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6ea321acaf6842be9a838cab44a73ac9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ID" val="diagram20212348_1*h_a*1_1"/>
  <p:tag name="KSO_WM_TEMPLATE_CATEGORY" val="diagram"/>
  <p:tag name="KSO_WM_TEMPLATE_INDEX" val="20212348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aff8865b16154882940926176f7db3b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348_1*h_f*1_1"/>
  <p:tag name="KSO_WM_TEMPLATE_CATEGORY" val="diagram"/>
  <p:tag name="KSO_WM_TEMPLATE_INDEX" val="20212348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28"/>
  <p:tag name="KSO_WM_UNIT_SHOW_EDIT_AREA_INDICATION" val="1"/>
  <p:tag name="KSO_WM_CHIP_GROUPID" val="5e6b05b36848fb12bee65ad8"/>
  <p:tag name="KSO_WM_CHIP_XID" val="5e6b05b36848fb12bee65ada"/>
  <p:tag name="KSO_WM_UNIT_DEC_AREA_ID" val="8ae4c83b81c6458688f241a71d0d4d4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SM_LIMIT_TYPE" val="0"/>
  <p:tag name="KSO_WM_CHIP_FILLAREA_FILL_RULE" val="{&quot;fill_align&quot;:&quot;lt&quot;,&quot;fill_mode&quot;:&quot;full&quot;,&quot;sacle_strategy&quot;:&quot;smart&quot;}"/>
  <p:tag name="KSO_WM_ASSEMBLE_CHIP_INDEX" val="cd02e5bbbb32490e9b35cb424efa1330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84054ed1e2fb806e8"/>
  <p:tag name="KSO_WM_TEMPLATE_ASSEMBLE_GROUPID" val="60656f484054ed1e2fb806e8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1*1311"/>
  <p:tag name="KSO_WM_UNIT_HIGHLIGHT" val="0"/>
  <p:tag name="KSO_WM_UNIT_COMPATIBLE" val="1"/>
  <p:tag name="KSO_WM_UNIT_DIAGRAM_ISNUMVISUAL" val="0"/>
  <p:tag name="KSO_WM_UNIT_DIAGRAM_ISREFERUNIT" val="0"/>
  <p:tag name="KSO_WM_UNIT_ID" val="diagram20212348_1*d*1"/>
  <p:tag name="KSO_WM_TEMPLATE_CATEGORY" val="diagram"/>
  <p:tag name="KSO_WM_TEMPLATE_INDEX" val="20212348"/>
  <p:tag name="KSO_WM_UNIT_LAYERLEVEL" val="1"/>
  <p:tag name="KSO_WM_TAG_VERSION" val="1.0"/>
  <p:tag name="KSO_WM_CHIP_GROUPID" val="5e7310da9a230a26b9e88a19"/>
  <p:tag name="KSO_WM_CHIP_XID" val="5e7310da9a230a26b9e88a1a"/>
  <p:tag name="KSO_WM_UNIT_DEC_AREA_ID" val="8c3d2af00e7f467bb471952e76d2892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20b223d8880457cac1fb92016b235a3"/>
  <p:tag name="KSO_WM_TEMPLATE_ASSEMBLE_XID" val="60656f484054ed1e2fb806e8"/>
  <p:tag name="KSO_WM_TEMPLATE_ASSEMBLE_GROUPID" val="60656f484054ed1e2fb806e8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431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88*444"/>
  <p:tag name="KSO_WM_SLIDE_POSITION" val="36*48"/>
  <p:tag name="KSO_WM_TAG_VERSION" val="1.0"/>
  <p:tag name="KSO_WM_BEAUTIFY_FLAG" val="#wm#"/>
  <p:tag name="KSO_WM_TEMPLATE_CATEGORY" val="diagram"/>
  <p:tag name="KSO_WM_TEMPLATE_INDEX" val="20214314"/>
  <p:tag name="KSO_WM_SLIDE_LAYOUT" val="a_d"/>
  <p:tag name="KSO_WM_SLIDE_LAYOUT_CNT" val="1_3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features&quot;:[&quot;collage&quot;,&quot;carousel&quot;,&quot;creativecrop&quot;],&quot;support_big_font&quot;:false,&quot;picture_toward&quot;:0,&quot;picture_dockside&quot;:[],&quot;fill_id&quot;:&quot;1e0df85a3b084cc9a997cdfb25d1c8de&quot;,&quot;fill_align&quot;:&quot;cm&quot;,&quot;chip_types&quot;:[&quot;diagram&quot;,&quot;pictext&quot;,&quot;picture&quot;,&quot;chart&quot;,&quot;table&quot;,&quot;video&quot;]},{&quot;text_align&quot;:&quot;lb&quot;,&quot;text_direction&quot;:&quot;horizontal&quot;,&quot;support_big_font&quot;:false,&quot;picture_toward&quot;:0,&quot;picture_dockside&quot;:[],&quot;fill_id&quot;:&quot;372dad03396b45079050e5b7c4209572&quot;,&quot;fill_align&quot;:&quot;lb&quot;,&quot;chip_types&quot;:[&quot;header&quot;]},{&quot;text_align&quot;:&quot;lt&quot;,&quot;text_direction&quot;:&quot;horizontal&quot;,&quot;support_big_font&quot;:false,&quot;picture_toward&quot;:0,&quot;picture_dockside&quot;:[],&quot;fill_id&quot;:&quot;033aa4a9dd0242a1b0948100db904508&quot;,&quot;fill_align&quot;:&quot;lt&quot;,&quot;chip_types&quot;:[&quot;text&quot;,&quot;picture&quot;,&quot;chart&quot;,&quot;table&quot;]},{&quot;text_align&quot;:&quot;lt&quot;,&quot;text_direction&quot;:&quot;horizontal&quot;,&quot;support_big_font&quot;:false,&quot;picture_toward&quot;:0,&quot;picture_dockside&quot;:[],&quot;fill_id&quot;:&quot;2a5e04d8a58c4974b5d26da79f76e5bb&quot;,&quot;fill_align&quot;:&quot;lt&quot;,&quot;chip_types&quot;:[&quot;text&quot;,&quot;picture&quot;,&quot;chart&quot;,&quot;table&quot;]}]]"/>
  <p:tag name="KSO_WM_CHIP_XID" val="5eedbb92fa6683b8872baa47"/>
  <p:tag name="KSO_WM_CHIP_DECFILLPROP" val="[]"/>
  <p:tag name="KSO_WM_SLIDE_CAN_ADD_NAVIGATION" val="1"/>
  <p:tag name="KSO_WM_CHIP_GROUPID" val="5eedbb92fa6683b8872baa46"/>
  <p:tag name="KSO_WM_SLIDE_BK_DARK_LIGHT" val="2"/>
  <p:tag name="KSO_WM_SLIDE_BACKGROUND_TYPE" val="general"/>
  <p:tag name="KSO_WM_SLIDE_SUPPORT_FEATURE_TYPE" val="0"/>
  <p:tag name="KSO_WM_SLIDE_SAME_FONT_SIZE" val="1"/>
  <p:tag name="KSO_WM_TEMPLATE_ASSEMBLE_XID" val="60656f6f4054ed1e2fb80a31"/>
  <p:tag name="KSO_WM_TEMPLATE_ASSEMBLE_GROUPID" val="60656f6f4054ed1e2fb80a3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46:35&quot;,&quot;maxSize&quot;:{&quot;size1&quot;:51.29963499503792},&quot;minSize&quot;:{&quot;size1&quot;:37.599634995037924},&quot;normalSize&quot;:{&quot;size1&quot;:51.299634995037913},&quot;subLayout&quot;:[{&quot;id&quot;:&quot;2021-04-01T15:46:35&quot;,&quot;margin&quot;:{&quot;bottom&quot;:1.6929999589920044,&quot;left&quot;:1.2699999809265137,&quot;right&quot;:0.026000002399086952,&quot;top&quot;:1.6929999589920044},&quot;type&quot;:0},{&quot;id&quot;:&quot;2021-04-01T15:46:35&quot;,&quot;maxSize&quot;:{&quot;size1&quot;:33.299628274494573},&quot;minSize&quot;:{&quot;size1&quot;:20.099628274494577},&quot;normalSize&quot;:{&quot;size1&quot;:20.099628274494577},&quot;subLayout&quot;:[{&quot;id&quot;:&quot;2021-04-01T15:46:35&quot;,&quot;margin&quot;:{&quot;bottom&quot;:0.026000002399086952,&quot;left&quot;:1.2439998388290405,&quot;right&quot;:1.2699999809265137,&quot;top&quot;:1.6929999589920044},&quot;type&quot;:0},{&quot;id&quot;:&quot;2021-04-01T15:46:35&quot;,&quot;maxSize&quot;:{&quot;size1&quot;:66.799534763734641},&quot;minSize&quot;:{&quot;size1&quot;:30.599534763734642},&quot;normalSize&quot;:{&quot;size1&quot;:44.499534763734637},&quot;subLayout&quot;:[{&quot;id&quot;:&quot;2021-04-01T15:46:35&quot;,&quot;margin&quot;:{&quot;bottom&quot;:0.026000002399086952,&quot;left&quot;:1.2439998388290405,&quot;right&quot;:1.2699999809265137,&quot;top&quot;:0.81999999284744263},&quot;type&quot;:0},{&quot;id&quot;:&quot;2021-04-01T15:46:35&quot;,&quot;margin&quot;:{&quot;bottom&quot;:1.6929999589920044,&quot;left&quot;:1.2439998388290405,&quot;right&quot;:1.2699999809265137,&quot;top&quot;:0.84700000286102295},&quot;type&quot;:0}],&quot;type&quot;:0}],&quot;type&quot;:0}],&quot;type&quot;:0}"/>
  <p:tag name="KSO_WM_SPECIAL_SOURCE" val="bdnul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ID" val="diagram20219417_1*l_h_i*2_2_2"/>
  <p:tag name="KSO_WM_TEMPLATE_CATEGORY" val="diagram"/>
  <p:tag name="KSO_WM_TEMPLATE_INDEX" val="20219417"/>
  <p:tag name="KSO_WM_UNIT_LAYERLEVEL" val="1_1_1"/>
  <p:tag name="KSO_WM_TAG_VERSION" val="1.0"/>
  <p:tag name="KSO_WM_CHIP_GROUPID" val="60bed1fa191caac4ef202436"/>
  <p:tag name="KSO_WM_CHIP_XID" val="60bed1fa191caac4ef202437"/>
  <p:tag name="KSO_WM_ASSEMBLE_CHIP_INDEX" val="a0485170ed32414083fc1fc4d791681b"/>
  <p:tag name="KSO_WM_UNIT_USESOURCEFORMAT_APPLY" val="1"/>
  <p:tag name="KSO_WM_UNIT_TEXT_FILL_FORE_SCHEMECOLOR_INDEX" val="13"/>
  <p:tag name="KSO_WM_UNIT_TEXT_FILL_TYPE" val="1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ID" val="diagram20214314_1*a*1"/>
  <p:tag name="KSO_WM_TEMPLATE_CATEGORY" val="diagram"/>
  <p:tag name="KSO_WM_TEMPLATE_INDEX" val="20214314"/>
  <p:tag name="KSO_WM_UNIT_LAYERLEVEL" val="1"/>
  <p:tag name="KSO_WM_TAG_VERSION" val="1.0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507f187ef9dd423882247806e8f5fd3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137a038fffa8465bab9cb41b1c52b893"/>
  <p:tag name="KSO_WM_UNIT_TEXT_FILL_FORE_SCHEMECOLOR_INDEX_BRIGHTNESS" val="0"/>
  <p:tag name="KSO_WM_UNIT_TEXT_FILL_FORE_SCHEMECOLOR_INDEX" val="13"/>
  <p:tag name="KSO_WM_UNIT_TEXT_FILL_TYPE" val="1"/>
  <p:tag name="KSO_WM_TEMPLATE_ASSEMBLE_XID" val="60656f6f4054ed1e2fb80a31"/>
  <p:tag name="KSO_WM_TEMPLATE_ASSEMBLE_GROUPID" val="60656f6f4054ed1e2fb80a31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ID" val="diagram20219417_1*l_h_i*2_1_2"/>
  <p:tag name="KSO_WM_TEMPLATE_CATEGORY" val="diagram"/>
  <p:tag name="KSO_WM_TEMPLATE_INDEX" val="20219417"/>
  <p:tag name="KSO_WM_UNIT_LAYERLEVEL" val="1_1_1"/>
  <p:tag name="KSO_WM_TAG_VERSION" val="1.0"/>
  <p:tag name="KSO_WM_CHIP_GROUPID" val="60bed1fa191caac4ef202436"/>
  <p:tag name="KSO_WM_CHIP_XID" val="60bed1fa191caac4ef202437"/>
  <p:tag name="KSO_WM_ASSEMBLE_CHIP_INDEX" val="a0485170ed32414083fc1fc4d791681b"/>
  <p:tag name="KSO_WM_UNIT_USESOURCEFORMAT_APPLY" val="1"/>
  <p:tag name="KSO_WM_UNIT_TEXT_FILL_FORE_SCHEMECOLOR_INDEX" val="13"/>
  <p:tag name="KSO_WM_UNIT_TEXT_FILL_TYPE" val="1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2"/>
  <p:tag name="KSO_WM_UNIT_ID" val="diagram20219417_1*l_h_i*1_1_2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3"/>
  <p:tag name="KSO_WM_UNIT_ID" val="diagram20219417_1*l_h_i*1_1_3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4"/>
  <p:tag name="KSO_WM_UNIT_ID" val="diagram20219417_1*l_h_i*1_1_4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5"/>
  <p:tag name="KSO_WM_UNIT_ID" val="diagram20219417_1*l_h_i*1_1_5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92*165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4314_1*d*2"/>
  <p:tag name="KSO_WM_TEMPLATE_CATEGORY" val="diagram"/>
  <p:tag name="KSO_WM_TEMPLATE_INDEX" val="2021431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da4e677353e4f57ac345d0e58127a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708629206324575b93f2a680a648ade"/>
  <p:tag name="KSO_WM_UNIT_SUPPORT_UNIT_TYPE" val="[&quot;d&quot;,&quot;α&quot;,&quot;β&quot;]"/>
  <p:tag name="KSO_WM_TEMPLATE_ASSEMBLE_XID" val="60656f6f4054ed1e2fb80a31"/>
  <p:tag name="KSO_WM_TEMPLATE_ASSEMBLE_GROUPID" val="60656f6f4054ed1e2fb80a31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592*1650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4314_1*d*1"/>
  <p:tag name="KSO_WM_TEMPLATE_CATEGORY" val="diagram"/>
  <p:tag name="KSO_WM_TEMPLATE_INDEX" val="2021431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f14d71d91164368b54982c51946906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542f61a847d5493cbf0f25e199c5cf87"/>
  <p:tag name="KSO_WM_UNIT_SUPPORT_UNIT_TYPE" val="[&quot;d&quot;,&quot;α&quot;,&quot;β&quot;]"/>
  <p:tag name="KSO_WM_TEMPLATE_ASSEMBLE_XID" val="60656f6f4054ed1e2fb80a31"/>
  <p:tag name="KSO_WM_TEMPLATE_ASSEMBLE_GROUPID" val="60656f6f4054ed1e2fb80a31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2"/>
  <p:tag name="KSO_WM_UNIT_ID" val="diagram20219417_1*l_h_i*1_1_2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3"/>
  <p:tag name="KSO_WM_UNIT_ID" val="diagram20219417_1*l_h_i*1_1_3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4"/>
  <p:tag name="KSO_WM_UNIT_ID" val="diagram20219417_1*l_h_i*1_1_4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1_1_5"/>
  <p:tag name="KSO_WM_UNIT_ID" val="diagram20219417_1*l_h_i*1_1_5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UNIT_VALUE" val="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单击此处输入你的正文，文字就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f"/>
  <p:tag name="KSO_WM_UNIT_INDEX" val="2_1_1"/>
  <p:tag name="KSO_WM_UNIT_ID" val="diagram20219417_1*l_h_f*2_1_1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ASSEMBLE_CHIP_INDEX" val="a0485170ed32414083fc1fc4d791681b"/>
  <p:tag name="KSO_WM_UNIT_VALUE" val="120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2_1_1"/>
  <p:tag name="KSO_WM_UNIT_ID" val="diagram20219417_1*l_h_i*2_1_1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ASSEMBLE_CHIP_INDEX" val="a0485170ed32414083fc1fc4d791681b"/>
  <p:tag name="KSO_WM_UNIT_VALUE" val="15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单击此处输入你的正文，文字就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f"/>
  <p:tag name="KSO_WM_UNIT_INDEX" val="2_2_1"/>
  <p:tag name="KSO_WM_UNIT_ID" val="diagram20219417_1*l_h_f*2_2_1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ASSEMBLE_CHIP_INDEX" val="a0485170ed32414083fc1fc4d791681b"/>
  <p:tag name="KSO_WM_UNIT_VALUE" val="120"/>
  <p:tag name="KSO_WM_UNIT_TEXT_FILL_FORE_SCHEMECOLOR_INDEX_BRIGHTNESS" val="0.15"/>
  <p:tag name="KSO_WM_UNIT_TEXT_FILL_FORE_SCHEMECOLOR_INDEX" val="13"/>
  <p:tag name="KSO_WM_UNIT_TEXT_FILL_TYPE" val="1"/>
  <p:tag name="KSO_WM_UNIT_USESOURCEFORMAT_APPLY" val="1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l2-1"/>
  <p:tag name="KSO_WM_UNIT_TYPE" val="l_h_i"/>
  <p:tag name="KSO_WM_UNIT_INDEX" val="2_2_1"/>
  <p:tag name="KSO_WM_UNIT_ID" val="diagram20219417_1*l_h_i*2_2_1"/>
  <p:tag name="KSO_WM_TEMPLATE_CATEGORY" val="diagram"/>
  <p:tag name="KSO_WM_TEMPLATE_INDEX" val="20219417"/>
  <p:tag name="KSO_WM_UNIT_LAYERLEVEL" val="1_1_1"/>
  <p:tag name="KSO_WM_TAG_VERSION" val="1.0"/>
  <p:tag name="KSO_WM_BEAUTIFY_FLAG" val="#wm#"/>
  <p:tag name="KSO_WM_CHIP_GROUPID" val="60bed1fa191caac4ef202436"/>
  <p:tag name="KSO_WM_CHIP_XID" val="60bed1fa191caac4ef202437"/>
  <p:tag name="KSO_WM_ASSEMBLE_CHIP_INDEX" val="a0485170ed32414083fc1fc4d791681b"/>
  <p:tag name="KSO_WM_UNIT_VALUE" val="154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4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371.949*60.7"/>
  <p:tag name="KSO_WM_SLIDE_POSITION" val="84.0007*335.302"/>
  <p:tag name="KSO_WM_TAG_VERSION" val="1.0"/>
  <p:tag name="KSO_WM_BEAUTIFY_FLAG" val="#wm#"/>
  <p:tag name="KSO_WM_TEMPLATE_CATEGORY" val="diagram"/>
  <p:tag name="KSO_WM_TEMPLATE_INDEX" val="20212743"/>
  <p:tag name="KSO_WM_SLIDE_LAYOUT" val="a_d_h"/>
  <p:tag name="KSO_WM_SLIDE_LAYOUT_CNT" val="1_1_1"/>
  <p:tag name="KSO_WM_TEMPLATE_THUMBS_INDEX" val="1、4、7、12、13、14、15、16、17、18、20、24、25、28、33、36、40、43、44"/>
  <p:tag name="KSO_WM_SLIDE_LAYOUT_INFO" val="{&quot;id&quot;:&quot;2021-04-01T15:38:54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4&quot;,&quot;margin&quot;:{&quot;bottom&quot;:0.44999998807907104,&quot;left&quot;:1.2699999809265137,&quot;right&quot;:1.2699999809265137,&quot;top&quot;:0.42300000786781311},&quot;type&quot;:0},{&quot;direction&quot;:1,&quot;id&quot;:&quot;2021-04-01T15:38:54&quot;,&quot;maxSize&quot;:{&quot;size1&quot;:58.699602013801147},&quot;minSize&quot;:{&quot;size1&quot;:58.699602013801147},&quot;normalSize&quot;:{&quot;size1&quot;:58.699602013801147},&quot;subLayout&quot;:[{&quot;id&quot;:&quot;2021-04-01T15:38:54&quot;,&quot;margin&quot;:{&quot;bottom&quot;:4.2329998016357422,&quot;left&quot;:2.9630000591278076,&quot;right&quot;:3.7839999198913574,&quot;top&quot;:6.7729997634887695},&quot;maxSize&quot;:{&quot;size1&quot;:71.276688574139484},&quot;minSize&quot;:{&quot;size1&quot;:55.376688574139486},&quot;normalSize&quot;:{&quot;size1&quot;:62.040578530993692},&quot;subLayout&quot;:[{&quot;id&quot;:&quot;2021-04-01T15:38:54&quot;,&quot;margin&quot;:{&quot;bottom&quot;:0.046929523348808289,&quot;left&quot;:2.9630000591278076,&quot;right&quot;:3.7839999198913574,&quot;top&quot;:6.7729997634887695},&quot;type&quot;:0},{&quot;id&quot;:&quot;2021-04-01T15:38:54&quot;,&quot;margin&quot;:{&quot;bottom&quot;:4.2329998016357422,&quot;left&quot;:2.9630000591278076,&quot;right&quot;:3.7839999198913574,&quot;top&quot;:0.14886172115802765},&quot;type&quot;:0}],&quot;type&quot;:0},{&quot;id&quot;:&quot;2021-04-01T15:38:54&quot;,&quot;margin&quot;:{&quot;bottom&quot;:2.5750000476837158,&quot;left&quot;:0.026000002399086952,&quot;right&quot;:4.2329998016357422,&quot;top&quot;:2.5399999618530273},&quot;type&quot;:0}],&quot;type&quot;:0}],&quot;type&quot;:0}"/>
  <p:tag name="KSO_WM_SLIDE_BACKGROUND" val="[&quot;navigation&quot;]"/>
  <p:tag name="KSO_WM_SLIDE_RATIO" val="1.777778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DECFILLPROP" val="[]"/>
  <p:tag name="KSO_WM_SLIDE_CAN_ADD_NAVIGATION" val="1"/>
  <p:tag name="KSO_WM_CHIP_GROUPID" val="5f2944e945e1f15ec24fd3ab"/>
  <p:tag name="KSO_WM_SLIDE_BK_DARK_LIGHT" val="2"/>
  <p:tag name="KSO_WM_SLIDE_BACKGROUND_TYPE" val="navigation"/>
  <p:tag name="KSO_WM_SLIDE_SUPPORT_FEATURE_TYPE" val="3"/>
  <p:tag name="KSO_WM_TEMPLATE_ASSEMBLE_XID" val="60656f4c4054ed1e2fb80764"/>
  <p:tag name="KSO_WM_TEMPLATE_ASSEMBLE_GROUPID" val="60656f4c4054ed1e2fb80764"/>
  <p:tag name="KSO_WM_SPECIAL_SOURCE" val="bdnull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1"/>
  <p:tag name="KSO_WM_UNIT_DEC_AREA_ID" val="da76a0dea3384520b4aa815a417c9477"/>
  <p:tag name="KSO_WM_UNIT_HIGHLIGHT" val="0"/>
  <p:tag name="KSO_WM_UNIT_COMPATIBLE" val="0"/>
  <p:tag name="KSO_WM_UNIT_DIAGRAM_ISNUMVISUAL" val="0"/>
  <p:tag name="KSO_WM_UNIT_DIAGRAM_ISREFERUNIT" val="0"/>
  <p:tag name="KSO_WM_UNIT_ID" val="diagram20212743_1*i*2"/>
  <p:tag name="KSO_WM_TEMPLATE_CATEGORY" val="diagram"/>
  <p:tag name="KSO_WM_TEMPLATE_INDEX" val="20212743"/>
  <p:tag name="KSO_WM_UNIT_LAYERLEVEL" val="1"/>
  <p:tag name="KSO_WM_TAG_VERSION" val="1.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f2944e945e1f15ec24fd3ab"/>
  <p:tag name="KSO_WM_CHIP_XID" val="5f2944e945e1f15ec24fd3a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30"/>
  <p:tag name="KSO_WM_TEMPLATE_ASSEMBLE_XID" val="60656f4c4054ed1e2fb80764"/>
  <p:tag name="KSO_WM_TEMPLATE_ASSEMBLE_GROUPID" val="60656f4c4054ed1e2fb80764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DEC_AREA_ID" val="f4c9c6fec23f4359982bc4d5cad12fd0"/>
  <p:tag name="KSO_WM_UNIT_HIGHLIGHT" val="0"/>
  <p:tag name="KSO_WM_UNIT_COMPATIBLE" val="0"/>
  <p:tag name="KSO_WM_UNIT_DIAGRAM_ISNUMVISUAL" val="0"/>
  <p:tag name="KSO_WM_UNIT_DIAGRAM_ISREFERUNIT" val="0"/>
  <p:tag name="KSO_WM_UNIT_ID" val="diagram20212743_1*i*3"/>
  <p:tag name="KSO_WM_TEMPLATE_CATEGORY" val="diagram"/>
  <p:tag name="KSO_WM_TEMPLATE_INDEX" val="20212743"/>
  <p:tag name="KSO_WM_UNIT_LAYERLEVEL" val="1"/>
  <p:tag name="KSO_WM_TAG_VERSION" val="1.0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1}"/>
  <p:tag name="KSO_WM_CHIP_GROUPID" val="5f2944e945e1f15ec24fd3ab"/>
  <p:tag name="KSO_WM_CHIP_XID" val="5f2944e945e1f15ec24fd3ac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306"/>
  <p:tag name="KSO_WM_TEMPLATE_ASSEMBLE_XID" val="60656f4c4054ed1e2fb80764"/>
  <p:tag name="KSO_WM_TEMPLATE_ASSEMBLE_GROUPID" val="60656f4c4054ed1e2fb8076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ID" val="diagram20212743_1*a*1"/>
  <p:tag name="KSO_WM_TEMPLATE_CATEGORY" val="diagram"/>
  <p:tag name="KSO_WM_TEMPLATE_INDEX" val="20212743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40284243d2b4bcab027dcfe3ae24ae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67af48c06c44f22aa11fd569c17a333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ID" val="diagram20212743_1*h_a*1_1"/>
  <p:tag name="KSO_WM_TEMPLATE_CATEGORY" val="diagram"/>
  <p:tag name="KSO_WM_TEMPLATE_INDEX" val="20212743"/>
  <p:tag name="KSO_WM_UNIT_LAYERLEVEL" val="1_1"/>
  <p:tag name="KSO_WM_TAG_VERSION" val="1.0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084c6101d2ea435ebe406567b3695a2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743_1*h_f*1_1"/>
  <p:tag name="KSO_WM_TEMPLATE_CATEGORY" val="diagram"/>
  <p:tag name="KSO_WM_TEMPLATE_INDEX" val="20212743"/>
  <p:tag name="KSO_WM_UNIT_LAYERLEVEL" val="1_1"/>
  <p:tag name="KSO_WM_TAG_VERSION" val="1.0"/>
  <p:tag name="KSO_WM_UNIT_SUBTYPE" val="a"/>
  <p:tag name="KSO_WM_UNIT_DEFAULT_FONT" val="14;20;2"/>
  <p:tag name="KSO_WM_UNIT_BLOCK" val="0"/>
  <p:tag name="KSO_WM_UNIT_VALUE" val="36"/>
  <p:tag name="KSO_WM_UNIT_SHOW_EDIT_AREA_INDICATION" val="1"/>
  <p:tag name="KSO_WM_CHIP_GROUPID" val="5e6b05b36848fb12bee65ad8"/>
  <p:tag name="KSO_WM_CHIP_XID" val="5e6b05b36848fb12bee65ada"/>
  <p:tag name="KSO_WM_UNIT_DEC_AREA_ID" val="e534e428a5384ec79b0b949ad7a4f5e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d3f40d409b64bbea6dc5a936692deb8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4c4054ed1e2fb80764"/>
  <p:tag name="KSO_WM_TEMPLATE_ASSEMBLE_GROUPID" val="60656f4c4054ed1e2fb80764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973*973"/>
  <p:tag name="KSO_WM_UNIT_HIGHLIGHT" val="0"/>
  <p:tag name="KSO_WM_UNIT_COMPATIBLE" val="1"/>
  <p:tag name="KSO_WM_UNIT_DIAGRAM_ISNUMVISUAL" val="0"/>
  <p:tag name="KSO_WM_UNIT_DIAGRAM_ISREFERUNIT" val="0"/>
  <p:tag name="KSO_WM_UNIT_ID" val="diagram20212743_1*d*1"/>
  <p:tag name="KSO_WM_TEMPLATE_CATEGORY" val="diagram"/>
  <p:tag name="KSO_WM_TEMPLATE_INDEX" val="20212743"/>
  <p:tag name="KSO_WM_UNIT_LAYERLEVEL" val="1"/>
  <p:tag name="KSO_WM_TAG_VERSION" val="1.0"/>
  <p:tag name="KSO_WM_CHIP_GROUPID" val="5e7310da9a230a26b9e88a19"/>
  <p:tag name="KSO_WM_CHIP_XID" val="5e7310da9a230a26b9e88a1a"/>
  <p:tag name="KSO_WM_UNIT_DEC_AREA_ID" val="055369da09dd46c2a515d89af687856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84b4289e3f9452e8e441dd1f1df3bd6"/>
  <p:tag name="KSO_WM_UNIT_SUPPORT_UNIT_TYPE" val="[&quot;d&quot;,&quot;α&quot;,&quot;β&quot;,&quot;θ&quot;]"/>
  <p:tag name="KSO_WM_TEMPLATE_ASSEMBLE_XID" val="60656f4c4054ed1e2fb80764"/>
  <p:tag name="KSO_WM_TEMPLATE_ASSEMBLE_GROUPID" val="60656f4c4054ed1e2fb80764"/>
  <p:tag name="KSO_WM_UNIT_PLACING_PICTURE_USER_VIEWPORT" val="{&quot;height&quot;:4410,&quot;width&quot;:5520.03937007874}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59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67"/>
  <p:tag name="KSO_WM_SLIDE_POSITION" val="0*72"/>
  <p:tag name="KSO_WM_TAG_VERSION" val="1.0"/>
  <p:tag name="KSO_WM_BEAUTIFY_FLAG" val="#wm#"/>
  <p:tag name="KSO_WM_TEMPLATE_CATEGORY" val="diagram"/>
  <p:tag name="KSO_WM_TEMPLATE_INDEX" val="20212759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1-04-01T15:36:40&quot;,&quot;maxSize&quot;:{&quot;size1&quot;:42.200000000000003},&quot;minSize&quot;:{&quot;size1&quot;:42.200000000000003},&quot;normalSize&quot;:{&quot;size1&quot;:42.200000000000003},&quot;subLayout&quot;:[{&quot;id&quot;:&quot;2021-04-01T15:36:40&quot;,&quot;margin&quot;:{&quot;bottom&quot;:3.3870000839233398,&quot;left&quot;:4.6570000648498535,&quot;right&quot;:4.6570000648498535,&quot;top&quot;:1.2699999809265137},&quot;type&quot;:0},{&quot;id&quot;:&quot;2021-04-01T15:36:40&quot;,&quot;margin&quot;:{&quot;bottom&quot;:3.3870000839233398,&quot;left&quot;:6.7729997634887695,&quot;right&quot;:6.7729997634887695,&quot;top&quot;:0}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XID" val="5f226a74c4814ce96fb160eb"/>
  <p:tag name="KSO_WM_CHIP_DECFILLPROP" val="[]"/>
  <p:tag name="KSO_WM_CHIP_GROUPID" val="5f226a74c4814ce96fb160ea"/>
  <p:tag name="KSO_WM_SLIDE_BK_DARK_LIGHT" val="2"/>
  <p:tag name="KSO_WM_SLIDE_BACKGROUND_TYPE" val="bottomTop"/>
  <p:tag name="KSO_WM_SLIDE_SUPPORT_FEATURE_TYPE" val="0"/>
  <p:tag name="KSO_WM_TEMPLATE_ASSEMBLE_XID" val="60656f434054ed1e2fb8068a"/>
  <p:tag name="KSO_WM_TEMPLATE_ASSEMBLE_GROUPID" val="60656f434054ed1e2fb8068a"/>
  <p:tag name="KSO_WM_SPECIAL_SOURCE" val="bdnull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f73bda84c42e4735b3f5d092a816bbc7"/>
  <p:tag name="KSO_WM_UNIT_HIGHLIGHT" val="0"/>
  <p:tag name="KSO_WM_UNIT_COMPATIBLE" val="0"/>
  <p:tag name="KSO_WM_UNIT_DIAGRAM_ISNUMVISUAL" val="0"/>
  <p:tag name="KSO_WM_UNIT_DIAGRAM_ISREFERUNIT" val="0"/>
  <p:tag name="KSO_WM_UNIT_ID" val="diagram20212759_1*i*3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14"/>
  <p:tag name="KSO_WM_UNIT_FILL_TYPE" val="1"/>
  <p:tag name="KSO_WM_UNIT_SHADOW_SCHEMECOLOR_INDEX_BRIGHTNESS" val="0"/>
  <p:tag name="KSO_WM_UNIT_SHADOW_SCHEMECOLOR_INDEX" val="13"/>
  <p:tag name="KSO_WM_UNIT_TEXT_FILL_FORE_SCHEMECOLOR_INDEX_BRIGHTNESS" val="0"/>
  <p:tag name="KSO_WM_UNIT_TEXT_FILL_FORE_SCHEMECOLOR_INDEX" val="2"/>
  <p:tag name="KSO_WM_UNIT_TEXT_FILL_TYPE" val="1"/>
  <p:tag name="KSO_WM_UNIT_VALUE" val="494"/>
  <p:tag name="KSO_WM_TEMPLATE_ASSEMBLE_XID" val="60656f434054ed1e2fb8068a"/>
  <p:tag name="KSO_WM_TEMPLATE_ASSEMBLE_GROUPID" val="60656f434054ed1e2fb8068a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2759_1*f*1"/>
  <p:tag name="KSO_WM_TEMPLATE_CATEGORY" val="diagram"/>
  <p:tag name="KSO_WM_TEMPLATE_INDEX" val="20212759"/>
  <p:tag name="KSO_WM_UNIT_LAYERLEVEL" val="1"/>
  <p:tag name="KSO_WM_TAG_VERSION" val="1.0"/>
  <p:tag name="KSO_WM_UNIT_DEFAULT_FONT" val="14;20;2"/>
  <p:tag name="KSO_WM_UNIT_BLOCK" val="0"/>
  <p:tag name="KSO_WM_UNIT_VALUE" val="90"/>
  <p:tag name="KSO_WM_UNIT_SHOW_EDIT_AREA_INDICATION" val="1"/>
  <p:tag name="KSO_WM_CHIP_GROUPID" val="5e6b05596848fb12bee65ac8"/>
  <p:tag name="KSO_WM_CHIP_XID" val="5e6b05596848fb12bee65aca"/>
  <p:tag name="KSO_WM_UNIT_DEC_AREA_ID" val="c07668e148ec4dedb584cf41d419c68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46cef0f8446c402e9cadb6d53159676d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2759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467"/>
  <p:tag name="KSO_WM_SLIDE_POSITION" val="0*72"/>
  <p:tag name="KSO_WM_TAG_VERSION" val="1.0"/>
  <p:tag name="KSO_WM_BEAUTIFY_FLAG" val="#wm#"/>
  <p:tag name="KSO_WM_TEMPLATE_CATEGORY" val="diagram"/>
  <p:tag name="KSO_WM_TEMPLATE_INDEX" val="20212759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1-04-01T15:36:40&quot;,&quot;maxSize&quot;:{&quot;size1&quot;:42.200000000000003},&quot;minSize&quot;:{&quot;size1&quot;:42.200000000000003},&quot;normalSize&quot;:{&quot;size1&quot;:42.200000000000003},&quot;subLayout&quot;:[{&quot;id&quot;:&quot;2021-04-01T15:36:40&quot;,&quot;margin&quot;:{&quot;bottom&quot;:3.3870000839233398,&quot;left&quot;:4.6570000648498535,&quot;right&quot;:4.6570000648498535,&quot;top&quot;:1.2699999809265137},&quot;type&quot;:0},{&quot;id&quot;:&quot;2021-04-01T15:36:40&quot;,&quot;margin&quot;:{&quot;bottom&quot;:3.3870000839233398,&quot;left&quot;:6.7729997634887695,&quot;right&quot;:6.7729997634887695,&quot;top&quot;:0},&quot;type&quot;:0}],&quot;type&quot;:0}"/>
  <p:tag name="KSO_WM_SLIDE_BACKGROUND" val="[&quot;bottomTop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XID" val="5f226a74c4814ce96fb160eb"/>
  <p:tag name="KSO_WM_CHIP_DECFILLPROP" val="[]"/>
  <p:tag name="KSO_WM_CHIP_GROUPID" val="5f226a74c4814ce96fb160ea"/>
  <p:tag name="KSO_WM_SLIDE_BK_DARK_LIGHT" val="2"/>
  <p:tag name="KSO_WM_SLIDE_BACKGROUND_TYPE" val="bottomTop"/>
  <p:tag name="KSO_WM_SLIDE_SUPPORT_FEATURE_TYPE" val="0"/>
  <p:tag name="KSO_WM_TEMPLATE_ASSEMBLE_XID" val="60656f434054ed1e2fb8068a"/>
  <p:tag name="KSO_WM_TEMPLATE_ASSEMBLE_GROUPID" val="60656f434054ed1e2fb8068a"/>
  <p:tag name="KSO_WM_SPECIAL_SOURCE" val="bdnul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69bd12f14aa74ace9c6c03891def0a09"/>
  <p:tag name="KSO_WM_UNIT_HIGHLIGHT" val="0"/>
  <p:tag name="KSO_WM_UNIT_COMPATIBLE" val="0"/>
  <p:tag name="KSO_WM_UNIT_DIAGRAM_ISNUMVISUAL" val="0"/>
  <p:tag name="KSO_WM_UNIT_DIAGRAM_ISREFERUNIT" val="0"/>
  <p:tag name="KSO_WM_UNIT_ID" val="diagram20212759_1*i*4"/>
  <p:tag name="KSO_WM_TEMPLATE_CATEGORY" val="diagram"/>
  <p:tag name="KSO_WM_TEMPLATE_INDEX" val="20212759"/>
  <p:tag name="KSO_WM_UNIT_LAYERLEVEL" val="1"/>
  <p:tag name="KSO_WM_TAG_VERSION" val="1.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f226a74c4814ce96fb160ea"/>
  <p:tag name="KSO_WM_CHIP_XID" val="5f226a74c4814ce96fb160e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6"/>
  <p:tag name="KSO_WM_TEMPLATE_ASSEMBLE_XID" val="60656f434054ed1e2fb8068a"/>
  <p:tag name="KSO_WM_TEMPLATE_ASSEMBLE_GROUPID" val="60656f434054ed1e2fb8068a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ID" val="diagram20212759_1*a*1"/>
  <p:tag name="KSO_WM_TEMPLATE_CATEGORY" val="diagram"/>
  <p:tag name="KSO_WM_TEMPLATE_INDEX" val="20212759"/>
  <p:tag name="KSO_WM_UNIT_LAYERLEVEL" val="1"/>
  <p:tag name="KSO_WM_TAG_VERSION" val="1.0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eb6b3f979d46e493c1917cad3317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1d55dbbc9dc45d993ba9743888d0d56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f434054ed1e2fb8068a"/>
  <p:tag name="KSO_WM_TEMPLATE_ASSEMBLE_GROUPID" val="60656f434054ed1e2fb8068a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31_31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31"/>
  <p:tag name="KSO_WM_SLIDE_SIZE" val="864*538"/>
  <p:tag name="KSO_WM_SLIDE_POSITION" val="0*0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COMBINE_RELATE_SLIDE_ID" val="background20176389_11"/>
  <p:tag name="KSO_WM_SPECIAL_SOURCE" val="bdnull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a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1"/>
  <p:tag name="KSO_WM_UNIT_PRESET_TEXT" val="Thanks"/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1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10"/>
  <p:tag name="KSO_WM_UNIT_PRESET_TEXT" val="感谢聆听"/>
  <p:tag name="KSO_WM_UNIT_TEXT_FILL_FORE_SCHEMECOLOR_INDEX_BRIGHTNESS" val="0.15"/>
  <p:tag name="KSO_WM_UNIT_TEXT_FILL_FORE_SCHEMECOLOR_INDEX" val="13"/>
  <p:tag name="KSO_WM_UNIT_TEXT_FILL_TYPE" val="1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2"/>
  <p:tag name="KSO_WM_TEMPLATE_CATEGORY" val="custom"/>
  <p:tag name="KSO_WM_TEMPLATE_INDEX" val="20203631"/>
  <p:tag name="KSO_WM_UNIT_LAYERLEVEL" val="1"/>
  <p:tag name="KSO_WM_TAG_VERSION" val="1.0"/>
  <p:tag name="KSO_WM_UNIT_ISCONTENTSTITLE" val="0"/>
  <p:tag name="KSO_WM_UNIT_NOCLEAR" val="0"/>
  <p:tag name="KSO_WM_UNIT_VALUE" val="44"/>
  <p:tag name="KSO_WM_UNIT_PRESET_TEXT" val="单击此处添加文本具体内容，简明扼要的阐述您的观点。"/>
  <p:tag name="KSO_WM_UNIT_TEXT_FILL_FORE_SCHEMECOLOR_INDEX_BRIGHTNESS" val="0.15"/>
  <p:tag name="KSO_WM_UNIT_TEXT_FILL_FORE_SCHEMECOLOR_INDEX" val="13"/>
  <p:tag name="KSO_WM_UNIT_TEXT_FILL_TYP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3631"/>
  <p:tag name="KSO_WM_TEMPLATE_MASTER_THUMB_INDEX" val="12"/>
  <p:tag name="KSO_WM_TEMPLATE_THUMBS_INDEX" val="1、4、7、8、9、12、14、15、16、19、24、27、28、29、30、3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D6DCE4"/>
      </a:dk2>
      <a:lt2>
        <a:srgbClr val="FFFFFF"/>
      </a:lt2>
      <a:accent1>
        <a:srgbClr val="527992"/>
      </a:accent1>
      <a:accent2>
        <a:srgbClr val="458196"/>
      </a:accent2>
      <a:accent3>
        <a:srgbClr val="358890"/>
      </a:accent3>
      <a:accent4>
        <a:srgbClr val="358D80"/>
      </a:accent4>
      <a:accent5>
        <a:srgbClr val="46916A"/>
      </a:accent5>
      <a:accent6>
        <a:srgbClr val="5F924F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1663</Words>
  <Application>Microsoft Office PowerPoint</Application>
  <PresentationFormat>宽屏</PresentationFormat>
  <Paragraphs>236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47</vt:i4>
      </vt:variant>
    </vt:vector>
  </HeadingPairs>
  <TitlesOfParts>
    <vt:vector size="61" baseType="lpstr">
      <vt:lpstr>PT Sans</vt:lpstr>
      <vt:lpstr>汉仪旗黑-85S</vt:lpstr>
      <vt:lpstr>宋体</vt:lpstr>
      <vt:lpstr>微软雅黑</vt:lpstr>
      <vt:lpstr>Arial</vt:lpstr>
      <vt:lpstr>Calibri</vt:lpstr>
      <vt:lpstr>Calibri Light</vt:lpstr>
      <vt:lpstr>Century Gothic</vt:lpstr>
      <vt:lpstr>Franklin Gothic Medium</vt:lpstr>
      <vt:lpstr>Impact</vt:lpstr>
      <vt:lpstr>Wingdings</vt:lpstr>
      <vt:lpstr>默认设计模板</vt:lpstr>
      <vt:lpstr>1_默认设计模板</vt:lpstr>
      <vt:lpstr>1_Office 主题​​</vt:lpstr>
      <vt:lpstr>机械制图与识图（3D版）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机械制图与识图（3D版）</dc:title>
  <dc:creator/>
  <cp:lastModifiedBy>Tim Cook</cp:lastModifiedBy>
  <cp:revision>34</cp:revision>
  <dcterms:created xsi:type="dcterms:W3CDTF">2021-12-18T09:36:00Z</dcterms:created>
  <dcterms:modified xsi:type="dcterms:W3CDTF">2022-09-08T09:26:49Z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4AE49827395944BEBEE6C37BD43045E6</vt:lpwstr>
  </property>
</Properties>
</file>