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  <p:sldMasterId id="2147483692" r:id="rId5"/>
  </p:sldMasterIdLst>
  <p:notesMasterIdLst>
    <p:notesMasterId r:id="rId11"/>
  </p:notesMasterIdLst>
  <p:handoutMasterIdLst>
    <p:handoutMasterId r:id="rId78"/>
  </p:handoutMasterIdLst>
  <p:sldIdLst>
    <p:sldId id="341" r:id="rId6"/>
    <p:sldId id="259" r:id="rId7"/>
    <p:sldId id="262" r:id="rId8"/>
    <p:sldId id="452" r:id="rId9"/>
    <p:sldId id="398" r:id="rId10"/>
    <p:sldId id="453" r:id="rId12"/>
    <p:sldId id="454" r:id="rId13"/>
    <p:sldId id="455" r:id="rId14"/>
    <p:sldId id="456" r:id="rId15"/>
    <p:sldId id="506" r:id="rId16"/>
    <p:sldId id="507" r:id="rId17"/>
    <p:sldId id="508" r:id="rId18"/>
    <p:sldId id="509" r:id="rId19"/>
    <p:sldId id="510" r:id="rId20"/>
    <p:sldId id="511" r:id="rId21"/>
    <p:sldId id="512" r:id="rId22"/>
    <p:sldId id="513" r:id="rId23"/>
    <p:sldId id="514" r:id="rId24"/>
    <p:sldId id="515" r:id="rId25"/>
    <p:sldId id="516" r:id="rId26"/>
    <p:sldId id="273" r:id="rId27"/>
    <p:sldId id="554" r:id="rId28"/>
    <p:sldId id="555" r:id="rId29"/>
    <p:sldId id="556" r:id="rId30"/>
    <p:sldId id="557" r:id="rId31"/>
    <p:sldId id="558" r:id="rId32"/>
    <p:sldId id="559" r:id="rId33"/>
    <p:sldId id="574" r:id="rId34"/>
    <p:sldId id="575" r:id="rId35"/>
    <p:sldId id="577" r:id="rId36"/>
    <p:sldId id="578" r:id="rId37"/>
    <p:sldId id="579" r:id="rId38"/>
    <p:sldId id="580" r:id="rId39"/>
    <p:sldId id="581" r:id="rId40"/>
    <p:sldId id="582" r:id="rId41"/>
    <p:sldId id="583" r:id="rId42"/>
    <p:sldId id="584" r:id="rId43"/>
    <p:sldId id="576" r:id="rId44"/>
    <p:sldId id="573" r:id="rId45"/>
    <p:sldId id="572" r:id="rId46"/>
    <p:sldId id="279" r:id="rId47"/>
    <p:sldId id="571" r:id="rId48"/>
    <p:sldId id="570" r:id="rId49"/>
    <p:sldId id="569" r:id="rId50"/>
    <p:sldId id="568" r:id="rId51"/>
    <p:sldId id="567" r:id="rId52"/>
    <p:sldId id="566" r:id="rId53"/>
    <p:sldId id="565" r:id="rId54"/>
    <p:sldId id="564" r:id="rId55"/>
    <p:sldId id="284" r:id="rId56"/>
    <p:sldId id="563" r:id="rId57"/>
    <p:sldId id="562" r:id="rId58"/>
    <p:sldId id="560" r:id="rId59"/>
    <p:sldId id="561" r:id="rId60"/>
    <p:sldId id="593" r:id="rId61"/>
    <p:sldId id="594" r:id="rId62"/>
    <p:sldId id="595" r:id="rId63"/>
    <p:sldId id="596" r:id="rId64"/>
    <p:sldId id="597" r:id="rId65"/>
    <p:sldId id="598" r:id="rId66"/>
    <p:sldId id="599" r:id="rId67"/>
    <p:sldId id="600" r:id="rId68"/>
    <p:sldId id="287" r:id="rId69"/>
    <p:sldId id="601" r:id="rId70"/>
    <p:sldId id="602" r:id="rId71"/>
    <p:sldId id="615" r:id="rId72"/>
    <p:sldId id="616" r:id="rId73"/>
    <p:sldId id="617" r:id="rId74"/>
    <p:sldId id="618" r:id="rId75"/>
    <p:sldId id="585" r:id="rId76"/>
    <p:sldId id="397" r:id="rId77"/>
  </p:sldIdLst>
  <p:sldSz cx="12192000" cy="6858000"/>
  <p:notesSz cx="6858000" cy="9144000"/>
  <p:custDataLst>
    <p:tags r:id="rId8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1" name="qiu" initials="q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BF9"/>
    <a:srgbClr val="2280EF"/>
    <a:srgbClr val="F49B97"/>
    <a:srgbClr val="EF72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354"/>
        <p:guide pos="384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3" Type="http://schemas.openxmlformats.org/officeDocument/2006/relationships/tags" Target="tags/tag787.xml"/><Relationship Id="rId82" Type="http://schemas.openxmlformats.org/officeDocument/2006/relationships/commentAuthors" Target="commentAuthors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3.xml"/><Relationship Id="rId79" Type="http://schemas.openxmlformats.org/officeDocument/2006/relationships/presProps" Target="presProps.xml"/><Relationship Id="rId78" Type="http://schemas.openxmlformats.org/officeDocument/2006/relationships/handoutMaster" Target="handoutMasters/handoutMaster1.xml"/><Relationship Id="rId77" Type="http://schemas.openxmlformats.org/officeDocument/2006/relationships/slide" Target="slides/slide71.xml"/><Relationship Id="rId76" Type="http://schemas.openxmlformats.org/officeDocument/2006/relationships/slide" Target="slides/slide70.xml"/><Relationship Id="rId75" Type="http://schemas.openxmlformats.org/officeDocument/2006/relationships/slide" Target="slides/slide69.xml"/><Relationship Id="rId74" Type="http://schemas.openxmlformats.org/officeDocument/2006/relationships/slide" Target="slides/slide68.xml"/><Relationship Id="rId73" Type="http://schemas.openxmlformats.org/officeDocument/2006/relationships/slide" Target="slides/slide67.xml"/><Relationship Id="rId72" Type="http://schemas.openxmlformats.org/officeDocument/2006/relationships/slide" Target="slides/slide66.xml"/><Relationship Id="rId71" Type="http://schemas.openxmlformats.org/officeDocument/2006/relationships/slide" Target="slides/slide65.xml"/><Relationship Id="rId70" Type="http://schemas.openxmlformats.org/officeDocument/2006/relationships/slide" Target="slides/slide64.xml"/><Relationship Id="rId7" Type="http://schemas.openxmlformats.org/officeDocument/2006/relationships/slide" Target="slides/slide2.xml"/><Relationship Id="rId69" Type="http://schemas.openxmlformats.org/officeDocument/2006/relationships/slide" Target="slides/slide63.xml"/><Relationship Id="rId68" Type="http://schemas.openxmlformats.org/officeDocument/2006/relationships/slide" Target="slides/slide62.xml"/><Relationship Id="rId67" Type="http://schemas.openxmlformats.org/officeDocument/2006/relationships/slide" Target="slides/slide61.xml"/><Relationship Id="rId66" Type="http://schemas.openxmlformats.org/officeDocument/2006/relationships/slide" Target="slides/slide60.xml"/><Relationship Id="rId65" Type="http://schemas.openxmlformats.org/officeDocument/2006/relationships/slide" Target="slides/slide59.xml"/><Relationship Id="rId64" Type="http://schemas.openxmlformats.org/officeDocument/2006/relationships/slide" Target="slides/slide58.xml"/><Relationship Id="rId63" Type="http://schemas.openxmlformats.org/officeDocument/2006/relationships/slide" Target="slides/slide57.xml"/><Relationship Id="rId62" Type="http://schemas.openxmlformats.org/officeDocument/2006/relationships/slide" Target="slides/slide56.xml"/><Relationship Id="rId61" Type="http://schemas.openxmlformats.org/officeDocument/2006/relationships/slide" Target="slides/slide55.xml"/><Relationship Id="rId60" Type="http://schemas.openxmlformats.org/officeDocument/2006/relationships/slide" Target="slides/slide54.xml"/><Relationship Id="rId6" Type="http://schemas.openxmlformats.org/officeDocument/2006/relationships/slide" Target="slides/slide1.xml"/><Relationship Id="rId59" Type="http://schemas.openxmlformats.org/officeDocument/2006/relationships/slide" Target="slides/slide53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1.jpeg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image" Target="../media/image2.jpeg"/><Relationship Id="rId18" Type="http://schemas.openxmlformats.org/officeDocument/2006/relationships/tags" Target="../tags/tag2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image" Target="../media/image1.jpeg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tags" Target="../tags/tag105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6" Type="http://schemas.openxmlformats.org/officeDocument/2006/relationships/tags" Target="../tags/tag126.xml"/><Relationship Id="rId15" Type="http://schemas.openxmlformats.org/officeDocument/2006/relationships/tags" Target="../tags/tag125.xml"/><Relationship Id="rId14" Type="http://schemas.openxmlformats.org/officeDocument/2006/relationships/tags" Target="../tags/tag124.xml"/><Relationship Id="rId13" Type="http://schemas.openxmlformats.org/officeDocument/2006/relationships/tags" Target="../tags/tag123.xml"/><Relationship Id="rId12" Type="http://schemas.openxmlformats.org/officeDocument/2006/relationships/tags" Target="../tags/tag122.xml"/><Relationship Id="rId11" Type="http://schemas.openxmlformats.org/officeDocument/2006/relationships/tags" Target="../tags/tag121.xml"/><Relationship Id="rId10" Type="http://schemas.openxmlformats.org/officeDocument/2006/relationships/tags" Target="../tags/tag120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" Type="http://schemas.openxmlformats.org/officeDocument/2006/relationships/tags" Target="../tags/tag138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" Type="http://schemas.openxmlformats.org/officeDocument/2006/relationships/tags" Target="../tags/tag151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" Type="http://schemas.openxmlformats.org/officeDocument/2006/relationships/image" Target="../media/image2.jpeg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196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tags" Target="../tags/tag219.xml"/><Relationship Id="rId3" Type="http://schemas.openxmlformats.org/officeDocument/2006/relationships/tags" Target="../tags/tag218.xml"/><Relationship Id="rId2" Type="http://schemas.openxmlformats.org/officeDocument/2006/relationships/tags" Target="../tags/tag217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6" Type="http://schemas.openxmlformats.org/officeDocument/2006/relationships/tags" Target="../tags/tag230.xml"/><Relationship Id="rId5" Type="http://schemas.openxmlformats.org/officeDocument/2006/relationships/tags" Target="../tags/tag229.xml"/><Relationship Id="rId4" Type="http://schemas.openxmlformats.org/officeDocument/2006/relationships/tags" Target="../tags/tag228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tags" Target="../tags/tag231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image" Target="../media/image1.jpeg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250.xml"/><Relationship Id="rId8" Type="http://schemas.openxmlformats.org/officeDocument/2006/relationships/tags" Target="../tags/tag249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tags" Target="../tags/tag243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258.xml"/><Relationship Id="rId8" Type="http://schemas.openxmlformats.org/officeDocument/2006/relationships/tags" Target="../tags/tag257.xml"/><Relationship Id="rId7" Type="http://schemas.openxmlformats.org/officeDocument/2006/relationships/tags" Target="../tags/tag256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1" Type="http://schemas.openxmlformats.org/officeDocument/2006/relationships/tags" Target="../tags/tag260.xml"/><Relationship Id="rId10" Type="http://schemas.openxmlformats.org/officeDocument/2006/relationships/tags" Target="../tags/tag259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268.xml"/><Relationship Id="rId8" Type="http://schemas.openxmlformats.org/officeDocument/2006/relationships/tags" Target="../tags/tag267.xml"/><Relationship Id="rId7" Type="http://schemas.openxmlformats.org/officeDocument/2006/relationships/tags" Target="../tags/tag266.xml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2" Type="http://schemas.openxmlformats.org/officeDocument/2006/relationships/tags" Target="../tags/tag271.xml"/><Relationship Id="rId11" Type="http://schemas.openxmlformats.org/officeDocument/2006/relationships/tags" Target="../tags/tag270.xml"/><Relationship Id="rId10" Type="http://schemas.openxmlformats.org/officeDocument/2006/relationships/tags" Target="../tags/tag269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6" Type="http://schemas.openxmlformats.org/officeDocument/2006/relationships/tags" Target="../tags/tag286.xml"/><Relationship Id="rId15" Type="http://schemas.openxmlformats.org/officeDocument/2006/relationships/tags" Target="../tags/tag285.xml"/><Relationship Id="rId14" Type="http://schemas.openxmlformats.org/officeDocument/2006/relationships/tags" Target="../tags/tag284.xml"/><Relationship Id="rId13" Type="http://schemas.openxmlformats.org/officeDocument/2006/relationships/tags" Target="../tags/tag283.xml"/><Relationship Id="rId12" Type="http://schemas.openxmlformats.org/officeDocument/2006/relationships/tags" Target="../tags/tag282.xml"/><Relationship Id="rId11" Type="http://schemas.openxmlformats.org/officeDocument/2006/relationships/tags" Target="../tags/tag281.xml"/><Relationship Id="rId10" Type="http://schemas.openxmlformats.org/officeDocument/2006/relationships/tags" Target="../tags/tag280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294.xml"/><Relationship Id="rId8" Type="http://schemas.openxmlformats.org/officeDocument/2006/relationships/tags" Target="../tags/tag293.xml"/><Relationship Id="rId7" Type="http://schemas.openxmlformats.org/officeDocument/2006/relationships/tags" Target="../tags/tag292.xml"/><Relationship Id="rId6" Type="http://schemas.openxmlformats.org/officeDocument/2006/relationships/tags" Target="../tags/tag291.xml"/><Relationship Id="rId5" Type="http://schemas.openxmlformats.org/officeDocument/2006/relationships/tags" Target="../tags/tag290.xml"/><Relationship Id="rId4" Type="http://schemas.openxmlformats.org/officeDocument/2006/relationships/tags" Target="../tags/tag289.xml"/><Relationship Id="rId3" Type="http://schemas.openxmlformats.org/officeDocument/2006/relationships/tags" Target="../tags/tag288.xml"/><Relationship Id="rId2" Type="http://schemas.openxmlformats.org/officeDocument/2006/relationships/tags" Target="../tags/tag287.xml"/><Relationship Id="rId12" Type="http://schemas.openxmlformats.org/officeDocument/2006/relationships/tags" Target="../tags/tag297.xml"/><Relationship Id="rId11" Type="http://schemas.openxmlformats.org/officeDocument/2006/relationships/tags" Target="../tags/tag296.xml"/><Relationship Id="rId10" Type="http://schemas.openxmlformats.org/officeDocument/2006/relationships/tags" Target="../tags/tag295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305.xml"/><Relationship Id="rId8" Type="http://schemas.openxmlformats.org/officeDocument/2006/relationships/tags" Target="../tags/tag304.xml"/><Relationship Id="rId7" Type="http://schemas.openxmlformats.org/officeDocument/2006/relationships/tags" Target="../tags/tag303.xml"/><Relationship Id="rId6" Type="http://schemas.openxmlformats.org/officeDocument/2006/relationships/tags" Target="../tags/tag302.xml"/><Relationship Id="rId5" Type="http://schemas.openxmlformats.org/officeDocument/2006/relationships/tags" Target="../tags/tag301.xml"/><Relationship Id="rId4" Type="http://schemas.openxmlformats.org/officeDocument/2006/relationships/tags" Target="../tags/tag300.xml"/><Relationship Id="rId3" Type="http://schemas.openxmlformats.org/officeDocument/2006/relationships/tags" Target="../tags/tag299.xml"/><Relationship Id="rId2" Type="http://schemas.openxmlformats.org/officeDocument/2006/relationships/tags" Target="../tags/tag298.xml"/><Relationship Id="rId14" Type="http://schemas.openxmlformats.org/officeDocument/2006/relationships/tags" Target="../tags/tag310.xml"/><Relationship Id="rId13" Type="http://schemas.openxmlformats.org/officeDocument/2006/relationships/tags" Target="../tags/tag309.xml"/><Relationship Id="rId12" Type="http://schemas.openxmlformats.org/officeDocument/2006/relationships/tags" Target="../tags/tag308.xml"/><Relationship Id="rId11" Type="http://schemas.openxmlformats.org/officeDocument/2006/relationships/tags" Target="../tags/tag307.xml"/><Relationship Id="rId10" Type="http://schemas.openxmlformats.org/officeDocument/2006/relationships/tags" Target="../tags/tag306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318.xml"/><Relationship Id="rId8" Type="http://schemas.openxmlformats.org/officeDocument/2006/relationships/tags" Target="../tags/tag317.xml"/><Relationship Id="rId7" Type="http://schemas.openxmlformats.org/officeDocument/2006/relationships/tags" Target="../tags/tag316.xml"/><Relationship Id="rId6" Type="http://schemas.openxmlformats.org/officeDocument/2006/relationships/tags" Target="../tags/tag315.xml"/><Relationship Id="rId5" Type="http://schemas.openxmlformats.org/officeDocument/2006/relationships/tags" Target="../tags/tag314.xml"/><Relationship Id="rId4" Type="http://schemas.openxmlformats.org/officeDocument/2006/relationships/tags" Target="../tags/tag313.xml"/><Relationship Id="rId3" Type="http://schemas.openxmlformats.org/officeDocument/2006/relationships/tags" Target="../tags/tag312.xml"/><Relationship Id="rId2" Type="http://schemas.openxmlformats.org/officeDocument/2006/relationships/tags" Target="../tags/tag311.xml"/><Relationship Id="rId13" Type="http://schemas.openxmlformats.org/officeDocument/2006/relationships/tags" Target="../tags/tag322.xml"/><Relationship Id="rId12" Type="http://schemas.openxmlformats.org/officeDocument/2006/relationships/tags" Target="../tags/tag321.xml"/><Relationship Id="rId11" Type="http://schemas.openxmlformats.org/officeDocument/2006/relationships/tags" Target="../tags/tag320.xml"/><Relationship Id="rId10" Type="http://schemas.openxmlformats.org/officeDocument/2006/relationships/tags" Target="../tags/tag319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1001395" y="1176655"/>
            <a:ext cx="10189845" cy="450469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sym typeface="+mn-lt"/>
            </a:endParaRPr>
          </a:p>
        </p:txBody>
      </p:sp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660400" y="810260"/>
            <a:ext cx="10871200" cy="523875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401598" y="1850391"/>
            <a:ext cx="5388804" cy="106172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400950" y="2967671"/>
            <a:ext cx="5390100" cy="886780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4400" b="1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3400425" y="3915729"/>
            <a:ext cx="5389563" cy="1168716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0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2330335" y="2141376"/>
            <a:ext cx="7531331" cy="2575249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2078225" y="1931436"/>
            <a:ext cx="8035551" cy="299512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5"/>
            </p:custDataLst>
          </p:nvPr>
        </p:nvGrpSpPr>
        <p:grpSpPr>
          <a:xfrm>
            <a:off x="10277475" y="3101975"/>
            <a:ext cx="1722120" cy="653415"/>
            <a:chOff x="16185" y="4885"/>
            <a:chExt cx="2712" cy="1029"/>
          </a:xfrm>
        </p:grpSpPr>
        <p:sp>
          <p:nvSpPr>
            <p:cNvPr id="13" name="箭头: V 形 12"/>
            <p:cNvSpPr/>
            <p:nvPr userDrawn="1">
              <p:custDataLst>
                <p:tags r:id="rId6"/>
              </p:custDataLst>
            </p:nvPr>
          </p:nvSpPr>
          <p:spPr>
            <a:xfrm>
              <a:off x="17027" y="4885"/>
              <a:ext cx="1028" cy="1029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7"/>
              </p:custDataLst>
            </p:nvPr>
          </p:nvSpPr>
          <p:spPr>
            <a:xfrm>
              <a:off x="17869" y="4885"/>
              <a:ext cx="1028" cy="102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8"/>
              </p:custDataLst>
            </p:nvPr>
          </p:nvSpPr>
          <p:spPr>
            <a:xfrm>
              <a:off x="16185" y="4886"/>
              <a:ext cx="1029" cy="1029"/>
            </a:xfrm>
            <a:prstGeom prst="chevr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 userDrawn="1">
            <p:custDataLst>
              <p:tags r:id="rId9"/>
            </p:custDataLst>
          </p:nvPr>
        </p:nvGrpSpPr>
        <p:grpSpPr>
          <a:xfrm flipH="1">
            <a:off x="202565" y="3153410"/>
            <a:ext cx="1722120" cy="653415"/>
            <a:chOff x="16185" y="4885"/>
            <a:chExt cx="2712" cy="1029"/>
          </a:xfrm>
        </p:grpSpPr>
        <p:sp>
          <p:nvSpPr>
            <p:cNvPr id="20" name="箭头: V 形 11"/>
            <p:cNvSpPr/>
            <p:nvPr userDrawn="1">
              <p:custDataLst>
                <p:tags r:id="rId10"/>
              </p:custDataLst>
            </p:nvPr>
          </p:nvSpPr>
          <p:spPr>
            <a:xfrm>
              <a:off x="17027" y="4885"/>
              <a:ext cx="1028" cy="1029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1" name="箭头: V 形 11"/>
            <p:cNvSpPr/>
            <p:nvPr userDrawn="1">
              <p:custDataLst>
                <p:tags r:id="rId11"/>
              </p:custDataLst>
            </p:nvPr>
          </p:nvSpPr>
          <p:spPr>
            <a:xfrm>
              <a:off x="17869" y="4885"/>
              <a:ext cx="1028" cy="102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箭头: V 形 11"/>
            <p:cNvSpPr/>
            <p:nvPr userDrawn="1">
              <p:custDataLst>
                <p:tags r:id="rId12"/>
              </p:custDataLst>
            </p:nvPr>
          </p:nvSpPr>
          <p:spPr>
            <a:xfrm>
              <a:off x="16185" y="4886"/>
              <a:ext cx="1029" cy="1029"/>
            </a:xfrm>
            <a:prstGeom prst="chevr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640286" y="2386658"/>
            <a:ext cx="6912019" cy="938909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8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4"/>
            </p:custDataLst>
          </p:nvPr>
        </p:nvSpPr>
        <p:spPr>
          <a:xfrm>
            <a:off x="2640286" y="3364536"/>
            <a:ext cx="6912019" cy="48356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2625681" y="3885537"/>
            <a:ext cx="6912019" cy="54835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2330450"/>
            <a:ext cx="6388100" cy="21971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 userDrawn="1">
            <p:custDataLst>
              <p:tags r:id="rId4"/>
            </p:custDataLst>
          </p:nvPr>
        </p:nvCxnSpPr>
        <p:spPr>
          <a:xfrm>
            <a:off x="2832100" y="3517900"/>
            <a:ext cx="673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44482" y="2555324"/>
            <a:ext cx="5851518" cy="87367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44477" y="3586953"/>
            <a:ext cx="5851518" cy="87367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897293" y="944724"/>
            <a:ext cx="10397413" cy="496855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631372" y="544286"/>
            <a:ext cx="10929257" cy="576942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919480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1001395" y="1176655"/>
            <a:ext cx="10189845" cy="450469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sym typeface="+mn-lt"/>
            </a:endParaRPr>
          </a:p>
        </p:txBody>
      </p:sp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660400" y="810260"/>
            <a:ext cx="10871200" cy="523875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401598" y="1850391"/>
            <a:ext cx="5388804" cy="106172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400950" y="2967671"/>
            <a:ext cx="5390100" cy="886780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4400" b="1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3400425" y="3915729"/>
            <a:ext cx="5389563" cy="1168716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0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0384643" y="5721355"/>
            <a:ext cx="1807357" cy="1151392"/>
            <a:chOff x="12844" y="7247"/>
            <a:chExt cx="4968" cy="3165"/>
          </a:xfrm>
        </p:grpSpPr>
        <p:cxnSp>
          <p:nvCxnSpPr>
            <p:cNvPr id="11" name="Straight Connector 10"/>
            <p:cNvCxnSpPr/>
            <p:nvPr userDrawn="1">
              <p:custDataLst>
                <p:tags r:id="rId3"/>
              </p:custDataLst>
            </p:nvPr>
          </p:nvCxnSpPr>
          <p:spPr>
            <a:xfrm flipH="1">
              <a:off x="12844" y="8036"/>
              <a:ext cx="2335" cy="233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2" name="Straight Connector 11"/>
            <p:cNvCxnSpPr/>
            <p:nvPr userDrawn="1">
              <p:custDataLst>
                <p:tags r:id="rId4"/>
              </p:custDataLst>
            </p:nvPr>
          </p:nvCxnSpPr>
          <p:spPr>
            <a:xfrm flipH="1">
              <a:off x="14059" y="7247"/>
              <a:ext cx="3194" cy="316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3" name="Straight Connector 12"/>
            <p:cNvCxnSpPr/>
            <p:nvPr userDrawn="1">
              <p:custDataLst>
                <p:tags r:id="rId5"/>
              </p:custDataLst>
            </p:nvPr>
          </p:nvCxnSpPr>
          <p:spPr>
            <a:xfrm flipH="1">
              <a:off x="16144" y="8691"/>
              <a:ext cx="1668" cy="166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11120120" y="5330190"/>
            <a:ext cx="417195" cy="1096645"/>
            <a:chOff x="17512" y="8394"/>
            <a:chExt cx="657" cy="1727"/>
          </a:xfrm>
        </p:grpSpPr>
        <p:sp>
          <p:nvSpPr>
            <p:cNvPr id="9" name="箭头: V 形 11"/>
            <p:cNvSpPr/>
            <p:nvPr userDrawn="1">
              <p:custDataLst>
                <p:tags r:id="rId4"/>
              </p:custDataLst>
            </p:nvPr>
          </p:nvSpPr>
          <p:spPr>
            <a:xfrm rot="5400000" flipH="1">
              <a:off x="17513" y="8929"/>
              <a:ext cx="655" cy="656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5"/>
              </p:custDataLst>
            </p:nvPr>
          </p:nvSpPr>
          <p:spPr>
            <a:xfrm rot="5400000" flipH="1">
              <a:off x="17513" y="8393"/>
              <a:ext cx="655" cy="656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6"/>
              </p:custDataLst>
            </p:nvPr>
          </p:nvSpPr>
          <p:spPr>
            <a:xfrm rot="5400000" flipH="1">
              <a:off x="17513" y="9465"/>
              <a:ext cx="656" cy="656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-20209" y="5442497"/>
            <a:ext cx="1882664" cy="1415867"/>
            <a:chOff x="12079" y="7245"/>
            <a:chExt cx="5175" cy="3892"/>
          </a:xfrm>
        </p:grpSpPr>
        <p:cxnSp>
          <p:nvCxnSpPr>
            <p:cNvPr id="11" name="Straight Connector 10"/>
            <p:cNvCxnSpPr/>
            <p:nvPr userDrawn="1">
              <p:custDataLst>
                <p:tags r:id="rId4"/>
              </p:custDataLst>
            </p:nvPr>
          </p:nvCxnSpPr>
          <p:spPr>
            <a:xfrm flipH="1">
              <a:off x="12079" y="8036"/>
              <a:ext cx="3101" cy="310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2" name="Straight Connector 11"/>
            <p:cNvCxnSpPr/>
            <p:nvPr userDrawn="1">
              <p:custDataLst>
                <p:tags r:id="rId5"/>
              </p:custDataLst>
            </p:nvPr>
          </p:nvCxnSpPr>
          <p:spPr>
            <a:xfrm flipH="1">
              <a:off x="13971" y="7245"/>
              <a:ext cx="3283" cy="325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3" name="Straight Connector 12"/>
            <p:cNvCxnSpPr/>
            <p:nvPr userDrawn="1">
              <p:custDataLst>
                <p:tags r:id="rId6"/>
              </p:custDataLst>
            </p:nvPr>
          </p:nvCxnSpPr>
          <p:spPr>
            <a:xfrm flipH="1">
              <a:off x="16144" y="9260"/>
              <a:ext cx="1098" cy="110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10647045" y="895350"/>
            <a:ext cx="1047115" cy="398145"/>
            <a:chOff x="10647045" y="895350"/>
            <a:chExt cx="1047115" cy="398145"/>
          </a:xfrm>
        </p:grpSpPr>
        <p:sp>
          <p:nvSpPr>
            <p:cNvPr id="12" name="箭头: V 形 11"/>
            <p:cNvSpPr/>
            <p:nvPr userDrawn="1">
              <p:custDataLst>
                <p:tags r:id="rId4"/>
              </p:custDataLst>
            </p:nvPr>
          </p:nvSpPr>
          <p:spPr>
            <a:xfrm>
              <a:off x="10972165" y="895350"/>
              <a:ext cx="396875" cy="397510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3" name="箭头: V 形 11"/>
            <p:cNvSpPr/>
            <p:nvPr userDrawn="1">
              <p:custDataLst>
                <p:tags r:id="rId5"/>
              </p:custDataLst>
            </p:nvPr>
          </p:nvSpPr>
          <p:spPr>
            <a:xfrm>
              <a:off x="11297285" y="895350"/>
              <a:ext cx="396875" cy="39751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箭头: V 形 11"/>
            <p:cNvSpPr/>
            <p:nvPr userDrawn="1">
              <p:custDataLst>
                <p:tags r:id="rId6"/>
              </p:custDataLst>
            </p:nvPr>
          </p:nvSpPr>
          <p:spPr>
            <a:xfrm>
              <a:off x="10647045" y="895985"/>
              <a:ext cx="397510" cy="397510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 userDrawn="1">
            <p:custDataLst>
              <p:tags r:id="rId7"/>
            </p:custDataLst>
          </p:nvPr>
        </p:nvGrpSpPr>
        <p:grpSpPr>
          <a:xfrm>
            <a:off x="572135" y="946785"/>
            <a:ext cx="1047115" cy="398145"/>
            <a:chOff x="572135" y="946785"/>
            <a:chExt cx="1047115" cy="398145"/>
          </a:xfrm>
        </p:grpSpPr>
        <p:sp>
          <p:nvSpPr>
            <p:cNvPr id="18" name="箭头: V 形 11"/>
            <p:cNvSpPr/>
            <p:nvPr userDrawn="1">
              <p:custDataLst>
                <p:tags r:id="rId8"/>
              </p:custDataLst>
            </p:nvPr>
          </p:nvSpPr>
          <p:spPr>
            <a:xfrm flipH="1">
              <a:off x="897255" y="946785"/>
              <a:ext cx="396875" cy="397510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箭头: V 形 11"/>
            <p:cNvSpPr/>
            <p:nvPr userDrawn="1">
              <p:custDataLst>
                <p:tags r:id="rId9"/>
              </p:custDataLst>
            </p:nvPr>
          </p:nvSpPr>
          <p:spPr>
            <a:xfrm flipH="1">
              <a:off x="572135" y="946785"/>
              <a:ext cx="396875" cy="39751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箭头: V 形 11"/>
            <p:cNvSpPr/>
            <p:nvPr userDrawn="1">
              <p:custDataLst>
                <p:tags r:id="rId10"/>
              </p:custDataLst>
            </p:nvPr>
          </p:nvSpPr>
          <p:spPr>
            <a:xfrm flipH="1">
              <a:off x="1221740" y="947420"/>
              <a:ext cx="397510" cy="397510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11445875" y="5637530"/>
            <a:ext cx="269875" cy="708660"/>
            <a:chOff x="17603" y="8496"/>
            <a:chExt cx="658" cy="1727"/>
          </a:xfrm>
        </p:grpSpPr>
        <p:sp>
          <p:nvSpPr>
            <p:cNvPr id="10" name="箭头: V 形 11"/>
            <p:cNvSpPr/>
            <p:nvPr userDrawn="1">
              <p:custDataLst>
                <p:tags r:id="rId4"/>
              </p:custDataLst>
            </p:nvPr>
          </p:nvSpPr>
          <p:spPr>
            <a:xfrm rot="16200000" flipH="1">
              <a:off x="17604" y="9032"/>
              <a:ext cx="655" cy="656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77500" lnSpcReduction="2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5"/>
              </p:custDataLst>
            </p:nvPr>
          </p:nvSpPr>
          <p:spPr>
            <a:xfrm rot="16200000" flipH="1">
              <a:off x="17604" y="9568"/>
              <a:ext cx="655" cy="656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77500" lnSpcReduction="2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6"/>
              </p:custDataLst>
            </p:nvPr>
          </p:nvSpPr>
          <p:spPr>
            <a:xfrm rot="16200000" flipH="1">
              <a:off x="17605" y="8496"/>
              <a:ext cx="656" cy="656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77500" lnSpcReduction="2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0763885" y="237490"/>
            <a:ext cx="1097280" cy="417195"/>
            <a:chOff x="10763885" y="237490"/>
            <a:chExt cx="1097280" cy="417195"/>
          </a:xfrm>
        </p:grpSpPr>
        <p:sp>
          <p:nvSpPr>
            <p:cNvPr id="8" name="箭头: V 形 11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104245" y="237490"/>
              <a:ext cx="415925" cy="416560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0763885" y="237490"/>
              <a:ext cx="415925" cy="41656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6"/>
              </p:custDataLst>
            </p:nvPr>
          </p:nvSpPr>
          <p:spPr>
            <a:xfrm flipH="1">
              <a:off x="11444605" y="238125"/>
              <a:ext cx="416560" cy="416560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6" name="Straight Connector 9"/>
          <p:cNvCxnSpPr/>
          <p:nvPr userDrawn="1">
            <p:custDataLst>
              <p:tags r:id="rId8"/>
            </p:custDataLst>
          </p:nvPr>
        </p:nvCxnSpPr>
        <p:spPr>
          <a:xfrm flipH="1">
            <a:off x="32385" y="-22860"/>
            <a:ext cx="1496695" cy="149669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1" name="Straight Connector 10"/>
          <p:cNvCxnSpPr/>
          <p:nvPr userDrawn="1">
            <p:custDataLst>
              <p:tags r:id="rId9"/>
            </p:custDataLst>
          </p:nvPr>
        </p:nvCxnSpPr>
        <p:spPr>
          <a:xfrm flipH="1">
            <a:off x="7884795" y="5102860"/>
            <a:ext cx="1754505" cy="175387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2" name="Straight Connector 11"/>
          <p:cNvCxnSpPr/>
          <p:nvPr userDrawn="1">
            <p:custDataLst>
              <p:tags r:id="rId10"/>
            </p:custDataLst>
          </p:nvPr>
        </p:nvCxnSpPr>
        <p:spPr>
          <a:xfrm flipH="1">
            <a:off x="8871585" y="3331845"/>
            <a:ext cx="3335020" cy="333502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3" name="Straight Connector 12"/>
          <p:cNvCxnSpPr/>
          <p:nvPr userDrawn="1">
            <p:custDataLst>
              <p:tags r:id="rId11"/>
            </p:custDataLst>
          </p:nvPr>
        </p:nvCxnSpPr>
        <p:spPr>
          <a:xfrm flipH="1">
            <a:off x="10251440" y="5518785"/>
            <a:ext cx="1059180" cy="105918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4" name="Straight Connector 13"/>
          <p:cNvCxnSpPr/>
          <p:nvPr userDrawn="1">
            <p:custDataLst>
              <p:tags r:id="rId12"/>
            </p:custDataLst>
          </p:nvPr>
        </p:nvCxnSpPr>
        <p:spPr>
          <a:xfrm flipH="1">
            <a:off x="1062355" y="12700"/>
            <a:ext cx="1030605" cy="10312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5" name="Straight Connector 14"/>
          <p:cNvCxnSpPr/>
          <p:nvPr userDrawn="1">
            <p:custDataLst>
              <p:tags r:id="rId13"/>
            </p:custDataLst>
          </p:nvPr>
        </p:nvCxnSpPr>
        <p:spPr>
          <a:xfrm flipH="1">
            <a:off x="559435" y="-8255"/>
            <a:ext cx="2223135" cy="22225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2330335" y="2141376"/>
            <a:ext cx="7531331" cy="2575249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2078225" y="1931436"/>
            <a:ext cx="8035551" cy="299512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grpSp>
        <p:nvGrpSpPr>
          <p:cNvPr id="12" name="组合 11"/>
          <p:cNvGrpSpPr/>
          <p:nvPr userDrawn="1">
            <p:custDataLst>
              <p:tags r:id="rId5"/>
            </p:custDataLst>
          </p:nvPr>
        </p:nvGrpSpPr>
        <p:grpSpPr>
          <a:xfrm>
            <a:off x="10277475" y="3101975"/>
            <a:ext cx="1722120" cy="653415"/>
            <a:chOff x="16185" y="4885"/>
            <a:chExt cx="2712" cy="1029"/>
          </a:xfrm>
        </p:grpSpPr>
        <p:sp>
          <p:nvSpPr>
            <p:cNvPr id="13" name="箭头: V 形 12"/>
            <p:cNvSpPr/>
            <p:nvPr userDrawn="1">
              <p:custDataLst>
                <p:tags r:id="rId6"/>
              </p:custDataLst>
            </p:nvPr>
          </p:nvSpPr>
          <p:spPr>
            <a:xfrm>
              <a:off x="17027" y="4885"/>
              <a:ext cx="1028" cy="1029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7"/>
              </p:custDataLst>
            </p:nvPr>
          </p:nvSpPr>
          <p:spPr>
            <a:xfrm>
              <a:off x="17869" y="4885"/>
              <a:ext cx="1028" cy="102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8"/>
              </p:custDataLst>
            </p:nvPr>
          </p:nvSpPr>
          <p:spPr>
            <a:xfrm>
              <a:off x="16185" y="4886"/>
              <a:ext cx="1029" cy="1029"/>
            </a:xfrm>
            <a:prstGeom prst="chevr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 userDrawn="1">
            <p:custDataLst>
              <p:tags r:id="rId9"/>
            </p:custDataLst>
          </p:nvPr>
        </p:nvGrpSpPr>
        <p:grpSpPr>
          <a:xfrm flipH="1">
            <a:off x="202565" y="3153410"/>
            <a:ext cx="1722120" cy="653415"/>
            <a:chOff x="16185" y="4885"/>
            <a:chExt cx="2712" cy="1029"/>
          </a:xfrm>
        </p:grpSpPr>
        <p:sp>
          <p:nvSpPr>
            <p:cNvPr id="20" name="箭头: V 形 11"/>
            <p:cNvSpPr/>
            <p:nvPr userDrawn="1">
              <p:custDataLst>
                <p:tags r:id="rId10"/>
              </p:custDataLst>
            </p:nvPr>
          </p:nvSpPr>
          <p:spPr>
            <a:xfrm>
              <a:off x="17027" y="4885"/>
              <a:ext cx="1028" cy="1029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1" name="箭头: V 形 11"/>
            <p:cNvSpPr/>
            <p:nvPr userDrawn="1">
              <p:custDataLst>
                <p:tags r:id="rId11"/>
              </p:custDataLst>
            </p:nvPr>
          </p:nvSpPr>
          <p:spPr>
            <a:xfrm>
              <a:off x="17869" y="4885"/>
              <a:ext cx="1028" cy="1029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箭头: V 形 11"/>
            <p:cNvSpPr/>
            <p:nvPr userDrawn="1">
              <p:custDataLst>
                <p:tags r:id="rId12"/>
              </p:custDataLst>
            </p:nvPr>
          </p:nvSpPr>
          <p:spPr>
            <a:xfrm>
              <a:off x="16185" y="4886"/>
              <a:ext cx="1029" cy="1029"/>
            </a:xfrm>
            <a:prstGeom prst="chevr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3"/>
            </p:custDataLst>
          </p:nvPr>
        </p:nvSpPr>
        <p:spPr>
          <a:xfrm>
            <a:off x="2640286" y="2386658"/>
            <a:ext cx="6912019" cy="938909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80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4"/>
            </p:custDataLst>
          </p:nvPr>
        </p:nvSpPr>
        <p:spPr>
          <a:xfrm>
            <a:off x="2640286" y="3364536"/>
            <a:ext cx="6912019" cy="48356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8"/>
            </p:custDataLst>
          </p:nvPr>
        </p:nvSpPr>
        <p:spPr>
          <a:xfrm>
            <a:off x="2625681" y="3885537"/>
            <a:ext cx="6912019" cy="548351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2330450"/>
            <a:ext cx="6388100" cy="2197100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 userDrawn="1">
            <p:custDataLst>
              <p:tags r:id="rId4"/>
            </p:custDataLst>
          </p:nvPr>
        </p:nvCxnSpPr>
        <p:spPr>
          <a:xfrm>
            <a:off x="2832100" y="3517900"/>
            <a:ext cx="6731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244482" y="2555324"/>
            <a:ext cx="5851518" cy="873676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4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244477" y="3586953"/>
            <a:ext cx="5851518" cy="873673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897293" y="944724"/>
            <a:ext cx="10397413" cy="4968552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631372" y="544286"/>
            <a:ext cx="10929257" cy="5769429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919480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blipFill dpi="0" rotWithShape="1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1001395" y="1176655"/>
            <a:ext cx="10189845" cy="4504690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sym typeface="+mn-lt"/>
            </a:endParaRPr>
          </a:p>
        </p:txBody>
      </p:sp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660400" y="810260"/>
            <a:ext cx="10871200" cy="523875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401598" y="1850391"/>
            <a:ext cx="5388804" cy="1061720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6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400950" y="2967671"/>
            <a:ext cx="5390100" cy="886780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4400" b="1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10"/>
            </p:custDataLst>
          </p:nvPr>
        </p:nvSpPr>
        <p:spPr>
          <a:xfrm>
            <a:off x="3400425" y="3915729"/>
            <a:ext cx="5389563" cy="1168716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buNone/>
              <a:defRPr sz="2000" baseline="0"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10384643" y="5721355"/>
            <a:ext cx="1807357" cy="1151392"/>
            <a:chOff x="12844" y="7247"/>
            <a:chExt cx="4968" cy="3165"/>
          </a:xfrm>
        </p:grpSpPr>
        <p:cxnSp>
          <p:nvCxnSpPr>
            <p:cNvPr id="11" name="Straight Connector 10"/>
            <p:cNvCxnSpPr/>
            <p:nvPr userDrawn="1">
              <p:custDataLst>
                <p:tags r:id="rId3"/>
              </p:custDataLst>
            </p:nvPr>
          </p:nvCxnSpPr>
          <p:spPr>
            <a:xfrm flipH="1">
              <a:off x="12844" y="8036"/>
              <a:ext cx="2335" cy="233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2" name="Straight Connector 11"/>
            <p:cNvCxnSpPr/>
            <p:nvPr userDrawn="1">
              <p:custDataLst>
                <p:tags r:id="rId4"/>
              </p:custDataLst>
            </p:nvPr>
          </p:nvCxnSpPr>
          <p:spPr>
            <a:xfrm flipH="1">
              <a:off x="14059" y="7247"/>
              <a:ext cx="3194" cy="316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3" name="Straight Connector 12"/>
            <p:cNvCxnSpPr/>
            <p:nvPr userDrawn="1">
              <p:custDataLst>
                <p:tags r:id="rId5"/>
              </p:custDataLst>
            </p:nvPr>
          </p:nvCxnSpPr>
          <p:spPr>
            <a:xfrm flipH="1">
              <a:off x="16144" y="8691"/>
              <a:ext cx="1668" cy="166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3"/>
            </p:custDataLst>
          </p:nvPr>
        </p:nvGrpSpPr>
        <p:grpSpPr>
          <a:xfrm>
            <a:off x="11120120" y="5330190"/>
            <a:ext cx="417195" cy="1096645"/>
            <a:chOff x="17512" y="8394"/>
            <a:chExt cx="657" cy="1727"/>
          </a:xfrm>
        </p:grpSpPr>
        <p:sp>
          <p:nvSpPr>
            <p:cNvPr id="9" name="箭头: V 形 11"/>
            <p:cNvSpPr/>
            <p:nvPr userDrawn="1">
              <p:custDataLst>
                <p:tags r:id="rId4"/>
              </p:custDataLst>
            </p:nvPr>
          </p:nvSpPr>
          <p:spPr>
            <a:xfrm rot="5400000" flipH="1">
              <a:off x="17513" y="8929"/>
              <a:ext cx="655" cy="656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5"/>
              </p:custDataLst>
            </p:nvPr>
          </p:nvSpPr>
          <p:spPr>
            <a:xfrm rot="5400000" flipH="1">
              <a:off x="17513" y="8393"/>
              <a:ext cx="655" cy="656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6"/>
              </p:custDataLst>
            </p:nvPr>
          </p:nvSpPr>
          <p:spPr>
            <a:xfrm rot="5400000" flipH="1">
              <a:off x="17513" y="9465"/>
              <a:ext cx="656" cy="656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-20209" y="5442497"/>
            <a:ext cx="1882664" cy="1415867"/>
            <a:chOff x="12079" y="7245"/>
            <a:chExt cx="5175" cy="3892"/>
          </a:xfrm>
        </p:grpSpPr>
        <p:cxnSp>
          <p:nvCxnSpPr>
            <p:cNvPr id="11" name="Straight Connector 10"/>
            <p:cNvCxnSpPr/>
            <p:nvPr userDrawn="1">
              <p:custDataLst>
                <p:tags r:id="rId4"/>
              </p:custDataLst>
            </p:nvPr>
          </p:nvCxnSpPr>
          <p:spPr>
            <a:xfrm flipH="1">
              <a:off x="12079" y="8036"/>
              <a:ext cx="3101" cy="310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2" name="Straight Connector 11"/>
            <p:cNvCxnSpPr/>
            <p:nvPr userDrawn="1">
              <p:custDataLst>
                <p:tags r:id="rId5"/>
              </p:custDataLst>
            </p:nvPr>
          </p:nvCxnSpPr>
          <p:spPr>
            <a:xfrm flipH="1">
              <a:off x="13971" y="7245"/>
              <a:ext cx="3283" cy="325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3" name="Straight Connector 12"/>
            <p:cNvCxnSpPr/>
            <p:nvPr userDrawn="1">
              <p:custDataLst>
                <p:tags r:id="rId6"/>
              </p:custDataLst>
            </p:nvPr>
          </p:nvCxnSpPr>
          <p:spPr>
            <a:xfrm flipH="1">
              <a:off x="16144" y="9260"/>
              <a:ext cx="1098" cy="110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8" name="组合 7"/>
          <p:cNvGrpSpPr/>
          <p:nvPr userDrawn="1">
            <p:custDataLst>
              <p:tags r:id="rId3"/>
            </p:custDataLst>
          </p:nvPr>
        </p:nvGrpSpPr>
        <p:grpSpPr>
          <a:xfrm>
            <a:off x="10647045" y="895350"/>
            <a:ext cx="1047115" cy="398145"/>
            <a:chOff x="10647045" y="895350"/>
            <a:chExt cx="1047115" cy="398145"/>
          </a:xfrm>
        </p:grpSpPr>
        <p:sp>
          <p:nvSpPr>
            <p:cNvPr id="12" name="箭头: V 形 11"/>
            <p:cNvSpPr/>
            <p:nvPr userDrawn="1">
              <p:custDataLst>
                <p:tags r:id="rId4"/>
              </p:custDataLst>
            </p:nvPr>
          </p:nvSpPr>
          <p:spPr>
            <a:xfrm>
              <a:off x="10972165" y="895350"/>
              <a:ext cx="396875" cy="397510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3" name="箭头: V 形 11"/>
            <p:cNvSpPr/>
            <p:nvPr userDrawn="1">
              <p:custDataLst>
                <p:tags r:id="rId5"/>
              </p:custDataLst>
            </p:nvPr>
          </p:nvSpPr>
          <p:spPr>
            <a:xfrm>
              <a:off x="11297285" y="895350"/>
              <a:ext cx="396875" cy="39751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箭头: V 形 11"/>
            <p:cNvSpPr/>
            <p:nvPr userDrawn="1">
              <p:custDataLst>
                <p:tags r:id="rId6"/>
              </p:custDataLst>
            </p:nvPr>
          </p:nvSpPr>
          <p:spPr>
            <a:xfrm>
              <a:off x="10647045" y="895985"/>
              <a:ext cx="397510" cy="397510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 userDrawn="1">
            <p:custDataLst>
              <p:tags r:id="rId7"/>
            </p:custDataLst>
          </p:nvPr>
        </p:nvGrpSpPr>
        <p:grpSpPr>
          <a:xfrm>
            <a:off x="572135" y="946785"/>
            <a:ext cx="1047115" cy="398145"/>
            <a:chOff x="572135" y="946785"/>
            <a:chExt cx="1047115" cy="398145"/>
          </a:xfrm>
        </p:grpSpPr>
        <p:sp>
          <p:nvSpPr>
            <p:cNvPr id="18" name="箭头: V 形 11"/>
            <p:cNvSpPr/>
            <p:nvPr userDrawn="1">
              <p:custDataLst>
                <p:tags r:id="rId8"/>
              </p:custDataLst>
            </p:nvPr>
          </p:nvSpPr>
          <p:spPr>
            <a:xfrm flipH="1">
              <a:off x="897255" y="946785"/>
              <a:ext cx="396875" cy="397510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箭头: V 形 11"/>
            <p:cNvSpPr/>
            <p:nvPr userDrawn="1">
              <p:custDataLst>
                <p:tags r:id="rId9"/>
              </p:custDataLst>
            </p:nvPr>
          </p:nvSpPr>
          <p:spPr>
            <a:xfrm flipH="1">
              <a:off x="572135" y="946785"/>
              <a:ext cx="396875" cy="39751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箭头: V 形 11"/>
            <p:cNvSpPr/>
            <p:nvPr userDrawn="1">
              <p:custDataLst>
                <p:tags r:id="rId10"/>
              </p:custDataLst>
            </p:nvPr>
          </p:nvSpPr>
          <p:spPr>
            <a:xfrm flipH="1">
              <a:off x="1221740" y="947420"/>
              <a:ext cx="397510" cy="397510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6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11" name="组合 10"/>
          <p:cNvGrpSpPr/>
          <p:nvPr userDrawn="1">
            <p:custDataLst>
              <p:tags r:id="rId3"/>
            </p:custDataLst>
          </p:nvPr>
        </p:nvGrpSpPr>
        <p:grpSpPr>
          <a:xfrm>
            <a:off x="11445875" y="5637530"/>
            <a:ext cx="269875" cy="708660"/>
            <a:chOff x="17603" y="8496"/>
            <a:chExt cx="658" cy="1727"/>
          </a:xfrm>
        </p:grpSpPr>
        <p:sp>
          <p:nvSpPr>
            <p:cNvPr id="10" name="箭头: V 形 11"/>
            <p:cNvSpPr/>
            <p:nvPr userDrawn="1">
              <p:custDataLst>
                <p:tags r:id="rId4"/>
              </p:custDataLst>
            </p:nvPr>
          </p:nvSpPr>
          <p:spPr>
            <a:xfrm rot="16200000" flipH="1">
              <a:off x="17604" y="9032"/>
              <a:ext cx="655" cy="656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77500" lnSpcReduction="2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5"/>
              </p:custDataLst>
            </p:nvPr>
          </p:nvSpPr>
          <p:spPr>
            <a:xfrm rot="16200000" flipH="1">
              <a:off x="17604" y="9568"/>
              <a:ext cx="655" cy="656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77500" lnSpcReduction="2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6"/>
              </p:custDataLst>
            </p:nvPr>
          </p:nvSpPr>
          <p:spPr>
            <a:xfrm rot="16200000" flipH="1">
              <a:off x="17605" y="8496"/>
              <a:ext cx="656" cy="656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77500" lnSpcReduction="20000"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>
            <a:off x="10763885" y="237490"/>
            <a:ext cx="1097280" cy="417195"/>
            <a:chOff x="10763885" y="237490"/>
            <a:chExt cx="1097280" cy="417195"/>
          </a:xfrm>
        </p:grpSpPr>
        <p:sp>
          <p:nvSpPr>
            <p:cNvPr id="8" name="箭头: V 形 11"/>
            <p:cNvSpPr/>
            <p:nvPr userDrawn="1">
              <p:custDataLst>
                <p:tags r:id="rId4"/>
              </p:custDataLst>
            </p:nvPr>
          </p:nvSpPr>
          <p:spPr>
            <a:xfrm flipH="1">
              <a:off x="11104245" y="237490"/>
              <a:ext cx="415925" cy="416560"/>
            </a:xfrm>
            <a:prstGeom prst="chevron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4" name="箭头: V 形 11"/>
            <p:cNvSpPr/>
            <p:nvPr userDrawn="1">
              <p:custDataLst>
                <p:tags r:id="rId5"/>
              </p:custDataLst>
            </p:nvPr>
          </p:nvSpPr>
          <p:spPr>
            <a:xfrm flipH="1">
              <a:off x="10763885" y="237490"/>
              <a:ext cx="415925" cy="416560"/>
            </a:xfrm>
            <a:prstGeom prst="chevron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  <p:sp>
          <p:nvSpPr>
            <p:cNvPr id="15" name="箭头: V 形 11"/>
            <p:cNvSpPr/>
            <p:nvPr userDrawn="1">
              <p:custDataLst>
                <p:tags r:id="rId6"/>
              </p:custDataLst>
            </p:nvPr>
          </p:nvSpPr>
          <p:spPr>
            <a:xfrm flipH="1">
              <a:off x="11444605" y="238125"/>
              <a:ext cx="416560" cy="416560"/>
            </a:xfrm>
            <a:prstGeom prst="chevron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 sz="18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6" name="Straight Connector 9"/>
          <p:cNvCxnSpPr/>
          <p:nvPr userDrawn="1">
            <p:custDataLst>
              <p:tags r:id="rId8"/>
            </p:custDataLst>
          </p:nvPr>
        </p:nvCxnSpPr>
        <p:spPr>
          <a:xfrm flipH="1">
            <a:off x="32385" y="-22860"/>
            <a:ext cx="1496695" cy="149669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1" name="Straight Connector 10"/>
          <p:cNvCxnSpPr/>
          <p:nvPr userDrawn="1">
            <p:custDataLst>
              <p:tags r:id="rId9"/>
            </p:custDataLst>
          </p:nvPr>
        </p:nvCxnSpPr>
        <p:spPr>
          <a:xfrm flipH="1">
            <a:off x="7884795" y="5102860"/>
            <a:ext cx="1754505" cy="175387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2" name="Straight Connector 11"/>
          <p:cNvCxnSpPr/>
          <p:nvPr userDrawn="1">
            <p:custDataLst>
              <p:tags r:id="rId10"/>
            </p:custDataLst>
          </p:nvPr>
        </p:nvCxnSpPr>
        <p:spPr>
          <a:xfrm flipH="1">
            <a:off x="8871585" y="3331845"/>
            <a:ext cx="3335020" cy="333502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3" name="Straight Connector 12"/>
          <p:cNvCxnSpPr/>
          <p:nvPr userDrawn="1">
            <p:custDataLst>
              <p:tags r:id="rId11"/>
            </p:custDataLst>
          </p:nvPr>
        </p:nvCxnSpPr>
        <p:spPr>
          <a:xfrm flipH="1">
            <a:off x="10251440" y="5518785"/>
            <a:ext cx="1059180" cy="105918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4" name="Straight Connector 13"/>
          <p:cNvCxnSpPr/>
          <p:nvPr userDrawn="1">
            <p:custDataLst>
              <p:tags r:id="rId12"/>
            </p:custDataLst>
          </p:nvPr>
        </p:nvCxnSpPr>
        <p:spPr>
          <a:xfrm flipH="1">
            <a:off x="1062355" y="12700"/>
            <a:ext cx="1030605" cy="103124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  <p:cxnSp>
        <p:nvCxnSpPr>
          <p:cNvPr id="15" name="Straight Connector 14"/>
          <p:cNvCxnSpPr/>
          <p:nvPr userDrawn="1">
            <p:custDataLst>
              <p:tags r:id="rId13"/>
            </p:custDataLst>
          </p:nvPr>
        </p:nvCxnSpPr>
        <p:spPr>
          <a:xfrm flipH="1">
            <a:off x="559435" y="-8255"/>
            <a:ext cx="2223135" cy="22225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rgbClr val="EBEBEB"/>
          </a:lnRef>
          <a:fillRef idx="0">
            <a:srgbClr val="EBEBEB"/>
          </a:fillRef>
          <a:effectRef idx="0">
            <a:srgbClr val="EBEBEB"/>
          </a:effectRef>
          <a:fontRef idx="minor">
            <a:srgbClr val="3C3C4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5" Type="http://schemas.openxmlformats.org/officeDocument/2006/relationships/theme" Target="../theme/theme3.xml"/><Relationship Id="rId24" Type="http://schemas.openxmlformats.org/officeDocument/2006/relationships/tags" Target="../tags/tag168.xml"/><Relationship Id="rId23" Type="http://schemas.openxmlformats.org/officeDocument/2006/relationships/tags" Target="../tags/tag167.xml"/><Relationship Id="rId22" Type="http://schemas.openxmlformats.org/officeDocument/2006/relationships/tags" Target="../tags/tag166.xml"/><Relationship Id="rId21" Type="http://schemas.openxmlformats.org/officeDocument/2006/relationships/tags" Target="../tags/tag165.xml"/><Relationship Id="rId20" Type="http://schemas.openxmlformats.org/officeDocument/2006/relationships/tags" Target="../tags/tag164.xml"/><Relationship Id="rId2" Type="http://schemas.openxmlformats.org/officeDocument/2006/relationships/slideLayout" Target="../slideLayouts/slideLayout25.xml"/><Relationship Id="rId19" Type="http://schemas.openxmlformats.org/officeDocument/2006/relationships/tags" Target="../tags/tag163.xml"/><Relationship Id="rId18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6" Type="http://schemas.openxmlformats.org/officeDocument/2006/relationships/theme" Target="../theme/theme4.xml"/><Relationship Id="rId25" Type="http://schemas.openxmlformats.org/officeDocument/2006/relationships/tags" Target="../tags/tag328.xml"/><Relationship Id="rId24" Type="http://schemas.openxmlformats.org/officeDocument/2006/relationships/tags" Target="../tags/tag327.xml"/><Relationship Id="rId23" Type="http://schemas.openxmlformats.org/officeDocument/2006/relationships/tags" Target="../tags/tag326.xml"/><Relationship Id="rId22" Type="http://schemas.openxmlformats.org/officeDocument/2006/relationships/tags" Target="../tags/tag325.xml"/><Relationship Id="rId21" Type="http://schemas.openxmlformats.org/officeDocument/2006/relationships/tags" Target="../tags/tag324.xml"/><Relationship Id="rId20" Type="http://schemas.openxmlformats.org/officeDocument/2006/relationships/tags" Target="../tags/tag323.xml"/><Relationship Id="rId2" Type="http://schemas.openxmlformats.org/officeDocument/2006/relationships/slideLayout" Target="../slideLayouts/slideLayout43.xml"/><Relationship Id="rId19" Type="http://schemas.openxmlformats.org/officeDocument/2006/relationships/slideLayout" Target="../slideLayouts/slideLayout60.xml"/><Relationship Id="rId18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58.xml"/><Relationship Id="rId16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56.xml"/><Relationship Id="rId14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4.xml"/><Relationship Id="rId5" Type="http://schemas.openxmlformats.org/officeDocument/2006/relationships/tags" Target="../tags/tag332.xml"/><Relationship Id="rId4" Type="http://schemas.openxmlformats.org/officeDocument/2006/relationships/tags" Target="../tags/tag331.xml"/><Relationship Id="rId3" Type="http://schemas.openxmlformats.org/officeDocument/2006/relationships/tags" Target="../tags/tag330.xml"/><Relationship Id="rId2" Type="http://schemas.openxmlformats.org/officeDocument/2006/relationships/tags" Target="../tags/tag329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hyperlink" Target="file:///G:\&#26426;&#26800;&#21046;&#22270;\&#23616;&#37096;&#35270;&#22270;\&#23616;&#37096;&#35270;&#22270;.exe" TargetMode="External"/><Relationship Id="rId7" Type="http://schemas.openxmlformats.org/officeDocument/2006/relationships/image" Target="../media/image12.png"/><Relationship Id="rId6" Type="http://schemas.openxmlformats.org/officeDocument/2006/relationships/tags" Target="../tags/tag389.xml"/><Relationship Id="rId5" Type="http://schemas.openxmlformats.org/officeDocument/2006/relationships/tags" Target="../tags/tag388.xml"/><Relationship Id="rId4" Type="http://schemas.openxmlformats.org/officeDocument/2006/relationships/tags" Target="../tags/tag387.xml"/><Relationship Id="rId3" Type="http://schemas.openxmlformats.org/officeDocument/2006/relationships/tags" Target="../tags/tag386.xml"/><Relationship Id="rId2" Type="http://schemas.openxmlformats.org/officeDocument/2006/relationships/tags" Target="../tags/tag38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90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96.xml"/><Relationship Id="rId7" Type="http://schemas.openxmlformats.org/officeDocument/2006/relationships/image" Target="../media/image14.png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03.xml"/><Relationship Id="rId8" Type="http://schemas.openxmlformats.org/officeDocument/2006/relationships/tags" Target="../tags/tag402.xml"/><Relationship Id="rId7" Type="http://schemas.openxmlformats.org/officeDocument/2006/relationships/tags" Target="../tags/tag401.xml"/><Relationship Id="rId6" Type="http://schemas.openxmlformats.org/officeDocument/2006/relationships/image" Target="../media/image15.png"/><Relationship Id="rId5" Type="http://schemas.openxmlformats.org/officeDocument/2006/relationships/tags" Target="../tags/tag400.xml"/><Relationship Id="rId4" Type="http://schemas.openxmlformats.org/officeDocument/2006/relationships/tags" Target="../tags/tag399.xml"/><Relationship Id="rId3" Type="http://schemas.openxmlformats.org/officeDocument/2006/relationships/tags" Target="../tags/tag398.xml"/><Relationship Id="rId2" Type="http://schemas.openxmlformats.org/officeDocument/2006/relationships/tags" Target="../tags/tag39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04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411.xml"/><Relationship Id="rId7" Type="http://schemas.openxmlformats.org/officeDocument/2006/relationships/tags" Target="../tags/tag410.xml"/><Relationship Id="rId6" Type="http://schemas.openxmlformats.org/officeDocument/2006/relationships/tags" Target="../tags/tag409.xml"/><Relationship Id="rId5" Type="http://schemas.openxmlformats.org/officeDocument/2006/relationships/tags" Target="../tags/tag408.xml"/><Relationship Id="rId4" Type="http://schemas.openxmlformats.org/officeDocument/2006/relationships/tags" Target="../tags/tag407.xml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13.xml"/><Relationship Id="rId12" Type="http://schemas.openxmlformats.org/officeDocument/2006/relationships/image" Target="../media/image13.png"/><Relationship Id="rId11" Type="http://schemas.openxmlformats.org/officeDocument/2006/relationships/hyperlink" Target="file:///G:\&#26426;&#26800;&#21046;&#22270;\&#26012;&#35270;&#22270;\&#26012;&#35270;&#22270;.exe" TargetMode="External"/><Relationship Id="rId10" Type="http://schemas.openxmlformats.org/officeDocument/2006/relationships/tags" Target="../tags/tag41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tags" Target="../tags/tag419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tags" Target="../tags/tag416.xml"/><Relationship Id="rId4" Type="http://schemas.openxmlformats.org/officeDocument/2006/relationships/image" Target="../media/image17.png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21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image" Target="../media/image18.png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36.xml"/><Relationship Id="rId8" Type="http://schemas.openxmlformats.org/officeDocument/2006/relationships/tags" Target="../tags/tag435.xml"/><Relationship Id="rId7" Type="http://schemas.openxmlformats.org/officeDocument/2006/relationships/tags" Target="../tags/tag434.xml"/><Relationship Id="rId6" Type="http://schemas.openxmlformats.org/officeDocument/2006/relationships/tags" Target="../tags/tag433.xml"/><Relationship Id="rId5" Type="http://schemas.openxmlformats.org/officeDocument/2006/relationships/tags" Target="../tags/tag432.xml"/><Relationship Id="rId4" Type="http://schemas.openxmlformats.org/officeDocument/2006/relationships/tags" Target="../tags/tag431.xml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439.xml"/><Relationship Id="rId13" Type="http://schemas.openxmlformats.org/officeDocument/2006/relationships/image" Target="../media/image20.png"/><Relationship Id="rId12" Type="http://schemas.openxmlformats.org/officeDocument/2006/relationships/tags" Target="../tags/tag438.xml"/><Relationship Id="rId11" Type="http://schemas.openxmlformats.org/officeDocument/2006/relationships/image" Target="../media/image19.png"/><Relationship Id="rId10" Type="http://schemas.openxmlformats.org/officeDocument/2006/relationships/tags" Target="../tags/tag437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1.png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tags" Target="../tags/tag444.xml"/><Relationship Id="rId5" Type="http://schemas.openxmlformats.org/officeDocument/2006/relationships/tags" Target="../tags/tag443.xml"/><Relationship Id="rId4" Type="http://schemas.openxmlformats.org/officeDocument/2006/relationships/tags" Target="../tags/tag442.xml"/><Relationship Id="rId3" Type="http://schemas.openxmlformats.org/officeDocument/2006/relationships/tags" Target="../tags/tag441.xml"/><Relationship Id="rId2" Type="http://schemas.openxmlformats.org/officeDocument/2006/relationships/tags" Target="../tags/tag440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4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55.xml"/><Relationship Id="rId8" Type="http://schemas.openxmlformats.org/officeDocument/2006/relationships/tags" Target="../tags/tag454.xml"/><Relationship Id="rId7" Type="http://schemas.openxmlformats.org/officeDocument/2006/relationships/tags" Target="../tags/tag453.xml"/><Relationship Id="rId6" Type="http://schemas.openxmlformats.org/officeDocument/2006/relationships/tags" Target="../tags/tag452.xml"/><Relationship Id="rId5" Type="http://schemas.openxmlformats.org/officeDocument/2006/relationships/tags" Target="../tags/tag451.xml"/><Relationship Id="rId4" Type="http://schemas.openxmlformats.org/officeDocument/2006/relationships/tags" Target="../tags/tag450.xml"/><Relationship Id="rId3" Type="http://schemas.openxmlformats.org/officeDocument/2006/relationships/tags" Target="../tags/tag449.xml"/><Relationship Id="rId2" Type="http://schemas.openxmlformats.org/officeDocument/2006/relationships/tags" Target="../tags/tag448.xml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461.xml"/><Relationship Id="rId15" Type="http://schemas.openxmlformats.org/officeDocument/2006/relationships/tags" Target="../tags/tag460.xml"/><Relationship Id="rId14" Type="http://schemas.openxmlformats.org/officeDocument/2006/relationships/tags" Target="../tags/tag459.xml"/><Relationship Id="rId13" Type="http://schemas.openxmlformats.org/officeDocument/2006/relationships/image" Target="../media/image22.png"/><Relationship Id="rId12" Type="http://schemas.openxmlformats.org/officeDocument/2006/relationships/tags" Target="../tags/tag458.xml"/><Relationship Id="rId11" Type="http://schemas.openxmlformats.org/officeDocument/2006/relationships/tags" Target="../tags/tag457.xml"/><Relationship Id="rId10" Type="http://schemas.openxmlformats.org/officeDocument/2006/relationships/tags" Target="../tags/tag456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69.xml"/><Relationship Id="rId8" Type="http://schemas.openxmlformats.org/officeDocument/2006/relationships/tags" Target="../tags/tag468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tags" Target="../tags/tag463.xml"/><Relationship Id="rId2" Type="http://schemas.openxmlformats.org/officeDocument/2006/relationships/tags" Target="../tags/tag46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471.xml"/><Relationship Id="rId11" Type="http://schemas.openxmlformats.org/officeDocument/2006/relationships/image" Target="../media/image23.png"/><Relationship Id="rId10" Type="http://schemas.openxmlformats.org/officeDocument/2006/relationships/tags" Target="../tags/tag470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tags" Target="../tags/tag333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tags" Target="../tags/tag475.xml"/><Relationship Id="rId5" Type="http://schemas.openxmlformats.org/officeDocument/2006/relationships/tags" Target="../tags/tag474.xml"/><Relationship Id="rId4" Type="http://schemas.openxmlformats.org/officeDocument/2006/relationships/image" Target="../media/image24.png"/><Relationship Id="rId3" Type="http://schemas.openxmlformats.org/officeDocument/2006/relationships/tags" Target="../tags/tag473.xml"/><Relationship Id="rId2" Type="http://schemas.openxmlformats.org/officeDocument/2006/relationships/tags" Target="../tags/tag47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479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80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88.xml"/><Relationship Id="rId8" Type="http://schemas.openxmlformats.org/officeDocument/2006/relationships/tags" Target="../tags/tag487.xml"/><Relationship Id="rId7" Type="http://schemas.openxmlformats.org/officeDocument/2006/relationships/tags" Target="../tags/tag486.xml"/><Relationship Id="rId6" Type="http://schemas.openxmlformats.org/officeDocument/2006/relationships/tags" Target="../tags/tag485.xml"/><Relationship Id="rId5" Type="http://schemas.openxmlformats.org/officeDocument/2006/relationships/tags" Target="../tags/tag484.xml"/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89.xml"/><Relationship Id="rId12" Type="http://schemas.openxmlformats.org/officeDocument/2006/relationships/image" Target="../media/image13.png"/><Relationship Id="rId11" Type="http://schemas.openxmlformats.org/officeDocument/2006/relationships/hyperlink" Target="file:///G:\&#26426;&#26800;&#21046;&#22270;\&#21078;&#35270;&#22270;&#30340;&#27010;&#24565;\&#21078;&#35270;&#22270;&#30340;&#27010;&#24565;.exe" TargetMode="External"/><Relationship Id="rId10" Type="http://schemas.openxmlformats.org/officeDocument/2006/relationships/image" Target="../media/image25.png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494.xml"/><Relationship Id="rId6" Type="http://schemas.openxmlformats.org/officeDocument/2006/relationships/image" Target="../media/image26.png"/><Relationship Id="rId5" Type="http://schemas.openxmlformats.org/officeDocument/2006/relationships/tags" Target="../tags/tag493.xml"/><Relationship Id="rId4" Type="http://schemas.openxmlformats.org/officeDocument/2006/relationships/tags" Target="../tags/tag492.xml"/><Relationship Id="rId3" Type="http://schemas.openxmlformats.org/officeDocument/2006/relationships/tags" Target="../tags/tag491.xml"/><Relationship Id="rId2" Type="http://schemas.openxmlformats.org/officeDocument/2006/relationships/tags" Target="../tags/tag490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01.xml"/><Relationship Id="rId8" Type="http://schemas.openxmlformats.org/officeDocument/2006/relationships/tags" Target="../tags/tag500.xml"/><Relationship Id="rId7" Type="http://schemas.openxmlformats.org/officeDocument/2006/relationships/tags" Target="../tags/tag499.xml"/><Relationship Id="rId6" Type="http://schemas.openxmlformats.org/officeDocument/2006/relationships/image" Target="../media/image27.png"/><Relationship Id="rId5" Type="http://schemas.openxmlformats.org/officeDocument/2006/relationships/tags" Target="../tags/tag498.xml"/><Relationship Id="rId4" Type="http://schemas.openxmlformats.org/officeDocument/2006/relationships/tags" Target="../tags/tag497.xml"/><Relationship Id="rId3" Type="http://schemas.openxmlformats.org/officeDocument/2006/relationships/tags" Target="../tags/tag496.xml"/><Relationship Id="rId2" Type="http://schemas.openxmlformats.org/officeDocument/2006/relationships/tags" Target="../tags/tag49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08.xml"/><Relationship Id="rId8" Type="http://schemas.openxmlformats.org/officeDocument/2006/relationships/image" Target="../media/image28.png"/><Relationship Id="rId7" Type="http://schemas.openxmlformats.org/officeDocument/2006/relationships/tags" Target="../tags/tag507.xml"/><Relationship Id="rId6" Type="http://schemas.openxmlformats.org/officeDocument/2006/relationships/tags" Target="../tags/tag506.xml"/><Relationship Id="rId5" Type="http://schemas.openxmlformats.org/officeDocument/2006/relationships/tags" Target="../tags/tag505.xml"/><Relationship Id="rId4" Type="http://schemas.openxmlformats.org/officeDocument/2006/relationships/tags" Target="../tags/tag504.xml"/><Relationship Id="rId3" Type="http://schemas.openxmlformats.org/officeDocument/2006/relationships/tags" Target="../tags/tag503.xml"/><Relationship Id="rId2" Type="http://schemas.openxmlformats.org/officeDocument/2006/relationships/tags" Target="../tags/tag50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15.xml"/><Relationship Id="rId8" Type="http://schemas.openxmlformats.org/officeDocument/2006/relationships/image" Target="../media/image29.png"/><Relationship Id="rId7" Type="http://schemas.openxmlformats.org/officeDocument/2006/relationships/tags" Target="../tags/tag514.xml"/><Relationship Id="rId6" Type="http://schemas.openxmlformats.org/officeDocument/2006/relationships/tags" Target="../tags/tag513.xml"/><Relationship Id="rId5" Type="http://schemas.openxmlformats.org/officeDocument/2006/relationships/tags" Target="../tags/tag512.xml"/><Relationship Id="rId4" Type="http://schemas.openxmlformats.org/officeDocument/2006/relationships/tags" Target="../tags/tag511.xml"/><Relationship Id="rId3" Type="http://schemas.openxmlformats.org/officeDocument/2006/relationships/tags" Target="../tags/tag510.xml"/><Relationship Id="rId2" Type="http://schemas.openxmlformats.org/officeDocument/2006/relationships/tags" Target="../tags/tag50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16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24.xml"/><Relationship Id="rId8" Type="http://schemas.openxmlformats.org/officeDocument/2006/relationships/tags" Target="../tags/tag523.xml"/><Relationship Id="rId7" Type="http://schemas.openxmlformats.org/officeDocument/2006/relationships/tags" Target="../tags/tag522.xml"/><Relationship Id="rId6" Type="http://schemas.openxmlformats.org/officeDocument/2006/relationships/tags" Target="../tags/tag521.xml"/><Relationship Id="rId5" Type="http://schemas.openxmlformats.org/officeDocument/2006/relationships/tags" Target="../tags/tag520.xml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25.xml"/><Relationship Id="rId10" Type="http://schemas.openxmlformats.org/officeDocument/2006/relationships/image" Target="../media/image30.png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32.xml"/><Relationship Id="rId8" Type="http://schemas.openxmlformats.org/officeDocument/2006/relationships/image" Target="../media/image31.png"/><Relationship Id="rId7" Type="http://schemas.openxmlformats.org/officeDocument/2006/relationships/tags" Target="../tags/tag531.xml"/><Relationship Id="rId6" Type="http://schemas.openxmlformats.org/officeDocument/2006/relationships/tags" Target="../tags/tag530.xml"/><Relationship Id="rId5" Type="http://schemas.openxmlformats.org/officeDocument/2006/relationships/tags" Target="../tags/tag529.xml"/><Relationship Id="rId4" Type="http://schemas.openxmlformats.org/officeDocument/2006/relationships/tags" Target="../tags/tag528.xml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tags" Target="../tags/tag538.xml"/><Relationship Id="rId7" Type="http://schemas.openxmlformats.org/officeDocument/2006/relationships/image" Target="../media/image32.png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39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334.xml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44.xml"/><Relationship Id="rId6" Type="http://schemas.openxmlformats.org/officeDocument/2006/relationships/image" Target="../media/image34.png"/><Relationship Id="rId5" Type="http://schemas.openxmlformats.org/officeDocument/2006/relationships/tags" Target="../tags/tag543.xml"/><Relationship Id="rId4" Type="http://schemas.openxmlformats.org/officeDocument/2006/relationships/tags" Target="../tags/tag542.xml"/><Relationship Id="rId3" Type="http://schemas.openxmlformats.org/officeDocument/2006/relationships/tags" Target="../tags/tag541.xml"/><Relationship Id="rId2" Type="http://schemas.openxmlformats.org/officeDocument/2006/relationships/tags" Target="../tags/tag540.xml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551.xml"/><Relationship Id="rId8" Type="http://schemas.openxmlformats.org/officeDocument/2006/relationships/tags" Target="../tags/tag550.xml"/><Relationship Id="rId7" Type="http://schemas.openxmlformats.org/officeDocument/2006/relationships/image" Target="../media/image35.png"/><Relationship Id="rId6" Type="http://schemas.openxmlformats.org/officeDocument/2006/relationships/tags" Target="../tags/tag549.xml"/><Relationship Id="rId5" Type="http://schemas.openxmlformats.org/officeDocument/2006/relationships/tags" Target="../tags/tag548.xml"/><Relationship Id="rId4" Type="http://schemas.openxmlformats.org/officeDocument/2006/relationships/tags" Target="../tags/tag547.xml"/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hyperlink" Target="file:///E:\&#20844;&#21496;&#36719;&#20214;\&#24191;&#35199;&#27700;&#21033;&#30005;&#21147;&#32844;&#19994;&#25216;&#26415;&#23398;&#38498;&#26426;&#26800;&#21046;&#22270;_kxx_211122_pc%20-%20&#21103;&#26412;\&#21078;&#20999;&#22270;&#30340;&#31181;&#31867;\&#21078;&#20999;&#22270;&#30340;&#31181;&#31867;.exe" TargetMode="External"/><Relationship Id="rId7" Type="http://schemas.openxmlformats.org/officeDocument/2006/relationships/tags" Target="../tags/tag557.xml"/><Relationship Id="rId6" Type="http://schemas.openxmlformats.org/officeDocument/2006/relationships/tags" Target="../tags/tag556.xml"/><Relationship Id="rId5" Type="http://schemas.openxmlformats.org/officeDocument/2006/relationships/tags" Target="../tags/tag555.xml"/><Relationship Id="rId4" Type="http://schemas.openxmlformats.org/officeDocument/2006/relationships/tags" Target="../tags/tag554.xml"/><Relationship Id="rId3" Type="http://schemas.openxmlformats.org/officeDocument/2006/relationships/tags" Target="../tags/tag553.xml"/><Relationship Id="rId2" Type="http://schemas.openxmlformats.org/officeDocument/2006/relationships/tags" Target="../tags/tag55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560.xml"/><Relationship Id="rId13" Type="http://schemas.openxmlformats.org/officeDocument/2006/relationships/image" Target="../media/image13.png"/><Relationship Id="rId12" Type="http://schemas.openxmlformats.org/officeDocument/2006/relationships/hyperlink" Target="file:///G:\&#26426;&#26800;&#21046;&#22270;\&#20840;&#21078;&#35270;&#22270;\&#20840;&#21078;&#35270;&#22270;.exe" TargetMode="External"/><Relationship Id="rId11" Type="http://schemas.openxmlformats.org/officeDocument/2006/relationships/tags" Target="../tags/tag559.xml"/><Relationship Id="rId10" Type="http://schemas.openxmlformats.org/officeDocument/2006/relationships/image" Target="../media/image36.png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66.xml"/><Relationship Id="rId7" Type="http://schemas.openxmlformats.org/officeDocument/2006/relationships/image" Target="../media/image37.png"/><Relationship Id="rId6" Type="http://schemas.openxmlformats.org/officeDocument/2006/relationships/tags" Target="../tags/tag565.xml"/><Relationship Id="rId5" Type="http://schemas.openxmlformats.org/officeDocument/2006/relationships/tags" Target="../tags/tag564.xml"/><Relationship Id="rId4" Type="http://schemas.openxmlformats.org/officeDocument/2006/relationships/tags" Target="../tags/tag563.xml"/><Relationship Id="rId3" Type="http://schemas.openxmlformats.org/officeDocument/2006/relationships/tags" Target="../tags/tag562.xml"/><Relationship Id="rId2" Type="http://schemas.openxmlformats.org/officeDocument/2006/relationships/tags" Target="../tags/tag561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hyperlink" Target="file:///G:\&#26426;&#26800;&#21046;&#22270;\&#23616;&#37096;&#21078;&#20463;&#35270;&#22270;\&#23616;&#37096;&#21078;&#20463;&#35270;&#22270;.exe" TargetMode="External"/><Relationship Id="rId8" Type="http://schemas.openxmlformats.org/officeDocument/2006/relationships/image" Target="../media/image38.png"/><Relationship Id="rId7" Type="http://schemas.openxmlformats.org/officeDocument/2006/relationships/tags" Target="../tags/tag572.xml"/><Relationship Id="rId6" Type="http://schemas.openxmlformats.org/officeDocument/2006/relationships/tags" Target="../tags/tag571.xml"/><Relationship Id="rId5" Type="http://schemas.openxmlformats.org/officeDocument/2006/relationships/tags" Target="../tags/tag570.xml"/><Relationship Id="rId4" Type="http://schemas.openxmlformats.org/officeDocument/2006/relationships/tags" Target="../tags/tag569.xml"/><Relationship Id="rId3" Type="http://schemas.openxmlformats.org/officeDocument/2006/relationships/tags" Target="../tags/tag568.xml"/><Relationship Id="rId2" Type="http://schemas.openxmlformats.org/officeDocument/2006/relationships/tags" Target="../tags/tag567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573.xml"/><Relationship Id="rId11" Type="http://schemas.openxmlformats.org/officeDocument/2006/relationships/hyperlink" Target="file:///G:\&#26426;&#26800;&#21046;&#22270;\&#23616;&#37096;&#21078;&#20027;&#35270;&#22270;\&#23616;&#37096;&#21078;&#20027;&#35270;&#22270;.exe" TargetMode="External"/><Relationship Id="rId10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79.xml"/><Relationship Id="rId7" Type="http://schemas.openxmlformats.org/officeDocument/2006/relationships/image" Target="../media/image39.png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587.xml"/><Relationship Id="rId8" Type="http://schemas.openxmlformats.org/officeDocument/2006/relationships/tags" Target="../tags/tag586.xml"/><Relationship Id="rId7" Type="http://schemas.openxmlformats.org/officeDocument/2006/relationships/tags" Target="../tags/tag585.xml"/><Relationship Id="rId6" Type="http://schemas.openxmlformats.org/officeDocument/2006/relationships/tags" Target="../tags/tag584.xml"/><Relationship Id="rId5" Type="http://schemas.openxmlformats.org/officeDocument/2006/relationships/tags" Target="../tags/tag583.xml"/><Relationship Id="rId4" Type="http://schemas.openxmlformats.org/officeDocument/2006/relationships/tags" Target="../tags/tag582.xml"/><Relationship Id="rId3" Type="http://schemas.openxmlformats.org/officeDocument/2006/relationships/tags" Target="../tags/tag581.xml"/><Relationship Id="rId2" Type="http://schemas.openxmlformats.org/officeDocument/2006/relationships/tags" Target="../tags/tag580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588.xml"/><Relationship Id="rId10" Type="http://schemas.openxmlformats.org/officeDocument/2006/relationships/image" Target="../media/image40.png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hyperlink" Target="file:///G:\&#26426;&#26800;&#21046;&#22270;\&#21078;&#20999;&#22270;&#30340;&#31181;&#31867;\&#21078;&#20999;&#22270;&#30340;&#31181;&#31867;.exe" TargetMode="External"/><Relationship Id="rId7" Type="http://schemas.openxmlformats.org/officeDocument/2006/relationships/tags" Target="../tags/tag593.xml"/><Relationship Id="rId6" Type="http://schemas.openxmlformats.org/officeDocument/2006/relationships/tags" Target="../tags/tag592.xml"/><Relationship Id="rId5" Type="http://schemas.openxmlformats.org/officeDocument/2006/relationships/tags" Target="../tags/tag591.xml"/><Relationship Id="rId4" Type="http://schemas.openxmlformats.org/officeDocument/2006/relationships/tags" Target="../tags/tag590.xml"/><Relationship Id="rId3" Type="http://schemas.openxmlformats.org/officeDocument/2006/relationships/image" Target="../media/image41.png"/><Relationship Id="rId2" Type="http://schemas.openxmlformats.org/officeDocument/2006/relationships/tags" Target="../tags/tag589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594.xml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601.xml"/><Relationship Id="rId8" Type="http://schemas.openxmlformats.org/officeDocument/2006/relationships/image" Target="../media/image42.png"/><Relationship Id="rId7" Type="http://schemas.openxmlformats.org/officeDocument/2006/relationships/tags" Target="../tags/tag600.xml"/><Relationship Id="rId6" Type="http://schemas.openxmlformats.org/officeDocument/2006/relationships/tags" Target="../tags/tag599.xml"/><Relationship Id="rId5" Type="http://schemas.openxmlformats.org/officeDocument/2006/relationships/tags" Target="../tags/tag598.xml"/><Relationship Id="rId4" Type="http://schemas.openxmlformats.org/officeDocument/2006/relationships/tags" Target="../tags/tag597.xml"/><Relationship Id="rId3" Type="http://schemas.openxmlformats.org/officeDocument/2006/relationships/tags" Target="../tags/tag596.xml"/><Relationship Id="rId2" Type="http://schemas.openxmlformats.org/officeDocument/2006/relationships/tags" Target="../tags/tag595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02.xml"/><Relationship Id="rId11" Type="http://schemas.openxmlformats.org/officeDocument/2006/relationships/image" Target="../media/image13.png"/><Relationship Id="rId10" Type="http://schemas.openxmlformats.org/officeDocument/2006/relationships/hyperlink" Target="file:///G:\&#26426;&#26800;&#21046;&#22270;\&#21078;&#35270;&#22270;&#38454;&#26799;&#20840;&#21078;\&#21078;&#35270;&#22270;&#38454;&#26799;&#20840;&#21078;.exe" TargetMode="External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08.xml"/><Relationship Id="rId7" Type="http://schemas.openxmlformats.org/officeDocument/2006/relationships/tags" Target="../tags/tag607.xml"/><Relationship Id="rId6" Type="http://schemas.openxmlformats.org/officeDocument/2006/relationships/tags" Target="../tags/tag606.xml"/><Relationship Id="rId5" Type="http://schemas.openxmlformats.org/officeDocument/2006/relationships/image" Target="../media/image43.png"/><Relationship Id="rId4" Type="http://schemas.openxmlformats.org/officeDocument/2006/relationships/tags" Target="../tags/tag605.xml"/><Relationship Id="rId3" Type="http://schemas.openxmlformats.org/officeDocument/2006/relationships/tags" Target="../tags/tag604.xml"/><Relationship Id="rId2" Type="http://schemas.openxmlformats.org/officeDocument/2006/relationships/tags" Target="../tags/tag603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340.xml"/><Relationship Id="rId7" Type="http://schemas.openxmlformats.org/officeDocument/2006/relationships/image" Target="../media/image6.png"/><Relationship Id="rId6" Type="http://schemas.openxmlformats.org/officeDocument/2006/relationships/tags" Target="../tags/tag339.xml"/><Relationship Id="rId5" Type="http://schemas.openxmlformats.org/officeDocument/2006/relationships/tags" Target="../tags/tag338.xml"/><Relationship Id="rId4" Type="http://schemas.openxmlformats.org/officeDocument/2006/relationships/tags" Target="../tags/tag337.xml"/><Relationship Id="rId3" Type="http://schemas.openxmlformats.org/officeDocument/2006/relationships/tags" Target="../tags/tag336.xml"/><Relationship Id="rId2" Type="http://schemas.openxmlformats.org/officeDocument/2006/relationships/tags" Target="../tags/tag335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14.xml"/><Relationship Id="rId7" Type="http://schemas.openxmlformats.org/officeDocument/2006/relationships/image" Target="../media/image44.png"/><Relationship Id="rId6" Type="http://schemas.openxmlformats.org/officeDocument/2006/relationships/tags" Target="../tags/tag613.xml"/><Relationship Id="rId5" Type="http://schemas.openxmlformats.org/officeDocument/2006/relationships/tags" Target="../tags/tag612.xml"/><Relationship Id="rId4" Type="http://schemas.openxmlformats.org/officeDocument/2006/relationships/tags" Target="../tags/tag611.xml"/><Relationship Id="rId3" Type="http://schemas.openxmlformats.org/officeDocument/2006/relationships/tags" Target="../tags/tag610.xml"/><Relationship Id="rId2" Type="http://schemas.openxmlformats.org/officeDocument/2006/relationships/tags" Target="../tags/tag609.xml"/><Relationship Id="rId1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15.xml"/><Relationship Id="rId1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tags" Target="../tags/tag622.xml"/><Relationship Id="rId8" Type="http://schemas.openxmlformats.org/officeDocument/2006/relationships/image" Target="../media/image45.png"/><Relationship Id="rId7" Type="http://schemas.openxmlformats.org/officeDocument/2006/relationships/tags" Target="../tags/tag621.xml"/><Relationship Id="rId6" Type="http://schemas.openxmlformats.org/officeDocument/2006/relationships/tags" Target="../tags/tag620.xml"/><Relationship Id="rId5" Type="http://schemas.openxmlformats.org/officeDocument/2006/relationships/tags" Target="../tags/tag619.xml"/><Relationship Id="rId4" Type="http://schemas.openxmlformats.org/officeDocument/2006/relationships/tags" Target="../tags/tag618.xml"/><Relationship Id="rId3" Type="http://schemas.openxmlformats.org/officeDocument/2006/relationships/tags" Target="../tags/tag617.xml"/><Relationship Id="rId2" Type="http://schemas.openxmlformats.org/officeDocument/2006/relationships/tags" Target="../tags/tag61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623.xml"/><Relationship Id="rId11" Type="http://schemas.openxmlformats.org/officeDocument/2006/relationships/image" Target="../media/image13.png"/><Relationship Id="rId10" Type="http://schemas.openxmlformats.org/officeDocument/2006/relationships/hyperlink" Target="file:///G:\&#26426;&#26800;&#21046;&#22270;\&#26029;&#38754;&#22270;&#30340;&#27010;&#24565;\&#26029;&#38754;&#22270;&#30340;&#27010;&#24565;.exe" TargetMode="External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631.xml"/><Relationship Id="rId8" Type="http://schemas.openxmlformats.org/officeDocument/2006/relationships/tags" Target="../tags/tag630.xml"/><Relationship Id="rId7" Type="http://schemas.openxmlformats.org/officeDocument/2006/relationships/tags" Target="../tags/tag629.xml"/><Relationship Id="rId6" Type="http://schemas.openxmlformats.org/officeDocument/2006/relationships/tags" Target="../tags/tag628.xml"/><Relationship Id="rId5" Type="http://schemas.openxmlformats.org/officeDocument/2006/relationships/tags" Target="../tags/tag627.xml"/><Relationship Id="rId4" Type="http://schemas.openxmlformats.org/officeDocument/2006/relationships/tags" Target="../tags/tag626.xml"/><Relationship Id="rId3" Type="http://schemas.openxmlformats.org/officeDocument/2006/relationships/tags" Target="../tags/tag625.xml"/><Relationship Id="rId2" Type="http://schemas.openxmlformats.org/officeDocument/2006/relationships/tags" Target="../tags/tag624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36.xml"/><Relationship Id="rId14" Type="http://schemas.openxmlformats.org/officeDocument/2006/relationships/tags" Target="../tags/tag635.xml"/><Relationship Id="rId13" Type="http://schemas.openxmlformats.org/officeDocument/2006/relationships/tags" Target="../tags/tag634.xml"/><Relationship Id="rId12" Type="http://schemas.openxmlformats.org/officeDocument/2006/relationships/image" Target="../media/image46.png"/><Relationship Id="rId11" Type="http://schemas.openxmlformats.org/officeDocument/2006/relationships/tags" Target="../tags/tag633.xml"/><Relationship Id="rId10" Type="http://schemas.openxmlformats.org/officeDocument/2006/relationships/tags" Target="../tags/tag632.xml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642.xml"/><Relationship Id="rId8" Type="http://schemas.openxmlformats.org/officeDocument/2006/relationships/tags" Target="../tags/tag641.xml"/><Relationship Id="rId7" Type="http://schemas.openxmlformats.org/officeDocument/2006/relationships/tags" Target="../tags/tag640.xml"/><Relationship Id="rId6" Type="http://schemas.openxmlformats.org/officeDocument/2006/relationships/tags" Target="../tags/tag639.xml"/><Relationship Id="rId5" Type="http://schemas.openxmlformats.org/officeDocument/2006/relationships/tags" Target="../tags/tag638.xml"/><Relationship Id="rId4" Type="http://schemas.openxmlformats.org/officeDocument/2006/relationships/image" Target="../media/image47.png"/><Relationship Id="rId3" Type="http://schemas.openxmlformats.org/officeDocument/2006/relationships/tags" Target="../tags/tag637.xml"/><Relationship Id="rId2" Type="http://schemas.openxmlformats.org/officeDocument/2006/relationships/hyperlink" Target="file:///E:\&#20844;&#21496;&#36719;&#20214;\&#24191;&#35199;&#27700;&#21033;&#30005;&#21147;&#32844;&#19994;&#25216;&#26415;&#23398;&#38498;&#26426;&#26800;&#21046;&#22270;_kxx_211122_pc%20-%20&#21103;&#26412;\&#26029;&#38754;&#22270;&#30340;&#31181;&#31867;\&#26029;&#38754;&#22270;&#30340;&#31181;&#31867;.exe" TargetMode="Externa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43.xml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49.xml"/><Relationship Id="rId7" Type="http://schemas.openxmlformats.org/officeDocument/2006/relationships/tags" Target="../tags/tag648.xml"/><Relationship Id="rId6" Type="http://schemas.openxmlformats.org/officeDocument/2006/relationships/tags" Target="../tags/tag647.xml"/><Relationship Id="rId5" Type="http://schemas.openxmlformats.org/officeDocument/2006/relationships/tags" Target="../tags/tag646.xml"/><Relationship Id="rId4" Type="http://schemas.openxmlformats.org/officeDocument/2006/relationships/image" Target="../media/image48.png"/><Relationship Id="rId3" Type="http://schemas.openxmlformats.org/officeDocument/2006/relationships/tags" Target="../tags/tag645.xml"/><Relationship Id="rId2" Type="http://schemas.openxmlformats.org/officeDocument/2006/relationships/tags" Target="../tags/tag644.xml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hyperlink" Target="file:///G:\&#26426;&#26800;&#21046;&#22270;\&#26029;&#38754;&#22270;&#30340;&#31181;&#31867;\&#26029;&#38754;&#22270;&#30340;&#31181;&#31867;.exe" TargetMode="External"/><Relationship Id="rId8" Type="http://schemas.openxmlformats.org/officeDocument/2006/relationships/image" Target="../media/image49.png"/><Relationship Id="rId7" Type="http://schemas.openxmlformats.org/officeDocument/2006/relationships/tags" Target="../tags/tag655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tags" Target="../tags/tag651.xml"/><Relationship Id="rId2" Type="http://schemas.openxmlformats.org/officeDocument/2006/relationships/tags" Target="../tags/tag650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656.xml"/><Relationship Id="rId10" Type="http://schemas.openxmlformats.org/officeDocument/2006/relationships/image" Target="../media/image13.png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tags" Target="../tags/tag663.xml"/><Relationship Id="rId8" Type="http://schemas.openxmlformats.org/officeDocument/2006/relationships/tags" Target="../tags/tag662.xml"/><Relationship Id="rId7" Type="http://schemas.openxmlformats.org/officeDocument/2006/relationships/tags" Target="../tags/tag661.xml"/><Relationship Id="rId6" Type="http://schemas.openxmlformats.org/officeDocument/2006/relationships/tags" Target="../tags/tag660.xml"/><Relationship Id="rId5" Type="http://schemas.openxmlformats.org/officeDocument/2006/relationships/tags" Target="../tags/tag659.xml"/><Relationship Id="rId4" Type="http://schemas.openxmlformats.org/officeDocument/2006/relationships/tags" Target="../tags/tag658.xml"/><Relationship Id="rId3" Type="http://schemas.openxmlformats.org/officeDocument/2006/relationships/image" Target="../media/image50.png"/><Relationship Id="rId2" Type="http://schemas.openxmlformats.org/officeDocument/2006/relationships/tags" Target="../tags/tag65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69.xml"/><Relationship Id="rId7" Type="http://schemas.openxmlformats.org/officeDocument/2006/relationships/tags" Target="../tags/tag668.xml"/><Relationship Id="rId6" Type="http://schemas.openxmlformats.org/officeDocument/2006/relationships/tags" Target="../tags/tag667.xml"/><Relationship Id="rId5" Type="http://schemas.openxmlformats.org/officeDocument/2006/relationships/image" Target="../media/image51.png"/><Relationship Id="rId4" Type="http://schemas.openxmlformats.org/officeDocument/2006/relationships/tags" Target="../tags/tag666.xml"/><Relationship Id="rId3" Type="http://schemas.openxmlformats.org/officeDocument/2006/relationships/tags" Target="../tags/tag665.xml"/><Relationship Id="rId2" Type="http://schemas.openxmlformats.org/officeDocument/2006/relationships/tags" Target="../tags/tag664.xml"/><Relationship Id="rId1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tags" Target="../tags/tag677.xml"/><Relationship Id="rId8" Type="http://schemas.openxmlformats.org/officeDocument/2006/relationships/tags" Target="../tags/tag676.xml"/><Relationship Id="rId7" Type="http://schemas.openxmlformats.org/officeDocument/2006/relationships/tags" Target="../tags/tag675.xml"/><Relationship Id="rId6" Type="http://schemas.openxmlformats.org/officeDocument/2006/relationships/tags" Target="../tags/tag674.xml"/><Relationship Id="rId5" Type="http://schemas.openxmlformats.org/officeDocument/2006/relationships/tags" Target="../tags/tag673.xml"/><Relationship Id="rId4" Type="http://schemas.openxmlformats.org/officeDocument/2006/relationships/tags" Target="../tags/tag672.xml"/><Relationship Id="rId3" Type="http://schemas.openxmlformats.org/officeDocument/2006/relationships/tags" Target="../tags/tag671.xml"/><Relationship Id="rId2" Type="http://schemas.openxmlformats.org/officeDocument/2006/relationships/tags" Target="../tags/tag670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682.xml"/><Relationship Id="rId14" Type="http://schemas.openxmlformats.org/officeDocument/2006/relationships/tags" Target="../tags/tag681.xml"/><Relationship Id="rId13" Type="http://schemas.openxmlformats.org/officeDocument/2006/relationships/tags" Target="../tags/tag680.xml"/><Relationship Id="rId12" Type="http://schemas.openxmlformats.org/officeDocument/2006/relationships/image" Target="../media/image52.png"/><Relationship Id="rId11" Type="http://schemas.openxmlformats.org/officeDocument/2006/relationships/tags" Target="../tags/tag679.xml"/><Relationship Id="rId10" Type="http://schemas.openxmlformats.org/officeDocument/2006/relationships/tags" Target="../tags/tag678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tags" Target="../tags/tag345.xml"/><Relationship Id="rId5" Type="http://schemas.openxmlformats.org/officeDocument/2006/relationships/tags" Target="../tags/tag344.xml"/><Relationship Id="rId4" Type="http://schemas.openxmlformats.org/officeDocument/2006/relationships/tags" Target="../tags/tag343.xml"/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48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3.xml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688.xml"/><Relationship Id="rId8" Type="http://schemas.openxmlformats.org/officeDocument/2006/relationships/image" Target="../media/image13.png"/><Relationship Id="rId7" Type="http://schemas.openxmlformats.org/officeDocument/2006/relationships/hyperlink" Target="file:///G:\&#26426;&#26800;&#21046;&#22270;\&#23616;&#37096;&#25918;&#22823;&#22270;\&#23616;&#37096;&#25918;&#22823;&#22270;.exe" TargetMode="External"/><Relationship Id="rId6" Type="http://schemas.openxmlformats.org/officeDocument/2006/relationships/image" Target="../media/image53.png"/><Relationship Id="rId5" Type="http://schemas.openxmlformats.org/officeDocument/2006/relationships/tags" Target="../tags/tag687.xml"/><Relationship Id="rId4" Type="http://schemas.openxmlformats.org/officeDocument/2006/relationships/tags" Target="../tags/tag686.xml"/><Relationship Id="rId3" Type="http://schemas.openxmlformats.org/officeDocument/2006/relationships/tags" Target="../tags/tag685.xml"/><Relationship Id="rId2" Type="http://schemas.openxmlformats.org/officeDocument/2006/relationships/tags" Target="../tags/tag68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tags" Target="../tags/tag695.xml"/><Relationship Id="rId8" Type="http://schemas.openxmlformats.org/officeDocument/2006/relationships/image" Target="../media/image54.png"/><Relationship Id="rId7" Type="http://schemas.openxmlformats.org/officeDocument/2006/relationships/tags" Target="../tags/tag694.xml"/><Relationship Id="rId6" Type="http://schemas.openxmlformats.org/officeDocument/2006/relationships/tags" Target="../tags/tag693.xml"/><Relationship Id="rId5" Type="http://schemas.openxmlformats.org/officeDocument/2006/relationships/tags" Target="../tags/tag692.xml"/><Relationship Id="rId4" Type="http://schemas.openxmlformats.org/officeDocument/2006/relationships/tags" Target="../tags/tag691.xml"/><Relationship Id="rId3" Type="http://schemas.openxmlformats.org/officeDocument/2006/relationships/tags" Target="../tags/tag690.xml"/><Relationship Id="rId2" Type="http://schemas.openxmlformats.org/officeDocument/2006/relationships/tags" Target="../tags/tag68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00.xml"/><Relationship Id="rId6" Type="http://schemas.openxmlformats.org/officeDocument/2006/relationships/tags" Target="../tags/tag699.xml"/><Relationship Id="rId5" Type="http://schemas.openxmlformats.org/officeDocument/2006/relationships/image" Target="../media/image55.png"/><Relationship Id="rId4" Type="http://schemas.openxmlformats.org/officeDocument/2006/relationships/tags" Target="../tags/tag698.xml"/><Relationship Id="rId3" Type="http://schemas.openxmlformats.org/officeDocument/2006/relationships/tags" Target="../tags/tag697.xml"/><Relationship Id="rId2" Type="http://schemas.openxmlformats.org/officeDocument/2006/relationships/tags" Target="../tags/tag696.xml"/><Relationship Id="rId1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05.xml"/><Relationship Id="rId6" Type="http://schemas.openxmlformats.org/officeDocument/2006/relationships/image" Target="../media/image56.png"/><Relationship Id="rId5" Type="http://schemas.openxmlformats.org/officeDocument/2006/relationships/tags" Target="../tags/tag704.xml"/><Relationship Id="rId4" Type="http://schemas.openxmlformats.org/officeDocument/2006/relationships/tags" Target="../tags/tag703.xml"/><Relationship Id="rId3" Type="http://schemas.openxmlformats.org/officeDocument/2006/relationships/tags" Target="../tags/tag702.xml"/><Relationship Id="rId2" Type="http://schemas.openxmlformats.org/officeDocument/2006/relationships/tags" Target="../tags/tag701.xml"/><Relationship Id="rId1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11.xml"/><Relationship Id="rId7" Type="http://schemas.openxmlformats.org/officeDocument/2006/relationships/image" Target="../media/image57.png"/><Relationship Id="rId6" Type="http://schemas.openxmlformats.org/officeDocument/2006/relationships/tags" Target="../tags/tag710.xml"/><Relationship Id="rId5" Type="http://schemas.openxmlformats.org/officeDocument/2006/relationships/tags" Target="../tags/tag709.xml"/><Relationship Id="rId4" Type="http://schemas.openxmlformats.org/officeDocument/2006/relationships/tags" Target="../tags/tag708.xml"/><Relationship Id="rId3" Type="http://schemas.openxmlformats.org/officeDocument/2006/relationships/tags" Target="../tags/tag707.xml"/><Relationship Id="rId2" Type="http://schemas.openxmlformats.org/officeDocument/2006/relationships/tags" Target="../tags/tag706.xml"/><Relationship Id="rId1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tags" Target="../tags/tag716.xml"/><Relationship Id="rId8" Type="http://schemas.openxmlformats.org/officeDocument/2006/relationships/image" Target="../media/image13.png"/><Relationship Id="rId7" Type="http://schemas.openxmlformats.org/officeDocument/2006/relationships/hyperlink" Target="file:///G:\&#26426;&#26800;&#21046;&#22270;\&#23545;&#31216;&#23616;&#37096;\&#23545;&#31216;&#23616;&#37096;.exe" TargetMode="External"/><Relationship Id="rId6" Type="http://schemas.openxmlformats.org/officeDocument/2006/relationships/image" Target="../media/image58.png"/><Relationship Id="rId5" Type="http://schemas.openxmlformats.org/officeDocument/2006/relationships/tags" Target="../tags/tag715.xml"/><Relationship Id="rId4" Type="http://schemas.openxmlformats.org/officeDocument/2006/relationships/tags" Target="../tags/tag714.xml"/><Relationship Id="rId3" Type="http://schemas.openxmlformats.org/officeDocument/2006/relationships/tags" Target="../tags/tag713.xml"/><Relationship Id="rId2" Type="http://schemas.openxmlformats.org/officeDocument/2006/relationships/tags" Target="../tags/tag71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21.xml"/><Relationship Id="rId6" Type="http://schemas.openxmlformats.org/officeDocument/2006/relationships/image" Target="../media/image59.png"/><Relationship Id="rId5" Type="http://schemas.openxmlformats.org/officeDocument/2006/relationships/tags" Target="../tags/tag720.xml"/><Relationship Id="rId4" Type="http://schemas.openxmlformats.org/officeDocument/2006/relationships/tags" Target="../tags/tag719.xml"/><Relationship Id="rId3" Type="http://schemas.openxmlformats.org/officeDocument/2006/relationships/tags" Target="../tags/tag718.xml"/><Relationship Id="rId2" Type="http://schemas.openxmlformats.org/officeDocument/2006/relationships/tags" Target="../tags/tag717.xml"/><Relationship Id="rId1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26.xml"/><Relationship Id="rId6" Type="http://schemas.openxmlformats.org/officeDocument/2006/relationships/image" Target="../media/image60.png"/><Relationship Id="rId5" Type="http://schemas.openxmlformats.org/officeDocument/2006/relationships/tags" Target="../tags/tag725.xml"/><Relationship Id="rId4" Type="http://schemas.openxmlformats.org/officeDocument/2006/relationships/tags" Target="../tags/tag724.xml"/><Relationship Id="rId3" Type="http://schemas.openxmlformats.org/officeDocument/2006/relationships/tags" Target="../tags/tag723.xml"/><Relationship Id="rId2" Type="http://schemas.openxmlformats.org/officeDocument/2006/relationships/tags" Target="../tags/tag722.xml"/><Relationship Id="rId1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31.xml"/><Relationship Id="rId6" Type="http://schemas.openxmlformats.org/officeDocument/2006/relationships/image" Target="../media/image61.png"/><Relationship Id="rId5" Type="http://schemas.openxmlformats.org/officeDocument/2006/relationships/tags" Target="../tags/tag730.xml"/><Relationship Id="rId4" Type="http://schemas.openxmlformats.org/officeDocument/2006/relationships/tags" Target="../tags/tag729.xml"/><Relationship Id="rId3" Type="http://schemas.openxmlformats.org/officeDocument/2006/relationships/tags" Target="../tags/tag728.xml"/><Relationship Id="rId2" Type="http://schemas.openxmlformats.org/officeDocument/2006/relationships/tags" Target="../tags/tag72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58.xml"/><Relationship Id="rId8" Type="http://schemas.openxmlformats.org/officeDocument/2006/relationships/tags" Target="../tags/tag357.xml"/><Relationship Id="rId7" Type="http://schemas.openxmlformats.org/officeDocument/2006/relationships/tags" Target="../tags/tag356.xml"/><Relationship Id="rId6" Type="http://schemas.openxmlformats.org/officeDocument/2006/relationships/tags" Target="../tags/tag355.xml"/><Relationship Id="rId5" Type="http://schemas.openxmlformats.org/officeDocument/2006/relationships/tags" Target="../tags/tag354.xml"/><Relationship Id="rId4" Type="http://schemas.openxmlformats.org/officeDocument/2006/relationships/tags" Target="../tags/tag353.xml"/><Relationship Id="rId3" Type="http://schemas.openxmlformats.org/officeDocument/2006/relationships/tags" Target="../tags/tag352.xml"/><Relationship Id="rId2" Type="http://schemas.openxmlformats.org/officeDocument/2006/relationships/tags" Target="../tags/tag35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359.xml"/><Relationship Id="rId10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36.xml"/><Relationship Id="rId6" Type="http://schemas.openxmlformats.org/officeDocument/2006/relationships/image" Target="../media/image62.png"/><Relationship Id="rId5" Type="http://schemas.openxmlformats.org/officeDocument/2006/relationships/tags" Target="../tags/tag735.xml"/><Relationship Id="rId4" Type="http://schemas.openxmlformats.org/officeDocument/2006/relationships/tags" Target="../tags/tag734.xml"/><Relationship Id="rId3" Type="http://schemas.openxmlformats.org/officeDocument/2006/relationships/tags" Target="../tags/tag733.xml"/><Relationship Id="rId2" Type="http://schemas.openxmlformats.org/officeDocument/2006/relationships/tags" Target="../tags/tag732.xml"/><Relationship Id="rId1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tags" Target="../tags/tag741.xml"/><Relationship Id="rId8" Type="http://schemas.openxmlformats.org/officeDocument/2006/relationships/image" Target="../media/image13.png"/><Relationship Id="rId7" Type="http://schemas.openxmlformats.org/officeDocument/2006/relationships/hyperlink" Target="file:///G:\&#26426;&#26800;&#21046;&#22270;\&#22238;&#36716;&#20307;\&#22238;&#36716;&#20307;.exe" TargetMode="External"/><Relationship Id="rId6" Type="http://schemas.openxmlformats.org/officeDocument/2006/relationships/image" Target="../media/image63.png"/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" Type="http://schemas.openxmlformats.org/officeDocument/2006/relationships/tags" Target="../tags/tag738.xml"/><Relationship Id="rId2" Type="http://schemas.openxmlformats.org/officeDocument/2006/relationships/tags" Target="../tags/tag73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46.xml"/><Relationship Id="rId6" Type="http://schemas.openxmlformats.org/officeDocument/2006/relationships/image" Target="../media/image64.png"/><Relationship Id="rId5" Type="http://schemas.openxmlformats.org/officeDocument/2006/relationships/tags" Target="../tags/tag745.xml"/><Relationship Id="rId4" Type="http://schemas.openxmlformats.org/officeDocument/2006/relationships/tags" Target="../tags/tag744.xml"/><Relationship Id="rId3" Type="http://schemas.openxmlformats.org/officeDocument/2006/relationships/tags" Target="../tags/tag743.xml"/><Relationship Id="rId2" Type="http://schemas.openxmlformats.org/officeDocument/2006/relationships/tags" Target="../tags/tag742.xml"/><Relationship Id="rId1" Type="http://schemas.openxmlformats.org/officeDocument/2006/relationships/image" Target="../media/image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7.xml"/><Relationship Id="rId1" Type="http://schemas.openxmlformats.org/officeDocument/2006/relationships/image" Target="../media/image4.jpeg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hyperlink" Target="file:///G:\&#26426;&#26800;&#21046;&#22270;\&#40831;&#36718;&#20943;&#36895;&#22120;&#32452;&#35013;&#31034;&#24847;&#22270;\&#40831;&#36718;&#20943;&#36895;&#22120;&#32452;&#35013;&#31034;&#24847;&#22270;.exe" TargetMode="External"/><Relationship Id="rId7" Type="http://schemas.openxmlformats.org/officeDocument/2006/relationships/tags" Target="../tags/tag752.xml"/><Relationship Id="rId6" Type="http://schemas.openxmlformats.org/officeDocument/2006/relationships/tags" Target="../tags/tag751.xml"/><Relationship Id="rId5" Type="http://schemas.openxmlformats.org/officeDocument/2006/relationships/tags" Target="../tags/tag750.xml"/><Relationship Id="rId4" Type="http://schemas.openxmlformats.org/officeDocument/2006/relationships/tags" Target="../tags/tag749.xml"/><Relationship Id="rId3" Type="http://schemas.openxmlformats.org/officeDocument/2006/relationships/image" Target="../media/image65.png"/><Relationship Id="rId2" Type="http://schemas.openxmlformats.org/officeDocument/2006/relationships/tags" Target="../tags/tag748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753.xml"/><Relationship Id="rId1" Type="http://schemas.openxmlformats.org/officeDocument/2006/relationships/image" Target="../media/image4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58.xml"/><Relationship Id="rId6" Type="http://schemas.openxmlformats.org/officeDocument/2006/relationships/image" Target="../media/image66.png"/><Relationship Id="rId5" Type="http://schemas.openxmlformats.org/officeDocument/2006/relationships/tags" Target="../tags/tag757.xml"/><Relationship Id="rId4" Type="http://schemas.openxmlformats.org/officeDocument/2006/relationships/tags" Target="../tags/tag756.xml"/><Relationship Id="rId3" Type="http://schemas.openxmlformats.org/officeDocument/2006/relationships/tags" Target="../tags/tag755.xml"/><Relationship Id="rId2" Type="http://schemas.openxmlformats.org/officeDocument/2006/relationships/tags" Target="../tags/tag754.xml"/><Relationship Id="rId1" Type="http://schemas.openxmlformats.org/officeDocument/2006/relationships/image" Target="../media/image4.jpe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63.xml"/><Relationship Id="rId6" Type="http://schemas.openxmlformats.org/officeDocument/2006/relationships/image" Target="../media/image67.png"/><Relationship Id="rId5" Type="http://schemas.openxmlformats.org/officeDocument/2006/relationships/tags" Target="../tags/tag762.xml"/><Relationship Id="rId4" Type="http://schemas.openxmlformats.org/officeDocument/2006/relationships/tags" Target="../tags/tag761.xml"/><Relationship Id="rId3" Type="http://schemas.openxmlformats.org/officeDocument/2006/relationships/tags" Target="../tags/tag760.xml"/><Relationship Id="rId2" Type="http://schemas.openxmlformats.org/officeDocument/2006/relationships/tags" Target="../tags/tag759.xml"/><Relationship Id="rId1" Type="http://schemas.openxmlformats.org/officeDocument/2006/relationships/image" Target="../media/image4.jpe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68.xml"/><Relationship Id="rId6" Type="http://schemas.openxmlformats.org/officeDocument/2006/relationships/image" Target="../media/image68.png"/><Relationship Id="rId5" Type="http://schemas.openxmlformats.org/officeDocument/2006/relationships/tags" Target="../tags/tag767.xml"/><Relationship Id="rId4" Type="http://schemas.openxmlformats.org/officeDocument/2006/relationships/tags" Target="../tags/tag766.xml"/><Relationship Id="rId3" Type="http://schemas.openxmlformats.org/officeDocument/2006/relationships/tags" Target="../tags/tag765.xml"/><Relationship Id="rId2" Type="http://schemas.openxmlformats.org/officeDocument/2006/relationships/tags" Target="../tags/tag764.xml"/><Relationship Id="rId1" Type="http://schemas.openxmlformats.org/officeDocument/2006/relationships/image" Target="../media/image4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73.xml"/><Relationship Id="rId6" Type="http://schemas.openxmlformats.org/officeDocument/2006/relationships/image" Target="../media/image69.png"/><Relationship Id="rId5" Type="http://schemas.openxmlformats.org/officeDocument/2006/relationships/tags" Target="../tags/tag772.xml"/><Relationship Id="rId4" Type="http://schemas.openxmlformats.org/officeDocument/2006/relationships/tags" Target="../tags/tag771.xml"/><Relationship Id="rId3" Type="http://schemas.openxmlformats.org/officeDocument/2006/relationships/tags" Target="../tags/tag770.xml"/><Relationship Id="rId2" Type="http://schemas.openxmlformats.org/officeDocument/2006/relationships/tags" Target="../tags/tag769.xml"/><Relationship Id="rId1" Type="http://schemas.openxmlformats.org/officeDocument/2006/relationships/image" Target="../media/image4.jpe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78.xml"/><Relationship Id="rId6" Type="http://schemas.openxmlformats.org/officeDocument/2006/relationships/image" Target="../media/image70.png"/><Relationship Id="rId5" Type="http://schemas.openxmlformats.org/officeDocument/2006/relationships/tags" Target="../tags/tag777.xml"/><Relationship Id="rId4" Type="http://schemas.openxmlformats.org/officeDocument/2006/relationships/tags" Target="../tags/tag776.xml"/><Relationship Id="rId3" Type="http://schemas.openxmlformats.org/officeDocument/2006/relationships/tags" Target="../tags/tag775.xml"/><Relationship Id="rId2" Type="http://schemas.openxmlformats.org/officeDocument/2006/relationships/tags" Target="../tags/tag774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64.xml"/><Relationship Id="rId6" Type="http://schemas.openxmlformats.org/officeDocument/2006/relationships/tags" Target="../tags/tag363.xml"/><Relationship Id="rId5" Type="http://schemas.openxmlformats.org/officeDocument/2006/relationships/image" Target="../media/image9.png"/><Relationship Id="rId4" Type="http://schemas.openxmlformats.org/officeDocument/2006/relationships/tags" Target="../tags/tag362.xml"/><Relationship Id="rId3" Type="http://schemas.openxmlformats.org/officeDocument/2006/relationships/tags" Target="../tags/tag361.xml"/><Relationship Id="rId2" Type="http://schemas.openxmlformats.org/officeDocument/2006/relationships/tags" Target="../tags/tag360.xml"/><Relationship Id="rId1" Type="http://schemas.openxmlformats.org/officeDocument/2006/relationships/image" Target="../media/image4.jpeg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82.xml"/><Relationship Id="rId6" Type="http://schemas.openxmlformats.org/officeDocument/2006/relationships/image" Target="../media/image71.png"/><Relationship Id="rId5" Type="http://schemas.openxmlformats.org/officeDocument/2006/relationships/hyperlink" Target="&#35270;&#39057;\&#12298;&#22823;&#22269;&#24037;&#21280;&#12299;&#39532;&#23431;.mp4" TargetMode="External"/><Relationship Id="rId4" Type="http://schemas.openxmlformats.org/officeDocument/2006/relationships/tags" Target="../tags/tag781.xml"/><Relationship Id="rId3" Type="http://schemas.openxmlformats.org/officeDocument/2006/relationships/tags" Target="../tags/tag780.xml"/><Relationship Id="rId2" Type="http://schemas.openxmlformats.org/officeDocument/2006/relationships/tags" Target="../tags/tag779.xml"/><Relationship Id="rId1" Type="http://schemas.openxmlformats.org/officeDocument/2006/relationships/image" Target="../media/image4.jpeg"/></Relationships>
</file>

<file path=ppt/slides/_rels/slide7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786.xml"/><Relationship Id="rId4" Type="http://schemas.openxmlformats.org/officeDocument/2006/relationships/tags" Target="../tags/tag785.xml"/><Relationship Id="rId3" Type="http://schemas.openxmlformats.org/officeDocument/2006/relationships/tags" Target="../tags/tag784.xml"/><Relationship Id="rId2" Type="http://schemas.openxmlformats.org/officeDocument/2006/relationships/tags" Target="../tags/tag783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image" Target="../media/image10.png"/><Relationship Id="rId6" Type="http://schemas.openxmlformats.org/officeDocument/2006/relationships/tags" Target="../tags/tag369.xml"/><Relationship Id="rId5" Type="http://schemas.openxmlformats.org/officeDocument/2006/relationships/tags" Target="../tags/tag368.xml"/><Relationship Id="rId4" Type="http://schemas.openxmlformats.org/officeDocument/2006/relationships/tags" Target="../tags/tag367.xml"/><Relationship Id="rId3" Type="http://schemas.openxmlformats.org/officeDocument/2006/relationships/tags" Target="../tags/tag366.xml"/><Relationship Id="rId2" Type="http://schemas.openxmlformats.org/officeDocument/2006/relationships/tags" Target="../tags/tag365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37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80.xml"/><Relationship Id="rId8" Type="http://schemas.openxmlformats.org/officeDocument/2006/relationships/tags" Target="../tags/tag379.xml"/><Relationship Id="rId7" Type="http://schemas.openxmlformats.org/officeDocument/2006/relationships/tags" Target="../tags/tag378.xml"/><Relationship Id="rId6" Type="http://schemas.openxmlformats.org/officeDocument/2006/relationships/tags" Target="../tags/tag377.xml"/><Relationship Id="rId5" Type="http://schemas.openxmlformats.org/officeDocument/2006/relationships/tags" Target="../tags/tag376.xml"/><Relationship Id="rId4" Type="http://schemas.openxmlformats.org/officeDocument/2006/relationships/tags" Target="../tags/tag375.xml"/><Relationship Id="rId3" Type="http://schemas.openxmlformats.org/officeDocument/2006/relationships/tags" Target="../tags/tag374.xml"/><Relationship Id="rId2" Type="http://schemas.openxmlformats.org/officeDocument/2006/relationships/tags" Target="../tags/tag373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384.xml"/><Relationship Id="rId13" Type="http://schemas.openxmlformats.org/officeDocument/2006/relationships/tags" Target="../tags/tag383.xml"/><Relationship Id="rId12" Type="http://schemas.openxmlformats.org/officeDocument/2006/relationships/image" Target="../media/image11.png"/><Relationship Id="rId11" Type="http://schemas.openxmlformats.org/officeDocument/2006/relationships/tags" Target="../tags/tag382.xml"/><Relationship Id="rId10" Type="http://schemas.openxmlformats.org/officeDocument/2006/relationships/tags" Target="../tags/tag38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2306955" y="2137410"/>
            <a:ext cx="7533640" cy="2587625"/>
          </a:xfrm>
          <a:prstGeom prst="rect">
            <a:avLst/>
          </a:prstGeom>
          <a:solidFill>
            <a:srgbClr val="3998F4"/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63750" y="1917065"/>
            <a:ext cx="8064500" cy="3023870"/>
          </a:xfrm>
          <a:prstGeom prst="rect">
            <a:avLst/>
          </a:prstGeom>
          <a:noFill/>
          <a:ln w="50800" cmpd="sng">
            <a:solidFill>
              <a:schemeClr val="accent3">
                <a:lumMod val="40000"/>
                <a:lumOff val="60000"/>
              </a:schemeClr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>
          <a:xfrm>
            <a:off x="3215640" y="4004945"/>
            <a:ext cx="2128519" cy="368300"/>
          </a:xfrm>
        </p:spPr>
        <p:txBody>
          <a:bodyPr>
            <a:normAutofit/>
          </a:bodyPr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600" spc="180">
                <a:solidFill>
                  <a:schemeClr val="bg1"/>
                </a:solidFill>
              </a:rPr>
              <a:t>胡华丽</a:t>
            </a:r>
            <a:endParaRPr lang="zh-CN" altLang="en-US" sz="1600" spc="180">
              <a:solidFill>
                <a:schemeClr val="bg1"/>
              </a:solidFill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236595" y="3305810"/>
            <a:ext cx="5455285" cy="337185"/>
          </a:xfrm>
        </p:spPr>
        <p:txBody>
          <a:bodyPr>
            <a:normAutofit fontScale="60000"/>
          </a:bodyPr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pc="80">
                <a:solidFill>
                  <a:schemeClr val="bg1"/>
                </a:solidFill>
              </a:rPr>
              <a:t>广西水利电力职业技术学院</a:t>
            </a:r>
            <a:endParaRPr lang="zh-CN" altLang="en-US" spc="80">
              <a:solidFill>
                <a:schemeClr val="bg1"/>
              </a:solidFill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3236595" y="2137409"/>
            <a:ext cx="5854700" cy="1106805"/>
          </a:xfrm>
        </p:spPr>
        <p:txBody>
          <a:bodyPr>
            <a:normAutofit/>
          </a:bodyPr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spc="200">
                <a:solidFill>
                  <a:schemeClr val="bg1"/>
                </a:solidFill>
              </a:rPr>
              <a:t>机械制图与识图（3D版）</a:t>
            </a:r>
            <a:endParaRPr lang="en-US" altLang="zh-CN" sz="3600" spc="200">
              <a:solidFill>
                <a:schemeClr val="bg1"/>
              </a:solidFill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17" grpId="0"/>
      <p:bldP spid="16" grpId="0" build="p"/>
      <p:bldP spid="15" grpId="0" build="p"/>
      <p:bldP spid="14" grpId="1" animBg="1"/>
      <p:bldP spid="10" grpId="1" animBg="1"/>
      <p:bldP spid="17" grpId="1"/>
      <p:bldP spid="16" grpId="1" build="p"/>
      <p:bldP spid="15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4"/>
          <p:cNvSpPr/>
          <p:nvPr>
            <p:custDataLst>
              <p:tags r:id="rId2"/>
            </p:custDataLst>
          </p:nvPr>
        </p:nvSpPr>
        <p:spPr>
          <a:xfrm>
            <a:off x="0" y="874395"/>
            <a:ext cx="12192000" cy="3399155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920214" y="977209"/>
            <a:ext cx="8503984" cy="74674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200" b="1" spc="2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4200" b="1" spc="26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609562" y="5019707"/>
            <a:ext cx="10972876" cy="10045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3"/>
            </a:pPr>
            <a:r>
              <a:rPr lang="zh-CN" altLang="en-US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局部视图</a:t>
            </a:r>
            <a:endParaRPr lang="zh-CN" altLang="en-US" sz="18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lvl="1" indent="0" algn="ctr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</a:t>
            </a:r>
            <a:endParaRPr lang="en-US" altLang="zh-CN" sz="18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62000" lvl="2" indent="-22860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将物体的某一部分向基本投影面投射所得的视图称为局部视图。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28825" y="1813560"/>
            <a:ext cx="8286750" cy="2973070"/>
            <a:chOff x="3195" y="2856"/>
            <a:chExt cx="13050" cy="4682"/>
          </a:xfrm>
        </p:grpSpPr>
        <p:sp>
          <p:nvSpPr>
            <p:cNvPr id="8" name="矩形 5"/>
            <p:cNvSpPr/>
            <p:nvPr>
              <p:custDataLst>
                <p:tags r:id="rId5"/>
              </p:custDataLst>
            </p:nvPr>
          </p:nvSpPr>
          <p:spPr>
            <a:xfrm>
              <a:off x="3195" y="2856"/>
              <a:ext cx="13050" cy="468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27000" dist="63500" dir="5400000" algn="ctr" rotWithShape="0">
                <a:schemeClr val="lt2">
                  <a:lumMod val="75000"/>
                  <a:alpha val="10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sz="18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5277" y="3096"/>
              <a:ext cx="8886" cy="4202"/>
            </a:xfrm>
            <a:prstGeom prst="rect">
              <a:avLst/>
            </a:prstGeom>
          </p:spPr>
        </p:pic>
      </p:grpSp>
      <p:pic>
        <p:nvPicPr>
          <p:cNvPr id="7" name="图片 6" descr="2">
            <a:hlinkClick r:id="rId8" tooltip="" action="ppaction://hlinkfil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9870" y="2781300"/>
            <a:ext cx="676910" cy="70739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4" grpId="1"/>
      <p:bldP spid="2" grpId="1" animBg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326515" y="1041400"/>
            <a:ext cx="4102735" cy="4968875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6081395" y="2644775"/>
            <a:ext cx="487172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378383" y="1425575"/>
            <a:ext cx="2277745" cy="9144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itle 6"/>
          <p:cNvSpPr txBox="1"/>
          <p:nvPr>
            <p:custDataLst>
              <p:tags r:id="rId4"/>
            </p:custDataLst>
          </p:nvPr>
        </p:nvSpPr>
        <p:spPr>
          <a:xfrm>
            <a:off x="1591310" y="981075"/>
            <a:ext cx="3573145" cy="50895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3"/>
            </a:pPr>
            <a:r>
              <a:rPr lang="zh-CN" altLang="en-US" sz="24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局部视图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7670" lvl="1" indent="-30607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200" spc="14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配置与标注</a:t>
            </a:r>
            <a:endParaRPr lang="en-US" altLang="zh-CN" sz="2200" spc="14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7670" lvl="2" indent="-30607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2.1.要点: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7670" lvl="3" indent="-30607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lphaLcPeriod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局部视图应尽量按投影关系配置，如果不便布图，也可配置在其他位置。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7670" lvl="3" indent="-30607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lphaLcPeriod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局部视图按向视图的配置形式自由配置时，必须进行标注，但按基本视图的配置形式(即按投影关系)配置时，可省略标注。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72505" y="3090545"/>
            <a:ext cx="5125720" cy="2349500"/>
            <a:chOff x="1283" y="1238"/>
            <a:chExt cx="8072" cy="3700"/>
          </a:xfrm>
        </p:grpSpPr>
        <p:sp>
          <p:nvSpPr>
            <p:cNvPr id="5" name="矩形 4"/>
            <p:cNvSpPr/>
            <p:nvPr>
              <p:custDataLst>
                <p:tags r:id="rId5"/>
              </p:custDataLst>
            </p:nvPr>
          </p:nvSpPr>
          <p:spPr>
            <a:xfrm>
              <a:off x="1283" y="1238"/>
              <a:ext cx="8073" cy="3700"/>
            </a:xfrm>
            <a:prstGeom prst="rect">
              <a:avLst/>
            </a:prstGeom>
            <a:solidFill>
              <a:schemeClr val="lt1"/>
            </a:solidFill>
            <a:ln w="3175"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1887" y="1431"/>
              <a:ext cx="6864" cy="331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600" h="3600">
                  <a:moveTo>
                    <a:pt x="0" y="0"/>
                  </a:moveTo>
                  <a:lnTo>
                    <a:pt x="3600" y="0"/>
                  </a:lnTo>
                  <a:lnTo>
                    <a:pt x="3600" y="3600"/>
                  </a:lnTo>
                  <a:lnTo>
                    <a:pt x="0" y="36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3" grpId="0" animBg="1"/>
      <p:bldP spid="10" grpId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30910" y="1014730"/>
            <a:ext cx="1881505" cy="106807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8025" y="2094230"/>
            <a:ext cx="7004050" cy="3322955"/>
            <a:chOff x="1538" y="3727"/>
            <a:chExt cx="11030" cy="5233"/>
          </a:xfrm>
        </p:grpSpPr>
        <p:sp>
          <p:nvSpPr>
            <p:cNvPr id="15" name="矩形 12"/>
            <p:cNvSpPr/>
            <p:nvPr>
              <p:custDataLst>
                <p:tags r:id="rId3"/>
              </p:custDataLst>
            </p:nvPr>
          </p:nvSpPr>
          <p:spPr>
            <a:xfrm>
              <a:off x="1538" y="3727"/>
              <a:ext cx="10632" cy="5037"/>
            </a:xfrm>
            <a:prstGeom prst="rect">
              <a:avLst/>
            </a:prstGeom>
            <a:noFill/>
            <a:ln w="19050">
              <a:solidFill>
                <a:srgbClr val="2280E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6" name="矩形 14"/>
            <p:cNvSpPr/>
            <p:nvPr>
              <p:custDataLst>
                <p:tags r:id="rId4"/>
              </p:custDataLst>
            </p:nvPr>
          </p:nvSpPr>
          <p:spPr>
            <a:xfrm>
              <a:off x="1776" y="3953"/>
              <a:ext cx="10792" cy="5007"/>
            </a:xfrm>
            <a:prstGeom prst="rect">
              <a:avLst/>
            </a:prstGeom>
            <a:solidFill>
              <a:srgbClr val="2280EF"/>
            </a:solidFill>
            <a:ln w="1905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altLang="zh-CN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2087" y="4355"/>
              <a:ext cx="10170" cy="420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200" h="4800">
                  <a:moveTo>
                    <a:pt x="0" y="0"/>
                  </a:moveTo>
                  <a:lnTo>
                    <a:pt x="7200" y="0"/>
                  </a:lnTo>
                  <a:lnTo>
                    <a:pt x="7200" y="4800"/>
                  </a:lnTo>
                  <a:lnTo>
                    <a:pt x="0" y="480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grpSp>
        <p:nvGrpSpPr>
          <p:cNvPr id="3" name="组合 2"/>
          <p:cNvGrpSpPr/>
          <p:nvPr/>
        </p:nvGrpSpPr>
        <p:grpSpPr>
          <a:xfrm>
            <a:off x="8088630" y="1702435"/>
            <a:ext cx="3488690" cy="3982720"/>
            <a:chOff x="13008" y="3280"/>
            <a:chExt cx="5034" cy="5680"/>
          </a:xfrm>
        </p:grpSpPr>
        <p:sp>
          <p:nvSpPr>
            <p:cNvPr id="6" name="矩形 13"/>
            <p:cNvSpPr/>
            <p:nvPr>
              <p:custDataLst>
                <p:tags r:id="rId7"/>
              </p:custDataLst>
            </p:nvPr>
          </p:nvSpPr>
          <p:spPr>
            <a:xfrm>
              <a:off x="13008" y="3280"/>
              <a:ext cx="4794" cy="5440"/>
            </a:xfrm>
            <a:prstGeom prst="rect">
              <a:avLst/>
            </a:prstGeom>
            <a:noFill/>
            <a:ln w="19050">
              <a:solidFill>
                <a:srgbClr val="2280E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8"/>
              </p:custDataLst>
            </p:nvPr>
          </p:nvSpPr>
          <p:spPr>
            <a:xfrm>
              <a:off x="13248" y="3520"/>
              <a:ext cx="4794" cy="5440"/>
            </a:xfrm>
            <a:prstGeom prst="rect">
              <a:avLst/>
            </a:prstGeom>
            <a:solidFill>
              <a:srgbClr val="2280EF"/>
            </a:solidFill>
            <a:ln w="1905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altLang="zh-CN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4" name="Title 6"/>
            <p:cNvSpPr txBox="1"/>
            <p:nvPr>
              <p:custDataLst>
                <p:tags r:id="rId9"/>
              </p:custDataLst>
            </p:nvPr>
          </p:nvSpPr>
          <p:spPr>
            <a:xfrm>
              <a:off x="13417" y="3672"/>
              <a:ext cx="4435" cy="5004"/>
            </a:xfrm>
            <a:prstGeom prst="rect">
              <a:avLst/>
            </a:prstGeom>
            <a:noFill/>
            <a:ln w="3175">
              <a:noFill/>
              <a:prstDash val="dash"/>
            </a:ln>
          </p:spPr>
          <p:txBody>
            <a:bodyPr wrap="square" lIns="63500" tIns="25400" rIns="63500" bIns="25400" anchor="ctr" anchorCtr="0">
              <a:noAutofit/>
            </a:bodyPr>
            <a:lstStyle>
              <a:lvl1pPr algn="l" defTabSz="913765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US" sz="2745" b="0" kern="1200" cap="none" spc="-49" baseline="0" dirty="0" smtClean="0">
                  <a:ln w="3175">
                    <a:noFill/>
                  </a:ln>
                  <a:solidFill>
                    <a:schemeClr val="tx1"/>
                  </a:solidFill>
                  <a:effectLst/>
                  <a:latin typeface="+mj-lt"/>
                  <a:ea typeface="+mn-ea"/>
                  <a:cs typeface="Segoe UI" panose="020B0502040204020203" pitchFamily="34" charset="0"/>
                </a:defRPr>
              </a:lvl1pPr>
            </a:lstStyle>
            <a:p>
              <a:pPr marL="191770" lvl="0" indent="-191770" algn="just" defTabSz="914400" font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Font typeface="+mn-ea"/>
                <a:buAutoNum type="ea1JpnChsDbPeriod" startAt="3"/>
                <a:tabLst>
                  <a:tab pos="268605" algn="l"/>
                </a:tabLst>
              </a:pPr>
              <a:r>
                <a:rPr lang="zh-CN" altLang="en-US" sz="1400" spc="160">
                  <a:ln w="3175">
                    <a:noFill/>
                    <a:prstDash val="dash"/>
                  </a:ln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局部视图</a:t>
              </a:r>
              <a:endParaRPr lang="zh-CN" altLang="en-US" sz="14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91770" lvl="1" indent="-191770" algn="just"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  <a:tabLst>
                  <a:tab pos="268605" algn="l"/>
                </a:tabLst>
              </a:pPr>
              <a:r>
                <a:rPr lang="en-US" altLang="zh-CN" sz="1400" spc="160">
                  <a:ln w="3175">
                    <a:noFill/>
                    <a:prstDash val="dash"/>
                  </a:ln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配置与标注</a:t>
              </a:r>
              <a:endParaRPr lang="en-US" altLang="zh-CN" sz="14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91770" lvl="2" indent="-191770" algn="just" defTabSz="914400" font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Font typeface="Arial" panose="020B0604020202020204" pitchFamily="34" charset="0"/>
                <a:buChar char="●"/>
                <a:tabLst>
                  <a:tab pos="268605" algn="l"/>
                </a:tabLst>
              </a:pPr>
              <a:r>
                <a:rPr lang="en-US" altLang="zh-CN" sz="1400" spc="100">
                  <a:ln w="3175">
                    <a:noFill/>
                    <a:prstDash val="dash"/>
                  </a:ln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3.1.画法要点:</a:t>
              </a:r>
              <a:endParaRPr lang="en-US" altLang="zh-CN" sz="14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91770" lvl="3" indent="-191770" algn="just" defTabSz="914400" font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Font typeface="Calibri Light" panose="020F0302020204030204" charset="0"/>
                <a:buAutoNum type="alphaLcPeriod"/>
                <a:tabLst>
                  <a:tab pos="268605" algn="l"/>
                </a:tabLst>
              </a:pPr>
              <a:r>
                <a:rPr lang="zh-CN" altLang="en-US" sz="1400" spc="100">
                  <a:ln w="3175">
                    <a:noFill/>
                    <a:prstDash val="dash"/>
                  </a:ln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局部视图只画出需要表达的局部形状，其范围可自行确定。</a:t>
              </a:r>
              <a:endParaRPr lang="zh-CN" altLang="en-US" sz="14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91770" lvl="3" indent="-191770" algn="just" defTabSz="914400" font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Font typeface="Calibri Light" panose="020F0302020204030204" charset="0"/>
                <a:buAutoNum type="alphaLcPeriod"/>
                <a:tabLst>
                  <a:tab pos="268605" algn="l"/>
                </a:tabLst>
              </a:pPr>
              <a:r>
                <a:rPr lang="zh-CN" altLang="en-US" sz="1400" spc="100">
                  <a:ln w="3175">
                    <a:noFill/>
                    <a:prstDash val="dash"/>
                  </a:ln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局部视图的断裂边界用波浪线表示;但当所表达的局部结构是完整的且外轮廓线又成封闭时，波浪线可省略不画。</a:t>
              </a:r>
              <a:endParaRPr lang="zh-CN" altLang="en-US" sz="14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marL="191770" lvl="3" indent="-191770" algn="just" defTabSz="914400" fontAlgn="ct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Font typeface="Calibri Light" panose="020F0302020204030204" charset="0"/>
                <a:buAutoNum type="alphaLcPeriod"/>
                <a:tabLst>
                  <a:tab pos="268605" algn="l"/>
                </a:tabLst>
              </a:pPr>
              <a:r>
                <a:rPr lang="zh-CN" altLang="en-US" sz="1400" spc="100">
                  <a:ln w="3175">
                    <a:noFill/>
                    <a:prstDash val="dash"/>
                  </a:ln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波浪线要画在物体的实体部分。 </a:t>
              </a:r>
              <a:endParaRPr lang="zh-CN" altLang="en-US" sz="14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17" name="任意多边形: 形状 116"/>
          <p:cNvSpPr/>
          <p:nvPr>
            <p:custDataLst>
              <p:tags r:id="rId2"/>
            </p:custDataLst>
          </p:nvPr>
        </p:nvSpPr>
        <p:spPr>
          <a:xfrm>
            <a:off x="1214530" y="4618355"/>
            <a:ext cx="2264410" cy="1490980"/>
          </a:xfrm>
          <a:custGeom>
            <a:avLst/>
            <a:gdLst>
              <a:gd name="connsiteX0" fmla="*/ 1962206 w 2264410"/>
              <a:gd name="connsiteY0" fmla="*/ 0 h 1490980"/>
              <a:gd name="connsiteX1" fmla="*/ 2264410 w 2264410"/>
              <a:gd name="connsiteY1" fmla="*/ 0 h 1490980"/>
              <a:gd name="connsiteX2" fmla="*/ 1513784 w 2264410"/>
              <a:gd name="connsiteY2" fmla="*/ 1490980 h 1490980"/>
              <a:gd name="connsiteX3" fmla="*/ 1211580 w 2264410"/>
              <a:gd name="connsiteY3" fmla="*/ 1490980 h 1490980"/>
              <a:gd name="connsiteX4" fmla="*/ 1356416 w 2264410"/>
              <a:gd name="connsiteY4" fmla="*/ 0 h 1490980"/>
              <a:gd name="connsiteX5" fmla="*/ 1658620 w 2264410"/>
              <a:gd name="connsiteY5" fmla="*/ 0 h 1490980"/>
              <a:gd name="connsiteX6" fmla="*/ 907994 w 2264410"/>
              <a:gd name="connsiteY6" fmla="*/ 1490980 h 1490980"/>
              <a:gd name="connsiteX7" fmla="*/ 605790 w 2264410"/>
              <a:gd name="connsiteY7" fmla="*/ 1490980 h 1490980"/>
              <a:gd name="connsiteX8" fmla="*/ 750626 w 2264410"/>
              <a:gd name="connsiteY8" fmla="*/ 0 h 1490980"/>
              <a:gd name="connsiteX9" fmla="*/ 1052830 w 2264410"/>
              <a:gd name="connsiteY9" fmla="*/ 0 h 1490980"/>
              <a:gd name="connsiteX10" fmla="*/ 302204 w 2264410"/>
              <a:gd name="connsiteY10" fmla="*/ 1490980 h 1490980"/>
              <a:gd name="connsiteX11" fmla="*/ 0 w 2264410"/>
              <a:gd name="connsiteY11" fmla="*/ 1490980 h 1490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4410" h="1490980">
                <a:moveTo>
                  <a:pt x="1962206" y="0"/>
                </a:moveTo>
                <a:lnTo>
                  <a:pt x="2264410" y="0"/>
                </a:lnTo>
                <a:lnTo>
                  <a:pt x="1513784" y="1490980"/>
                </a:lnTo>
                <a:lnTo>
                  <a:pt x="1211580" y="1490980"/>
                </a:lnTo>
                <a:close/>
                <a:moveTo>
                  <a:pt x="1356416" y="0"/>
                </a:moveTo>
                <a:lnTo>
                  <a:pt x="1658620" y="0"/>
                </a:lnTo>
                <a:lnTo>
                  <a:pt x="907994" y="1490980"/>
                </a:lnTo>
                <a:lnTo>
                  <a:pt x="605790" y="1490980"/>
                </a:lnTo>
                <a:close/>
                <a:moveTo>
                  <a:pt x="750626" y="0"/>
                </a:moveTo>
                <a:lnTo>
                  <a:pt x="1052830" y="0"/>
                </a:lnTo>
                <a:lnTo>
                  <a:pt x="302204" y="1490980"/>
                </a:lnTo>
                <a:lnTo>
                  <a:pt x="0" y="1490980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13" name="斜纹 512"/>
          <p:cNvSpPr/>
          <p:nvPr>
            <p:custDataLst>
              <p:tags r:id="rId3"/>
            </p:custDataLst>
          </p:nvPr>
        </p:nvSpPr>
        <p:spPr>
          <a:xfrm rot="8100000">
            <a:off x="-244064" y="543543"/>
            <a:ext cx="488126" cy="488126"/>
          </a:xfrm>
          <a:prstGeom prst="diagStrip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kumimoji="1" lang="zh-CN" altLang="en-US" sz="1800">
              <a:solidFill>
                <a:schemeClr val="tx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87815" y="1692910"/>
            <a:ext cx="1325880" cy="1311910"/>
            <a:chOff x="14469" y="2666"/>
            <a:chExt cx="2088" cy="2066"/>
          </a:xfrm>
        </p:grpSpPr>
        <p:sp>
          <p:nvSpPr>
            <p:cNvPr id="116" name="任意多边形: 形状 115"/>
            <p:cNvSpPr/>
            <p:nvPr>
              <p:custDataLst>
                <p:tags r:id="rId4"/>
              </p:custDataLst>
            </p:nvPr>
          </p:nvSpPr>
          <p:spPr>
            <a:xfrm>
              <a:off x="14481" y="2666"/>
              <a:ext cx="2065" cy="2067"/>
            </a:xfrm>
            <a:custGeom>
              <a:avLst/>
              <a:gdLst>
                <a:gd name="connsiteX0" fmla="*/ 1296987 w 1311274"/>
                <a:gd name="connsiteY0" fmla="*/ 1283970 h 1312544"/>
                <a:gd name="connsiteX1" fmla="*/ 1311274 w 1311274"/>
                <a:gd name="connsiteY1" fmla="*/ 1298257 h 1312544"/>
                <a:gd name="connsiteX2" fmla="*/ 1296987 w 1311274"/>
                <a:gd name="connsiteY2" fmla="*/ 1312544 h 1312544"/>
                <a:gd name="connsiteX3" fmla="*/ 1282700 w 1311274"/>
                <a:gd name="connsiteY3" fmla="*/ 1298257 h 1312544"/>
                <a:gd name="connsiteX4" fmla="*/ 1296987 w 1311274"/>
                <a:gd name="connsiteY4" fmla="*/ 1283970 h 1312544"/>
                <a:gd name="connsiteX5" fmla="*/ 1154747 w 1311274"/>
                <a:gd name="connsiteY5" fmla="*/ 1283970 h 1312544"/>
                <a:gd name="connsiteX6" fmla="*/ 1169034 w 1311274"/>
                <a:gd name="connsiteY6" fmla="*/ 1298257 h 1312544"/>
                <a:gd name="connsiteX7" fmla="*/ 1154747 w 1311274"/>
                <a:gd name="connsiteY7" fmla="*/ 1312544 h 1312544"/>
                <a:gd name="connsiteX8" fmla="*/ 1140460 w 1311274"/>
                <a:gd name="connsiteY8" fmla="*/ 1298257 h 1312544"/>
                <a:gd name="connsiteX9" fmla="*/ 1154747 w 1311274"/>
                <a:gd name="connsiteY9" fmla="*/ 1283970 h 1312544"/>
                <a:gd name="connsiteX10" fmla="*/ 1012507 w 1311274"/>
                <a:gd name="connsiteY10" fmla="*/ 1283970 h 1312544"/>
                <a:gd name="connsiteX11" fmla="*/ 1026794 w 1311274"/>
                <a:gd name="connsiteY11" fmla="*/ 1298257 h 1312544"/>
                <a:gd name="connsiteX12" fmla="*/ 1012507 w 1311274"/>
                <a:gd name="connsiteY12" fmla="*/ 1312544 h 1312544"/>
                <a:gd name="connsiteX13" fmla="*/ 998220 w 1311274"/>
                <a:gd name="connsiteY13" fmla="*/ 1298257 h 1312544"/>
                <a:gd name="connsiteX14" fmla="*/ 1012507 w 1311274"/>
                <a:gd name="connsiteY14" fmla="*/ 1283970 h 1312544"/>
                <a:gd name="connsiteX15" fmla="*/ 868997 w 1311274"/>
                <a:gd name="connsiteY15" fmla="*/ 1283970 h 1312544"/>
                <a:gd name="connsiteX16" fmla="*/ 883284 w 1311274"/>
                <a:gd name="connsiteY16" fmla="*/ 1298257 h 1312544"/>
                <a:gd name="connsiteX17" fmla="*/ 868997 w 1311274"/>
                <a:gd name="connsiteY17" fmla="*/ 1312544 h 1312544"/>
                <a:gd name="connsiteX18" fmla="*/ 854710 w 1311274"/>
                <a:gd name="connsiteY18" fmla="*/ 1298257 h 1312544"/>
                <a:gd name="connsiteX19" fmla="*/ 868997 w 1311274"/>
                <a:gd name="connsiteY19" fmla="*/ 1283970 h 1312544"/>
                <a:gd name="connsiteX20" fmla="*/ 726757 w 1311274"/>
                <a:gd name="connsiteY20" fmla="*/ 1283970 h 1312544"/>
                <a:gd name="connsiteX21" fmla="*/ 741044 w 1311274"/>
                <a:gd name="connsiteY21" fmla="*/ 1298257 h 1312544"/>
                <a:gd name="connsiteX22" fmla="*/ 726757 w 1311274"/>
                <a:gd name="connsiteY22" fmla="*/ 1312544 h 1312544"/>
                <a:gd name="connsiteX23" fmla="*/ 712470 w 1311274"/>
                <a:gd name="connsiteY23" fmla="*/ 1298257 h 1312544"/>
                <a:gd name="connsiteX24" fmla="*/ 726757 w 1311274"/>
                <a:gd name="connsiteY24" fmla="*/ 1283970 h 1312544"/>
                <a:gd name="connsiteX25" fmla="*/ 584517 w 1311274"/>
                <a:gd name="connsiteY25" fmla="*/ 1283970 h 1312544"/>
                <a:gd name="connsiteX26" fmla="*/ 598804 w 1311274"/>
                <a:gd name="connsiteY26" fmla="*/ 1298257 h 1312544"/>
                <a:gd name="connsiteX27" fmla="*/ 584517 w 1311274"/>
                <a:gd name="connsiteY27" fmla="*/ 1312544 h 1312544"/>
                <a:gd name="connsiteX28" fmla="*/ 570230 w 1311274"/>
                <a:gd name="connsiteY28" fmla="*/ 1298257 h 1312544"/>
                <a:gd name="connsiteX29" fmla="*/ 584517 w 1311274"/>
                <a:gd name="connsiteY29" fmla="*/ 1283970 h 1312544"/>
                <a:gd name="connsiteX30" fmla="*/ 441007 w 1311274"/>
                <a:gd name="connsiteY30" fmla="*/ 1283970 h 1312544"/>
                <a:gd name="connsiteX31" fmla="*/ 455294 w 1311274"/>
                <a:gd name="connsiteY31" fmla="*/ 1298257 h 1312544"/>
                <a:gd name="connsiteX32" fmla="*/ 441007 w 1311274"/>
                <a:gd name="connsiteY32" fmla="*/ 1312544 h 1312544"/>
                <a:gd name="connsiteX33" fmla="*/ 426720 w 1311274"/>
                <a:gd name="connsiteY33" fmla="*/ 1298257 h 1312544"/>
                <a:gd name="connsiteX34" fmla="*/ 441007 w 1311274"/>
                <a:gd name="connsiteY34" fmla="*/ 1283970 h 1312544"/>
                <a:gd name="connsiteX35" fmla="*/ 298767 w 1311274"/>
                <a:gd name="connsiteY35" fmla="*/ 1283970 h 1312544"/>
                <a:gd name="connsiteX36" fmla="*/ 313054 w 1311274"/>
                <a:gd name="connsiteY36" fmla="*/ 1298257 h 1312544"/>
                <a:gd name="connsiteX37" fmla="*/ 298767 w 1311274"/>
                <a:gd name="connsiteY37" fmla="*/ 1312544 h 1312544"/>
                <a:gd name="connsiteX38" fmla="*/ 284480 w 1311274"/>
                <a:gd name="connsiteY38" fmla="*/ 1298257 h 1312544"/>
                <a:gd name="connsiteX39" fmla="*/ 298767 w 1311274"/>
                <a:gd name="connsiteY39" fmla="*/ 1283970 h 1312544"/>
                <a:gd name="connsiteX40" fmla="*/ 156527 w 1311274"/>
                <a:gd name="connsiteY40" fmla="*/ 1283970 h 1312544"/>
                <a:gd name="connsiteX41" fmla="*/ 170814 w 1311274"/>
                <a:gd name="connsiteY41" fmla="*/ 1298257 h 1312544"/>
                <a:gd name="connsiteX42" fmla="*/ 156527 w 1311274"/>
                <a:gd name="connsiteY42" fmla="*/ 1312544 h 1312544"/>
                <a:gd name="connsiteX43" fmla="*/ 142240 w 1311274"/>
                <a:gd name="connsiteY43" fmla="*/ 1298257 h 1312544"/>
                <a:gd name="connsiteX44" fmla="*/ 156527 w 1311274"/>
                <a:gd name="connsiteY44" fmla="*/ 1283970 h 1312544"/>
                <a:gd name="connsiteX45" fmla="*/ 14287 w 1311274"/>
                <a:gd name="connsiteY45" fmla="*/ 1283970 h 1312544"/>
                <a:gd name="connsiteX46" fmla="*/ 28574 w 1311274"/>
                <a:gd name="connsiteY46" fmla="*/ 1298257 h 1312544"/>
                <a:gd name="connsiteX47" fmla="*/ 14287 w 1311274"/>
                <a:gd name="connsiteY47" fmla="*/ 1312544 h 1312544"/>
                <a:gd name="connsiteX48" fmla="*/ 0 w 1311274"/>
                <a:gd name="connsiteY48" fmla="*/ 1298257 h 1312544"/>
                <a:gd name="connsiteX49" fmla="*/ 14287 w 1311274"/>
                <a:gd name="connsiteY49" fmla="*/ 1283970 h 1312544"/>
                <a:gd name="connsiteX50" fmla="*/ 1296987 w 1311274"/>
                <a:gd name="connsiteY50" fmla="*/ 1141730 h 1312544"/>
                <a:gd name="connsiteX51" fmla="*/ 1311274 w 1311274"/>
                <a:gd name="connsiteY51" fmla="*/ 1156017 h 1312544"/>
                <a:gd name="connsiteX52" fmla="*/ 1296987 w 1311274"/>
                <a:gd name="connsiteY52" fmla="*/ 1170304 h 1312544"/>
                <a:gd name="connsiteX53" fmla="*/ 1282700 w 1311274"/>
                <a:gd name="connsiteY53" fmla="*/ 1156017 h 1312544"/>
                <a:gd name="connsiteX54" fmla="*/ 1296987 w 1311274"/>
                <a:gd name="connsiteY54" fmla="*/ 1141730 h 1312544"/>
                <a:gd name="connsiteX55" fmla="*/ 1154747 w 1311274"/>
                <a:gd name="connsiteY55" fmla="*/ 1141730 h 1312544"/>
                <a:gd name="connsiteX56" fmla="*/ 1169034 w 1311274"/>
                <a:gd name="connsiteY56" fmla="*/ 1156017 h 1312544"/>
                <a:gd name="connsiteX57" fmla="*/ 1154747 w 1311274"/>
                <a:gd name="connsiteY57" fmla="*/ 1170304 h 1312544"/>
                <a:gd name="connsiteX58" fmla="*/ 1140460 w 1311274"/>
                <a:gd name="connsiteY58" fmla="*/ 1156017 h 1312544"/>
                <a:gd name="connsiteX59" fmla="*/ 1154747 w 1311274"/>
                <a:gd name="connsiteY59" fmla="*/ 1141730 h 1312544"/>
                <a:gd name="connsiteX60" fmla="*/ 1012507 w 1311274"/>
                <a:gd name="connsiteY60" fmla="*/ 1141730 h 1312544"/>
                <a:gd name="connsiteX61" fmla="*/ 1026794 w 1311274"/>
                <a:gd name="connsiteY61" fmla="*/ 1156017 h 1312544"/>
                <a:gd name="connsiteX62" fmla="*/ 1012507 w 1311274"/>
                <a:gd name="connsiteY62" fmla="*/ 1170304 h 1312544"/>
                <a:gd name="connsiteX63" fmla="*/ 998220 w 1311274"/>
                <a:gd name="connsiteY63" fmla="*/ 1156017 h 1312544"/>
                <a:gd name="connsiteX64" fmla="*/ 1012507 w 1311274"/>
                <a:gd name="connsiteY64" fmla="*/ 1141730 h 1312544"/>
                <a:gd name="connsiteX65" fmla="*/ 868997 w 1311274"/>
                <a:gd name="connsiteY65" fmla="*/ 1141730 h 1312544"/>
                <a:gd name="connsiteX66" fmla="*/ 883284 w 1311274"/>
                <a:gd name="connsiteY66" fmla="*/ 1156017 h 1312544"/>
                <a:gd name="connsiteX67" fmla="*/ 868997 w 1311274"/>
                <a:gd name="connsiteY67" fmla="*/ 1170304 h 1312544"/>
                <a:gd name="connsiteX68" fmla="*/ 854710 w 1311274"/>
                <a:gd name="connsiteY68" fmla="*/ 1156017 h 1312544"/>
                <a:gd name="connsiteX69" fmla="*/ 868997 w 1311274"/>
                <a:gd name="connsiteY69" fmla="*/ 1141730 h 1312544"/>
                <a:gd name="connsiteX70" fmla="*/ 726757 w 1311274"/>
                <a:gd name="connsiteY70" fmla="*/ 1141730 h 1312544"/>
                <a:gd name="connsiteX71" fmla="*/ 741044 w 1311274"/>
                <a:gd name="connsiteY71" fmla="*/ 1156017 h 1312544"/>
                <a:gd name="connsiteX72" fmla="*/ 726757 w 1311274"/>
                <a:gd name="connsiteY72" fmla="*/ 1170304 h 1312544"/>
                <a:gd name="connsiteX73" fmla="*/ 712470 w 1311274"/>
                <a:gd name="connsiteY73" fmla="*/ 1156017 h 1312544"/>
                <a:gd name="connsiteX74" fmla="*/ 726757 w 1311274"/>
                <a:gd name="connsiteY74" fmla="*/ 1141730 h 1312544"/>
                <a:gd name="connsiteX75" fmla="*/ 584517 w 1311274"/>
                <a:gd name="connsiteY75" fmla="*/ 1141730 h 1312544"/>
                <a:gd name="connsiteX76" fmla="*/ 598804 w 1311274"/>
                <a:gd name="connsiteY76" fmla="*/ 1156017 h 1312544"/>
                <a:gd name="connsiteX77" fmla="*/ 584517 w 1311274"/>
                <a:gd name="connsiteY77" fmla="*/ 1170304 h 1312544"/>
                <a:gd name="connsiteX78" fmla="*/ 570230 w 1311274"/>
                <a:gd name="connsiteY78" fmla="*/ 1156017 h 1312544"/>
                <a:gd name="connsiteX79" fmla="*/ 584517 w 1311274"/>
                <a:gd name="connsiteY79" fmla="*/ 1141730 h 1312544"/>
                <a:gd name="connsiteX80" fmla="*/ 441007 w 1311274"/>
                <a:gd name="connsiteY80" fmla="*/ 1141730 h 1312544"/>
                <a:gd name="connsiteX81" fmla="*/ 455294 w 1311274"/>
                <a:gd name="connsiteY81" fmla="*/ 1156017 h 1312544"/>
                <a:gd name="connsiteX82" fmla="*/ 441007 w 1311274"/>
                <a:gd name="connsiteY82" fmla="*/ 1170304 h 1312544"/>
                <a:gd name="connsiteX83" fmla="*/ 426720 w 1311274"/>
                <a:gd name="connsiteY83" fmla="*/ 1156017 h 1312544"/>
                <a:gd name="connsiteX84" fmla="*/ 441007 w 1311274"/>
                <a:gd name="connsiteY84" fmla="*/ 1141730 h 1312544"/>
                <a:gd name="connsiteX85" fmla="*/ 298767 w 1311274"/>
                <a:gd name="connsiteY85" fmla="*/ 1141730 h 1312544"/>
                <a:gd name="connsiteX86" fmla="*/ 313054 w 1311274"/>
                <a:gd name="connsiteY86" fmla="*/ 1156017 h 1312544"/>
                <a:gd name="connsiteX87" fmla="*/ 298767 w 1311274"/>
                <a:gd name="connsiteY87" fmla="*/ 1170304 h 1312544"/>
                <a:gd name="connsiteX88" fmla="*/ 284480 w 1311274"/>
                <a:gd name="connsiteY88" fmla="*/ 1156017 h 1312544"/>
                <a:gd name="connsiteX89" fmla="*/ 298767 w 1311274"/>
                <a:gd name="connsiteY89" fmla="*/ 1141730 h 1312544"/>
                <a:gd name="connsiteX90" fmla="*/ 156527 w 1311274"/>
                <a:gd name="connsiteY90" fmla="*/ 1141730 h 1312544"/>
                <a:gd name="connsiteX91" fmla="*/ 170814 w 1311274"/>
                <a:gd name="connsiteY91" fmla="*/ 1156017 h 1312544"/>
                <a:gd name="connsiteX92" fmla="*/ 156527 w 1311274"/>
                <a:gd name="connsiteY92" fmla="*/ 1170304 h 1312544"/>
                <a:gd name="connsiteX93" fmla="*/ 142240 w 1311274"/>
                <a:gd name="connsiteY93" fmla="*/ 1156017 h 1312544"/>
                <a:gd name="connsiteX94" fmla="*/ 156527 w 1311274"/>
                <a:gd name="connsiteY94" fmla="*/ 1141730 h 1312544"/>
                <a:gd name="connsiteX95" fmla="*/ 14287 w 1311274"/>
                <a:gd name="connsiteY95" fmla="*/ 1140460 h 1312544"/>
                <a:gd name="connsiteX96" fmla="*/ 28574 w 1311274"/>
                <a:gd name="connsiteY96" fmla="*/ 1154747 h 1312544"/>
                <a:gd name="connsiteX97" fmla="*/ 14287 w 1311274"/>
                <a:gd name="connsiteY97" fmla="*/ 1169034 h 1312544"/>
                <a:gd name="connsiteX98" fmla="*/ 0 w 1311274"/>
                <a:gd name="connsiteY98" fmla="*/ 1154747 h 1312544"/>
                <a:gd name="connsiteX99" fmla="*/ 14287 w 1311274"/>
                <a:gd name="connsiteY99" fmla="*/ 1140460 h 1312544"/>
                <a:gd name="connsiteX100" fmla="*/ 1296987 w 1311274"/>
                <a:gd name="connsiteY100" fmla="*/ 998220 h 1312544"/>
                <a:gd name="connsiteX101" fmla="*/ 1311274 w 1311274"/>
                <a:gd name="connsiteY101" fmla="*/ 1012507 h 1312544"/>
                <a:gd name="connsiteX102" fmla="*/ 1296987 w 1311274"/>
                <a:gd name="connsiteY102" fmla="*/ 1026794 h 1312544"/>
                <a:gd name="connsiteX103" fmla="*/ 1282700 w 1311274"/>
                <a:gd name="connsiteY103" fmla="*/ 1012507 h 1312544"/>
                <a:gd name="connsiteX104" fmla="*/ 1296987 w 1311274"/>
                <a:gd name="connsiteY104" fmla="*/ 998220 h 1312544"/>
                <a:gd name="connsiteX105" fmla="*/ 1154747 w 1311274"/>
                <a:gd name="connsiteY105" fmla="*/ 998220 h 1312544"/>
                <a:gd name="connsiteX106" fmla="*/ 1169034 w 1311274"/>
                <a:gd name="connsiteY106" fmla="*/ 1012507 h 1312544"/>
                <a:gd name="connsiteX107" fmla="*/ 1154747 w 1311274"/>
                <a:gd name="connsiteY107" fmla="*/ 1026794 h 1312544"/>
                <a:gd name="connsiteX108" fmla="*/ 1140460 w 1311274"/>
                <a:gd name="connsiteY108" fmla="*/ 1012507 h 1312544"/>
                <a:gd name="connsiteX109" fmla="*/ 1154747 w 1311274"/>
                <a:gd name="connsiteY109" fmla="*/ 998220 h 1312544"/>
                <a:gd name="connsiteX110" fmla="*/ 1012507 w 1311274"/>
                <a:gd name="connsiteY110" fmla="*/ 998220 h 1312544"/>
                <a:gd name="connsiteX111" fmla="*/ 1026794 w 1311274"/>
                <a:gd name="connsiteY111" fmla="*/ 1012507 h 1312544"/>
                <a:gd name="connsiteX112" fmla="*/ 1012507 w 1311274"/>
                <a:gd name="connsiteY112" fmla="*/ 1026794 h 1312544"/>
                <a:gd name="connsiteX113" fmla="*/ 998220 w 1311274"/>
                <a:gd name="connsiteY113" fmla="*/ 1012507 h 1312544"/>
                <a:gd name="connsiteX114" fmla="*/ 1012507 w 1311274"/>
                <a:gd name="connsiteY114" fmla="*/ 998220 h 1312544"/>
                <a:gd name="connsiteX115" fmla="*/ 868997 w 1311274"/>
                <a:gd name="connsiteY115" fmla="*/ 998220 h 1312544"/>
                <a:gd name="connsiteX116" fmla="*/ 883284 w 1311274"/>
                <a:gd name="connsiteY116" fmla="*/ 1012507 h 1312544"/>
                <a:gd name="connsiteX117" fmla="*/ 868997 w 1311274"/>
                <a:gd name="connsiteY117" fmla="*/ 1026794 h 1312544"/>
                <a:gd name="connsiteX118" fmla="*/ 854710 w 1311274"/>
                <a:gd name="connsiteY118" fmla="*/ 1012507 h 1312544"/>
                <a:gd name="connsiteX119" fmla="*/ 868997 w 1311274"/>
                <a:gd name="connsiteY119" fmla="*/ 998220 h 1312544"/>
                <a:gd name="connsiteX120" fmla="*/ 726757 w 1311274"/>
                <a:gd name="connsiteY120" fmla="*/ 998220 h 1312544"/>
                <a:gd name="connsiteX121" fmla="*/ 741044 w 1311274"/>
                <a:gd name="connsiteY121" fmla="*/ 1012507 h 1312544"/>
                <a:gd name="connsiteX122" fmla="*/ 726757 w 1311274"/>
                <a:gd name="connsiteY122" fmla="*/ 1026794 h 1312544"/>
                <a:gd name="connsiteX123" fmla="*/ 712470 w 1311274"/>
                <a:gd name="connsiteY123" fmla="*/ 1012507 h 1312544"/>
                <a:gd name="connsiteX124" fmla="*/ 726757 w 1311274"/>
                <a:gd name="connsiteY124" fmla="*/ 998220 h 1312544"/>
                <a:gd name="connsiteX125" fmla="*/ 584517 w 1311274"/>
                <a:gd name="connsiteY125" fmla="*/ 998220 h 1312544"/>
                <a:gd name="connsiteX126" fmla="*/ 598804 w 1311274"/>
                <a:gd name="connsiteY126" fmla="*/ 1012507 h 1312544"/>
                <a:gd name="connsiteX127" fmla="*/ 584517 w 1311274"/>
                <a:gd name="connsiteY127" fmla="*/ 1026794 h 1312544"/>
                <a:gd name="connsiteX128" fmla="*/ 570230 w 1311274"/>
                <a:gd name="connsiteY128" fmla="*/ 1012507 h 1312544"/>
                <a:gd name="connsiteX129" fmla="*/ 584517 w 1311274"/>
                <a:gd name="connsiteY129" fmla="*/ 998220 h 1312544"/>
                <a:gd name="connsiteX130" fmla="*/ 441007 w 1311274"/>
                <a:gd name="connsiteY130" fmla="*/ 998220 h 1312544"/>
                <a:gd name="connsiteX131" fmla="*/ 455294 w 1311274"/>
                <a:gd name="connsiteY131" fmla="*/ 1012507 h 1312544"/>
                <a:gd name="connsiteX132" fmla="*/ 441007 w 1311274"/>
                <a:gd name="connsiteY132" fmla="*/ 1026794 h 1312544"/>
                <a:gd name="connsiteX133" fmla="*/ 426720 w 1311274"/>
                <a:gd name="connsiteY133" fmla="*/ 1012507 h 1312544"/>
                <a:gd name="connsiteX134" fmla="*/ 441007 w 1311274"/>
                <a:gd name="connsiteY134" fmla="*/ 998220 h 1312544"/>
                <a:gd name="connsiteX135" fmla="*/ 298767 w 1311274"/>
                <a:gd name="connsiteY135" fmla="*/ 998220 h 1312544"/>
                <a:gd name="connsiteX136" fmla="*/ 313054 w 1311274"/>
                <a:gd name="connsiteY136" fmla="*/ 1012507 h 1312544"/>
                <a:gd name="connsiteX137" fmla="*/ 298767 w 1311274"/>
                <a:gd name="connsiteY137" fmla="*/ 1026794 h 1312544"/>
                <a:gd name="connsiteX138" fmla="*/ 284480 w 1311274"/>
                <a:gd name="connsiteY138" fmla="*/ 1012507 h 1312544"/>
                <a:gd name="connsiteX139" fmla="*/ 298767 w 1311274"/>
                <a:gd name="connsiteY139" fmla="*/ 998220 h 1312544"/>
                <a:gd name="connsiteX140" fmla="*/ 156527 w 1311274"/>
                <a:gd name="connsiteY140" fmla="*/ 998220 h 1312544"/>
                <a:gd name="connsiteX141" fmla="*/ 170814 w 1311274"/>
                <a:gd name="connsiteY141" fmla="*/ 1012507 h 1312544"/>
                <a:gd name="connsiteX142" fmla="*/ 156527 w 1311274"/>
                <a:gd name="connsiteY142" fmla="*/ 1026794 h 1312544"/>
                <a:gd name="connsiteX143" fmla="*/ 142240 w 1311274"/>
                <a:gd name="connsiteY143" fmla="*/ 1012507 h 1312544"/>
                <a:gd name="connsiteX144" fmla="*/ 156527 w 1311274"/>
                <a:gd name="connsiteY144" fmla="*/ 998220 h 1312544"/>
                <a:gd name="connsiteX145" fmla="*/ 14287 w 1311274"/>
                <a:gd name="connsiteY145" fmla="*/ 998220 h 1312544"/>
                <a:gd name="connsiteX146" fmla="*/ 28574 w 1311274"/>
                <a:gd name="connsiteY146" fmla="*/ 1012507 h 1312544"/>
                <a:gd name="connsiteX147" fmla="*/ 14287 w 1311274"/>
                <a:gd name="connsiteY147" fmla="*/ 1026794 h 1312544"/>
                <a:gd name="connsiteX148" fmla="*/ 0 w 1311274"/>
                <a:gd name="connsiteY148" fmla="*/ 1012507 h 1312544"/>
                <a:gd name="connsiteX149" fmla="*/ 14287 w 1311274"/>
                <a:gd name="connsiteY149" fmla="*/ 998220 h 1312544"/>
                <a:gd name="connsiteX150" fmla="*/ 1296987 w 1311274"/>
                <a:gd name="connsiteY150" fmla="*/ 855980 h 1312544"/>
                <a:gd name="connsiteX151" fmla="*/ 1311274 w 1311274"/>
                <a:gd name="connsiteY151" fmla="*/ 870267 h 1312544"/>
                <a:gd name="connsiteX152" fmla="*/ 1296987 w 1311274"/>
                <a:gd name="connsiteY152" fmla="*/ 884554 h 1312544"/>
                <a:gd name="connsiteX153" fmla="*/ 1282700 w 1311274"/>
                <a:gd name="connsiteY153" fmla="*/ 870267 h 1312544"/>
                <a:gd name="connsiteX154" fmla="*/ 1296987 w 1311274"/>
                <a:gd name="connsiteY154" fmla="*/ 855980 h 1312544"/>
                <a:gd name="connsiteX155" fmla="*/ 1154747 w 1311274"/>
                <a:gd name="connsiteY155" fmla="*/ 855980 h 1312544"/>
                <a:gd name="connsiteX156" fmla="*/ 1169034 w 1311274"/>
                <a:gd name="connsiteY156" fmla="*/ 870267 h 1312544"/>
                <a:gd name="connsiteX157" fmla="*/ 1154747 w 1311274"/>
                <a:gd name="connsiteY157" fmla="*/ 884554 h 1312544"/>
                <a:gd name="connsiteX158" fmla="*/ 1140460 w 1311274"/>
                <a:gd name="connsiteY158" fmla="*/ 870267 h 1312544"/>
                <a:gd name="connsiteX159" fmla="*/ 1154747 w 1311274"/>
                <a:gd name="connsiteY159" fmla="*/ 855980 h 1312544"/>
                <a:gd name="connsiteX160" fmla="*/ 1012507 w 1311274"/>
                <a:gd name="connsiteY160" fmla="*/ 855980 h 1312544"/>
                <a:gd name="connsiteX161" fmla="*/ 1026794 w 1311274"/>
                <a:gd name="connsiteY161" fmla="*/ 870267 h 1312544"/>
                <a:gd name="connsiteX162" fmla="*/ 1012507 w 1311274"/>
                <a:gd name="connsiteY162" fmla="*/ 884554 h 1312544"/>
                <a:gd name="connsiteX163" fmla="*/ 998220 w 1311274"/>
                <a:gd name="connsiteY163" fmla="*/ 870267 h 1312544"/>
                <a:gd name="connsiteX164" fmla="*/ 1012507 w 1311274"/>
                <a:gd name="connsiteY164" fmla="*/ 855980 h 1312544"/>
                <a:gd name="connsiteX165" fmla="*/ 868997 w 1311274"/>
                <a:gd name="connsiteY165" fmla="*/ 855980 h 1312544"/>
                <a:gd name="connsiteX166" fmla="*/ 883284 w 1311274"/>
                <a:gd name="connsiteY166" fmla="*/ 870267 h 1312544"/>
                <a:gd name="connsiteX167" fmla="*/ 868997 w 1311274"/>
                <a:gd name="connsiteY167" fmla="*/ 884554 h 1312544"/>
                <a:gd name="connsiteX168" fmla="*/ 854710 w 1311274"/>
                <a:gd name="connsiteY168" fmla="*/ 870267 h 1312544"/>
                <a:gd name="connsiteX169" fmla="*/ 868997 w 1311274"/>
                <a:gd name="connsiteY169" fmla="*/ 855980 h 1312544"/>
                <a:gd name="connsiteX170" fmla="*/ 726757 w 1311274"/>
                <a:gd name="connsiteY170" fmla="*/ 855980 h 1312544"/>
                <a:gd name="connsiteX171" fmla="*/ 741044 w 1311274"/>
                <a:gd name="connsiteY171" fmla="*/ 870267 h 1312544"/>
                <a:gd name="connsiteX172" fmla="*/ 726757 w 1311274"/>
                <a:gd name="connsiteY172" fmla="*/ 884554 h 1312544"/>
                <a:gd name="connsiteX173" fmla="*/ 712470 w 1311274"/>
                <a:gd name="connsiteY173" fmla="*/ 870267 h 1312544"/>
                <a:gd name="connsiteX174" fmla="*/ 726757 w 1311274"/>
                <a:gd name="connsiteY174" fmla="*/ 855980 h 1312544"/>
                <a:gd name="connsiteX175" fmla="*/ 584517 w 1311274"/>
                <a:gd name="connsiteY175" fmla="*/ 855980 h 1312544"/>
                <a:gd name="connsiteX176" fmla="*/ 598804 w 1311274"/>
                <a:gd name="connsiteY176" fmla="*/ 870267 h 1312544"/>
                <a:gd name="connsiteX177" fmla="*/ 584517 w 1311274"/>
                <a:gd name="connsiteY177" fmla="*/ 884554 h 1312544"/>
                <a:gd name="connsiteX178" fmla="*/ 570230 w 1311274"/>
                <a:gd name="connsiteY178" fmla="*/ 870267 h 1312544"/>
                <a:gd name="connsiteX179" fmla="*/ 584517 w 1311274"/>
                <a:gd name="connsiteY179" fmla="*/ 855980 h 1312544"/>
                <a:gd name="connsiteX180" fmla="*/ 441007 w 1311274"/>
                <a:gd name="connsiteY180" fmla="*/ 855980 h 1312544"/>
                <a:gd name="connsiteX181" fmla="*/ 455294 w 1311274"/>
                <a:gd name="connsiteY181" fmla="*/ 870267 h 1312544"/>
                <a:gd name="connsiteX182" fmla="*/ 441007 w 1311274"/>
                <a:gd name="connsiteY182" fmla="*/ 884554 h 1312544"/>
                <a:gd name="connsiteX183" fmla="*/ 426720 w 1311274"/>
                <a:gd name="connsiteY183" fmla="*/ 870267 h 1312544"/>
                <a:gd name="connsiteX184" fmla="*/ 441007 w 1311274"/>
                <a:gd name="connsiteY184" fmla="*/ 855980 h 1312544"/>
                <a:gd name="connsiteX185" fmla="*/ 298767 w 1311274"/>
                <a:gd name="connsiteY185" fmla="*/ 855980 h 1312544"/>
                <a:gd name="connsiteX186" fmla="*/ 313054 w 1311274"/>
                <a:gd name="connsiteY186" fmla="*/ 870267 h 1312544"/>
                <a:gd name="connsiteX187" fmla="*/ 298767 w 1311274"/>
                <a:gd name="connsiteY187" fmla="*/ 884554 h 1312544"/>
                <a:gd name="connsiteX188" fmla="*/ 284480 w 1311274"/>
                <a:gd name="connsiteY188" fmla="*/ 870267 h 1312544"/>
                <a:gd name="connsiteX189" fmla="*/ 298767 w 1311274"/>
                <a:gd name="connsiteY189" fmla="*/ 855980 h 1312544"/>
                <a:gd name="connsiteX190" fmla="*/ 156527 w 1311274"/>
                <a:gd name="connsiteY190" fmla="*/ 855980 h 1312544"/>
                <a:gd name="connsiteX191" fmla="*/ 170814 w 1311274"/>
                <a:gd name="connsiteY191" fmla="*/ 870267 h 1312544"/>
                <a:gd name="connsiteX192" fmla="*/ 156527 w 1311274"/>
                <a:gd name="connsiteY192" fmla="*/ 884554 h 1312544"/>
                <a:gd name="connsiteX193" fmla="*/ 142240 w 1311274"/>
                <a:gd name="connsiteY193" fmla="*/ 870267 h 1312544"/>
                <a:gd name="connsiteX194" fmla="*/ 156527 w 1311274"/>
                <a:gd name="connsiteY194" fmla="*/ 855980 h 1312544"/>
                <a:gd name="connsiteX195" fmla="*/ 14287 w 1311274"/>
                <a:gd name="connsiteY195" fmla="*/ 855980 h 1312544"/>
                <a:gd name="connsiteX196" fmla="*/ 28574 w 1311274"/>
                <a:gd name="connsiteY196" fmla="*/ 870267 h 1312544"/>
                <a:gd name="connsiteX197" fmla="*/ 14287 w 1311274"/>
                <a:gd name="connsiteY197" fmla="*/ 884554 h 1312544"/>
                <a:gd name="connsiteX198" fmla="*/ 0 w 1311274"/>
                <a:gd name="connsiteY198" fmla="*/ 870267 h 1312544"/>
                <a:gd name="connsiteX199" fmla="*/ 14287 w 1311274"/>
                <a:gd name="connsiteY199" fmla="*/ 855980 h 1312544"/>
                <a:gd name="connsiteX200" fmla="*/ 1296987 w 1311274"/>
                <a:gd name="connsiteY200" fmla="*/ 713740 h 1312544"/>
                <a:gd name="connsiteX201" fmla="*/ 1311274 w 1311274"/>
                <a:gd name="connsiteY201" fmla="*/ 728027 h 1312544"/>
                <a:gd name="connsiteX202" fmla="*/ 1296987 w 1311274"/>
                <a:gd name="connsiteY202" fmla="*/ 742314 h 1312544"/>
                <a:gd name="connsiteX203" fmla="*/ 1282700 w 1311274"/>
                <a:gd name="connsiteY203" fmla="*/ 728027 h 1312544"/>
                <a:gd name="connsiteX204" fmla="*/ 1296987 w 1311274"/>
                <a:gd name="connsiteY204" fmla="*/ 713740 h 1312544"/>
                <a:gd name="connsiteX205" fmla="*/ 1154747 w 1311274"/>
                <a:gd name="connsiteY205" fmla="*/ 713740 h 1312544"/>
                <a:gd name="connsiteX206" fmla="*/ 1169034 w 1311274"/>
                <a:gd name="connsiteY206" fmla="*/ 728027 h 1312544"/>
                <a:gd name="connsiteX207" fmla="*/ 1154747 w 1311274"/>
                <a:gd name="connsiteY207" fmla="*/ 742314 h 1312544"/>
                <a:gd name="connsiteX208" fmla="*/ 1140460 w 1311274"/>
                <a:gd name="connsiteY208" fmla="*/ 728027 h 1312544"/>
                <a:gd name="connsiteX209" fmla="*/ 1154747 w 1311274"/>
                <a:gd name="connsiteY209" fmla="*/ 713740 h 1312544"/>
                <a:gd name="connsiteX210" fmla="*/ 1012507 w 1311274"/>
                <a:gd name="connsiteY210" fmla="*/ 713740 h 1312544"/>
                <a:gd name="connsiteX211" fmla="*/ 1026794 w 1311274"/>
                <a:gd name="connsiteY211" fmla="*/ 728027 h 1312544"/>
                <a:gd name="connsiteX212" fmla="*/ 1012507 w 1311274"/>
                <a:gd name="connsiteY212" fmla="*/ 742314 h 1312544"/>
                <a:gd name="connsiteX213" fmla="*/ 998220 w 1311274"/>
                <a:gd name="connsiteY213" fmla="*/ 728027 h 1312544"/>
                <a:gd name="connsiteX214" fmla="*/ 1012507 w 1311274"/>
                <a:gd name="connsiteY214" fmla="*/ 713740 h 1312544"/>
                <a:gd name="connsiteX215" fmla="*/ 868997 w 1311274"/>
                <a:gd name="connsiteY215" fmla="*/ 713740 h 1312544"/>
                <a:gd name="connsiteX216" fmla="*/ 883284 w 1311274"/>
                <a:gd name="connsiteY216" fmla="*/ 728027 h 1312544"/>
                <a:gd name="connsiteX217" fmla="*/ 868997 w 1311274"/>
                <a:gd name="connsiteY217" fmla="*/ 742314 h 1312544"/>
                <a:gd name="connsiteX218" fmla="*/ 854710 w 1311274"/>
                <a:gd name="connsiteY218" fmla="*/ 728027 h 1312544"/>
                <a:gd name="connsiteX219" fmla="*/ 868997 w 1311274"/>
                <a:gd name="connsiteY219" fmla="*/ 713740 h 1312544"/>
                <a:gd name="connsiteX220" fmla="*/ 726757 w 1311274"/>
                <a:gd name="connsiteY220" fmla="*/ 713740 h 1312544"/>
                <a:gd name="connsiteX221" fmla="*/ 741044 w 1311274"/>
                <a:gd name="connsiteY221" fmla="*/ 728027 h 1312544"/>
                <a:gd name="connsiteX222" fmla="*/ 726757 w 1311274"/>
                <a:gd name="connsiteY222" fmla="*/ 742314 h 1312544"/>
                <a:gd name="connsiteX223" fmla="*/ 712470 w 1311274"/>
                <a:gd name="connsiteY223" fmla="*/ 728027 h 1312544"/>
                <a:gd name="connsiteX224" fmla="*/ 726757 w 1311274"/>
                <a:gd name="connsiteY224" fmla="*/ 713740 h 1312544"/>
                <a:gd name="connsiteX225" fmla="*/ 584517 w 1311274"/>
                <a:gd name="connsiteY225" fmla="*/ 713740 h 1312544"/>
                <a:gd name="connsiteX226" fmla="*/ 598804 w 1311274"/>
                <a:gd name="connsiteY226" fmla="*/ 728027 h 1312544"/>
                <a:gd name="connsiteX227" fmla="*/ 584517 w 1311274"/>
                <a:gd name="connsiteY227" fmla="*/ 742314 h 1312544"/>
                <a:gd name="connsiteX228" fmla="*/ 570230 w 1311274"/>
                <a:gd name="connsiteY228" fmla="*/ 728027 h 1312544"/>
                <a:gd name="connsiteX229" fmla="*/ 584517 w 1311274"/>
                <a:gd name="connsiteY229" fmla="*/ 713740 h 1312544"/>
                <a:gd name="connsiteX230" fmla="*/ 441007 w 1311274"/>
                <a:gd name="connsiteY230" fmla="*/ 713740 h 1312544"/>
                <a:gd name="connsiteX231" fmla="*/ 455294 w 1311274"/>
                <a:gd name="connsiteY231" fmla="*/ 728027 h 1312544"/>
                <a:gd name="connsiteX232" fmla="*/ 441007 w 1311274"/>
                <a:gd name="connsiteY232" fmla="*/ 742314 h 1312544"/>
                <a:gd name="connsiteX233" fmla="*/ 426720 w 1311274"/>
                <a:gd name="connsiteY233" fmla="*/ 728027 h 1312544"/>
                <a:gd name="connsiteX234" fmla="*/ 441007 w 1311274"/>
                <a:gd name="connsiteY234" fmla="*/ 713740 h 1312544"/>
                <a:gd name="connsiteX235" fmla="*/ 298767 w 1311274"/>
                <a:gd name="connsiteY235" fmla="*/ 713740 h 1312544"/>
                <a:gd name="connsiteX236" fmla="*/ 313054 w 1311274"/>
                <a:gd name="connsiteY236" fmla="*/ 728027 h 1312544"/>
                <a:gd name="connsiteX237" fmla="*/ 298767 w 1311274"/>
                <a:gd name="connsiteY237" fmla="*/ 742314 h 1312544"/>
                <a:gd name="connsiteX238" fmla="*/ 284480 w 1311274"/>
                <a:gd name="connsiteY238" fmla="*/ 728027 h 1312544"/>
                <a:gd name="connsiteX239" fmla="*/ 298767 w 1311274"/>
                <a:gd name="connsiteY239" fmla="*/ 713740 h 1312544"/>
                <a:gd name="connsiteX240" fmla="*/ 156527 w 1311274"/>
                <a:gd name="connsiteY240" fmla="*/ 713740 h 1312544"/>
                <a:gd name="connsiteX241" fmla="*/ 170814 w 1311274"/>
                <a:gd name="connsiteY241" fmla="*/ 728027 h 1312544"/>
                <a:gd name="connsiteX242" fmla="*/ 156527 w 1311274"/>
                <a:gd name="connsiteY242" fmla="*/ 742314 h 1312544"/>
                <a:gd name="connsiteX243" fmla="*/ 142240 w 1311274"/>
                <a:gd name="connsiteY243" fmla="*/ 728027 h 1312544"/>
                <a:gd name="connsiteX244" fmla="*/ 156527 w 1311274"/>
                <a:gd name="connsiteY244" fmla="*/ 713740 h 1312544"/>
                <a:gd name="connsiteX245" fmla="*/ 14287 w 1311274"/>
                <a:gd name="connsiteY245" fmla="*/ 712470 h 1312544"/>
                <a:gd name="connsiteX246" fmla="*/ 28574 w 1311274"/>
                <a:gd name="connsiteY246" fmla="*/ 726757 h 1312544"/>
                <a:gd name="connsiteX247" fmla="*/ 14287 w 1311274"/>
                <a:gd name="connsiteY247" fmla="*/ 741044 h 1312544"/>
                <a:gd name="connsiteX248" fmla="*/ 0 w 1311274"/>
                <a:gd name="connsiteY248" fmla="*/ 726757 h 1312544"/>
                <a:gd name="connsiteX249" fmla="*/ 14287 w 1311274"/>
                <a:gd name="connsiteY249" fmla="*/ 712470 h 1312544"/>
                <a:gd name="connsiteX250" fmla="*/ 1296987 w 1311274"/>
                <a:gd name="connsiteY250" fmla="*/ 570230 h 1312544"/>
                <a:gd name="connsiteX251" fmla="*/ 1311274 w 1311274"/>
                <a:gd name="connsiteY251" fmla="*/ 584517 h 1312544"/>
                <a:gd name="connsiteX252" fmla="*/ 1296987 w 1311274"/>
                <a:gd name="connsiteY252" fmla="*/ 598804 h 1312544"/>
                <a:gd name="connsiteX253" fmla="*/ 1282700 w 1311274"/>
                <a:gd name="connsiteY253" fmla="*/ 584517 h 1312544"/>
                <a:gd name="connsiteX254" fmla="*/ 1296987 w 1311274"/>
                <a:gd name="connsiteY254" fmla="*/ 570230 h 1312544"/>
                <a:gd name="connsiteX255" fmla="*/ 1154747 w 1311274"/>
                <a:gd name="connsiteY255" fmla="*/ 570230 h 1312544"/>
                <a:gd name="connsiteX256" fmla="*/ 1169034 w 1311274"/>
                <a:gd name="connsiteY256" fmla="*/ 584517 h 1312544"/>
                <a:gd name="connsiteX257" fmla="*/ 1154747 w 1311274"/>
                <a:gd name="connsiteY257" fmla="*/ 598804 h 1312544"/>
                <a:gd name="connsiteX258" fmla="*/ 1140460 w 1311274"/>
                <a:gd name="connsiteY258" fmla="*/ 584517 h 1312544"/>
                <a:gd name="connsiteX259" fmla="*/ 1154747 w 1311274"/>
                <a:gd name="connsiteY259" fmla="*/ 570230 h 1312544"/>
                <a:gd name="connsiteX260" fmla="*/ 1012507 w 1311274"/>
                <a:gd name="connsiteY260" fmla="*/ 570230 h 1312544"/>
                <a:gd name="connsiteX261" fmla="*/ 1026794 w 1311274"/>
                <a:gd name="connsiteY261" fmla="*/ 584517 h 1312544"/>
                <a:gd name="connsiteX262" fmla="*/ 1012507 w 1311274"/>
                <a:gd name="connsiteY262" fmla="*/ 598804 h 1312544"/>
                <a:gd name="connsiteX263" fmla="*/ 998220 w 1311274"/>
                <a:gd name="connsiteY263" fmla="*/ 584517 h 1312544"/>
                <a:gd name="connsiteX264" fmla="*/ 1012507 w 1311274"/>
                <a:gd name="connsiteY264" fmla="*/ 570230 h 1312544"/>
                <a:gd name="connsiteX265" fmla="*/ 868997 w 1311274"/>
                <a:gd name="connsiteY265" fmla="*/ 570230 h 1312544"/>
                <a:gd name="connsiteX266" fmla="*/ 883284 w 1311274"/>
                <a:gd name="connsiteY266" fmla="*/ 584517 h 1312544"/>
                <a:gd name="connsiteX267" fmla="*/ 868997 w 1311274"/>
                <a:gd name="connsiteY267" fmla="*/ 598804 h 1312544"/>
                <a:gd name="connsiteX268" fmla="*/ 854710 w 1311274"/>
                <a:gd name="connsiteY268" fmla="*/ 584517 h 1312544"/>
                <a:gd name="connsiteX269" fmla="*/ 868997 w 1311274"/>
                <a:gd name="connsiteY269" fmla="*/ 570230 h 1312544"/>
                <a:gd name="connsiteX270" fmla="*/ 726757 w 1311274"/>
                <a:gd name="connsiteY270" fmla="*/ 570230 h 1312544"/>
                <a:gd name="connsiteX271" fmla="*/ 741044 w 1311274"/>
                <a:gd name="connsiteY271" fmla="*/ 584517 h 1312544"/>
                <a:gd name="connsiteX272" fmla="*/ 726757 w 1311274"/>
                <a:gd name="connsiteY272" fmla="*/ 598804 h 1312544"/>
                <a:gd name="connsiteX273" fmla="*/ 712470 w 1311274"/>
                <a:gd name="connsiteY273" fmla="*/ 584517 h 1312544"/>
                <a:gd name="connsiteX274" fmla="*/ 726757 w 1311274"/>
                <a:gd name="connsiteY274" fmla="*/ 570230 h 1312544"/>
                <a:gd name="connsiteX275" fmla="*/ 584517 w 1311274"/>
                <a:gd name="connsiteY275" fmla="*/ 570230 h 1312544"/>
                <a:gd name="connsiteX276" fmla="*/ 598804 w 1311274"/>
                <a:gd name="connsiteY276" fmla="*/ 584517 h 1312544"/>
                <a:gd name="connsiteX277" fmla="*/ 584517 w 1311274"/>
                <a:gd name="connsiteY277" fmla="*/ 598804 h 1312544"/>
                <a:gd name="connsiteX278" fmla="*/ 570230 w 1311274"/>
                <a:gd name="connsiteY278" fmla="*/ 584517 h 1312544"/>
                <a:gd name="connsiteX279" fmla="*/ 584517 w 1311274"/>
                <a:gd name="connsiteY279" fmla="*/ 570230 h 1312544"/>
                <a:gd name="connsiteX280" fmla="*/ 441007 w 1311274"/>
                <a:gd name="connsiteY280" fmla="*/ 570230 h 1312544"/>
                <a:gd name="connsiteX281" fmla="*/ 455294 w 1311274"/>
                <a:gd name="connsiteY281" fmla="*/ 584517 h 1312544"/>
                <a:gd name="connsiteX282" fmla="*/ 441007 w 1311274"/>
                <a:gd name="connsiteY282" fmla="*/ 598804 h 1312544"/>
                <a:gd name="connsiteX283" fmla="*/ 426720 w 1311274"/>
                <a:gd name="connsiteY283" fmla="*/ 584517 h 1312544"/>
                <a:gd name="connsiteX284" fmla="*/ 441007 w 1311274"/>
                <a:gd name="connsiteY284" fmla="*/ 570230 h 1312544"/>
                <a:gd name="connsiteX285" fmla="*/ 298767 w 1311274"/>
                <a:gd name="connsiteY285" fmla="*/ 570230 h 1312544"/>
                <a:gd name="connsiteX286" fmla="*/ 313054 w 1311274"/>
                <a:gd name="connsiteY286" fmla="*/ 584517 h 1312544"/>
                <a:gd name="connsiteX287" fmla="*/ 298767 w 1311274"/>
                <a:gd name="connsiteY287" fmla="*/ 598804 h 1312544"/>
                <a:gd name="connsiteX288" fmla="*/ 284480 w 1311274"/>
                <a:gd name="connsiteY288" fmla="*/ 584517 h 1312544"/>
                <a:gd name="connsiteX289" fmla="*/ 298767 w 1311274"/>
                <a:gd name="connsiteY289" fmla="*/ 570230 h 1312544"/>
                <a:gd name="connsiteX290" fmla="*/ 156527 w 1311274"/>
                <a:gd name="connsiteY290" fmla="*/ 570230 h 1312544"/>
                <a:gd name="connsiteX291" fmla="*/ 170814 w 1311274"/>
                <a:gd name="connsiteY291" fmla="*/ 584517 h 1312544"/>
                <a:gd name="connsiteX292" fmla="*/ 156527 w 1311274"/>
                <a:gd name="connsiteY292" fmla="*/ 598804 h 1312544"/>
                <a:gd name="connsiteX293" fmla="*/ 142240 w 1311274"/>
                <a:gd name="connsiteY293" fmla="*/ 584517 h 1312544"/>
                <a:gd name="connsiteX294" fmla="*/ 156527 w 1311274"/>
                <a:gd name="connsiteY294" fmla="*/ 570230 h 1312544"/>
                <a:gd name="connsiteX295" fmla="*/ 14287 w 1311274"/>
                <a:gd name="connsiteY295" fmla="*/ 570230 h 1312544"/>
                <a:gd name="connsiteX296" fmla="*/ 28574 w 1311274"/>
                <a:gd name="connsiteY296" fmla="*/ 584517 h 1312544"/>
                <a:gd name="connsiteX297" fmla="*/ 14287 w 1311274"/>
                <a:gd name="connsiteY297" fmla="*/ 598804 h 1312544"/>
                <a:gd name="connsiteX298" fmla="*/ 0 w 1311274"/>
                <a:gd name="connsiteY298" fmla="*/ 584517 h 1312544"/>
                <a:gd name="connsiteX299" fmla="*/ 14287 w 1311274"/>
                <a:gd name="connsiteY299" fmla="*/ 570230 h 1312544"/>
                <a:gd name="connsiteX300" fmla="*/ 1296987 w 1311274"/>
                <a:gd name="connsiteY300" fmla="*/ 427990 h 1312544"/>
                <a:gd name="connsiteX301" fmla="*/ 1311274 w 1311274"/>
                <a:gd name="connsiteY301" fmla="*/ 442277 h 1312544"/>
                <a:gd name="connsiteX302" fmla="*/ 1296987 w 1311274"/>
                <a:gd name="connsiteY302" fmla="*/ 456564 h 1312544"/>
                <a:gd name="connsiteX303" fmla="*/ 1282700 w 1311274"/>
                <a:gd name="connsiteY303" fmla="*/ 442277 h 1312544"/>
                <a:gd name="connsiteX304" fmla="*/ 1296987 w 1311274"/>
                <a:gd name="connsiteY304" fmla="*/ 427990 h 1312544"/>
                <a:gd name="connsiteX305" fmla="*/ 1154747 w 1311274"/>
                <a:gd name="connsiteY305" fmla="*/ 427990 h 1312544"/>
                <a:gd name="connsiteX306" fmla="*/ 1169034 w 1311274"/>
                <a:gd name="connsiteY306" fmla="*/ 442277 h 1312544"/>
                <a:gd name="connsiteX307" fmla="*/ 1154747 w 1311274"/>
                <a:gd name="connsiteY307" fmla="*/ 456564 h 1312544"/>
                <a:gd name="connsiteX308" fmla="*/ 1140460 w 1311274"/>
                <a:gd name="connsiteY308" fmla="*/ 442277 h 1312544"/>
                <a:gd name="connsiteX309" fmla="*/ 1154747 w 1311274"/>
                <a:gd name="connsiteY309" fmla="*/ 427990 h 1312544"/>
                <a:gd name="connsiteX310" fmla="*/ 1012507 w 1311274"/>
                <a:gd name="connsiteY310" fmla="*/ 427990 h 1312544"/>
                <a:gd name="connsiteX311" fmla="*/ 1026794 w 1311274"/>
                <a:gd name="connsiteY311" fmla="*/ 442277 h 1312544"/>
                <a:gd name="connsiteX312" fmla="*/ 1012507 w 1311274"/>
                <a:gd name="connsiteY312" fmla="*/ 456564 h 1312544"/>
                <a:gd name="connsiteX313" fmla="*/ 998220 w 1311274"/>
                <a:gd name="connsiteY313" fmla="*/ 442277 h 1312544"/>
                <a:gd name="connsiteX314" fmla="*/ 1012507 w 1311274"/>
                <a:gd name="connsiteY314" fmla="*/ 427990 h 1312544"/>
                <a:gd name="connsiteX315" fmla="*/ 868997 w 1311274"/>
                <a:gd name="connsiteY315" fmla="*/ 427990 h 1312544"/>
                <a:gd name="connsiteX316" fmla="*/ 883284 w 1311274"/>
                <a:gd name="connsiteY316" fmla="*/ 442277 h 1312544"/>
                <a:gd name="connsiteX317" fmla="*/ 868997 w 1311274"/>
                <a:gd name="connsiteY317" fmla="*/ 456564 h 1312544"/>
                <a:gd name="connsiteX318" fmla="*/ 854710 w 1311274"/>
                <a:gd name="connsiteY318" fmla="*/ 442277 h 1312544"/>
                <a:gd name="connsiteX319" fmla="*/ 868997 w 1311274"/>
                <a:gd name="connsiteY319" fmla="*/ 427990 h 1312544"/>
                <a:gd name="connsiteX320" fmla="*/ 726757 w 1311274"/>
                <a:gd name="connsiteY320" fmla="*/ 427990 h 1312544"/>
                <a:gd name="connsiteX321" fmla="*/ 741044 w 1311274"/>
                <a:gd name="connsiteY321" fmla="*/ 442277 h 1312544"/>
                <a:gd name="connsiteX322" fmla="*/ 726757 w 1311274"/>
                <a:gd name="connsiteY322" fmla="*/ 456564 h 1312544"/>
                <a:gd name="connsiteX323" fmla="*/ 712470 w 1311274"/>
                <a:gd name="connsiteY323" fmla="*/ 442277 h 1312544"/>
                <a:gd name="connsiteX324" fmla="*/ 726757 w 1311274"/>
                <a:gd name="connsiteY324" fmla="*/ 427990 h 1312544"/>
                <a:gd name="connsiteX325" fmla="*/ 584517 w 1311274"/>
                <a:gd name="connsiteY325" fmla="*/ 427990 h 1312544"/>
                <a:gd name="connsiteX326" fmla="*/ 598804 w 1311274"/>
                <a:gd name="connsiteY326" fmla="*/ 442277 h 1312544"/>
                <a:gd name="connsiteX327" fmla="*/ 584517 w 1311274"/>
                <a:gd name="connsiteY327" fmla="*/ 456564 h 1312544"/>
                <a:gd name="connsiteX328" fmla="*/ 570230 w 1311274"/>
                <a:gd name="connsiteY328" fmla="*/ 442277 h 1312544"/>
                <a:gd name="connsiteX329" fmla="*/ 584517 w 1311274"/>
                <a:gd name="connsiteY329" fmla="*/ 427990 h 1312544"/>
                <a:gd name="connsiteX330" fmla="*/ 441007 w 1311274"/>
                <a:gd name="connsiteY330" fmla="*/ 427990 h 1312544"/>
                <a:gd name="connsiteX331" fmla="*/ 455294 w 1311274"/>
                <a:gd name="connsiteY331" fmla="*/ 442277 h 1312544"/>
                <a:gd name="connsiteX332" fmla="*/ 441007 w 1311274"/>
                <a:gd name="connsiteY332" fmla="*/ 456564 h 1312544"/>
                <a:gd name="connsiteX333" fmla="*/ 426720 w 1311274"/>
                <a:gd name="connsiteY333" fmla="*/ 442277 h 1312544"/>
                <a:gd name="connsiteX334" fmla="*/ 441007 w 1311274"/>
                <a:gd name="connsiteY334" fmla="*/ 427990 h 1312544"/>
                <a:gd name="connsiteX335" fmla="*/ 298767 w 1311274"/>
                <a:gd name="connsiteY335" fmla="*/ 427990 h 1312544"/>
                <a:gd name="connsiteX336" fmla="*/ 313054 w 1311274"/>
                <a:gd name="connsiteY336" fmla="*/ 442277 h 1312544"/>
                <a:gd name="connsiteX337" fmla="*/ 298767 w 1311274"/>
                <a:gd name="connsiteY337" fmla="*/ 456564 h 1312544"/>
                <a:gd name="connsiteX338" fmla="*/ 284480 w 1311274"/>
                <a:gd name="connsiteY338" fmla="*/ 442277 h 1312544"/>
                <a:gd name="connsiteX339" fmla="*/ 298767 w 1311274"/>
                <a:gd name="connsiteY339" fmla="*/ 427990 h 1312544"/>
                <a:gd name="connsiteX340" fmla="*/ 156527 w 1311274"/>
                <a:gd name="connsiteY340" fmla="*/ 427990 h 1312544"/>
                <a:gd name="connsiteX341" fmla="*/ 170814 w 1311274"/>
                <a:gd name="connsiteY341" fmla="*/ 442277 h 1312544"/>
                <a:gd name="connsiteX342" fmla="*/ 156527 w 1311274"/>
                <a:gd name="connsiteY342" fmla="*/ 456564 h 1312544"/>
                <a:gd name="connsiteX343" fmla="*/ 142240 w 1311274"/>
                <a:gd name="connsiteY343" fmla="*/ 442277 h 1312544"/>
                <a:gd name="connsiteX344" fmla="*/ 156527 w 1311274"/>
                <a:gd name="connsiteY344" fmla="*/ 427990 h 1312544"/>
                <a:gd name="connsiteX345" fmla="*/ 14287 w 1311274"/>
                <a:gd name="connsiteY345" fmla="*/ 427990 h 1312544"/>
                <a:gd name="connsiteX346" fmla="*/ 28574 w 1311274"/>
                <a:gd name="connsiteY346" fmla="*/ 442277 h 1312544"/>
                <a:gd name="connsiteX347" fmla="*/ 14287 w 1311274"/>
                <a:gd name="connsiteY347" fmla="*/ 456564 h 1312544"/>
                <a:gd name="connsiteX348" fmla="*/ 0 w 1311274"/>
                <a:gd name="connsiteY348" fmla="*/ 442277 h 1312544"/>
                <a:gd name="connsiteX349" fmla="*/ 14287 w 1311274"/>
                <a:gd name="connsiteY349" fmla="*/ 427990 h 1312544"/>
                <a:gd name="connsiteX350" fmla="*/ 1296987 w 1311274"/>
                <a:gd name="connsiteY350" fmla="*/ 285750 h 1312544"/>
                <a:gd name="connsiteX351" fmla="*/ 1311274 w 1311274"/>
                <a:gd name="connsiteY351" fmla="*/ 300037 h 1312544"/>
                <a:gd name="connsiteX352" fmla="*/ 1296987 w 1311274"/>
                <a:gd name="connsiteY352" fmla="*/ 314324 h 1312544"/>
                <a:gd name="connsiteX353" fmla="*/ 1282700 w 1311274"/>
                <a:gd name="connsiteY353" fmla="*/ 300037 h 1312544"/>
                <a:gd name="connsiteX354" fmla="*/ 1296987 w 1311274"/>
                <a:gd name="connsiteY354" fmla="*/ 285750 h 1312544"/>
                <a:gd name="connsiteX355" fmla="*/ 1154747 w 1311274"/>
                <a:gd name="connsiteY355" fmla="*/ 285750 h 1312544"/>
                <a:gd name="connsiteX356" fmla="*/ 1169034 w 1311274"/>
                <a:gd name="connsiteY356" fmla="*/ 300037 h 1312544"/>
                <a:gd name="connsiteX357" fmla="*/ 1154747 w 1311274"/>
                <a:gd name="connsiteY357" fmla="*/ 314324 h 1312544"/>
                <a:gd name="connsiteX358" fmla="*/ 1140460 w 1311274"/>
                <a:gd name="connsiteY358" fmla="*/ 300037 h 1312544"/>
                <a:gd name="connsiteX359" fmla="*/ 1154747 w 1311274"/>
                <a:gd name="connsiteY359" fmla="*/ 285750 h 1312544"/>
                <a:gd name="connsiteX360" fmla="*/ 1012507 w 1311274"/>
                <a:gd name="connsiteY360" fmla="*/ 285750 h 1312544"/>
                <a:gd name="connsiteX361" fmla="*/ 1026794 w 1311274"/>
                <a:gd name="connsiteY361" fmla="*/ 300037 h 1312544"/>
                <a:gd name="connsiteX362" fmla="*/ 1012507 w 1311274"/>
                <a:gd name="connsiteY362" fmla="*/ 314324 h 1312544"/>
                <a:gd name="connsiteX363" fmla="*/ 998220 w 1311274"/>
                <a:gd name="connsiteY363" fmla="*/ 300037 h 1312544"/>
                <a:gd name="connsiteX364" fmla="*/ 1012507 w 1311274"/>
                <a:gd name="connsiteY364" fmla="*/ 285750 h 1312544"/>
                <a:gd name="connsiteX365" fmla="*/ 868997 w 1311274"/>
                <a:gd name="connsiteY365" fmla="*/ 285750 h 1312544"/>
                <a:gd name="connsiteX366" fmla="*/ 883284 w 1311274"/>
                <a:gd name="connsiteY366" fmla="*/ 300037 h 1312544"/>
                <a:gd name="connsiteX367" fmla="*/ 868997 w 1311274"/>
                <a:gd name="connsiteY367" fmla="*/ 314324 h 1312544"/>
                <a:gd name="connsiteX368" fmla="*/ 854710 w 1311274"/>
                <a:gd name="connsiteY368" fmla="*/ 300037 h 1312544"/>
                <a:gd name="connsiteX369" fmla="*/ 868997 w 1311274"/>
                <a:gd name="connsiteY369" fmla="*/ 285750 h 1312544"/>
                <a:gd name="connsiteX370" fmla="*/ 726757 w 1311274"/>
                <a:gd name="connsiteY370" fmla="*/ 285750 h 1312544"/>
                <a:gd name="connsiteX371" fmla="*/ 741044 w 1311274"/>
                <a:gd name="connsiteY371" fmla="*/ 300037 h 1312544"/>
                <a:gd name="connsiteX372" fmla="*/ 726757 w 1311274"/>
                <a:gd name="connsiteY372" fmla="*/ 314324 h 1312544"/>
                <a:gd name="connsiteX373" fmla="*/ 712470 w 1311274"/>
                <a:gd name="connsiteY373" fmla="*/ 300037 h 1312544"/>
                <a:gd name="connsiteX374" fmla="*/ 726757 w 1311274"/>
                <a:gd name="connsiteY374" fmla="*/ 285750 h 1312544"/>
                <a:gd name="connsiteX375" fmla="*/ 584517 w 1311274"/>
                <a:gd name="connsiteY375" fmla="*/ 285750 h 1312544"/>
                <a:gd name="connsiteX376" fmla="*/ 598804 w 1311274"/>
                <a:gd name="connsiteY376" fmla="*/ 300037 h 1312544"/>
                <a:gd name="connsiteX377" fmla="*/ 584517 w 1311274"/>
                <a:gd name="connsiteY377" fmla="*/ 314324 h 1312544"/>
                <a:gd name="connsiteX378" fmla="*/ 570230 w 1311274"/>
                <a:gd name="connsiteY378" fmla="*/ 300037 h 1312544"/>
                <a:gd name="connsiteX379" fmla="*/ 584517 w 1311274"/>
                <a:gd name="connsiteY379" fmla="*/ 285750 h 1312544"/>
                <a:gd name="connsiteX380" fmla="*/ 441007 w 1311274"/>
                <a:gd name="connsiteY380" fmla="*/ 285750 h 1312544"/>
                <a:gd name="connsiteX381" fmla="*/ 455294 w 1311274"/>
                <a:gd name="connsiteY381" fmla="*/ 300037 h 1312544"/>
                <a:gd name="connsiteX382" fmla="*/ 441007 w 1311274"/>
                <a:gd name="connsiteY382" fmla="*/ 314324 h 1312544"/>
                <a:gd name="connsiteX383" fmla="*/ 426720 w 1311274"/>
                <a:gd name="connsiteY383" fmla="*/ 300037 h 1312544"/>
                <a:gd name="connsiteX384" fmla="*/ 441007 w 1311274"/>
                <a:gd name="connsiteY384" fmla="*/ 285750 h 1312544"/>
                <a:gd name="connsiteX385" fmla="*/ 298767 w 1311274"/>
                <a:gd name="connsiteY385" fmla="*/ 285750 h 1312544"/>
                <a:gd name="connsiteX386" fmla="*/ 313054 w 1311274"/>
                <a:gd name="connsiteY386" fmla="*/ 300037 h 1312544"/>
                <a:gd name="connsiteX387" fmla="*/ 298767 w 1311274"/>
                <a:gd name="connsiteY387" fmla="*/ 314324 h 1312544"/>
                <a:gd name="connsiteX388" fmla="*/ 284480 w 1311274"/>
                <a:gd name="connsiteY388" fmla="*/ 300037 h 1312544"/>
                <a:gd name="connsiteX389" fmla="*/ 298767 w 1311274"/>
                <a:gd name="connsiteY389" fmla="*/ 285750 h 1312544"/>
                <a:gd name="connsiteX390" fmla="*/ 156527 w 1311274"/>
                <a:gd name="connsiteY390" fmla="*/ 285750 h 1312544"/>
                <a:gd name="connsiteX391" fmla="*/ 170814 w 1311274"/>
                <a:gd name="connsiteY391" fmla="*/ 300037 h 1312544"/>
                <a:gd name="connsiteX392" fmla="*/ 156527 w 1311274"/>
                <a:gd name="connsiteY392" fmla="*/ 314324 h 1312544"/>
                <a:gd name="connsiteX393" fmla="*/ 142240 w 1311274"/>
                <a:gd name="connsiteY393" fmla="*/ 300037 h 1312544"/>
                <a:gd name="connsiteX394" fmla="*/ 156527 w 1311274"/>
                <a:gd name="connsiteY394" fmla="*/ 285750 h 1312544"/>
                <a:gd name="connsiteX395" fmla="*/ 14287 w 1311274"/>
                <a:gd name="connsiteY395" fmla="*/ 285750 h 1312544"/>
                <a:gd name="connsiteX396" fmla="*/ 28574 w 1311274"/>
                <a:gd name="connsiteY396" fmla="*/ 300037 h 1312544"/>
                <a:gd name="connsiteX397" fmla="*/ 14287 w 1311274"/>
                <a:gd name="connsiteY397" fmla="*/ 314324 h 1312544"/>
                <a:gd name="connsiteX398" fmla="*/ 0 w 1311274"/>
                <a:gd name="connsiteY398" fmla="*/ 300037 h 1312544"/>
                <a:gd name="connsiteX399" fmla="*/ 14287 w 1311274"/>
                <a:gd name="connsiteY399" fmla="*/ 285750 h 1312544"/>
                <a:gd name="connsiteX400" fmla="*/ 1296987 w 1311274"/>
                <a:gd name="connsiteY400" fmla="*/ 142240 h 1312544"/>
                <a:gd name="connsiteX401" fmla="*/ 1311274 w 1311274"/>
                <a:gd name="connsiteY401" fmla="*/ 156527 h 1312544"/>
                <a:gd name="connsiteX402" fmla="*/ 1296987 w 1311274"/>
                <a:gd name="connsiteY402" fmla="*/ 170814 h 1312544"/>
                <a:gd name="connsiteX403" fmla="*/ 1282700 w 1311274"/>
                <a:gd name="connsiteY403" fmla="*/ 156527 h 1312544"/>
                <a:gd name="connsiteX404" fmla="*/ 1296987 w 1311274"/>
                <a:gd name="connsiteY404" fmla="*/ 142240 h 1312544"/>
                <a:gd name="connsiteX405" fmla="*/ 1154747 w 1311274"/>
                <a:gd name="connsiteY405" fmla="*/ 142240 h 1312544"/>
                <a:gd name="connsiteX406" fmla="*/ 1169034 w 1311274"/>
                <a:gd name="connsiteY406" fmla="*/ 156527 h 1312544"/>
                <a:gd name="connsiteX407" fmla="*/ 1154747 w 1311274"/>
                <a:gd name="connsiteY407" fmla="*/ 170814 h 1312544"/>
                <a:gd name="connsiteX408" fmla="*/ 1140460 w 1311274"/>
                <a:gd name="connsiteY408" fmla="*/ 156527 h 1312544"/>
                <a:gd name="connsiteX409" fmla="*/ 1154747 w 1311274"/>
                <a:gd name="connsiteY409" fmla="*/ 142240 h 1312544"/>
                <a:gd name="connsiteX410" fmla="*/ 1012507 w 1311274"/>
                <a:gd name="connsiteY410" fmla="*/ 142240 h 1312544"/>
                <a:gd name="connsiteX411" fmla="*/ 1026794 w 1311274"/>
                <a:gd name="connsiteY411" fmla="*/ 156527 h 1312544"/>
                <a:gd name="connsiteX412" fmla="*/ 1012507 w 1311274"/>
                <a:gd name="connsiteY412" fmla="*/ 170814 h 1312544"/>
                <a:gd name="connsiteX413" fmla="*/ 998220 w 1311274"/>
                <a:gd name="connsiteY413" fmla="*/ 156527 h 1312544"/>
                <a:gd name="connsiteX414" fmla="*/ 1012507 w 1311274"/>
                <a:gd name="connsiteY414" fmla="*/ 142240 h 1312544"/>
                <a:gd name="connsiteX415" fmla="*/ 868997 w 1311274"/>
                <a:gd name="connsiteY415" fmla="*/ 142240 h 1312544"/>
                <a:gd name="connsiteX416" fmla="*/ 883284 w 1311274"/>
                <a:gd name="connsiteY416" fmla="*/ 156527 h 1312544"/>
                <a:gd name="connsiteX417" fmla="*/ 868997 w 1311274"/>
                <a:gd name="connsiteY417" fmla="*/ 170814 h 1312544"/>
                <a:gd name="connsiteX418" fmla="*/ 854710 w 1311274"/>
                <a:gd name="connsiteY418" fmla="*/ 156527 h 1312544"/>
                <a:gd name="connsiteX419" fmla="*/ 868997 w 1311274"/>
                <a:gd name="connsiteY419" fmla="*/ 142240 h 1312544"/>
                <a:gd name="connsiteX420" fmla="*/ 726757 w 1311274"/>
                <a:gd name="connsiteY420" fmla="*/ 142240 h 1312544"/>
                <a:gd name="connsiteX421" fmla="*/ 741044 w 1311274"/>
                <a:gd name="connsiteY421" fmla="*/ 156527 h 1312544"/>
                <a:gd name="connsiteX422" fmla="*/ 726757 w 1311274"/>
                <a:gd name="connsiteY422" fmla="*/ 170814 h 1312544"/>
                <a:gd name="connsiteX423" fmla="*/ 712470 w 1311274"/>
                <a:gd name="connsiteY423" fmla="*/ 156527 h 1312544"/>
                <a:gd name="connsiteX424" fmla="*/ 726757 w 1311274"/>
                <a:gd name="connsiteY424" fmla="*/ 142240 h 1312544"/>
                <a:gd name="connsiteX425" fmla="*/ 584517 w 1311274"/>
                <a:gd name="connsiteY425" fmla="*/ 142240 h 1312544"/>
                <a:gd name="connsiteX426" fmla="*/ 598804 w 1311274"/>
                <a:gd name="connsiteY426" fmla="*/ 156527 h 1312544"/>
                <a:gd name="connsiteX427" fmla="*/ 584517 w 1311274"/>
                <a:gd name="connsiteY427" fmla="*/ 170814 h 1312544"/>
                <a:gd name="connsiteX428" fmla="*/ 570230 w 1311274"/>
                <a:gd name="connsiteY428" fmla="*/ 156527 h 1312544"/>
                <a:gd name="connsiteX429" fmla="*/ 584517 w 1311274"/>
                <a:gd name="connsiteY429" fmla="*/ 142240 h 1312544"/>
                <a:gd name="connsiteX430" fmla="*/ 441007 w 1311274"/>
                <a:gd name="connsiteY430" fmla="*/ 142240 h 1312544"/>
                <a:gd name="connsiteX431" fmla="*/ 455294 w 1311274"/>
                <a:gd name="connsiteY431" fmla="*/ 156527 h 1312544"/>
                <a:gd name="connsiteX432" fmla="*/ 441007 w 1311274"/>
                <a:gd name="connsiteY432" fmla="*/ 170814 h 1312544"/>
                <a:gd name="connsiteX433" fmla="*/ 426720 w 1311274"/>
                <a:gd name="connsiteY433" fmla="*/ 156527 h 1312544"/>
                <a:gd name="connsiteX434" fmla="*/ 441007 w 1311274"/>
                <a:gd name="connsiteY434" fmla="*/ 142240 h 1312544"/>
                <a:gd name="connsiteX435" fmla="*/ 298767 w 1311274"/>
                <a:gd name="connsiteY435" fmla="*/ 142240 h 1312544"/>
                <a:gd name="connsiteX436" fmla="*/ 313054 w 1311274"/>
                <a:gd name="connsiteY436" fmla="*/ 156527 h 1312544"/>
                <a:gd name="connsiteX437" fmla="*/ 298767 w 1311274"/>
                <a:gd name="connsiteY437" fmla="*/ 170814 h 1312544"/>
                <a:gd name="connsiteX438" fmla="*/ 284480 w 1311274"/>
                <a:gd name="connsiteY438" fmla="*/ 156527 h 1312544"/>
                <a:gd name="connsiteX439" fmla="*/ 298767 w 1311274"/>
                <a:gd name="connsiteY439" fmla="*/ 142240 h 1312544"/>
                <a:gd name="connsiteX440" fmla="*/ 156527 w 1311274"/>
                <a:gd name="connsiteY440" fmla="*/ 142240 h 1312544"/>
                <a:gd name="connsiteX441" fmla="*/ 170814 w 1311274"/>
                <a:gd name="connsiteY441" fmla="*/ 156527 h 1312544"/>
                <a:gd name="connsiteX442" fmla="*/ 156527 w 1311274"/>
                <a:gd name="connsiteY442" fmla="*/ 170814 h 1312544"/>
                <a:gd name="connsiteX443" fmla="*/ 142240 w 1311274"/>
                <a:gd name="connsiteY443" fmla="*/ 156527 h 1312544"/>
                <a:gd name="connsiteX444" fmla="*/ 156527 w 1311274"/>
                <a:gd name="connsiteY444" fmla="*/ 142240 h 1312544"/>
                <a:gd name="connsiteX445" fmla="*/ 14287 w 1311274"/>
                <a:gd name="connsiteY445" fmla="*/ 142240 h 1312544"/>
                <a:gd name="connsiteX446" fmla="*/ 28574 w 1311274"/>
                <a:gd name="connsiteY446" fmla="*/ 156527 h 1312544"/>
                <a:gd name="connsiteX447" fmla="*/ 14287 w 1311274"/>
                <a:gd name="connsiteY447" fmla="*/ 170814 h 1312544"/>
                <a:gd name="connsiteX448" fmla="*/ 0 w 1311274"/>
                <a:gd name="connsiteY448" fmla="*/ 156527 h 1312544"/>
                <a:gd name="connsiteX449" fmla="*/ 14287 w 1311274"/>
                <a:gd name="connsiteY449" fmla="*/ 142240 h 1312544"/>
                <a:gd name="connsiteX450" fmla="*/ 1296987 w 1311274"/>
                <a:gd name="connsiteY450" fmla="*/ 0 h 1312544"/>
                <a:gd name="connsiteX451" fmla="*/ 1311274 w 1311274"/>
                <a:gd name="connsiteY451" fmla="*/ 14287 h 1312544"/>
                <a:gd name="connsiteX452" fmla="*/ 1296987 w 1311274"/>
                <a:gd name="connsiteY452" fmla="*/ 28574 h 1312544"/>
                <a:gd name="connsiteX453" fmla="*/ 1282700 w 1311274"/>
                <a:gd name="connsiteY453" fmla="*/ 14287 h 1312544"/>
                <a:gd name="connsiteX454" fmla="*/ 1296987 w 1311274"/>
                <a:gd name="connsiteY454" fmla="*/ 0 h 1312544"/>
                <a:gd name="connsiteX455" fmla="*/ 1154747 w 1311274"/>
                <a:gd name="connsiteY455" fmla="*/ 0 h 1312544"/>
                <a:gd name="connsiteX456" fmla="*/ 1169034 w 1311274"/>
                <a:gd name="connsiteY456" fmla="*/ 14287 h 1312544"/>
                <a:gd name="connsiteX457" fmla="*/ 1154747 w 1311274"/>
                <a:gd name="connsiteY457" fmla="*/ 28574 h 1312544"/>
                <a:gd name="connsiteX458" fmla="*/ 1140460 w 1311274"/>
                <a:gd name="connsiteY458" fmla="*/ 14287 h 1312544"/>
                <a:gd name="connsiteX459" fmla="*/ 1154747 w 1311274"/>
                <a:gd name="connsiteY459" fmla="*/ 0 h 1312544"/>
                <a:gd name="connsiteX460" fmla="*/ 1012507 w 1311274"/>
                <a:gd name="connsiteY460" fmla="*/ 0 h 1312544"/>
                <a:gd name="connsiteX461" fmla="*/ 1026794 w 1311274"/>
                <a:gd name="connsiteY461" fmla="*/ 14287 h 1312544"/>
                <a:gd name="connsiteX462" fmla="*/ 1012507 w 1311274"/>
                <a:gd name="connsiteY462" fmla="*/ 28574 h 1312544"/>
                <a:gd name="connsiteX463" fmla="*/ 998220 w 1311274"/>
                <a:gd name="connsiteY463" fmla="*/ 14287 h 1312544"/>
                <a:gd name="connsiteX464" fmla="*/ 1012507 w 1311274"/>
                <a:gd name="connsiteY464" fmla="*/ 0 h 1312544"/>
                <a:gd name="connsiteX465" fmla="*/ 868997 w 1311274"/>
                <a:gd name="connsiteY465" fmla="*/ 0 h 1312544"/>
                <a:gd name="connsiteX466" fmla="*/ 883284 w 1311274"/>
                <a:gd name="connsiteY466" fmla="*/ 14287 h 1312544"/>
                <a:gd name="connsiteX467" fmla="*/ 868997 w 1311274"/>
                <a:gd name="connsiteY467" fmla="*/ 28574 h 1312544"/>
                <a:gd name="connsiteX468" fmla="*/ 854710 w 1311274"/>
                <a:gd name="connsiteY468" fmla="*/ 14287 h 1312544"/>
                <a:gd name="connsiteX469" fmla="*/ 868997 w 1311274"/>
                <a:gd name="connsiteY469" fmla="*/ 0 h 1312544"/>
                <a:gd name="connsiteX470" fmla="*/ 726757 w 1311274"/>
                <a:gd name="connsiteY470" fmla="*/ 0 h 1312544"/>
                <a:gd name="connsiteX471" fmla="*/ 741044 w 1311274"/>
                <a:gd name="connsiteY471" fmla="*/ 14287 h 1312544"/>
                <a:gd name="connsiteX472" fmla="*/ 726757 w 1311274"/>
                <a:gd name="connsiteY472" fmla="*/ 28574 h 1312544"/>
                <a:gd name="connsiteX473" fmla="*/ 712470 w 1311274"/>
                <a:gd name="connsiteY473" fmla="*/ 14287 h 1312544"/>
                <a:gd name="connsiteX474" fmla="*/ 726757 w 1311274"/>
                <a:gd name="connsiteY474" fmla="*/ 0 h 1312544"/>
                <a:gd name="connsiteX475" fmla="*/ 584517 w 1311274"/>
                <a:gd name="connsiteY475" fmla="*/ 0 h 1312544"/>
                <a:gd name="connsiteX476" fmla="*/ 598804 w 1311274"/>
                <a:gd name="connsiteY476" fmla="*/ 14287 h 1312544"/>
                <a:gd name="connsiteX477" fmla="*/ 584517 w 1311274"/>
                <a:gd name="connsiteY477" fmla="*/ 28574 h 1312544"/>
                <a:gd name="connsiteX478" fmla="*/ 570230 w 1311274"/>
                <a:gd name="connsiteY478" fmla="*/ 14287 h 1312544"/>
                <a:gd name="connsiteX479" fmla="*/ 584517 w 1311274"/>
                <a:gd name="connsiteY479" fmla="*/ 0 h 1312544"/>
                <a:gd name="connsiteX480" fmla="*/ 441007 w 1311274"/>
                <a:gd name="connsiteY480" fmla="*/ 0 h 1312544"/>
                <a:gd name="connsiteX481" fmla="*/ 455294 w 1311274"/>
                <a:gd name="connsiteY481" fmla="*/ 14287 h 1312544"/>
                <a:gd name="connsiteX482" fmla="*/ 441007 w 1311274"/>
                <a:gd name="connsiteY482" fmla="*/ 28574 h 1312544"/>
                <a:gd name="connsiteX483" fmla="*/ 426720 w 1311274"/>
                <a:gd name="connsiteY483" fmla="*/ 14287 h 1312544"/>
                <a:gd name="connsiteX484" fmla="*/ 441007 w 1311274"/>
                <a:gd name="connsiteY484" fmla="*/ 0 h 1312544"/>
                <a:gd name="connsiteX485" fmla="*/ 298767 w 1311274"/>
                <a:gd name="connsiteY485" fmla="*/ 0 h 1312544"/>
                <a:gd name="connsiteX486" fmla="*/ 313054 w 1311274"/>
                <a:gd name="connsiteY486" fmla="*/ 14287 h 1312544"/>
                <a:gd name="connsiteX487" fmla="*/ 298767 w 1311274"/>
                <a:gd name="connsiteY487" fmla="*/ 28574 h 1312544"/>
                <a:gd name="connsiteX488" fmla="*/ 284480 w 1311274"/>
                <a:gd name="connsiteY488" fmla="*/ 14287 h 1312544"/>
                <a:gd name="connsiteX489" fmla="*/ 298767 w 1311274"/>
                <a:gd name="connsiteY489" fmla="*/ 0 h 1312544"/>
                <a:gd name="connsiteX490" fmla="*/ 156527 w 1311274"/>
                <a:gd name="connsiteY490" fmla="*/ 0 h 1312544"/>
                <a:gd name="connsiteX491" fmla="*/ 170814 w 1311274"/>
                <a:gd name="connsiteY491" fmla="*/ 14287 h 1312544"/>
                <a:gd name="connsiteX492" fmla="*/ 156527 w 1311274"/>
                <a:gd name="connsiteY492" fmla="*/ 28574 h 1312544"/>
                <a:gd name="connsiteX493" fmla="*/ 142240 w 1311274"/>
                <a:gd name="connsiteY493" fmla="*/ 14287 h 1312544"/>
                <a:gd name="connsiteX494" fmla="*/ 156527 w 1311274"/>
                <a:gd name="connsiteY494" fmla="*/ 0 h 1312544"/>
                <a:gd name="connsiteX495" fmla="*/ 14287 w 1311274"/>
                <a:gd name="connsiteY495" fmla="*/ 0 h 1312544"/>
                <a:gd name="connsiteX496" fmla="*/ 28574 w 1311274"/>
                <a:gd name="connsiteY496" fmla="*/ 14287 h 1312544"/>
                <a:gd name="connsiteX497" fmla="*/ 14287 w 1311274"/>
                <a:gd name="connsiteY497" fmla="*/ 28574 h 1312544"/>
                <a:gd name="connsiteX498" fmla="*/ 0 w 1311274"/>
                <a:gd name="connsiteY498" fmla="*/ 14287 h 1312544"/>
                <a:gd name="connsiteX499" fmla="*/ 14287 w 1311274"/>
                <a:gd name="connsiteY499" fmla="*/ 0 h 131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</a:cxnLst>
              <a:rect l="l" t="t" r="r" b="b"/>
              <a:pathLst>
                <a:path w="1311274" h="1312544">
                  <a:moveTo>
                    <a:pt x="1296987" y="1283970"/>
                  </a:moveTo>
                  <a:cubicBezTo>
                    <a:pt x="1305559" y="1283970"/>
                    <a:pt x="1311274" y="1290637"/>
                    <a:pt x="1311274" y="1298257"/>
                  </a:cubicBezTo>
                  <a:cubicBezTo>
                    <a:pt x="1311274" y="1305877"/>
                    <a:pt x="1304607" y="1312544"/>
                    <a:pt x="1296987" y="1312544"/>
                  </a:cubicBezTo>
                  <a:cubicBezTo>
                    <a:pt x="1289367" y="1312544"/>
                    <a:pt x="1282700" y="1305877"/>
                    <a:pt x="1282700" y="1298257"/>
                  </a:cubicBezTo>
                  <a:cubicBezTo>
                    <a:pt x="1282700" y="1290637"/>
                    <a:pt x="1289367" y="1283970"/>
                    <a:pt x="1296987" y="1283970"/>
                  </a:cubicBezTo>
                  <a:close/>
                  <a:moveTo>
                    <a:pt x="1154747" y="1283970"/>
                  </a:moveTo>
                  <a:cubicBezTo>
                    <a:pt x="1162368" y="1283970"/>
                    <a:pt x="1169034" y="1290637"/>
                    <a:pt x="1169034" y="1298257"/>
                  </a:cubicBezTo>
                  <a:cubicBezTo>
                    <a:pt x="1169034" y="1305877"/>
                    <a:pt x="1162368" y="1312544"/>
                    <a:pt x="1154747" y="1312544"/>
                  </a:cubicBezTo>
                  <a:cubicBezTo>
                    <a:pt x="1147127" y="1312544"/>
                    <a:pt x="1140460" y="1305877"/>
                    <a:pt x="1140460" y="1298257"/>
                  </a:cubicBezTo>
                  <a:cubicBezTo>
                    <a:pt x="1140460" y="1290637"/>
                    <a:pt x="1147127" y="1283970"/>
                    <a:pt x="1154747" y="1283970"/>
                  </a:cubicBezTo>
                  <a:close/>
                  <a:moveTo>
                    <a:pt x="1012507" y="1283970"/>
                  </a:moveTo>
                  <a:cubicBezTo>
                    <a:pt x="1020127" y="1283970"/>
                    <a:pt x="1026794" y="1290637"/>
                    <a:pt x="1026794" y="1298257"/>
                  </a:cubicBezTo>
                  <a:cubicBezTo>
                    <a:pt x="1026794" y="1305877"/>
                    <a:pt x="1020127" y="1312544"/>
                    <a:pt x="1012507" y="1312544"/>
                  </a:cubicBezTo>
                  <a:cubicBezTo>
                    <a:pt x="1004887" y="1312544"/>
                    <a:pt x="998220" y="1305877"/>
                    <a:pt x="998220" y="1298257"/>
                  </a:cubicBezTo>
                  <a:cubicBezTo>
                    <a:pt x="998220" y="1290637"/>
                    <a:pt x="1004887" y="1283970"/>
                    <a:pt x="1012507" y="1283970"/>
                  </a:cubicBezTo>
                  <a:close/>
                  <a:moveTo>
                    <a:pt x="868997" y="1283970"/>
                  </a:moveTo>
                  <a:cubicBezTo>
                    <a:pt x="877568" y="1283970"/>
                    <a:pt x="883284" y="1290637"/>
                    <a:pt x="883284" y="1298257"/>
                  </a:cubicBezTo>
                  <a:cubicBezTo>
                    <a:pt x="883284" y="1305877"/>
                    <a:pt x="876617" y="1312544"/>
                    <a:pt x="868997" y="1312544"/>
                  </a:cubicBezTo>
                  <a:cubicBezTo>
                    <a:pt x="861377" y="1312544"/>
                    <a:pt x="854710" y="1305877"/>
                    <a:pt x="854710" y="1298257"/>
                  </a:cubicBezTo>
                  <a:cubicBezTo>
                    <a:pt x="854710" y="1290637"/>
                    <a:pt x="861377" y="1283970"/>
                    <a:pt x="868997" y="1283970"/>
                  </a:cubicBezTo>
                  <a:close/>
                  <a:moveTo>
                    <a:pt x="726757" y="1283970"/>
                  </a:moveTo>
                  <a:cubicBezTo>
                    <a:pt x="734376" y="1283970"/>
                    <a:pt x="741044" y="1290637"/>
                    <a:pt x="741044" y="1298257"/>
                  </a:cubicBezTo>
                  <a:cubicBezTo>
                    <a:pt x="741044" y="1305877"/>
                    <a:pt x="734378" y="1312544"/>
                    <a:pt x="726757" y="1312544"/>
                  </a:cubicBezTo>
                  <a:cubicBezTo>
                    <a:pt x="719137" y="1312544"/>
                    <a:pt x="712470" y="1305877"/>
                    <a:pt x="712470" y="1298257"/>
                  </a:cubicBezTo>
                  <a:cubicBezTo>
                    <a:pt x="712470" y="1290637"/>
                    <a:pt x="719137" y="1283970"/>
                    <a:pt x="726757" y="1283970"/>
                  </a:cubicBezTo>
                  <a:close/>
                  <a:moveTo>
                    <a:pt x="584517" y="1283970"/>
                  </a:moveTo>
                  <a:cubicBezTo>
                    <a:pt x="592138" y="1283970"/>
                    <a:pt x="598804" y="1290637"/>
                    <a:pt x="598804" y="1298257"/>
                  </a:cubicBezTo>
                  <a:cubicBezTo>
                    <a:pt x="598804" y="1305877"/>
                    <a:pt x="592138" y="1312544"/>
                    <a:pt x="584517" y="1312544"/>
                  </a:cubicBezTo>
                  <a:cubicBezTo>
                    <a:pt x="576897" y="1312544"/>
                    <a:pt x="570230" y="1305877"/>
                    <a:pt x="570230" y="1298257"/>
                  </a:cubicBezTo>
                  <a:cubicBezTo>
                    <a:pt x="570230" y="1290637"/>
                    <a:pt x="576897" y="1283970"/>
                    <a:pt x="584517" y="1283970"/>
                  </a:cubicBezTo>
                  <a:close/>
                  <a:moveTo>
                    <a:pt x="441007" y="1283970"/>
                  </a:moveTo>
                  <a:cubicBezTo>
                    <a:pt x="449579" y="1283970"/>
                    <a:pt x="455294" y="1290637"/>
                    <a:pt x="455294" y="1298257"/>
                  </a:cubicBezTo>
                  <a:cubicBezTo>
                    <a:pt x="455294" y="1305877"/>
                    <a:pt x="448628" y="1312544"/>
                    <a:pt x="441007" y="1312544"/>
                  </a:cubicBezTo>
                  <a:cubicBezTo>
                    <a:pt x="433387" y="1312544"/>
                    <a:pt x="426720" y="1305877"/>
                    <a:pt x="426720" y="1298257"/>
                  </a:cubicBezTo>
                  <a:cubicBezTo>
                    <a:pt x="426720" y="1290637"/>
                    <a:pt x="433387" y="1283970"/>
                    <a:pt x="441007" y="1283970"/>
                  </a:cubicBezTo>
                  <a:close/>
                  <a:moveTo>
                    <a:pt x="298767" y="1283970"/>
                  </a:moveTo>
                  <a:cubicBezTo>
                    <a:pt x="306387" y="1283970"/>
                    <a:pt x="313054" y="1290637"/>
                    <a:pt x="313054" y="1298257"/>
                  </a:cubicBezTo>
                  <a:cubicBezTo>
                    <a:pt x="313054" y="1305877"/>
                    <a:pt x="306387" y="1312544"/>
                    <a:pt x="298767" y="1312544"/>
                  </a:cubicBezTo>
                  <a:cubicBezTo>
                    <a:pt x="291147" y="1312544"/>
                    <a:pt x="284480" y="1305877"/>
                    <a:pt x="284480" y="1298257"/>
                  </a:cubicBezTo>
                  <a:cubicBezTo>
                    <a:pt x="284480" y="1290637"/>
                    <a:pt x="291147" y="1283970"/>
                    <a:pt x="298767" y="1283970"/>
                  </a:cubicBezTo>
                  <a:close/>
                  <a:moveTo>
                    <a:pt x="156527" y="1283970"/>
                  </a:moveTo>
                  <a:cubicBezTo>
                    <a:pt x="164147" y="1283970"/>
                    <a:pt x="170814" y="1290637"/>
                    <a:pt x="170814" y="1298257"/>
                  </a:cubicBezTo>
                  <a:cubicBezTo>
                    <a:pt x="170814" y="1305877"/>
                    <a:pt x="164147" y="1312544"/>
                    <a:pt x="156527" y="1312544"/>
                  </a:cubicBezTo>
                  <a:cubicBezTo>
                    <a:pt x="148907" y="1312544"/>
                    <a:pt x="142240" y="1305877"/>
                    <a:pt x="142240" y="1298257"/>
                  </a:cubicBezTo>
                  <a:cubicBezTo>
                    <a:pt x="142240" y="1290637"/>
                    <a:pt x="148907" y="1283970"/>
                    <a:pt x="156527" y="1283970"/>
                  </a:cubicBezTo>
                  <a:close/>
                  <a:moveTo>
                    <a:pt x="14287" y="1283970"/>
                  </a:moveTo>
                  <a:cubicBezTo>
                    <a:pt x="21907" y="1283970"/>
                    <a:pt x="28574" y="1290637"/>
                    <a:pt x="28574" y="1298257"/>
                  </a:cubicBezTo>
                  <a:cubicBezTo>
                    <a:pt x="28574" y="1305877"/>
                    <a:pt x="21907" y="1312544"/>
                    <a:pt x="14287" y="1312544"/>
                  </a:cubicBezTo>
                  <a:cubicBezTo>
                    <a:pt x="6667" y="1312544"/>
                    <a:pt x="0" y="1305877"/>
                    <a:pt x="0" y="1298257"/>
                  </a:cubicBezTo>
                  <a:cubicBezTo>
                    <a:pt x="0" y="1290637"/>
                    <a:pt x="6667" y="1283970"/>
                    <a:pt x="14287" y="1283970"/>
                  </a:cubicBezTo>
                  <a:close/>
                  <a:moveTo>
                    <a:pt x="1296987" y="1141730"/>
                  </a:moveTo>
                  <a:cubicBezTo>
                    <a:pt x="1305559" y="1141730"/>
                    <a:pt x="1311274" y="1147445"/>
                    <a:pt x="1311274" y="1156017"/>
                  </a:cubicBezTo>
                  <a:cubicBezTo>
                    <a:pt x="1311274" y="1163637"/>
                    <a:pt x="1304607" y="1170304"/>
                    <a:pt x="1296987" y="1170304"/>
                  </a:cubicBezTo>
                  <a:cubicBezTo>
                    <a:pt x="1289367" y="1170304"/>
                    <a:pt x="1282700" y="1163637"/>
                    <a:pt x="1282700" y="1156017"/>
                  </a:cubicBezTo>
                  <a:cubicBezTo>
                    <a:pt x="1282700" y="1148397"/>
                    <a:pt x="1289367" y="1141730"/>
                    <a:pt x="1296987" y="1141730"/>
                  </a:cubicBezTo>
                  <a:close/>
                  <a:moveTo>
                    <a:pt x="1154747" y="1141730"/>
                  </a:moveTo>
                  <a:cubicBezTo>
                    <a:pt x="1162368" y="1141730"/>
                    <a:pt x="1169034" y="1147445"/>
                    <a:pt x="1169034" y="1156017"/>
                  </a:cubicBezTo>
                  <a:cubicBezTo>
                    <a:pt x="1169034" y="1163637"/>
                    <a:pt x="1162368" y="1170304"/>
                    <a:pt x="1154747" y="1170304"/>
                  </a:cubicBezTo>
                  <a:cubicBezTo>
                    <a:pt x="1147127" y="1170304"/>
                    <a:pt x="1140460" y="1163637"/>
                    <a:pt x="1140460" y="1156017"/>
                  </a:cubicBezTo>
                  <a:cubicBezTo>
                    <a:pt x="1140460" y="1148397"/>
                    <a:pt x="1147127" y="1141730"/>
                    <a:pt x="1154747" y="1141730"/>
                  </a:cubicBezTo>
                  <a:close/>
                  <a:moveTo>
                    <a:pt x="1012507" y="1141730"/>
                  </a:moveTo>
                  <a:cubicBezTo>
                    <a:pt x="1020127" y="1141730"/>
                    <a:pt x="1026794" y="1147445"/>
                    <a:pt x="1026794" y="1156017"/>
                  </a:cubicBezTo>
                  <a:cubicBezTo>
                    <a:pt x="1026794" y="1163637"/>
                    <a:pt x="1020127" y="1170304"/>
                    <a:pt x="1012507" y="1170304"/>
                  </a:cubicBezTo>
                  <a:cubicBezTo>
                    <a:pt x="1004887" y="1170304"/>
                    <a:pt x="998220" y="1163637"/>
                    <a:pt x="998220" y="1156017"/>
                  </a:cubicBezTo>
                  <a:cubicBezTo>
                    <a:pt x="998220" y="1148397"/>
                    <a:pt x="1004887" y="1141730"/>
                    <a:pt x="1012507" y="1141730"/>
                  </a:cubicBezTo>
                  <a:close/>
                  <a:moveTo>
                    <a:pt x="868997" y="1141730"/>
                  </a:moveTo>
                  <a:cubicBezTo>
                    <a:pt x="877568" y="1141730"/>
                    <a:pt x="883284" y="1147445"/>
                    <a:pt x="883284" y="1156017"/>
                  </a:cubicBezTo>
                  <a:cubicBezTo>
                    <a:pt x="883284" y="1163637"/>
                    <a:pt x="876617" y="1170304"/>
                    <a:pt x="868997" y="1170304"/>
                  </a:cubicBezTo>
                  <a:cubicBezTo>
                    <a:pt x="861377" y="1170304"/>
                    <a:pt x="854710" y="1163637"/>
                    <a:pt x="854710" y="1156017"/>
                  </a:cubicBezTo>
                  <a:cubicBezTo>
                    <a:pt x="854710" y="1148397"/>
                    <a:pt x="861377" y="1141730"/>
                    <a:pt x="868997" y="1141730"/>
                  </a:cubicBezTo>
                  <a:close/>
                  <a:moveTo>
                    <a:pt x="726757" y="1141730"/>
                  </a:moveTo>
                  <a:cubicBezTo>
                    <a:pt x="734376" y="1141730"/>
                    <a:pt x="741044" y="1147445"/>
                    <a:pt x="741044" y="1156017"/>
                  </a:cubicBezTo>
                  <a:cubicBezTo>
                    <a:pt x="741044" y="1163637"/>
                    <a:pt x="734378" y="1170304"/>
                    <a:pt x="726757" y="1170304"/>
                  </a:cubicBezTo>
                  <a:cubicBezTo>
                    <a:pt x="719137" y="1170304"/>
                    <a:pt x="712470" y="1163637"/>
                    <a:pt x="712470" y="1156017"/>
                  </a:cubicBezTo>
                  <a:cubicBezTo>
                    <a:pt x="712470" y="1148397"/>
                    <a:pt x="719137" y="1141730"/>
                    <a:pt x="726757" y="1141730"/>
                  </a:cubicBezTo>
                  <a:close/>
                  <a:moveTo>
                    <a:pt x="584517" y="1141730"/>
                  </a:moveTo>
                  <a:cubicBezTo>
                    <a:pt x="592138" y="1141730"/>
                    <a:pt x="598804" y="1147445"/>
                    <a:pt x="598804" y="1156017"/>
                  </a:cubicBezTo>
                  <a:cubicBezTo>
                    <a:pt x="598804" y="1163637"/>
                    <a:pt x="592138" y="1170304"/>
                    <a:pt x="584517" y="1170304"/>
                  </a:cubicBezTo>
                  <a:cubicBezTo>
                    <a:pt x="576897" y="1170304"/>
                    <a:pt x="570230" y="1163637"/>
                    <a:pt x="570230" y="1156017"/>
                  </a:cubicBezTo>
                  <a:cubicBezTo>
                    <a:pt x="570230" y="1148397"/>
                    <a:pt x="576897" y="1141730"/>
                    <a:pt x="584517" y="1141730"/>
                  </a:cubicBezTo>
                  <a:close/>
                  <a:moveTo>
                    <a:pt x="441007" y="1141730"/>
                  </a:moveTo>
                  <a:cubicBezTo>
                    <a:pt x="449579" y="1141730"/>
                    <a:pt x="455294" y="1147445"/>
                    <a:pt x="455294" y="1156017"/>
                  </a:cubicBezTo>
                  <a:cubicBezTo>
                    <a:pt x="455294" y="1163637"/>
                    <a:pt x="448628" y="1170304"/>
                    <a:pt x="441007" y="1170304"/>
                  </a:cubicBezTo>
                  <a:cubicBezTo>
                    <a:pt x="433387" y="1170304"/>
                    <a:pt x="426720" y="1163637"/>
                    <a:pt x="426720" y="1156017"/>
                  </a:cubicBezTo>
                  <a:cubicBezTo>
                    <a:pt x="426720" y="1148397"/>
                    <a:pt x="433387" y="1141730"/>
                    <a:pt x="441007" y="1141730"/>
                  </a:cubicBezTo>
                  <a:close/>
                  <a:moveTo>
                    <a:pt x="298767" y="1141730"/>
                  </a:moveTo>
                  <a:cubicBezTo>
                    <a:pt x="306387" y="1141730"/>
                    <a:pt x="313054" y="1147445"/>
                    <a:pt x="313054" y="1156017"/>
                  </a:cubicBezTo>
                  <a:cubicBezTo>
                    <a:pt x="313054" y="1163637"/>
                    <a:pt x="306387" y="1170304"/>
                    <a:pt x="298767" y="1170304"/>
                  </a:cubicBezTo>
                  <a:cubicBezTo>
                    <a:pt x="291147" y="1170304"/>
                    <a:pt x="284480" y="1163637"/>
                    <a:pt x="284480" y="1156017"/>
                  </a:cubicBezTo>
                  <a:cubicBezTo>
                    <a:pt x="284480" y="1148397"/>
                    <a:pt x="291147" y="1141730"/>
                    <a:pt x="298767" y="1141730"/>
                  </a:cubicBezTo>
                  <a:close/>
                  <a:moveTo>
                    <a:pt x="156527" y="1141730"/>
                  </a:moveTo>
                  <a:cubicBezTo>
                    <a:pt x="164147" y="1141730"/>
                    <a:pt x="170814" y="1147445"/>
                    <a:pt x="170814" y="1156017"/>
                  </a:cubicBezTo>
                  <a:cubicBezTo>
                    <a:pt x="170814" y="1163637"/>
                    <a:pt x="164147" y="1170304"/>
                    <a:pt x="156527" y="1170304"/>
                  </a:cubicBezTo>
                  <a:cubicBezTo>
                    <a:pt x="148907" y="1170304"/>
                    <a:pt x="142240" y="1163637"/>
                    <a:pt x="142240" y="1156017"/>
                  </a:cubicBezTo>
                  <a:cubicBezTo>
                    <a:pt x="142240" y="1148397"/>
                    <a:pt x="148907" y="1141730"/>
                    <a:pt x="156527" y="1141730"/>
                  </a:cubicBezTo>
                  <a:close/>
                  <a:moveTo>
                    <a:pt x="14287" y="1140460"/>
                  </a:moveTo>
                  <a:cubicBezTo>
                    <a:pt x="21907" y="1140460"/>
                    <a:pt x="28574" y="1147127"/>
                    <a:pt x="28574" y="1154747"/>
                  </a:cubicBezTo>
                  <a:cubicBezTo>
                    <a:pt x="28574" y="1163319"/>
                    <a:pt x="21907" y="1169034"/>
                    <a:pt x="14287" y="1169034"/>
                  </a:cubicBezTo>
                  <a:cubicBezTo>
                    <a:pt x="6667" y="1169034"/>
                    <a:pt x="0" y="1162367"/>
                    <a:pt x="0" y="1154747"/>
                  </a:cubicBezTo>
                  <a:cubicBezTo>
                    <a:pt x="0" y="1147127"/>
                    <a:pt x="6667" y="1140460"/>
                    <a:pt x="14287" y="1140460"/>
                  </a:cubicBezTo>
                  <a:close/>
                  <a:moveTo>
                    <a:pt x="1296987" y="998220"/>
                  </a:moveTo>
                  <a:cubicBezTo>
                    <a:pt x="1305559" y="998220"/>
                    <a:pt x="1311274" y="1004887"/>
                    <a:pt x="1311274" y="1012507"/>
                  </a:cubicBezTo>
                  <a:cubicBezTo>
                    <a:pt x="1311274" y="1020127"/>
                    <a:pt x="1304607" y="1026794"/>
                    <a:pt x="1296987" y="1026794"/>
                  </a:cubicBezTo>
                  <a:cubicBezTo>
                    <a:pt x="1289367" y="1026794"/>
                    <a:pt x="1282700" y="1020127"/>
                    <a:pt x="1282700" y="1012507"/>
                  </a:cubicBezTo>
                  <a:cubicBezTo>
                    <a:pt x="1282700" y="1004887"/>
                    <a:pt x="1289367" y="998220"/>
                    <a:pt x="1296987" y="998220"/>
                  </a:cubicBezTo>
                  <a:close/>
                  <a:moveTo>
                    <a:pt x="1154747" y="998220"/>
                  </a:moveTo>
                  <a:cubicBezTo>
                    <a:pt x="1162368" y="998220"/>
                    <a:pt x="1169034" y="1004887"/>
                    <a:pt x="1169034" y="1012507"/>
                  </a:cubicBezTo>
                  <a:cubicBezTo>
                    <a:pt x="1169034" y="1020127"/>
                    <a:pt x="1162368" y="1026794"/>
                    <a:pt x="1154747" y="1026794"/>
                  </a:cubicBezTo>
                  <a:cubicBezTo>
                    <a:pt x="1147127" y="1026794"/>
                    <a:pt x="1140460" y="1020127"/>
                    <a:pt x="1140460" y="1012507"/>
                  </a:cubicBezTo>
                  <a:cubicBezTo>
                    <a:pt x="1140460" y="1004887"/>
                    <a:pt x="1147127" y="998220"/>
                    <a:pt x="1154747" y="998220"/>
                  </a:cubicBezTo>
                  <a:close/>
                  <a:moveTo>
                    <a:pt x="1012507" y="998220"/>
                  </a:moveTo>
                  <a:cubicBezTo>
                    <a:pt x="1020127" y="998220"/>
                    <a:pt x="1026794" y="1004887"/>
                    <a:pt x="1026794" y="1012507"/>
                  </a:cubicBezTo>
                  <a:cubicBezTo>
                    <a:pt x="1026794" y="1020127"/>
                    <a:pt x="1020127" y="1026794"/>
                    <a:pt x="1012507" y="1026794"/>
                  </a:cubicBezTo>
                  <a:cubicBezTo>
                    <a:pt x="1004887" y="1026794"/>
                    <a:pt x="998220" y="1020127"/>
                    <a:pt x="998220" y="1012507"/>
                  </a:cubicBezTo>
                  <a:cubicBezTo>
                    <a:pt x="998220" y="1004887"/>
                    <a:pt x="1004887" y="998220"/>
                    <a:pt x="1012507" y="998220"/>
                  </a:cubicBezTo>
                  <a:close/>
                  <a:moveTo>
                    <a:pt x="868997" y="998220"/>
                  </a:moveTo>
                  <a:cubicBezTo>
                    <a:pt x="877568" y="998220"/>
                    <a:pt x="883284" y="1004887"/>
                    <a:pt x="883284" y="1012507"/>
                  </a:cubicBezTo>
                  <a:cubicBezTo>
                    <a:pt x="883284" y="1020127"/>
                    <a:pt x="876617" y="1026794"/>
                    <a:pt x="868997" y="1026794"/>
                  </a:cubicBezTo>
                  <a:cubicBezTo>
                    <a:pt x="861377" y="1026794"/>
                    <a:pt x="854710" y="1020127"/>
                    <a:pt x="854710" y="1012507"/>
                  </a:cubicBezTo>
                  <a:cubicBezTo>
                    <a:pt x="854710" y="1004887"/>
                    <a:pt x="861377" y="998220"/>
                    <a:pt x="868997" y="998220"/>
                  </a:cubicBezTo>
                  <a:close/>
                  <a:moveTo>
                    <a:pt x="726757" y="998220"/>
                  </a:moveTo>
                  <a:cubicBezTo>
                    <a:pt x="734376" y="998220"/>
                    <a:pt x="741044" y="1004887"/>
                    <a:pt x="741044" y="1012507"/>
                  </a:cubicBezTo>
                  <a:cubicBezTo>
                    <a:pt x="741044" y="1020127"/>
                    <a:pt x="734378" y="1026794"/>
                    <a:pt x="726757" y="1026794"/>
                  </a:cubicBezTo>
                  <a:cubicBezTo>
                    <a:pt x="719137" y="1026794"/>
                    <a:pt x="712470" y="1020127"/>
                    <a:pt x="712470" y="1012507"/>
                  </a:cubicBezTo>
                  <a:cubicBezTo>
                    <a:pt x="712470" y="1004887"/>
                    <a:pt x="719137" y="998220"/>
                    <a:pt x="726757" y="998220"/>
                  </a:cubicBezTo>
                  <a:close/>
                  <a:moveTo>
                    <a:pt x="584517" y="998220"/>
                  </a:moveTo>
                  <a:cubicBezTo>
                    <a:pt x="592138" y="998220"/>
                    <a:pt x="598804" y="1004887"/>
                    <a:pt x="598804" y="1012507"/>
                  </a:cubicBezTo>
                  <a:cubicBezTo>
                    <a:pt x="598804" y="1020127"/>
                    <a:pt x="592138" y="1026794"/>
                    <a:pt x="584517" y="1026794"/>
                  </a:cubicBezTo>
                  <a:cubicBezTo>
                    <a:pt x="576897" y="1026794"/>
                    <a:pt x="570230" y="1020127"/>
                    <a:pt x="570230" y="1012507"/>
                  </a:cubicBezTo>
                  <a:cubicBezTo>
                    <a:pt x="570230" y="1004887"/>
                    <a:pt x="576897" y="998220"/>
                    <a:pt x="584517" y="998220"/>
                  </a:cubicBezTo>
                  <a:close/>
                  <a:moveTo>
                    <a:pt x="441007" y="998220"/>
                  </a:moveTo>
                  <a:cubicBezTo>
                    <a:pt x="449579" y="998220"/>
                    <a:pt x="455294" y="1004887"/>
                    <a:pt x="455294" y="1012507"/>
                  </a:cubicBezTo>
                  <a:cubicBezTo>
                    <a:pt x="455294" y="1020127"/>
                    <a:pt x="448628" y="1026794"/>
                    <a:pt x="441007" y="1026794"/>
                  </a:cubicBezTo>
                  <a:cubicBezTo>
                    <a:pt x="433387" y="1026794"/>
                    <a:pt x="426720" y="1020127"/>
                    <a:pt x="426720" y="1012507"/>
                  </a:cubicBezTo>
                  <a:cubicBezTo>
                    <a:pt x="426720" y="1004887"/>
                    <a:pt x="433387" y="998220"/>
                    <a:pt x="441007" y="998220"/>
                  </a:cubicBezTo>
                  <a:close/>
                  <a:moveTo>
                    <a:pt x="298767" y="998220"/>
                  </a:moveTo>
                  <a:cubicBezTo>
                    <a:pt x="306387" y="998220"/>
                    <a:pt x="313054" y="1004887"/>
                    <a:pt x="313054" y="1012507"/>
                  </a:cubicBezTo>
                  <a:cubicBezTo>
                    <a:pt x="313054" y="1020127"/>
                    <a:pt x="306387" y="1026794"/>
                    <a:pt x="298767" y="1026794"/>
                  </a:cubicBezTo>
                  <a:cubicBezTo>
                    <a:pt x="291147" y="1026794"/>
                    <a:pt x="284480" y="1020127"/>
                    <a:pt x="284480" y="1012507"/>
                  </a:cubicBezTo>
                  <a:cubicBezTo>
                    <a:pt x="284480" y="1004887"/>
                    <a:pt x="291147" y="998220"/>
                    <a:pt x="298767" y="998220"/>
                  </a:cubicBezTo>
                  <a:close/>
                  <a:moveTo>
                    <a:pt x="156527" y="998220"/>
                  </a:moveTo>
                  <a:cubicBezTo>
                    <a:pt x="164147" y="998220"/>
                    <a:pt x="170814" y="1004887"/>
                    <a:pt x="170814" y="1012507"/>
                  </a:cubicBezTo>
                  <a:cubicBezTo>
                    <a:pt x="170814" y="1020127"/>
                    <a:pt x="164147" y="1026794"/>
                    <a:pt x="156527" y="1026794"/>
                  </a:cubicBezTo>
                  <a:cubicBezTo>
                    <a:pt x="148907" y="1026794"/>
                    <a:pt x="142240" y="1020127"/>
                    <a:pt x="142240" y="1012507"/>
                  </a:cubicBezTo>
                  <a:cubicBezTo>
                    <a:pt x="142240" y="1004887"/>
                    <a:pt x="148907" y="998220"/>
                    <a:pt x="156527" y="998220"/>
                  </a:cubicBezTo>
                  <a:close/>
                  <a:moveTo>
                    <a:pt x="14287" y="998220"/>
                  </a:moveTo>
                  <a:cubicBezTo>
                    <a:pt x="21907" y="998220"/>
                    <a:pt x="28574" y="1004887"/>
                    <a:pt x="28574" y="1012507"/>
                  </a:cubicBezTo>
                  <a:cubicBezTo>
                    <a:pt x="28574" y="1020127"/>
                    <a:pt x="21907" y="1026794"/>
                    <a:pt x="14287" y="1026794"/>
                  </a:cubicBezTo>
                  <a:cubicBezTo>
                    <a:pt x="6667" y="1026794"/>
                    <a:pt x="0" y="1020127"/>
                    <a:pt x="0" y="1012507"/>
                  </a:cubicBezTo>
                  <a:cubicBezTo>
                    <a:pt x="0" y="1004887"/>
                    <a:pt x="6667" y="998220"/>
                    <a:pt x="14287" y="998220"/>
                  </a:cubicBezTo>
                  <a:close/>
                  <a:moveTo>
                    <a:pt x="1296987" y="855980"/>
                  </a:moveTo>
                  <a:cubicBezTo>
                    <a:pt x="1305559" y="855980"/>
                    <a:pt x="1311274" y="862647"/>
                    <a:pt x="1311274" y="870267"/>
                  </a:cubicBezTo>
                  <a:cubicBezTo>
                    <a:pt x="1311274" y="877887"/>
                    <a:pt x="1304607" y="884554"/>
                    <a:pt x="1296987" y="884554"/>
                  </a:cubicBezTo>
                  <a:cubicBezTo>
                    <a:pt x="1289367" y="884554"/>
                    <a:pt x="1282700" y="877887"/>
                    <a:pt x="1282700" y="870267"/>
                  </a:cubicBezTo>
                  <a:cubicBezTo>
                    <a:pt x="1282700" y="862647"/>
                    <a:pt x="1289367" y="855980"/>
                    <a:pt x="1296987" y="855980"/>
                  </a:cubicBezTo>
                  <a:close/>
                  <a:moveTo>
                    <a:pt x="1154747" y="855980"/>
                  </a:moveTo>
                  <a:cubicBezTo>
                    <a:pt x="1162368" y="855980"/>
                    <a:pt x="1169034" y="862647"/>
                    <a:pt x="1169034" y="870267"/>
                  </a:cubicBezTo>
                  <a:cubicBezTo>
                    <a:pt x="1169034" y="877887"/>
                    <a:pt x="1162368" y="884554"/>
                    <a:pt x="1154747" y="884554"/>
                  </a:cubicBezTo>
                  <a:cubicBezTo>
                    <a:pt x="1147127" y="884554"/>
                    <a:pt x="1140460" y="877887"/>
                    <a:pt x="1140460" y="870267"/>
                  </a:cubicBezTo>
                  <a:cubicBezTo>
                    <a:pt x="1140460" y="862647"/>
                    <a:pt x="1147127" y="855980"/>
                    <a:pt x="1154747" y="855980"/>
                  </a:cubicBezTo>
                  <a:close/>
                  <a:moveTo>
                    <a:pt x="1012507" y="855980"/>
                  </a:moveTo>
                  <a:cubicBezTo>
                    <a:pt x="1020127" y="855980"/>
                    <a:pt x="1026794" y="862647"/>
                    <a:pt x="1026794" y="870267"/>
                  </a:cubicBezTo>
                  <a:cubicBezTo>
                    <a:pt x="1026794" y="877887"/>
                    <a:pt x="1020127" y="884554"/>
                    <a:pt x="1012507" y="884554"/>
                  </a:cubicBezTo>
                  <a:cubicBezTo>
                    <a:pt x="1004887" y="884554"/>
                    <a:pt x="998220" y="877887"/>
                    <a:pt x="998220" y="870267"/>
                  </a:cubicBezTo>
                  <a:cubicBezTo>
                    <a:pt x="998220" y="862647"/>
                    <a:pt x="1004887" y="855980"/>
                    <a:pt x="1012507" y="855980"/>
                  </a:cubicBezTo>
                  <a:close/>
                  <a:moveTo>
                    <a:pt x="868997" y="855980"/>
                  </a:moveTo>
                  <a:cubicBezTo>
                    <a:pt x="877568" y="855980"/>
                    <a:pt x="883284" y="862647"/>
                    <a:pt x="883284" y="870267"/>
                  </a:cubicBezTo>
                  <a:cubicBezTo>
                    <a:pt x="883284" y="877887"/>
                    <a:pt x="876617" y="884554"/>
                    <a:pt x="868997" y="884554"/>
                  </a:cubicBezTo>
                  <a:cubicBezTo>
                    <a:pt x="861377" y="884554"/>
                    <a:pt x="854710" y="877887"/>
                    <a:pt x="854710" y="870267"/>
                  </a:cubicBezTo>
                  <a:cubicBezTo>
                    <a:pt x="854710" y="862647"/>
                    <a:pt x="861377" y="855980"/>
                    <a:pt x="868997" y="855980"/>
                  </a:cubicBezTo>
                  <a:close/>
                  <a:moveTo>
                    <a:pt x="726757" y="855980"/>
                  </a:moveTo>
                  <a:cubicBezTo>
                    <a:pt x="734376" y="855980"/>
                    <a:pt x="741044" y="862647"/>
                    <a:pt x="741044" y="870267"/>
                  </a:cubicBezTo>
                  <a:cubicBezTo>
                    <a:pt x="741044" y="877887"/>
                    <a:pt x="734378" y="884554"/>
                    <a:pt x="726757" y="884554"/>
                  </a:cubicBezTo>
                  <a:cubicBezTo>
                    <a:pt x="719137" y="884554"/>
                    <a:pt x="712470" y="877887"/>
                    <a:pt x="712470" y="870267"/>
                  </a:cubicBezTo>
                  <a:cubicBezTo>
                    <a:pt x="712470" y="862647"/>
                    <a:pt x="719137" y="855980"/>
                    <a:pt x="726757" y="855980"/>
                  </a:cubicBezTo>
                  <a:close/>
                  <a:moveTo>
                    <a:pt x="584517" y="855980"/>
                  </a:moveTo>
                  <a:cubicBezTo>
                    <a:pt x="592138" y="855980"/>
                    <a:pt x="598804" y="862647"/>
                    <a:pt x="598804" y="870267"/>
                  </a:cubicBezTo>
                  <a:cubicBezTo>
                    <a:pt x="598804" y="877887"/>
                    <a:pt x="592138" y="884554"/>
                    <a:pt x="584517" y="884554"/>
                  </a:cubicBezTo>
                  <a:cubicBezTo>
                    <a:pt x="576897" y="884554"/>
                    <a:pt x="570230" y="877887"/>
                    <a:pt x="570230" y="870267"/>
                  </a:cubicBezTo>
                  <a:cubicBezTo>
                    <a:pt x="570230" y="862647"/>
                    <a:pt x="576897" y="855980"/>
                    <a:pt x="584517" y="855980"/>
                  </a:cubicBezTo>
                  <a:close/>
                  <a:moveTo>
                    <a:pt x="441007" y="855980"/>
                  </a:moveTo>
                  <a:cubicBezTo>
                    <a:pt x="449579" y="855980"/>
                    <a:pt x="455294" y="862647"/>
                    <a:pt x="455294" y="870267"/>
                  </a:cubicBezTo>
                  <a:cubicBezTo>
                    <a:pt x="455294" y="877887"/>
                    <a:pt x="448628" y="884554"/>
                    <a:pt x="441007" y="884554"/>
                  </a:cubicBezTo>
                  <a:cubicBezTo>
                    <a:pt x="433387" y="884554"/>
                    <a:pt x="426720" y="877887"/>
                    <a:pt x="426720" y="870267"/>
                  </a:cubicBezTo>
                  <a:cubicBezTo>
                    <a:pt x="426720" y="862647"/>
                    <a:pt x="433387" y="855980"/>
                    <a:pt x="441007" y="855980"/>
                  </a:cubicBezTo>
                  <a:close/>
                  <a:moveTo>
                    <a:pt x="298767" y="855980"/>
                  </a:moveTo>
                  <a:cubicBezTo>
                    <a:pt x="306387" y="855980"/>
                    <a:pt x="313054" y="862647"/>
                    <a:pt x="313054" y="870267"/>
                  </a:cubicBezTo>
                  <a:cubicBezTo>
                    <a:pt x="313054" y="877887"/>
                    <a:pt x="306387" y="884554"/>
                    <a:pt x="298767" y="884554"/>
                  </a:cubicBezTo>
                  <a:cubicBezTo>
                    <a:pt x="291147" y="884554"/>
                    <a:pt x="284480" y="877887"/>
                    <a:pt x="284480" y="870267"/>
                  </a:cubicBezTo>
                  <a:cubicBezTo>
                    <a:pt x="284480" y="862647"/>
                    <a:pt x="291147" y="855980"/>
                    <a:pt x="298767" y="855980"/>
                  </a:cubicBezTo>
                  <a:close/>
                  <a:moveTo>
                    <a:pt x="156527" y="855980"/>
                  </a:moveTo>
                  <a:cubicBezTo>
                    <a:pt x="164147" y="855980"/>
                    <a:pt x="170814" y="862647"/>
                    <a:pt x="170814" y="870267"/>
                  </a:cubicBezTo>
                  <a:cubicBezTo>
                    <a:pt x="170814" y="877887"/>
                    <a:pt x="164147" y="884554"/>
                    <a:pt x="156527" y="884554"/>
                  </a:cubicBezTo>
                  <a:cubicBezTo>
                    <a:pt x="148907" y="884554"/>
                    <a:pt x="142240" y="877887"/>
                    <a:pt x="142240" y="870267"/>
                  </a:cubicBezTo>
                  <a:cubicBezTo>
                    <a:pt x="142240" y="862647"/>
                    <a:pt x="148907" y="855980"/>
                    <a:pt x="156527" y="855980"/>
                  </a:cubicBezTo>
                  <a:close/>
                  <a:moveTo>
                    <a:pt x="14287" y="855980"/>
                  </a:moveTo>
                  <a:cubicBezTo>
                    <a:pt x="21907" y="855980"/>
                    <a:pt x="28574" y="862647"/>
                    <a:pt x="28574" y="870267"/>
                  </a:cubicBezTo>
                  <a:cubicBezTo>
                    <a:pt x="28574" y="877887"/>
                    <a:pt x="21907" y="884554"/>
                    <a:pt x="14287" y="884554"/>
                  </a:cubicBezTo>
                  <a:cubicBezTo>
                    <a:pt x="6667" y="884554"/>
                    <a:pt x="0" y="877887"/>
                    <a:pt x="0" y="870267"/>
                  </a:cubicBezTo>
                  <a:cubicBezTo>
                    <a:pt x="0" y="862647"/>
                    <a:pt x="6667" y="855980"/>
                    <a:pt x="14287" y="855980"/>
                  </a:cubicBezTo>
                  <a:close/>
                  <a:moveTo>
                    <a:pt x="1296987" y="713740"/>
                  </a:moveTo>
                  <a:cubicBezTo>
                    <a:pt x="1305559" y="713740"/>
                    <a:pt x="1311274" y="719455"/>
                    <a:pt x="1311274" y="728027"/>
                  </a:cubicBezTo>
                  <a:cubicBezTo>
                    <a:pt x="1311274" y="735647"/>
                    <a:pt x="1304607" y="742314"/>
                    <a:pt x="1296987" y="742314"/>
                  </a:cubicBezTo>
                  <a:cubicBezTo>
                    <a:pt x="1289367" y="742314"/>
                    <a:pt x="1282700" y="735647"/>
                    <a:pt x="1282700" y="728027"/>
                  </a:cubicBezTo>
                  <a:cubicBezTo>
                    <a:pt x="1282700" y="720407"/>
                    <a:pt x="1289367" y="713740"/>
                    <a:pt x="1296987" y="713740"/>
                  </a:cubicBezTo>
                  <a:close/>
                  <a:moveTo>
                    <a:pt x="1154747" y="713740"/>
                  </a:moveTo>
                  <a:cubicBezTo>
                    <a:pt x="1162368" y="713740"/>
                    <a:pt x="1169034" y="719455"/>
                    <a:pt x="1169034" y="728027"/>
                  </a:cubicBezTo>
                  <a:cubicBezTo>
                    <a:pt x="1169034" y="735647"/>
                    <a:pt x="1162368" y="742314"/>
                    <a:pt x="1154747" y="742314"/>
                  </a:cubicBezTo>
                  <a:cubicBezTo>
                    <a:pt x="1147127" y="742314"/>
                    <a:pt x="1140460" y="735647"/>
                    <a:pt x="1140460" y="728027"/>
                  </a:cubicBezTo>
                  <a:cubicBezTo>
                    <a:pt x="1140460" y="720407"/>
                    <a:pt x="1147127" y="713740"/>
                    <a:pt x="1154747" y="713740"/>
                  </a:cubicBezTo>
                  <a:close/>
                  <a:moveTo>
                    <a:pt x="1012507" y="713740"/>
                  </a:moveTo>
                  <a:cubicBezTo>
                    <a:pt x="1020127" y="713740"/>
                    <a:pt x="1026794" y="719455"/>
                    <a:pt x="1026794" y="728027"/>
                  </a:cubicBezTo>
                  <a:cubicBezTo>
                    <a:pt x="1026794" y="735647"/>
                    <a:pt x="1020127" y="742314"/>
                    <a:pt x="1012507" y="742314"/>
                  </a:cubicBezTo>
                  <a:cubicBezTo>
                    <a:pt x="1004887" y="742314"/>
                    <a:pt x="998220" y="735647"/>
                    <a:pt x="998220" y="728027"/>
                  </a:cubicBezTo>
                  <a:cubicBezTo>
                    <a:pt x="998220" y="720407"/>
                    <a:pt x="1004887" y="713740"/>
                    <a:pt x="1012507" y="713740"/>
                  </a:cubicBezTo>
                  <a:close/>
                  <a:moveTo>
                    <a:pt x="868997" y="713740"/>
                  </a:moveTo>
                  <a:cubicBezTo>
                    <a:pt x="877568" y="713740"/>
                    <a:pt x="883284" y="719455"/>
                    <a:pt x="883284" y="728027"/>
                  </a:cubicBezTo>
                  <a:cubicBezTo>
                    <a:pt x="883284" y="735647"/>
                    <a:pt x="876617" y="742314"/>
                    <a:pt x="868997" y="742314"/>
                  </a:cubicBezTo>
                  <a:cubicBezTo>
                    <a:pt x="861377" y="742314"/>
                    <a:pt x="854710" y="735647"/>
                    <a:pt x="854710" y="728027"/>
                  </a:cubicBezTo>
                  <a:cubicBezTo>
                    <a:pt x="854710" y="720407"/>
                    <a:pt x="861377" y="713740"/>
                    <a:pt x="868997" y="713740"/>
                  </a:cubicBezTo>
                  <a:close/>
                  <a:moveTo>
                    <a:pt x="726757" y="713740"/>
                  </a:moveTo>
                  <a:cubicBezTo>
                    <a:pt x="734376" y="713740"/>
                    <a:pt x="741044" y="719455"/>
                    <a:pt x="741044" y="728027"/>
                  </a:cubicBezTo>
                  <a:cubicBezTo>
                    <a:pt x="741044" y="735647"/>
                    <a:pt x="734378" y="742314"/>
                    <a:pt x="726757" y="742314"/>
                  </a:cubicBezTo>
                  <a:cubicBezTo>
                    <a:pt x="719137" y="742314"/>
                    <a:pt x="712470" y="735647"/>
                    <a:pt x="712470" y="728027"/>
                  </a:cubicBezTo>
                  <a:cubicBezTo>
                    <a:pt x="712470" y="720407"/>
                    <a:pt x="719137" y="713740"/>
                    <a:pt x="726757" y="713740"/>
                  </a:cubicBezTo>
                  <a:close/>
                  <a:moveTo>
                    <a:pt x="584517" y="713740"/>
                  </a:moveTo>
                  <a:cubicBezTo>
                    <a:pt x="592138" y="713740"/>
                    <a:pt x="598804" y="719455"/>
                    <a:pt x="598804" y="728027"/>
                  </a:cubicBezTo>
                  <a:cubicBezTo>
                    <a:pt x="598804" y="735647"/>
                    <a:pt x="592138" y="742314"/>
                    <a:pt x="584517" y="742314"/>
                  </a:cubicBezTo>
                  <a:cubicBezTo>
                    <a:pt x="576897" y="742314"/>
                    <a:pt x="570230" y="735647"/>
                    <a:pt x="570230" y="728027"/>
                  </a:cubicBezTo>
                  <a:cubicBezTo>
                    <a:pt x="570230" y="720407"/>
                    <a:pt x="576897" y="713740"/>
                    <a:pt x="584517" y="713740"/>
                  </a:cubicBezTo>
                  <a:close/>
                  <a:moveTo>
                    <a:pt x="441007" y="713740"/>
                  </a:moveTo>
                  <a:cubicBezTo>
                    <a:pt x="449579" y="713740"/>
                    <a:pt x="455294" y="719455"/>
                    <a:pt x="455294" y="728027"/>
                  </a:cubicBezTo>
                  <a:cubicBezTo>
                    <a:pt x="455294" y="735647"/>
                    <a:pt x="448628" y="742314"/>
                    <a:pt x="441007" y="742314"/>
                  </a:cubicBezTo>
                  <a:cubicBezTo>
                    <a:pt x="433387" y="742314"/>
                    <a:pt x="426720" y="735647"/>
                    <a:pt x="426720" y="728027"/>
                  </a:cubicBezTo>
                  <a:cubicBezTo>
                    <a:pt x="426720" y="720407"/>
                    <a:pt x="433387" y="713740"/>
                    <a:pt x="441007" y="713740"/>
                  </a:cubicBezTo>
                  <a:close/>
                  <a:moveTo>
                    <a:pt x="298767" y="713740"/>
                  </a:moveTo>
                  <a:cubicBezTo>
                    <a:pt x="306387" y="713740"/>
                    <a:pt x="313054" y="719455"/>
                    <a:pt x="313054" y="728027"/>
                  </a:cubicBezTo>
                  <a:cubicBezTo>
                    <a:pt x="313054" y="735647"/>
                    <a:pt x="306387" y="742314"/>
                    <a:pt x="298767" y="742314"/>
                  </a:cubicBezTo>
                  <a:cubicBezTo>
                    <a:pt x="291147" y="742314"/>
                    <a:pt x="284480" y="735647"/>
                    <a:pt x="284480" y="728027"/>
                  </a:cubicBezTo>
                  <a:cubicBezTo>
                    <a:pt x="284480" y="720407"/>
                    <a:pt x="291147" y="713740"/>
                    <a:pt x="298767" y="713740"/>
                  </a:cubicBezTo>
                  <a:close/>
                  <a:moveTo>
                    <a:pt x="156527" y="713740"/>
                  </a:moveTo>
                  <a:cubicBezTo>
                    <a:pt x="164147" y="713740"/>
                    <a:pt x="170814" y="719455"/>
                    <a:pt x="170814" y="728027"/>
                  </a:cubicBezTo>
                  <a:cubicBezTo>
                    <a:pt x="170814" y="735647"/>
                    <a:pt x="164147" y="742314"/>
                    <a:pt x="156527" y="742314"/>
                  </a:cubicBezTo>
                  <a:cubicBezTo>
                    <a:pt x="148907" y="742314"/>
                    <a:pt x="142240" y="735647"/>
                    <a:pt x="142240" y="728027"/>
                  </a:cubicBezTo>
                  <a:cubicBezTo>
                    <a:pt x="142240" y="720407"/>
                    <a:pt x="148907" y="713740"/>
                    <a:pt x="156527" y="713740"/>
                  </a:cubicBezTo>
                  <a:close/>
                  <a:moveTo>
                    <a:pt x="14287" y="712470"/>
                  </a:moveTo>
                  <a:cubicBezTo>
                    <a:pt x="21907" y="712470"/>
                    <a:pt x="28574" y="719137"/>
                    <a:pt x="28574" y="726757"/>
                  </a:cubicBezTo>
                  <a:cubicBezTo>
                    <a:pt x="28574" y="735329"/>
                    <a:pt x="21907" y="741044"/>
                    <a:pt x="14287" y="741044"/>
                  </a:cubicBezTo>
                  <a:cubicBezTo>
                    <a:pt x="6667" y="741044"/>
                    <a:pt x="0" y="734377"/>
                    <a:pt x="0" y="726757"/>
                  </a:cubicBezTo>
                  <a:cubicBezTo>
                    <a:pt x="0" y="719137"/>
                    <a:pt x="6667" y="712470"/>
                    <a:pt x="14287" y="712470"/>
                  </a:cubicBezTo>
                  <a:close/>
                  <a:moveTo>
                    <a:pt x="1296987" y="570230"/>
                  </a:moveTo>
                  <a:cubicBezTo>
                    <a:pt x="1305559" y="570230"/>
                    <a:pt x="1311274" y="576897"/>
                    <a:pt x="1311274" y="584517"/>
                  </a:cubicBezTo>
                  <a:cubicBezTo>
                    <a:pt x="1311274" y="592137"/>
                    <a:pt x="1304607" y="598804"/>
                    <a:pt x="1296987" y="598804"/>
                  </a:cubicBezTo>
                  <a:cubicBezTo>
                    <a:pt x="1289367" y="598804"/>
                    <a:pt x="1282700" y="592137"/>
                    <a:pt x="1282700" y="584517"/>
                  </a:cubicBezTo>
                  <a:cubicBezTo>
                    <a:pt x="1282700" y="576897"/>
                    <a:pt x="1289367" y="570230"/>
                    <a:pt x="1296987" y="570230"/>
                  </a:cubicBezTo>
                  <a:close/>
                  <a:moveTo>
                    <a:pt x="1154747" y="570230"/>
                  </a:moveTo>
                  <a:cubicBezTo>
                    <a:pt x="1162368" y="570230"/>
                    <a:pt x="1169034" y="576897"/>
                    <a:pt x="1169034" y="584517"/>
                  </a:cubicBezTo>
                  <a:cubicBezTo>
                    <a:pt x="1169034" y="592137"/>
                    <a:pt x="1162368" y="598804"/>
                    <a:pt x="1154747" y="598804"/>
                  </a:cubicBezTo>
                  <a:cubicBezTo>
                    <a:pt x="1147127" y="598804"/>
                    <a:pt x="1140460" y="592137"/>
                    <a:pt x="1140460" y="584517"/>
                  </a:cubicBezTo>
                  <a:cubicBezTo>
                    <a:pt x="1140460" y="576897"/>
                    <a:pt x="1147127" y="570230"/>
                    <a:pt x="1154747" y="570230"/>
                  </a:cubicBezTo>
                  <a:close/>
                  <a:moveTo>
                    <a:pt x="1012507" y="570230"/>
                  </a:moveTo>
                  <a:cubicBezTo>
                    <a:pt x="1020127" y="570230"/>
                    <a:pt x="1026794" y="576897"/>
                    <a:pt x="1026794" y="584517"/>
                  </a:cubicBezTo>
                  <a:cubicBezTo>
                    <a:pt x="1026794" y="592137"/>
                    <a:pt x="1020127" y="598804"/>
                    <a:pt x="1012507" y="598804"/>
                  </a:cubicBezTo>
                  <a:cubicBezTo>
                    <a:pt x="1004887" y="598804"/>
                    <a:pt x="998220" y="592137"/>
                    <a:pt x="998220" y="584517"/>
                  </a:cubicBezTo>
                  <a:cubicBezTo>
                    <a:pt x="998220" y="576897"/>
                    <a:pt x="1004887" y="570230"/>
                    <a:pt x="1012507" y="570230"/>
                  </a:cubicBezTo>
                  <a:close/>
                  <a:moveTo>
                    <a:pt x="868997" y="570230"/>
                  </a:moveTo>
                  <a:cubicBezTo>
                    <a:pt x="877568" y="570230"/>
                    <a:pt x="883284" y="576897"/>
                    <a:pt x="883284" y="584517"/>
                  </a:cubicBezTo>
                  <a:cubicBezTo>
                    <a:pt x="883284" y="592137"/>
                    <a:pt x="876617" y="598804"/>
                    <a:pt x="868997" y="598804"/>
                  </a:cubicBezTo>
                  <a:cubicBezTo>
                    <a:pt x="861377" y="598804"/>
                    <a:pt x="854710" y="592137"/>
                    <a:pt x="854710" y="584517"/>
                  </a:cubicBezTo>
                  <a:cubicBezTo>
                    <a:pt x="854710" y="576897"/>
                    <a:pt x="861377" y="570230"/>
                    <a:pt x="868997" y="570230"/>
                  </a:cubicBezTo>
                  <a:close/>
                  <a:moveTo>
                    <a:pt x="726757" y="570230"/>
                  </a:moveTo>
                  <a:cubicBezTo>
                    <a:pt x="734376" y="570230"/>
                    <a:pt x="741044" y="576897"/>
                    <a:pt x="741044" y="584517"/>
                  </a:cubicBezTo>
                  <a:cubicBezTo>
                    <a:pt x="741044" y="592137"/>
                    <a:pt x="734378" y="598804"/>
                    <a:pt x="726757" y="598804"/>
                  </a:cubicBezTo>
                  <a:cubicBezTo>
                    <a:pt x="719137" y="598804"/>
                    <a:pt x="712470" y="592137"/>
                    <a:pt x="712470" y="584517"/>
                  </a:cubicBezTo>
                  <a:cubicBezTo>
                    <a:pt x="712470" y="576897"/>
                    <a:pt x="719137" y="570230"/>
                    <a:pt x="726757" y="570230"/>
                  </a:cubicBezTo>
                  <a:close/>
                  <a:moveTo>
                    <a:pt x="584517" y="570230"/>
                  </a:moveTo>
                  <a:cubicBezTo>
                    <a:pt x="592138" y="570230"/>
                    <a:pt x="598804" y="576897"/>
                    <a:pt x="598804" y="584517"/>
                  </a:cubicBezTo>
                  <a:cubicBezTo>
                    <a:pt x="598804" y="592137"/>
                    <a:pt x="592138" y="598804"/>
                    <a:pt x="584517" y="598804"/>
                  </a:cubicBezTo>
                  <a:cubicBezTo>
                    <a:pt x="576897" y="598804"/>
                    <a:pt x="570230" y="592137"/>
                    <a:pt x="570230" y="584517"/>
                  </a:cubicBezTo>
                  <a:cubicBezTo>
                    <a:pt x="570230" y="576897"/>
                    <a:pt x="576897" y="570230"/>
                    <a:pt x="584517" y="570230"/>
                  </a:cubicBezTo>
                  <a:close/>
                  <a:moveTo>
                    <a:pt x="441007" y="570230"/>
                  </a:moveTo>
                  <a:cubicBezTo>
                    <a:pt x="449579" y="570230"/>
                    <a:pt x="455294" y="576897"/>
                    <a:pt x="455294" y="584517"/>
                  </a:cubicBezTo>
                  <a:cubicBezTo>
                    <a:pt x="455294" y="592137"/>
                    <a:pt x="448628" y="598804"/>
                    <a:pt x="441007" y="598804"/>
                  </a:cubicBezTo>
                  <a:cubicBezTo>
                    <a:pt x="433387" y="598804"/>
                    <a:pt x="426720" y="592137"/>
                    <a:pt x="426720" y="584517"/>
                  </a:cubicBezTo>
                  <a:cubicBezTo>
                    <a:pt x="426720" y="576897"/>
                    <a:pt x="433387" y="570230"/>
                    <a:pt x="441007" y="570230"/>
                  </a:cubicBezTo>
                  <a:close/>
                  <a:moveTo>
                    <a:pt x="298767" y="570230"/>
                  </a:moveTo>
                  <a:cubicBezTo>
                    <a:pt x="306387" y="570230"/>
                    <a:pt x="313054" y="576897"/>
                    <a:pt x="313054" y="584517"/>
                  </a:cubicBezTo>
                  <a:cubicBezTo>
                    <a:pt x="313054" y="592137"/>
                    <a:pt x="306387" y="598804"/>
                    <a:pt x="298767" y="598804"/>
                  </a:cubicBezTo>
                  <a:cubicBezTo>
                    <a:pt x="291147" y="598804"/>
                    <a:pt x="284480" y="592137"/>
                    <a:pt x="284480" y="584517"/>
                  </a:cubicBezTo>
                  <a:cubicBezTo>
                    <a:pt x="284480" y="576897"/>
                    <a:pt x="291147" y="570230"/>
                    <a:pt x="298767" y="570230"/>
                  </a:cubicBezTo>
                  <a:close/>
                  <a:moveTo>
                    <a:pt x="156527" y="570230"/>
                  </a:moveTo>
                  <a:cubicBezTo>
                    <a:pt x="164147" y="570230"/>
                    <a:pt x="170814" y="576897"/>
                    <a:pt x="170814" y="584517"/>
                  </a:cubicBezTo>
                  <a:cubicBezTo>
                    <a:pt x="170814" y="592137"/>
                    <a:pt x="164147" y="598804"/>
                    <a:pt x="156527" y="598804"/>
                  </a:cubicBezTo>
                  <a:cubicBezTo>
                    <a:pt x="148907" y="598804"/>
                    <a:pt x="142240" y="592137"/>
                    <a:pt x="142240" y="584517"/>
                  </a:cubicBezTo>
                  <a:cubicBezTo>
                    <a:pt x="142240" y="576897"/>
                    <a:pt x="148907" y="570230"/>
                    <a:pt x="156527" y="570230"/>
                  </a:cubicBezTo>
                  <a:close/>
                  <a:moveTo>
                    <a:pt x="14287" y="570230"/>
                  </a:moveTo>
                  <a:cubicBezTo>
                    <a:pt x="21907" y="570230"/>
                    <a:pt x="28574" y="576897"/>
                    <a:pt x="28574" y="584517"/>
                  </a:cubicBezTo>
                  <a:cubicBezTo>
                    <a:pt x="28574" y="593089"/>
                    <a:pt x="21907" y="598804"/>
                    <a:pt x="14287" y="598804"/>
                  </a:cubicBezTo>
                  <a:cubicBezTo>
                    <a:pt x="6667" y="598804"/>
                    <a:pt x="0" y="592137"/>
                    <a:pt x="0" y="584517"/>
                  </a:cubicBezTo>
                  <a:cubicBezTo>
                    <a:pt x="0" y="576897"/>
                    <a:pt x="6667" y="570230"/>
                    <a:pt x="14287" y="570230"/>
                  </a:cubicBezTo>
                  <a:close/>
                  <a:moveTo>
                    <a:pt x="1296987" y="427990"/>
                  </a:moveTo>
                  <a:cubicBezTo>
                    <a:pt x="1305559" y="427990"/>
                    <a:pt x="1311274" y="434657"/>
                    <a:pt x="1311274" y="442277"/>
                  </a:cubicBezTo>
                  <a:cubicBezTo>
                    <a:pt x="1311274" y="449897"/>
                    <a:pt x="1304607" y="456564"/>
                    <a:pt x="1296987" y="456564"/>
                  </a:cubicBezTo>
                  <a:cubicBezTo>
                    <a:pt x="1289367" y="456564"/>
                    <a:pt x="1282700" y="449897"/>
                    <a:pt x="1282700" y="442277"/>
                  </a:cubicBezTo>
                  <a:cubicBezTo>
                    <a:pt x="1282700" y="434657"/>
                    <a:pt x="1289367" y="427990"/>
                    <a:pt x="1296987" y="427990"/>
                  </a:cubicBezTo>
                  <a:close/>
                  <a:moveTo>
                    <a:pt x="1154747" y="427990"/>
                  </a:moveTo>
                  <a:cubicBezTo>
                    <a:pt x="1162368" y="427990"/>
                    <a:pt x="1169034" y="434657"/>
                    <a:pt x="1169034" y="442277"/>
                  </a:cubicBezTo>
                  <a:cubicBezTo>
                    <a:pt x="1169034" y="449897"/>
                    <a:pt x="1162368" y="456564"/>
                    <a:pt x="1154747" y="456564"/>
                  </a:cubicBezTo>
                  <a:cubicBezTo>
                    <a:pt x="1147127" y="456564"/>
                    <a:pt x="1140460" y="449897"/>
                    <a:pt x="1140460" y="442277"/>
                  </a:cubicBezTo>
                  <a:cubicBezTo>
                    <a:pt x="1140460" y="434657"/>
                    <a:pt x="1147127" y="427990"/>
                    <a:pt x="1154747" y="427990"/>
                  </a:cubicBezTo>
                  <a:close/>
                  <a:moveTo>
                    <a:pt x="1012507" y="427990"/>
                  </a:moveTo>
                  <a:cubicBezTo>
                    <a:pt x="1020127" y="427990"/>
                    <a:pt x="1026794" y="434657"/>
                    <a:pt x="1026794" y="442277"/>
                  </a:cubicBezTo>
                  <a:cubicBezTo>
                    <a:pt x="1026794" y="449897"/>
                    <a:pt x="1020127" y="456564"/>
                    <a:pt x="1012507" y="456564"/>
                  </a:cubicBezTo>
                  <a:cubicBezTo>
                    <a:pt x="1004887" y="456564"/>
                    <a:pt x="998220" y="449897"/>
                    <a:pt x="998220" y="442277"/>
                  </a:cubicBezTo>
                  <a:cubicBezTo>
                    <a:pt x="998220" y="434657"/>
                    <a:pt x="1004887" y="427990"/>
                    <a:pt x="1012507" y="427990"/>
                  </a:cubicBezTo>
                  <a:close/>
                  <a:moveTo>
                    <a:pt x="868997" y="427990"/>
                  </a:moveTo>
                  <a:cubicBezTo>
                    <a:pt x="877568" y="427990"/>
                    <a:pt x="883284" y="434657"/>
                    <a:pt x="883284" y="442277"/>
                  </a:cubicBezTo>
                  <a:cubicBezTo>
                    <a:pt x="883284" y="449897"/>
                    <a:pt x="876617" y="456564"/>
                    <a:pt x="868997" y="456564"/>
                  </a:cubicBezTo>
                  <a:cubicBezTo>
                    <a:pt x="861377" y="456564"/>
                    <a:pt x="854710" y="449897"/>
                    <a:pt x="854710" y="442277"/>
                  </a:cubicBezTo>
                  <a:cubicBezTo>
                    <a:pt x="854710" y="434657"/>
                    <a:pt x="861377" y="427990"/>
                    <a:pt x="868997" y="427990"/>
                  </a:cubicBezTo>
                  <a:close/>
                  <a:moveTo>
                    <a:pt x="726757" y="427990"/>
                  </a:moveTo>
                  <a:cubicBezTo>
                    <a:pt x="734376" y="427990"/>
                    <a:pt x="741044" y="434657"/>
                    <a:pt x="741044" y="442277"/>
                  </a:cubicBezTo>
                  <a:cubicBezTo>
                    <a:pt x="741044" y="449897"/>
                    <a:pt x="734378" y="456564"/>
                    <a:pt x="726757" y="456564"/>
                  </a:cubicBezTo>
                  <a:cubicBezTo>
                    <a:pt x="719137" y="456564"/>
                    <a:pt x="712470" y="449897"/>
                    <a:pt x="712470" y="442277"/>
                  </a:cubicBezTo>
                  <a:cubicBezTo>
                    <a:pt x="712470" y="434657"/>
                    <a:pt x="719137" y="427990"/>
                    <a:pt x="726757" y="427990"/>
                  </a:cubicBezTo>
                  <a:close/>
                  <a:moveTo>
                    <a:pt x="584517" y="427990"/>
                  </a:moveTo>
                  <a:cubicBezTo>
                    <a:pt x="592138" y="427990"/>
                    <a:pt x="598804" y="434657"/>
                    <a:pt x="598804" y="442277"/>
                  </a:cubicBezTo>
                  <a:cubicBezTo>
                    <a:pt x="598804" y="449897"/>
                    <a:pt x="592138" y="456564"/>
                    <a:pt x="584517" y="456564"/>
                  </a:cubicBezTo>
                  <a:cubicBezTo>
                    <a:pt x="576897" y="456564"/>
                    <a:pt x="570230" y="449897"/>
                    <a:pt x="570230" y="442277"/>
                  </a:cubicBezTo>
                  <a:cubicBezTo>
                    <a:pt x="570230" y="434657"/>
                    <a:pt x="576897" y="427990"/>
                    <a:pt x="584517" y="427990"/>
                  </a:cubicBezTo>
                  <a:close/>
                  <a:moveTo>
                    <a:pt x="441007" y="427990"/>
                  </a:moveTo>
                  <a:cubicBezTo>
                    <a:pt x="449579" y="427990"/>
                    <a:pt x="455294" y="434657"/>
                    <a:pt x="455294" y="442277"/>
                  </a:cubicBezTo>
                  <a:cubicBezTo>
                    <a:pt x="455294" y="449897"/>
                    <a:pt x="448628" y="456564"/>
                    <a:pt x="441007" y="456564"/>
                  </a:cubicBezTo>
                  <a:cubicBezTo>
                    <a:pt x="433387" y="456564"/>
                    <a:pt x="426720" y="449897"/>
                    <a:pt x="426720" y="442277"/>
                  </a:cubicBezTo>
                  <a:cubicBezTo>
                    <a:pt x="426720" y="434657"/>
                    <a:pt x="433387" y="427990"/>
                    <a:pt x="441007" y="427990"/>
                  </a:cubicBezTo>
                  <a:close/>
                  <a:moveTo>
                    <a:pt x="298767" y="427990"/>
                  </a:moveTo>
                  <a:cubicBezTo>
                    <a:pt x="306387" y="427990"/>
                    <a:pt x="313054" y="434657"/>
                    <a:pt x="313054" y="442277"/>
                  </a:cubicBezTo>
                  <a:cubicBezTo>
                    <a:pt x="313054" y="449897"/>
                    <a:pt x="306387" y="456564"/>
                    <a:pt x="298767" y="456564"/>
                  </a:cubicBezTo>
                  <a:cubicBezTo>
                    <a:pt x="291147" y="456564"/>
                    <a:pt x="284480" y="449897"/>
                    <a:pt x="284480" y="442277"/>
                  </a:cubicBezTo>
                  <a:cubicBezTo>
                    <a:pt x="284480" y="434657"/>
                    <a:pt x="291147" y="427990"/>
                    <a:pt x="298767" y="427990"/>
                  </a:cubicBezTo>
                  <a:close/>
                  <a:moveTo>
                    <a:pt x="156527" y="427990"/>
                  </a:moveTo>
                  <a:cubicBezTo>
                    <a:pt x="164147" y="427990"/>
                    <a:pt x="170814" y="434657"/>
                    <a:pt x="170814" y="442277"/>
                  </a:cubicBezTo>
                  <a:cubicBezTo>
                    <a:pt x="170814" y="449897"/>
                    <a:pt x="164147" y="456564"/>
                    <a:pt x="156527" y="456564"/>
                  </a:cubicBezTo>
                  <a:cubicBezTo>
                    <a:pt x="148907" y="456564"/>
                    <a:pt x="142240" y="449897"/>
                    <a:pt x="142240" y="442277"/>
                  </a:cubicBezTo>
                  <a:cubicBezTo>
                    <a:pt x="142240" y="434657"/>
                    <a:pt x="148907" y="427990"/>
                    <a:pt x="156527" y="427990"/>
                  </a:cubicBezTo>
                  <a:close/>
                  <a:moveTo>
                    <a:pt x="14287" y="427990"/>
                  </a:moveTo>
                  <a:cubicBezTo>
                    <a:pt x="21907" y="427990"/>
                    <a:pt x="28574" y="434657"/>
                    <a:pt x="28574" y="442277"/>
                  </a:cubicBezTo>
                  <a:cubicBezTo>
                    <a:pt x="28574" y="449897"/>
                    <a:pt x="21907" y="456564"/>
                    <a:pt x="14287" y="456564"/>
                  </a:cubicBezTo>
                  <a:cubicBezTo>
                    <a:pt x="6667" y="456564"/>
                    <a:pt x="0" y="449897"/>
                    <a:pt x="0" y="442277"/>
                  </a:cubicBezTo>
                  <a:cubicBezTo>
                    <a:pt x="0" y="434657"/>
                    <a:pt x="6667" y="427990"/>
                    <a:pt x="14287" y="427990"/>
                  </a:cubicBezTo>
                  <a:close/>
                  <a:moveTo>
                    <a:pt x="1296987" y="285750"/>
                  </a:moveTo>
                  <a:cubicBezTo>
                    <a:pt x="1305559" y="285750"/>
                    <a:pt x="1311274" y="292417"/>
                    <a:pt x="1311274" y="300037"/>
                  </a:cubicBezTo>
                  <a:cubicBezTo>
                    <a:pt x="1311274" y="307657"/>
                    <a:pt x="1304607" y="314324"/>
                    <a:pt x="1296987" y="314324"/>
                  </a:cubicBezTo>
                  <a:cubicBezTo>
                    <a:pt x="1289367" y="314324"/>
                    <a:pt x="1282700" y="307657"/>
                    <a:pt x="1282700" y="300037"/>
                  </a:cubicBezTo>
                  <a:cubicBezTo>
                    <a:pt x="1282700" y="292417"/>
                    <a:pt x="1289367" y="285750"/>
                    <a:pt x="1296987" y="285750"/>
                  </a:cubicBezTo>
                  <a:close/>
                  <a:moveTo>
                    <a:pt x="1154747" y="285750"/>
                  </a:moveTo>
                  <a:cubicBezTo>
                    <a:pt x="1162368" y="285750"/>
                    <a:pt x="1169034" y="292417"/>
                    <a:pt x="1169034" y="300037"/>
                  </a:cubicBezTo>
                  <a:cubicBezTo>
                    <a:pt x="1169034" y="307657"/>
                    <a:pt x="1162368" y="314324"/>
                    <a:pt x="1154747" y="314324"/>
                  </a:cubicBezTo>
                  <a:cubicBezTo>
                    <a:pt x="1147127" y="314324"/>
                    <a:pt x="1140460" y="307657"/>
                    <a:pt x="1140460" y="300037"/>
                  </a:cubicBezTo>
                  <a:cubicBezTo>
                    <a:pt x="1140460" y="292417"/>
                    <a:pt x="1147127" y="285750"/>
                    <a:pt x="1154747" y="285750"/>
                  </a:cubicBezTo>
                  <a:close/>
                  <a:moveTo>
                    <a:pt x="1012507" y="285750"/>
                  </a:moveTo>
                  <a:cubicBezTo>
                    <a:pt x="1020127" y="285750"/>
                    <a:pt x="1026794" y="292417"/>
                    <a:pt x="1026794" y="300037"/>
                  </a:cubicBezTo>
                  <a:cubicBezTo>
                    <a:pt x="1026794" y="307657"/>
                    <a:pt x="1020127" y="314324"/>
                    <a:pt x="1012507" y="314324"/>
                  </a:cubicBezTo>
                  <a:cubicBezTo>
                    <a:pt x="1004887" y="314324"/>
                    <a:pt x="998220" y="307657"/>
                    <a:pt x="998220" y="300037"/>
                  </a:cubicBezTo>
                  <a:cubicBezTo>
                    <a:pt x="998220" y="292417"/>
                    <a:pt x="1004887" y="285750"/>
                    <a:pt x="1012507" y="285750"/>
                  </a:cubicBezTo>
                  <a:close/>
                  <a:moveTo>
                    <a:pt x="868997" y="285750"/>
                  </a:moveTo>
                  <a:cubicBezTo>
                    <a:pt x="877568" y="285750"/>
                    <a:pt x="883284" y="292417"/>
                    <a:pt x="883284" y="300037"/>
                  </a:cubicBezTo>
                  <a:cubicBezTo>
                    <a:pt x="883284" y="307657"/>
                    <a:pt x="876617" y="314324"/>
                    <a:pt x="868997" y="314324"/>
                  </a:cubicBezTo>
                  <a:cubicBezTo>
                    <a:pt x="861377" y="314324"/>
                    <a:pt x="854710" y="307657"/>
                    <a:pt x="854710" y="300037"/>
                  </a:cubicBezTo>
                  <a:cubicBezTo>
                    <a:pt x="854710" y="292417"/>
                    <a:pt x="861377" y="285750"/>
                    <a:pt x="868997" y="285750"/>
                  </a:cubicBezTo>
                  <a:close/>
                  <a:moveTo>
                    <a:pt x="726757" y="285750"/>
                  </a:moveTo>
                  <a:cubicBezTo>
                    <a:pt x="734376" y="285750"/>
                    <a:pt x="741044" y="292417"/>
                    <a:pt x="741044" y="300037"/>
                  </a:cubicBezTo>
                  <a:cubicBezTo>
                    <a:pt x="741044" y="307657"/>
                    <a:pt x="734378" y="314324"/>
                    <a:pt x="726757" y="314324"/>
                  </a:cubicBezTo>
                  <a:cubicBezTo>
                    <a:pt x="719137" y="314324"/>
                    <a:pt x="712470" y="307657"/>
                    <a:pt x="712470" y="300037"/>
                  </a:cubicBezTo>
                  <a:cubicBezTo>
                    <a:pt x="712470" y="292417"/>
                    <a:pt x="719137" y="285750"/>
                    <a:pt x="726757" y="285750"/>
                  </a:cubicBezTo>
                  <a:close/>
                  <a:moveTo>
                    <a:pt x="584517" y="285750"/>
                  </a:moveTo>
                  <a:cubicBezTo>
                    <a:pt x="592138" y="285750"/>
                    <a:pt x="598804" y="292417"/>
                    <a:pt x="598804" y="300037"/>
                  </a:cubicBezTo>
                  <a:cubicBezTo>
                    <a:pt x="598804" y="307657"/>
                    <a:pt x="592138" y="314324"/>
                    <a:pt x="584517" y="314324"/>
                  </a:cubicBezTo>
                  <a:cubicBezTo>
                    <a:pt x="576897" y="314324"/>
                    <a:pt x="570230" y="307657"/>
                    <a:pt x="570230" y="300037"/>
                  </a:cubicBezTo>
                  <a:cubicBezTo>
                    <a:pt x="570230" y="292417"/>
                    <a:pt x="576897" y="285750"/>
                    <a:pt x="584517" y="285750"/>
                  </a:cubicBezTo>
                  <a:close/>
                  <a:moveTo>
                    <a:pt x="441007" y="285750"/>
                  </a:moveTo>
                  <a:cubicBezTo>
                    <a:pt x="449579" y="285750"/>
                    <a:pt x="455294" y="292417"/>
                    <a:pt x="455294" y="300037"/>
                  </a:cubicBezTo>
                  <a:cubicBezTo>
                    <a:pt x="455294" y="307657"/>
                    <a:pt x="448628" y="314324"/>
                    <a:pt x="441007" y="314324"/>
                  </a:cubicBezTo>
                  <a:cubicBezTo>
                    <a:pt x="433387" y="314324"/>
                    <a:pt x="426720" y="307657"/>
                    <a:pt x="426720" y="300037"/>
                  </a:cubicBezTo>
                  <a:cubicBezTo>
                    <a:pt x="426720" y="292417"/>
                    <a:pt x="433387" y="285750"/>
                    <a:pt x="441007" y="285750"/>
                  </a:cubicBezTo>
                  <a:close/>
                  <a:moveTo>
                    <a:pt x="298767" y="285750"/>
                  </a:moveTo>
                  <a:cubicBezTo>
                    <a:pt x="306387" y="285750"/>
                    <a:pt x="313054" y="292417"/>
                    <a:pt x="313054" y="300037"/>
                  </a:cubicBezTo>
                  <a:cubicBezTo>
                    <a:pt x="313054" y="307657"/>
                    <a:pt x="306387" y="314324"/>
                    <a:pt x="298767" y="314324"/>
                  </a:cubicBezTo>
                  <a:cubicBezTo>
                    <a:pt x="291147" y="314324"/>
                    <a:pt x="284480" y="307657"/>
                    <a:pt x="284480" y="300037"/>
                  </a:cubicBezTo>
                  <a:cubicBezTo>
                    <a:pt x="284480" y="292417"/>
                    <a:pt x="291147" y="285750"/>
                    <a:pt x="298767" y="285750"/>
                  </a:cubicBezTo>
                  <a:close/>
                  <a:moveTo>
                    <a:pt x="156527" y="285750"/>
                  </a:moveTo>
                  <a:cubicBezTo>
                    <a:pt x="164147" y="285750"/>
                    <a:pt x="170814" y="292417"/>
                    <a:pt x="170814" y="300037"/>
                  </a:cubicBezTo>
                  <a:cubicBezTo>
                    <a:pt x="170814" y="307657"/>
                    <a:pt x="164147" y="314324"/>
                    <a:pt x="156527" y="314324"/>
                  </a:cubicBezTo>
                  <a:cubicBezTo>
                    <a:pt x="148907" y="314324"/>
                    <a:pt x="142240" y="307657"/>
                    <a:pt x="142240" y="300037"/>
                  </a:cubicBezTo>
                  <a:cubicBezTo>
                    <a:pt x="142240" y="292417"/>
                    <a:pt x="148907" y="285750"/>
                    <a:pt x="156527" y="285750"/>
                  </a:cubicBezTo>
                  <a:close/>
                  <a:moveTo>
                    <a:pt x="14287" y="285750"/>
                  </a:moveTo>
                  <a:cubicBezTo>
                    <a:pt x="21907" y="285750"/>
                    <a:pt x="28574" y="292417"/>
                    <a:pt x="28574" y="300037"/>
                  </a:cubicBezTo>
                  <a:cubicBezTo>
                    <a:pt x="28574" y="307657"/>
                    <a:pt x="21907" y="314324"/>
                    <a:pt x="14287" y="314324"/>
                  </a:cubicBezTo>
                  <a:cubicBezTo>
                    <a:pt x="6667" y="314324"/>
                    <a:pt x="0" y="307657"/>
                    <a:pt x="0" y="300037"/>
                  </a:cubicBezTo>
                  <a:cubicBezTo>
                    <a:pt x="0" y="292417"/>
                    <a:pt x="6667" y="285750"/>
                    <a:pt x="14287" y="285750"/>
                  </a:cubicBezTo>
                  <a:close/>
                  <a:moveTo>
                    <a:pt x="1296987" y="142240"/>
                  </a:moveTo>
                  <a:cubicBezTo>
                    <a:pt x="1305559" y="143192"/>
                    <a:pt x="1311274" y="148907"/>
                    <a:pt x="1311274" y="156527"/>
                  </a:cubicBezTo>
                  <a:cubicBezTo>
                    <a:pt x="1311274" y="164147"/>
                    <a:pt x="1304607" y="170814"/>
                    <a:pt x="1296987" y="170814"/>
                  </a:cubicBezTo>
                  <a:cubicBezTo>
                    <a:pt x="1289367" y="170814"/>
                    <a:pt x="1282700" y="164147"/>
                    <a:pt x="1282700" y="156527"/>
                  </a:cubicBezTo>
                  <a:cubicBezTo>
                    <a:pt x="1282700" y="148907"/>
                    <a:pt x="1289367" y="142240"/>
                    <a:pt x="1296987" y="142240"/>
                  </a:cubicBezTo>
                  <a:close/>
                  <a:moveTo>
                    <a:pt x="1154747" y="142240"/>
                  </a:moveTo>
                  <a:cubicBezTo>
                    <a:pt x="1162368" y="143192"/>
                    <a:pt x="1169034" y="148907"/>
                    <a:pt x="1169034" y="156527"/>
                  </a:cubicBezTo>
                  <a:cubicBezTo>
                    <a:pt x="1169034" y="164147"/>
                    <a:pt x="1162368" y="170814"/>
                    <a:pt x="1154747" y="170814"/>
                  </a:cubicBezTo>
                  <a:cubicBezTo>
                    <a:pt x="1147127" y="170814"/>
                    <a:pt x="1140460" y="164147"/>
                    <a:pt x="1140460" y="156527"/>
                  </a:cubicBezTo>
                  <a:cubicBezTo>
                    <a:pt x="1140460" y="148907"/>
                    <a:pt x="1147127" y="142240"/>
                    <a:pt x="1154747" y="142240"/>
                  </a:cubicBezTo>
                  <a:close/>
                  <a:moveTo>
                    <a:pt x="1012507" y="142240"/>
                  </a:moveTo>
                  <a:cubicBezTo>
                    <a:pt x="1020127" y="142240"/>
                    <a:pt x="1026794" y="148907"/>
                    <a:pt x="1026794" y="156527"/>
                  </a:cubicBezTo>
                  <a:cubicBezTo>
                    <a:pt x="1026794" y="164147"/>
                    <a:pt x="1020127" y="170814"/>
                    <a:pt x="1012507" y="170814"/>
                  </a:cubicBezTo>
                  <a:cubicBezTo>
                    <a:pt x="1004887" y="170814"/>
                    <a:pt x="998220" y="164147"/>
                    <a:pt x="998220" y="156527"/>
                  </a:cubicBezTo>
                  <a:cubicBezTo>
                    <a:pt x="998220" y="148907"/>
                    <a:pt x="1004887" y="142240"/>
                    <a:pt x="1012507" y="142240"/>
                  </a:cubicBezTo>
                  <a:close/>
                  <a:moveTo>
                    <a:pt x="868997" y="142240"/>
                  </a:moveTo>
                  <a:cubicBezTo>
                    <a:pt x="877568" y="143192"/>
                    <a:pt x="883284" y="148907"/>
                    <a:pt x="883284" y="156527"/>
                  </a:cubicBezTo>
                  <a:cubicBezTo>
                    <a:pt x="883284" y="164147"/>
                    <a:pt x="876617" y="170814"/>
                    <a:pt x="868997" y="170814"/>
                  </a:cubicBezTo>
                  <a:cubicBezTo>
                    <a:pt x="861377" y="170814"/>
                    <a:pt x="854710" y="164147"/>
                    <a:pt x="854710" y="156527"/>
                  </a:cubicBezTo>
                  <a:cubicBezTo>
                    <a:pt x="854710" y="148907"/>
                    <a:pt x="861377" y="142240"/>
                    <a:pt x="868997" y="142240"/>
                  </a:cubicBezTo>
                  <a:close/>
                  <a:moveTo>
                    <a:pt x="726757" y="142240"/>
                  </a:moveTo>
                  <a:cubicBezTo>
                    <a:pt x="734376" y="143192"/>
                    <a:pt x="741044" y="148907"/>
                    <a:pt x="741044" y="156527"/>
                  </a:cubicBezTo>
                  <a:cubicBezTo>
                    <a:pt x="741044" y="164147"/>
                    <a:pt x="734378" y="170814"/>
                    <a:pt x="726757" y="170814"/>
                  </a:cubicBezTo>
                  <a:cubicBezTo>
                    <a:pt x="719137" y="170814"/>
                    <a:pt x="712470" y="164147"/>
                    <a:pt x="712470" y="156527"/>
                  </a:cubicBezTo>
                  <a:cubicBezTo>
                    <a:pt x="712470" y="148907"/>
                    <a:pt x="719137" y="142240"/>
                    <a:pt x="726757" y="142240"/>
                  </a:cubicBezTo>
                  <a:close/>
                  <a:moveTo>
                    <a:pt x="584517" y="142240"/>
                  </a:moveTo>
                  <a:cubicBezTo>
                    <a:pt x="592138" y="142240"/>
                    <a:pt x="598804" y="148907"/>
                    <a:pt x="598804" y="156527"/>
                  </a:cubicBezTo>
                  <a:cubicBezTo>
                    <a:pt x="598804" y="164147"/>
                    <a:pt x="592138" y="170814"/>
                    <a:pt x="584517" y="170814"/>
                  </a:cubicBezTo>
                  <a:cubicBezTo>
                    <a:pt x="576897" y="170814"/>
                    <a:pt x="570230" y="164147"/>
                    <a:pt x="570230" y="156527"/>
                  </a:cubicBezTo>
                  <a:cubicBezTo>
                    <a:pt x="570230" y="148907"/>
                    <a:pt x="576897" y="142240"/>
                    <a:pt x="584517" y="142240"/>
                  </a:cubicBezTo>
                  <a:close/>
                  <a:moveTo>
                    <a:pt x="441007" y="142240"/>
                  </a:moveTo>
                  <a:cubicBezTo>
                    <a:pt x="449579" y="143192"/>
                    <a:pt x="455294" y="148907"/>
                    <a:pt x="455294" y="156527"/>
                  </a:cubicBezTo>
                  <a:cubicBezTo>
                    <a:pt x="455294" y="164147"/>
                    <a:pt x="448628" y="170814"/>
                    <a:pt x="441007" y="170814"/>
                  </a:cubicBezTo>
                  <a:cubicBezTo>
                    <a:pt x="433387" y="170814"/>
                    <a:pt x="426720" y="164147"/>
                    <a:pt x="426720" y="156527"/>
                  </a:cubicBezTo>
                  <a:cubicBezTo>
                    <a:pt x="426720" y="148907"/>
                    <a:pt x="433387" y="142240"/>
                    <a:pt x="441007" y="142240"/>
                  </a:cubicBezTo>
                  <a:close/>
                  <a:moveTo>
                    <a:pt x="298767" y="142240"/>
                  </a:moveTo>
                  <a:cubicBezTo>
                    <a:pt x="306387" y="143192"/>
                    <a:pt x="313054" y="148907"/>
                    <a:pt x="313054" y="156527"/>
                  </a:cubicBezTo>
                  <a:cubicBezTo>
                    <a:pt x="313054" y="164147"/>
                    <a:pt x="306387" y="170814"/>
                    <a:pt x="298767" y="170814"/>
                  </a:cubicBezTo>
                  <a:cubicBezTo>
                    <a:pt x="291147" y="170814"/>
                    <a:pt x="284480" y="164147"/>
                    <a:pt x="284480" y="156527"/>
                  </a:cubicBezTo>
                  <a:cubicBezTo>
                    <a:pt x="284480" y="148907"/>
                    <a:pt x="291147" y="142240"/>
                    <a:pt x="298767" y="142240"/>
                  </a:cubicBezTo>
                  <a:close/>
                  <a:moveTo>
                    <a:pt x="156527" y="142240"/>
                  </a:moveTo>
                  <a:cubicBezTo>
                    <a:pt x="164147" y="143192"/>
                    <a:pt x="170814" y="148907"/>
                    <a:pt x="170814" y="156527"/>
                  </a:cubicBezTo>
                  <a:cubicBezTo>
                    <a:pt x="170814" y="164147"/>
                    <a:pt x="164147" y="170814"/>
                    <a:pt x="156527" y="170814"/>
                  </a:cubicBezTo>
                  <a:cubicBezTo>
                    <a:pt x="148907" y="170814"/>
                    <a:pt x="142240" y="164147"/>
                    <a:pt x="142240" y="156527"/>
                  </a:cubicBezTo>
                  <a:cubicBezTo>
                    <a:pt x="142240" y="148907"/>
                    <a:pt x="148907" y="142240"/>
                    <a:pt x="156527" y="142240"/>
                  </a:cubicBezTo>
                  <a:close/>
                  <a:moveTo>
                    <a:pt x="14287" y="142240"/>
                  </a:moveTo>
                  <a:cubicBezTo>
                    <a:pt x="21907" y="142240"/>
                    <a:pt x="28574" y="148907"/>
                    <a:pt x="28574" y="156527"/>
                  </a:cubicBezTo>
                  <a:cubicBezTo>
                    <a:pt x="28574" y="165099"/>
                    <a:pt x="21907" y="170814"/>
                    <a:pt x="14287" y="170814"/>
                  </a:cubicBezTo>
                  <a:cubicBezTo>
                    <a:pt x="6667" y="170814"/>
                    <a:pt x="0" y="164147"/>
                    <a:pt x="0" y="156527"/>
                  </a:cubicBezTo>
                  <a:cubicBezTo>
                    <a:pt x="0" y="148907"/>
                    <a:pt x="6667" y="142240"/>
                    <a:pt x="14287" y="142240"/>
                  </a:cubicBezTo>
                  <a:close/>
                  <a:moveTo>
                    <a:pt x="1296987" y="0"/>
                  </a:moveTo>
                  <a:cubicBezTo>
                    <a:pt x="1305559" y="0"/>
                    <a:pt x="1311274" y="6667"/>
                    <a:pt x="1311274" y="14287"/>
                  </a:cubicBezTo>
                  <a:cubicBezTo>
                    <a:pt x="1311274" y="21907"/>
                    <a:pt x="1304607" y="28574"/>
                    <a:pt x="1296987" y="28574"/>
                  </a:cubicBezTo>
                  <a:cubicBezTo>
                    <a:pt x="1289367" y="28574"/>
                    <a:pt x="1282700" y="21907"/>
                    <a:pt x="1282700" y="14287"/>
                  </a:cubicBezTo>
                  <a:cubicBezTo>
                    <a:pt x="1282700" y="6667"/>
                    <a:pt x="1289367" y="0"/>
                    <a:pt x="1296987" y="0"/>
                  </a:cubicBezTo>
                  <a:close/>
                  <a:moveTo>
                    <a:pt x="1154747" y="0"/>
                  </a:moveTo>
                  <a:cubicBezTo>
                    <a:pt x="1162368" y="0"/>
                    <a:pt x="1169034" y="6667"/>
                    <a:pt x="1169034" y="14287"/>
                  </a:cubicBezTo>
                  <a:cubicBezTo>
                    <a:pt x="1169034" y="21907"/>
                    <a:pt x="1162368" y="28574"/>
                    <a:pt x="1154747" y="28574"/>
                  </a:cubicBezTo>
                  <a:cubicBezTo>
                    <a:pt x="1147127" y="28574"/>
                    <a:pt x="1140460" y="21907"/>
                    <a:pt x="1140460" y="14287"/>
                  </a:cubicBezTo>
                  <a:cubicBezTo>
                    <a:pt x="1140460" y="6667"/>
                    <a:pt x="1147127" y="0"/>
                    <a:pt x="1154747" y="0"/>
                  </a:cubicBezTo>
                  <a:close/>
                  <a:moveTo>
                    <a:pt x="1012507" y="0"/>
                  </a:moveTo>
                  <a:cubicBezTo>
                    <a:pt x="1020127" y="0"/>
                    <a:pt x="1026794" y="6667"/>
                    <a:pt x="1026794" y="14287"/>
                  </a:cubicBezTo>
                  <a:cubicBezTo>
                    <a:pt x="1026794" y="21907"/>
                    <a:pt x="1020127" y="28574"/>
                    <a:pt x="1012507" y="28574"/>
                  </a:cubicBezTo>
                  <a:cubicBezTo>
                    <a:pt x="1004887" y="28574"/>
                    <a:pt x="998220" y="21907"/>
                    <a:pt x="998220" y="14287"/>
                  </a:cubicBezTo>
                  <a:cubicBezTo>
                    <a:pt x="998220" y="6667"/>
                    <a:pt x="1004887" y="0"/>
                    <a:pt x="1012507" y="0"/>
                  </a:cubicBezTo>
                  <a:close/>
                  <a:moveTo>
                    <a:pt x="868997" y="0"/>
                  </a:moveTo>
                  <a:cubicBezTo>
                    <a:pt x="877568" y="0"/>
                    <a:pt x="883284" y="6667"/>
                    <a:pt x="883284" y="14287"/>
                  </a:cubicBezTo>
                  <a:cubicBezTo>
                    <a:pt x="883284" y="21907"/>
                    <a:pt x="876617" y="28574"/>
                    <a:pt x="868997" y="28574"/>
                  </a:cubicBezTo>
                  <a:cubicBezTo>
                    <a:pt x="861377" y="28574"/>
                    <a:pt x="854710" y="21907"/>
                    <a:pt x="854710" y="14287"/>
                  </a:cubicBezTo>
                  <a:cubicBezTo>
                    <a:pt x="854710" y="6667"/>
                    <a:pt x="861377" y="0"/>
                    <a:pt x="868997" y="0"/>
                  </a:cubicBezTo>
                  <a:close/>
                  <a:moveTo>
                    <a:pt x="726757" y="0"/>
                  </a:moveTo>
                  <a:cubicBezTo>
                    <a:pt x="734376" y="0"/>
                    <a:pt x="741044" y="6667"/>
                    <a:pt x="741044" y="14287"/>
                  </a:cubicBezTo>
                  <a:cubicBezTo>
                    <a:pt x="741044" y="21907"/>
                    <a:pt x="734378" y="28574"/>
                    <a:pt x="726757" y="28574"/>
                  </a:cubicBezTo>
                  <a:cubicBezTo>
                    <a:pt x="719137" y="28574"/>
                    <a:pt x="712470" y="21907"/>
                    <a:pt x="712470" y="14287"/>
                  </a:cubicBezTo>
                  <a:cubicBezTo>
                    <a:pt x="712470" y="6667"/>
                    <a:pt x="719137" y="0"/>
                    <a:pt x="726757" y="0"/>
                  </a:cubicBezTo>
                  <a:close/>
                  <a:moveTo>
                    <a:pt x="584517" y="0"/>
                  </a:moveTo>
                  <a:cubicBezTo>
                    <a:pt x="592138" y="0"/>
                    <a:pt x="598804" y="6667"/>
                    <a:pt x="598804" y="14287"/>
                  </a:cubicBezTo>
                  <a:cubicBezTo>
                    <a:pt x="598804" y="21907"/>
                    <a:pt x="592138" y="28574"/>
                    <a:pt x="584517" y="28574"/>
                  </a:cubicBezTo>
                  <a:cubicBezTo>
                    <a:pt x="576897" y="28574"/>
                    <a:pt x="570230" y="21907"/>
                    <a:pt x="570230" y="14287"/>
                  </a:cubicBezTo>
                  <a:cubicBezTo>
                    <a:pt x="570230" y="6667"/>
                    <a:pt x="576897" y="0"/>
                    <a:pt x="584517" y="0"/>
                  </a:cubicBezTo>
                  <a:close/>
                  <a:moveTo>
                    <a:pt x="441007" y="0"/>
                  </a:moveTo>
                  <a:cubicBezTo>
                    <a:pt x="449579" y="0"/>
                    <a:pt x="455294" y="6667"/>
                    <a:pt x="455294" y="14287"/>
                  </a:cubicBezTo>
                  <a:cubicBezTo>
                    <a:pt x="455294" y="21907"/>
                    <a:pt x="448628" y="28574"/>
                    <a:pt x="441007" y="28574"/>
                  </a:cubicBezTo>
                  <a:cubicBezTo>
                    <a:pt x="433387" y="28574"/>
                    <a:pt x="426720" y="21907"/>
                    <a:pt x="426720" y="14287"/>
                  </a:cubicBezTo>
                  <a:cubicBezTo>
                    <a:pt x="426720" y="6667"/>
                    <a:pt x="433387" y="0"/>
                    <a:pt x="441007" y="0"/>
                  </a:cubicBezTo>
                  <a:close/>
                  <a:moveTo>
                    <a:pt x="298767" y="0"/>
                  </a:moveTo>
                  <a:cubicBezTo>
                    <a:pt x="306387" y="0"/>
                    <a:pt x="313054" y="6667"/>
                    <a:pt x="313054" y="14287"/>
                  </a:cubicBezTo>
                  <a:cubicBezTo>
                    <a:pt x="313054" y="21907"/>
                    <a:pt x="306387" y="28574"/>
                    <a:pt x="298767" y="28574"/>
                  </a:cubicBezTo>
                  <a:cubicBezTo>
                    <a:pt x="291147" y="28574"/>
                    <a:pt x="284480" y="21907"/>
                    <a:pt x="284480" y="14287"/>
                  </a:cubicBezTo>
                  <a:cubicBezTo>
                    <a:pt x="284480" y="6667"/>
                    <a:pt x="291147" y="0"/>
                    <a:pt x="298767" y="0"/>
                  </a:cubicBezTo>
                  <a:close/>
                  <a:moveTo>
                    <a:pt x="156527" y="0"/>
                  </a:moveTo>
                  <a:cubicBezTo>
                    <a:pt x="164147" y="0"/>
                    <a:pt x="170814" y="6667"/>
                    <a:pt x="170814" y="14287"/>
                  </a:cubicBezTo>
                  <a:cubicBezTo>
                    <a:pt x="170814" y="21907"/>
                    <a:pt x="164147" y="28574"/>
                    <a:pt x="156527" y="28574"/>
                  </a:cubicBezTo>
                  <a:cubicBezTo>
                    <a:pt x="148907" y="28574"/>
                    <a:pt x="142240" y="21907"/>
                    <a:pt x="142240" y="14287"/>
                  </a:cubicBezTo>
                  <a:cubicBezTo>
                    <a:pt x="142240" y="6667"/>
                    <a:pt x="148907" y="0"/>
                    <a:pt x="156527" y="0"/>
                  </a:cubicBezTo>
                  <a:close/>
                  <a:moveTo>
                    <a:pt x="14287" y="0"/>
                  </a:moveTo>
                  <a:cubicBezTo>
                    <a:pt x="21907" y="0"/>
                    <a:pt x="28574" y="6667"/>
                    <a:pt x="28574" y="14287"/>
                  </a:cubicBezTo>
                  <a:cubicBezTo>
                    <a:pt x="28574" y="21907"/>
                    <a:pt x="21907" y="28574"/>
                    <a:pt x="14287" y="28574"/>
                  </a:cubicBezTo>
                  <a:cubicBezTo>
                    <a:pt x="6667" y="28574"/>
                    <a:pt x="0" y="21907"/>
                    <a:pt x="0" y="14287"/>
                  </a:cubicBezTo>
                  <a:cubicBezTo>
                    <a:pt x="0" y="6667"/>
                    <a:pt x="6667" y="0"/>
                    <a:pt x="14287" y="0"/>
                  </a:cubicBezTo>
                  <a:close/>
                </a:path>
              </a:pathLst>
            </a:custGeom>
            <a:solidFill>
              <a:srgbClr val="2280EF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>
                <a:lnSpc>
                  <a:spcPct val="120000"/>
                </a:lnSpc>
              </a:pPr>
              <a:endParaRPr lang="zh-CN" altLang="en-US" sz="1800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" name="文本框 3"/>
            <p:cNvSpPr txBox="1"/>
            <p:nvPr>
              <p:custDataLst>
                <p:tags r:id="rId5"/>
              </p:custDataLst>
            </p:nvPr>
          </p:nvSpPr>
          <p:spPr>
            <a:xfrm>
              <a:off x="14469" y="3132"/>
              <a:ext cx="2089" cy="90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 anchorCtr="0">
              <a:noAutofit/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>
                <a:defRPr sz="2400" spc="20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0" indent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SzPct val="100000"/>
                <a:buNone/>
              </a:pPr>
              <a:r>
                <a:rPr lang="zh-CN" altLang="en-US" sz="4000" b="1" spc="160" dirty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tx1"/>
                  </a:solidFill>
                  <a:effectLst>
                    <a:outerShdw blurRad="12700" dist="38100" dir="2700000" algn="tl" rotWithShape="0">
                      <a:schemeClr val="bg1">
                        <a:lumMod val="50000"/>
                      </a:schemeClr>
                    </a:outerShdw>
                  </a:effectLst>
                  <a:latin typeface="Arial" panose="020B0604020202020204" pitchFamily="34" charset="0"/>
                  <a:ea typeface="微软雅黑" panose="020B0503020204020204" charset="-122"/>
                  <a:sym typeface="+mn-ea"/>
                </a:rPr>
                <a:t>视图</a:t>
              </a:r>
              <a:endParaRPr lang="zh-CN" altLang="en-US" sz="4000" b="1" spc="1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15" name="矩形: 圆角 1128"/>
          <p:cNvSpPr/>
          <p:nvPr>
            <p:custDataLst>
              <p:tags r:id="rId6"/>
            </p:custDataLst>
          </p:nvPr>
        </p:nvSpPr>
        <p:spPr>
          <a:xfrm>
            <a:off x="3925729" y="3505202"/>
            <a:ext cx="6842125" cy="2604135"/>
          </a:xfrm>
          <a:prstGeom prst="roundRect">
            <a:avLst>
              <a:gd name="adj" fmla="val 4386"/>
            </a:avLst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" name="矩形: 圆角 1128"/>
          <p:cNvSpPr/>
          <p:nvPr>
            <p:custDataLst>
              <p:tags r:id="rId7"/>
            </p:custDataLst>
          </p:nvPr>
        </p:nvSpPr>
        <p:spPr>
          <a:xfrm>
            <a:off x="1215027" y="1074737"/>
            <a:ext cx="6842125" cy="2604135"/>
          </a:xfrm>
          <a:prstGeom prst="roundRect">
            <a:avLst>
              <a:gd name="adj" fmla="val 4386"/>
            </a:avLst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800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5" name="图片 14" descr="C:\Users\2GGTFQ2\Desktop\通用图片占位符\图片\31\124435379_31(2).jpg124435379_31(2)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2432957" y="1306830"/>
            <a:ext cx="4406265" cy="213995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4149409" y="3853815"/>
            <a:ext cx="6394767" cy="1938184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lnSpcReduction="10000"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4"/>
            </a:pPr>
            <a:r>
              <a:rPr lang="zh-CN" altLang="en-US" sz="2200" spc="14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斜视图</a:t>
            </a:r>
            <a:endParaRPr lang="zh-CN" altLang="en-US" sz="2200" spc="14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810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en-US" altLang="zh-CN" sz="2000" spc="15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定义</a:t>
            </a:r>
            <a:endParaRPr lang="en-US" altLang="zh-CN" sz="2000" spc="15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1066800" lvl="2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800" spc="15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rPr>
              <a:t>为表达倾斜表面的真实形状，将物体向不平行于基本投影面的平面投射所得的视图称为斜视图</a:t>
            </a:r>
            <a:endParaRPr lang="zh-CN" altLang="en-US" sz="1800" spc="15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5" name="图片 4" descr="2">
            <a:hlinkClick r:id="rId11" tooltip="" action="ppaction://hlinkfil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08495" y="2637155"/>
            <a:ext cx="676910" cy="70739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5" grpId="0" animBg="1"/>
      <p:bldP spid="8" grpId="1"/>
      <p:bldP spid="115" grpId="1" animBg="1"/>
      <p:bldP spid="117" grpId="0" animBg="1"/>
      <p:bldP spid="117" grpId="1" animBg="1"/>
      <p:bldP spid="3" grpId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81317" y="824848"/>
            <a:ext cx="10972876" cy="6858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2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800" b="1" spc="22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26105" y="3315970"/>
            <a:ext cx="5939790" cy="2807970"/>
            <a:chOff x="4923" y="2435"/>
            <a:chExt cx="9354" cy="4422"/>
          </a:xfrm>
        </p:grpSpPr>
        <p:sp>
          <p:nvSpPr>
            <p:cNvPr id="2" name="圆角矩形 1"/>
            <p:cNvSpPr/>
            <p:nvPr/>
          </p:nvSpPr>
          <p:spPr>
            <a:xfrm>
              <a:off x="4923" y="2435"/>
              <a:ext cx="9354" cy="4422"/>
            </a:xfrm>
            <a:prstGeom prst="roundRect">
              <a:avLst/>
            </a:prstGeom>
            <a:solidFill>
              <a:srgbClr val="2280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5138" y="2613"/>
              <a:ext cx="8925" cy="4066"/>
            </a:xfrm>
            <a:prstGeom prst="roundRect">
              <a:avLst/>
            </a:prstGeom>
          </p:spPr>
        </p:pic>
      </p:grpSp>
      <p:sp>
        <p:nvSpPr>
          <p:cNvPr id="16" name="Title 6"/>
          <p:cNvSpPr txBox="1"/>
          <p:nvPr>
            <p:custDataLst>
              <p:tags r:id="rId5"/>
            </p:custDataLst>
          </p:nvPr>
        </p:nvSpPr>
        <p:spPr>
          <a:xfrm>
            <a:off x="1774825" y="1397000"/>
            <a:ext cx="8800465" cy="18472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24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斜视图</a:t>
            </a:r>
            <a:endParaRPr altLang="zh-CN" sz="24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1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配置与标注要点:</a:t>
            </a:r>
            <a:endParaRPr lang="zh-CN" altLang="en-US" sz="1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  <a:buNone/>
            </a:pPr>
            <a:r>
              <a:rPr lang="zh-CN" altLang="en-US" sz="14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斜视图一般按投影关系配置，必要时也可配置在其它适当的位置在不致引起误解时，允许将图形转正。画斜视图时，必须进行标注。</a:t>
            </a:r>
            <a:endParaRPr lang="zh-CN" altLang="en-US" sz="14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AutoShape 3"/>
          <p:cNvSpPr>
            <a:spLocks noChangeAspect="1" noChangeArrowheads="1" noTextEdit="1"/>
          </p:cNvSpPr>
          <p:nvPr>
            <p:custDataLst>
              <p:tags r:id="rId6"/>
            </p:custDataLst>
          </p:nvPr>
        </p:nvSpPr>
        <p:spPr bwMode="auto">
          <a:xfrm>
            <a:off x="869912" y="2437499"/>
            <a:ext cx="82613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73087" y="2293989"/>
            <a:ext cx="827405" cy="765175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AutoShape 3"/>
          <p:cNvSpPr>
            <a:spLocks noChangeAspect="1" noChangeArrowheads="1" noTextEdit="1"/>
          </p:cNvSpPr>
          <p:nvPr>
            <p:custDataLst>
              <p:tags r:id="rId8"/>
            </p:custDataLst>
          </p:nvPr>
        </p:nvSpPr>
        <p:spPr bwMode="auto">
          <a:xfrm flipH="1" flipV="1">
            <a:off x="10509847" y="2437499"/>
            <a:ext cx="82613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reeform 5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 flipH="1" flipV="1">
            <a:off x="10505402" y="2362569"/>
            <a:ext cx="827405" cy="765175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6" grpId="0"/>
      <p:bldP spid="6" grpId="0" bldLvl="0" animBg="1"/>
      <p:bldP spid="15" grpId="0" bldLvl="0" animBg="1"/>
      <p:bldP spid="16" grpId="1"/>
      <p:bldP spid="6" grpId="1" animBg="1"/>
      <p:bldP spid="1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3"/>
          <p:cNvSpPr/>
          <p:nvPr>
            <p:custDataLst>
              <p:tags r:id="rId2"/>
            </p:custDataLst>
          </p:nvPr>
        </p:nvSpPr>
        <p:spPr>
          <a:xfrm>
            <a:off x="999540" y="1946275"/>
            <a:ext cx="4397867" cy="4267234"/>
          </a:xfrm>
          <a:prstGeom prst="rect">
            <a:avLst/>
          </a:prstGeom>
          <a:solidFill>
            <a:srgbClr val="2280EF">
              <a:alpha val="29000"/>
            </a:srgbClr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3"/>
          <p:cNvSpPr/>
          <p:nvPr>
            <p:custDataLst>
              <p:tags r:id="rId3"/>
            </p:custDataLst>
          </p:nvPr>
        </p:nvSpPr>
        <p:spPr>
          <a:xfrm>
            <a:off x="872540" y="1819275"/>
            <a:ext cx="4397867" cy="4267234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7247890" y="1844675"/>
            <a:ext cx="280733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400" b="1" spc="1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400" b="1" spc="18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5"/>
            </p:custDataLst>
          </p:nvPr>
        </p:nvSpPr>
        <p:spPr>
          <a:xfrm>
            <a:off x="1219162" y="2124078"/>
            <a:ext cx="3848125" cy="36576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4"/>
            </a:pPr>
            <a:r>
              <a:rPr lang="zh-CN" altLang="en-US" sz="24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斜视图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en-US" altLang="zh-CN" sz="2200" spc="14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画法要点</a:t>
            </a:r>
            <a:endParaRPr lang="en-US" altLang="zh-CN" sz="2200" spc="14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79730" lvl="2" indent="-37973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斜视图只要求画出倾斜部分的真实形状，其余部分不必画出。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79730" lvl="2" indent="-37973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/>
            </a:pPr>
            <a:r>
              <a:rPr lang="zh-CN" altLang="en-US" sz="2000" spc="1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斜视图的断裂边界以波浪线表示，波浪线画法与局部视图相同</a:t>
            </a:r>
            <a:endParaRPr lang="zh-CN" altLang="en-US" sz="2000" spc="1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977255" y="2642870"/>
            <a:ext cx="5355590" cy="2620010"/>
            <a:chOff x="9373" y="4153"/>
            <a:chExt cx="8434" cy="4126"/>
          </a:xfrm>
          <a:solidFill>
            <a:srgbClr val="2280EF"/>
          </a:solidFill>
        </p:grpSpPr>
        <p:sp>
          <p:nvSpPr>
            <p:cNvPr id="6" name="矩形 5"/>
            <p:cNvSpPr/>
            <p:nvPr>
              <p:custDataLst>
                <p:tags r:id="rId6"/>
              </p:custDataLst>
            </p:nvPr>
          </p:nvSpPr>
          <p:spPr>
            <a:xfrm>
              <a:off x="9373" y="4153"/>
              <a:ext cx="8434" cy="4126"/>
            </a:xfrm>
            <a:prstGeom prst="rect">
              <a:avLst/>
            </a:prstGeom>
            <a:grpFill/>
            <a:ln>
              <a:noFill/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9659" y="4343"/>
              <a:ext cx="7863" cy="3747"/>
            </a:xfrm>
            <a:prstGeom prst="roundRect">
              <a:avLst/>
            </a:prstGeom>
            <a:grpFill/>
          </p:spPr>
        </p:pic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5" grpId="0" animBg="1"/>
      <p:bldP spid="3" grpId="0" animBg="1"/>
      <p:bldP spid="8" grpId="1"/>
      <p:bldP spid="9" grpId="1"/>
      <p:bldP spid="5" grpId="1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986155" y="868045"/>
            <a:ext cx="2359660" cy="57531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2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200" b="1" spc="28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itle 6"/>
          <p:cNvSpPr txBox="1"/>
          <p:nvPr>
            <p:custDataLst>
              <p:tags r:id="rId3"/>
            </p:custDataLst>
          </p:nvPr>
        </p:nvSpPr>
        <p:spPr>
          <a:xfrm>
            <a:off x="610235" y="1614170"/>
            <a:ext cx="4785360" cy="6172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2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五.第三角投影简介</a:t>
            </a:r>
            <a:endParaRPr kumimoji="0" lang="zh-CN" altLang="en-US" sz="3200" b="1" i="0" spc="2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609556" y="2301903"/>
            <a:ext cx="10972222" cy="135419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第三角投影的概念</a:t>
            </a:r>
            <a:endParaRPr lang="en-US" altLang="zh-CN" sz="1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把物体置于投影面透明的第三角进行投射，人、物体、投影面的相对位置是人--投影面--物体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38200" lvl="2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6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空间分角的形成</a:t>
            </a:r>
            <a:endParaRPr lang="en-US" altLang="zh-CN" sz="16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838200" lvl="2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1600" spc="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物体的第三角投影</a:t>
            </a:r>
            <a:endParaRPr lang="en-US" altLang="zh-CN" sz="1600" spc="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5"/>
            </p:custDataLst>
          </p:nvPr>
        </p:nvGrpSpPr>
        <p:grpSpPr>
          <a:xfrm>
            <a:off x="2192744" y="941070"/>
            <a:ext cx="442595" cy="527050"/>
            <a:chOff x="8403172" y="5693128"/>
            <a:chExt cx="698373" cy="831143"/>
          </a:xfrm>
        </p:grpSpPr>
        <p:sp>
          <p:nvSpPr>
            <p:cNvPr id="18" name="任意多边形: 形状 44"/>
            <p:cNvSpPr/>
            <p:nvPr>
              <p:custDataLst>
                <p:tags r:id="rId6"/>
              </p:custDataLst>
            </p:nvPr>
          </p:nvSpPr>
          <p:spPr>
            <a:xfrm>
              <a:off x="8403172" y="5693128"/>
              <a:ext cx="698373" cy="831143"/>
            </a:xfrm>
            <a:custGeom>
              <a:avLst/>
              <a:gdLst/>
              <a:ahLst/>
              <a:cxnLst/>
              <a:rect l="0" t="0" r="0" b="0"/>
              <a:pathLst>
                <a:path w="334011" h="397511">
                  <a:moveTo>
                    <a:pt x="334010" y="397510"/>
                  </a:moveTo>
                  <a:lnTo>
                    <a:pt x="167640" y="312420"/>
                  </a:lnTo>
                  <a:lnTo>
                    <a:pt x="0" y="397510"/>
                  </a:lnTo>
                  <a:lnTo>
                    <a:pt x="0" y="0"/>
                  </a:lnTo>
                  <a:lnTo>
                    <a:pt x="334010" y="0"/>
                  </a:lnTo>
                </a:path>
              </a:pathLst>
            </a:custGeom>
            <a:solidFill>
              <a:srgbClr val="2280EF">
                <a:alpha val="90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tx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PA_ImportSvg_636718263529450003"/>
            <p:cNvSpPr/>
            <p:nvPr>
              <p:custDataLst>
                <p:tags r:id="rId7"/>
              </p:custDataLst>
            </p:nvPr>
          </p:nvSpPr>
          <p:spPr>
            <a:xfrm rot="10800000">
              <a:off x="8540333" y="5873450"/>
              <a:ext cx="407148" cy="317336"/>
            </a:xfrm>
            <a:custGeom>
              <a:avLst/>
              <a:gdLst/>
              <a:ahLst/>
              <a:cxnLst/>
              <a:rect l="l" t="t" r="r" b="b"/>
              <a:pathLst>
                <a:path w="172720" h="134620">
                  <a:moveTo>
                    <a:pt x="62230" y="134620"/>
                  </a:moveTo>
                  <a:lnTo>
                    <a:pt x="0" y="134620"/>
                  </a:lnTo>
                  <a:lnTo>
                    <a:pt x="0" y="90170"/>
                  </a:lnTo>
                  <a:cubicBezTo>
                    <a:pt x="0" y="72390"/>
                    <a:pt x="1270" y="58420"/>
                    <a:pt x="5080" y="46990"/>
                  </a:cubicBezTo>
                  <a:cubicBezTo>
                    <a:pt x="8890" y="36830"/>
                    <a:pt x="13970" y="26670"/>
                    <a:pt x="22860" y="19050"/>
                  </a:cubicBezTo>
                  <a:cubicBezTo>
                    <a:pt x="31750" y="10160"/>
                    <a:pt x="41910" y="3810"/>
                    <a:pt x="55880" y="0"/>
                  </a:cubicBezTo>
                  <a:lnTo>
                    <a:pt x="68580" y="25400"/>
                  </a:lnTo>
                  <a:cubicBezTo>
                    <a:pt x="55880" y="29210"/>
                    <a:pt x="46990" y="35560"/>
                    <a:pt x="41910" y="43180"/>
                  </a:cubicBezTo>
                  <a:cubicBezTo>
                    <a:pt x="36830" y="50800"/>
                    <a:pt x="33020" y="60960"/>
                    <a:pt x="33020" y="72390"/>
                  </a:cubicBezTo>
                  <a:lnTo>
                    <a:pt x="63500" y="72390"/>
                  </a:lnTo>
                  <a:lnTo>
                    <a:pt x="63500" y="134620"/>
                  </a:lnTo>
                  <a:moveTo>
                    <a:pt x="166370" y="134620"/>
                  </a:moveTo>
                  <a:lnTo>
                    <a:pt x="104140" y="134620"/>
                  </a:lnTo>
                  <a:lnTo>
                    <a:pt x="104140" y="90170"/>
                  </a:lnTo>
                  <a:cubicBezTo>
                    <a:pt x="104140" y="72390"/>
                    <a:pt x="105410" y="57150"/>
                    <a:pt x="109220" y="46990"/>
                  </a:cubicBezTo>
                  <a:cubicBezTo>
                    <a:pt x="113031" y="36830"/>
                    <a:pt x="118110" y="26670"/>
                    <a:pt x="127000" y="19050"/>
                  </a:cubicBezTo>
                  <a:cubicBezTo>
                    <a:pt x="135890" y="11430"/>
                    <a:pt x="146050" y="3810"/>
                    <a:pt x="160020" y="0"/>
                  </a:cubicBezTo>
                  <a:lnTo>
                    <a:pt x="172720" y="25400"/>
                  </a:lnTo>
                  <a:cubicBezTo>
                    <a:pt x="160020" y="29210"/>
                    <a:pt x="151130" y="35560"/>
                    <a:pt x="146050" y="43180"/>
                  </a:cubicBezTo>
                  <a:cubicBezTo>
                    <a:pt x="140970" y="50800"/>
                    <a:pt x="137160" y="60960"/>
                    <a:pt x="137160" y="72390"/>
                  </a:cubicBezTo>
                  <a:lnTo>
                    <a:pt x="167640" y="72390"/>
                  </a:lnTo>
                  <a:lnTo>
                    <a:pt x="167640" y="134620"/>
                  </a:lnTo>
                </a:path>
              </a:pathLst>
            </a:custGeom>
            <a:solidFill>
              <a:schemeClr val="l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681360" y="889259"/>
            <a:ext cx="109220" cy="634365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9"/>
            </p:custDataLst>
          </p:nvPr>
        </p:nvCxnSpPr>
        <p:spPr>
          <a:xfrm flipH="1">
            <a:off x="623526" y="3717682"/>
            <a:ext cx="10972888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225550" y="3777615"/>
            <a:ext cx="5507355" cy="2430780"/>
            <a:chOff x="4724" y="5854"/>
            <a:chExt cx="9248" cy="4082"/>
          </a:xfrm>
        </p:grpSpPr>
        <p:sp>
          <p:nvSpPr>
            <p:cNvPr id="2" name="矩形 1"/>
            <p:cNvSpPr/>
            <p:nvPr/>
          </p:nvSpPr>
          <p:spPr>
            <a:xfrm>
              <a:off x="4724" y="5854"/>
              <a:ext cx="9249" cy="4082"/>
            </a:xfrm>
            <a:prstGeom prst="rect">
              <a:avLst/>
            </a:prstGeom>
            <a:solidFill>
              <a:srgbClr val="2280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 rotWithShape="1">
            <a:blip r:embed="rId11"/>
            <a:srcRect/>
            <a:stretch>
              <a:fillRect/>
            </a:stretch>
          </p:blipFill>
          <p:spPr>
            <a:xfrm>
              <a:off x="4951" y="5985"/>
              <a:ext cx="5143" cy="382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280" h="4080">
                  <a:moveTo>
                    <a:pt x="0" y="0"/>
                  </a:moveTo>
                  <a:lnTo>
                    <a:pt x="5280" y="0"/>
                  </a:lnTo>
                  <a:lnTo>
                    <a:pt x="5280" y="4080"/>
                  </a:lnTo>
                  <a:lnTo>
                    <a:pt x="0" y="4080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4" name="图片 3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13"/>
            <a:srcRect/>
            <a:stretch>
              <a:fillRect/>
            </a:stretch>
          </p:blipFill>
          <p:spPr>
            <a:xfrm>
              <a:off x="10280" y="5990"/>
              <a:ext cx="3505" cy="3810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1520" h="4080">
                  <a:moveTo>
                    <a:pt x="0" y="0"/>
                  </a:moveTo>
                  <a:lnTo>
                    <a:pt x="11520" y="0"/>
                  </a:lnTo>
                  <a:lnTo>
                    <a:pt x="11520" y="4080"/>
                  </a:lnTo>
                  <a:lnTo>
                    <a:pt x="0" y="408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  <p:bldP spid="8" grpId="1"/>
      <p:bldP spid="6" grpId="1" animBg="1"/>
      <p:bldP spid="10" grpId="0"/>
      <p:bldP spid="10" grpId="1"/>
      <p:bldP spid="14" grpId="0"/>
      <p:bldP spid="1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装饰矩形"/>
          <p:cNvSpPr/>
          <p:nvPr>
            <p:custDataLst>
              <p:tags r:id="rId2"/>
            </p:custDataLst>
          </p:nvPr>
        </p:nvSpPr>
        <p:spPr>
          <a:xfrm>
            <a:off x="6461125" y="1670050"/>
            <a:ext cx="4931410" cy="3580130"/>
          </a:xfrm>
          <a:prstGeom prst="rect">
            <a:avLst/>
          </a:prstGeom>
          <a:solidFill>
            <a:srgbClr val="2280EF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>
            <a:off x="493059" y="622007"/>
            <a:ext cx="11181975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4"/>
            </p:custDataLst>
          </p:nvPr>
        </p:nvCxnSpPr>
        <p:spPr>
          <a:xfrm>
            <a:off x="969604" y="3146891"/>
            <a:ext cx="5181600" cy="0"/>
          </a:xfrm>
          <a:prstGeom prst="line">
            <a:avLst/>
          </a:prstGeom>
          <a:ln w="12700">
            <a:solidFill>
              <a:schemeClr val="lt1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68335" y="1828764"/>
            <a:ext cx="5181638" cy="11582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spc="5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6600" b="1" spc="5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6"/>
            </p:custDataLst>
          </p:nvPr>
        </p:nvSpPr>
        <p:spPr>
          <a:xfrm>
            <a:off x="968965" y="3291800"/>
            <a:ext cx="5180965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600" b="1" i="0" spc="12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五.第三角投影简介</a:t>
            </a:r>
            <a:endParaRPr kumimoji="0" lang="zh-CN" altLang="en-US" sz="3600" b="1" i="0" spc="12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7"/>
            </p:custDataLst>
          </p:nvPr>
        </p:nvSpPr>
        <p:spPr>
          <a:xfrm>
            <a:off x="968330" y="4288737"/>
            <a:ext cx="5180946" cy="74049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1600" spc="18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第三角投影三视图的基本知识</a:t>
            </a:r>
            <a:endParaRPr lang="en-US" altLang="zh-CN" sz="1600" spc="18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400" spc="16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2.1.投影面的展开与视图位置配置</a:t>
            </a:r>
            <a:endParaRPr lang="en-US" altLang="zh-CN" sz="1400" spc="16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042031" y="2110741"/>
            <a:ext cx="5181638" cy="26365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9" grpId="1"/>
      <p:bldP spid="10" grpId="0"/>
      <p:bldP spid="10" grpId="1"/>
      <p:bldP spid="8" grpId="0" bldLvl="0" animBg="1"/>
      <p:bldP spid="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11"/>
          <p:cNvSpPr/>
          <p:nvPr>
            <p:custDataLst>
              <p:tags r:id="rId2"/>
            </p:custDataLst>
          </p:nvPr>
        </p:nvSpPr>
        <p:spPr>
          <a:xfrm>
            <a:off x="762006" y="1524012"/>
            <a:ext cx="4267234" cy="4419635"/>
          </a:xfrm>
          <a:prstGeom prst="rect">
            <a:avLst/>
          </a:prstGeom>
          <a:noFill/>
          <a:ln w="38100">
            <a:solidFill>
              <a:srgbClr val="2280EF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2"/>
          <p:cNvSpPr/>
          <p:nvPr>
            <p:custDataLst>
              <p:tags r:id="rId3"/>
            </p:custDataLst>
          </p:nvPr>
        </p:nvSpPr>
        <p:spPr>
          <a:xfrm>
            <a:off x="609605" y="1676413"/>
            <a:ext cx="4267234" cy="4419635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13"/>
          <p:cNvSpPr/>
          <p:nvPr>
            <p:custDataLst>
              <p:tags r:id="rId4"/>
            </p:custDataLst>
          </p:nvPr>
        </p:nvSpPr>
        <p:spPr>
          <a:xfrm>
            <a:off x="5486444" y="2438420"/>
            <a:ext cx="6705653" cy="3048000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5486444" y="1981200"/>
            <a:ext cx="228602" cy="76201"/>
            <a:chOff x="8880" y="3120"/>
            <a:chExt cx="720" cy="240"/>
          </a:xfrm>
        </p:grpSpPr>
        <p:sp>
          <p:nvSpPr>
            <p:cNvPr id="20" name="椭圆 19"/>
            <p:cNvSpPr/>
            <p:nvPr>
              <p:custDataLst>
                <p:tags r:id="rId6"/>
              </p:custDataLst>
            </p:nvPr>
          </p:nvSpPr>
          <p:spPr>
            <a:xfrm>
              <a:off x="8880" y="3120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7"/>
              </p:custDataLst>
            </p:nvPr>
          </p:nvSpPr>
          <p:spPr>
            <a:xfrm>
              <a:off x="9360" y="3120"/>
              <a:ext cx="240" cy="24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>
            <a:grpSpLocks noChangeAspect="1"/>
          </p:cNvGrpSpPr>
          <p:nvPr>
            <p:custDataLst>
              <p:tags r:id="rId8"/>
            </p:custDataLst>
          </p:nvPr>
        </p:nvGrpSpPr>
        <p:grpSpPr>
          <a:xfrm>
            <a:off x="11582400" y="5791200"/>
            <a:ext cx="228602" cy="76201"/>
            <a:chOff x="18240" y="9120"/>
            <a:chExt cx="720" cy="240"/>
          </a:xfrm>
        </p:grpSpPr>
        <p:sp>
          <p:nvSpPr>
            <p:cNvPr id="23" name="椭圆 22"/>
            <p:cNvSpPr/>
            <p:nvPr>
              <p:custDataLst>
                <p:tags r:id="rId9"/>
              </p:custDataLst>
            </p:nvPr>
          </p:nvSpPr>
          <p:spPr>
            <a:xfrm>
              <a:off x="18240" y="9120"/>
              <a:ext cx="240" cy="24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10"/>
              </p:custDataLst>
            </p:nvPr>
          </p:nvSpPr>
          <p:spPr>
            <a:xfrm>
              <a:off x="18720" y="9120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767715" y="836930"/>
            <a:ext cx="161480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400" b="1" spc="1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400" b="1" spc="18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/>
          <a:stretch>
            <a:fillRect/>
          </a:stretch>
        </p:blipFill>
        <p:spPr>
          <a:xfrm>
            <a:off x="787400" y="2331720"/>
            <a:ext cx="3916045" cy="31127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800" h="4560">
                <a:moveTo>
                  <a:pt x="0" y="0"/>
                </a:moveTo>
                <a:lnTo>
                  <a:pt x="4800" y="0"/>
                </a:lnTo>
                <a:lnTo>
                  <a:pt x="4800" y="4560"/>
                </a:lnTo>
                <a:lnTo>
                  <a:pt x="0" y="45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0" name="Title 6"/>
          <p:cNvSpPr txBox="1"/>
          <p:nvPr>
            <p:custDataLst>
              <p:tags r:id="rId14"/>
            </p:custDataLst>
          </p:nvPr>
        </p:nvSpPr>
        <p:spPr>
          <a:xfrm>
            <a:off x="6249035" y="3089275"/>
            <a:ext cx="5180965" cy="750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600" b="1" i="0" spc="120" noProof="0">
                <a:ln w="3175">
                  <a:noFill/>
                  <a:prstDash val="dash"/>
                </a:ln>
                <a:solidFill>
                  <a:schemeClr val="l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五.第三角投影简介</a:t>
            </a:r>
            <a:endParaRPr kumimoji="0" lang="zh-CN" altLang="en-US" sz="3600" b="1" i="0" spc="120" noProof="0">
              <a:ln w="3175">
                <a:noFill/>
                <a:prstDash val="dash"/>
              </a:ln>
              <a:solidFill>
                <a:schemeClr val="l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15"/>
            </p:custDataLst>
          </p:nvPr>
        </p:nvSpPr>
        <p:spPr>
          <a:xfrm>
            <a:off x="6248404" y="3910343"/>
            <a:ext cx="5180984" cy="8318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1800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第三角投影三视图的基本知识</a:t>
            </a:r>
            <a:endParaRPr lang="en-US" altLang="zh-CN" sz="1800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indent="1270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2.2.视图与物体的方位关系</a:t>
            </a:r>
            <a:endParaRPr lang="en-US" altLang="zh-CN" sz="18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 animBg="1"/>
      <p:bldP spid="10" grpId="0"/>
      <p:bldP spid="9" grpId="1" animBg="1"/>
      <p:bldP spid="10" grpId="1"/>
      <p:bldP spid="14" grpId="0"/>
      <p:bldP spid="14" grpId="1"/>
      <p:bldP spid="8" grpId="0" animBg="1"/>
      <p:bldP spid="4" grpId="0" animBg="1"/>
      <p:bldP spid="8" grpId="1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剪去单角的矩形 4"/>
          <p:cNvSpPr/>
          <p:nvPr>
            <p:custDataLst>
              <p:tags r:id="rId2"/>
            </p:custDataLst>
          </p:nvPr>
        </p:nvSpPr>
        <p:spPr>
          <a:xfrm>
            <a:off x="1487805" y="950647"/>
            <a:ext cx="4724396" cy="4724399"/>
          </a:xfrm>
          <a:custGeom>
            <a:avLst/>
            <a:gdLst>
              <a:gd name="connsiteX0" fmla="*/ 4724396 w 4724396"/>
              <a:gd name="connsiteY0" fmla="*/ 0 h 4724399"/>
              <a:gd name="connsiteX1" fmla="*/ 4724394 w 4724396"/>
              <a:gd name="connsiteY1" fmla="*/ 4724399 h 4724399"/>
              <a:gd name="connsiteX2" fmla="*/ 551903 w 4724396"/>
              <a:gd name="connsiteY2" fmla="*/ 4724398 h 4724399"/>
              <a:gd name="connsiteX3" fmla="*/ 0 w 4724396"/>
              <a:gd name="connsiteY3" fmla="*/ 4172494 h 4724399"/>
              <a:gd name="connsiteX4" fmla="*/ 2 w 4724396"/>
              <a:gd name="connsiteY4" fmla="*/ 5 h 472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96" h="4724399">
                <a:moveTo>
                  <a:pt x="4724396" y="0"/>
                </a:moveTo>
                <a:lnTo>
                  <a:pt x="4724394" y="4724399"/>
                </a:lnTo>
                <a:lnTo>
                  <a:pt x="551903" y="4724398"/>
                </a:lnTo>
                <a:lnTo>
                  <a:pt x="0" y="4172494"/>
                </a:lnTo>
                <a:lnTo>
                  <a:pt x="2" y="5"/>
                </a:lnTo>
                <a:close/>
              </a:path>
            </a:pathLst>
          </a:custGeom>
          <a:solidFill>
            <a:srgbClr val="2280EF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 flipH="1">
            <a:off x="6153150" y="6389370"/>
            <a:ext cx="6038850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6096000" y="6337300"/>
            <a:ext cx="106045" cy="106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1025525" y="4895850"/>
            <a:ext cx="1219200" cy="1219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剪去单角的矩形 4"/>
          <p:cNvSpPr/>
          <p:nvPr>
            <p:custDataLst>
              <p:tags r:id="rId6"/>
            </p:custDataLst>
          </p:nvPr>
        </p:nvSpPr>
        <p:spPr>
          <a:xfrm>
            <a:off x="1371600" y="1066852"/>
            <a:ext cx="4724396" cy="4724399"/>
          </a:xfrm>
          <a:custGeom>
            <a:avLst/>
            <a:gdLst>
              <a:gd name="connsiteX0" fmla="*/ 4724396 w 4724396"/>
              <a:gd name="connsiteY0" fmla="*/ 0 h 4724399"/>
              <a:gd name="connsiteX1" fmla="*/ 4724394 w 4724396"/>
              <a:gd name="connsiteY1" fmla="*/ 4724399 h 4724399"/>
              <a:gd name="connsiteX2" fmla="*/ 551903 w 4724396"/>
              <a:gd name="connsiteY2" fmla="*/ 4724398 h 4724399"/>
              <a:gd name="connsiteX3" fmla="*/ 0 w 4724396"/>
              <a:gd name="connsiteY3" fmla="*/ 4172494 h 4724399"/>
              <a:gd name="connsiteX4" fmla="*/ 2 w 4724396"/>
              <a:gd name="connsiteY4" fmla="*/ 5 h 472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96" h="4724399">
                <a:moveTo>
                  <a:pt x="4724396" y="0"/>
                </a:moveTo>
                <a:lnTo>
                  <a:pt x="4724394" y="4724399"/>
                </a:lnTo>
                <a:lnTo>
                  <a:pt x="551903" y="4724398"/>
                </a:lnTo>
                <a:lnTo>
                  <a:pt x="0" y="4172494"/>
                </a:lnTo>
                <a:lnTo>
                  <a:pt x="2" y="5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1828815" y="1676509"/>
            <a:ext cx="3810025" cy="1066686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5200" b="1" spc="36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8"/>
            </p:custDataLst>
          </p:nvPr>
        </p:nvSpPr>
        <p:spPr>
          <a:xfrm>
            <a:off x="1829450" y="3048003"/>
            <a:ext cx="3809390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spc="1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五.第三角投影简介</a:t>
            </a:r>
            <a:endParaRPr kumimoji="0" lang="zh-CN" altLang="en-US" sz="2800" b="1" i="0" spc="1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9"/>
            </p:custDataLst>
          </p:nvPr>
        </p:nvSpPr>
        <p:spPr>
          <a:xfrm>
            <a:off x="1828815" y="3648712"/>
            <a:ext cx="3809371" cy="15633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31800" lvl="0" indent="-431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2600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第三角投影三视图的基本知识</a:t>
            </a:r>
            <a:endParaRPr lang="en-US" altLang="zh-CN" sz="2600" spc="18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31800" lvl="1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4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2.3.投影规律</a:t>
            </a:r>
            <a:endParaRPr lang="en-US" altLang="zh-CN" sz="24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6096049" y="1206818"/>
            <a:ext cx="4724425" cy="444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40" h="7440">
                <a:moveTo>
                  <a:pt x="0" y="0"/>
                </a:moveTo>
                <a:lnTo>
                  <a:pt x="7440" y="0"/>
                </a:lnTo>
                <a:lnTo>
                  <a:pt x="744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0" grpId="0" animBg="1"/>
      <p:bldP spid="6" grpId="0"/>
      <p:bldP spid="2" grpId="1" animBg="1"/>
      <p:bldP spid="460" grpId="1" animBg="1"/>
      <p:bldP spid="6" grpId="1"/>
      <p:bldP spid="8" grpId="0"/>
      <p:bldP spid="8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3" name="图片 13" descr="5a0abd27673b4_1024"/>
          <p:cNvPicPr>
            <a:picLocks noChangeAspect="1"/>
          </p:cNvPicPr>
          <p:nvPr/>
        </p:nvPicPr>
        <p:blipFill>
          <a:blip r:embed="rId2"/>
          <a:srcRect l="6052" t="423" r="3368" b="130"/>
          <a:stretch>
            <a:fillRect/>
          </a:stretch>
        </p:blipFill>
        <p:spPr>
          <a:xfrm>
            <a:off x="765175" y="833438"/>
            <a:ext cx="4321175" cy="5400675"/>
          </a:xfrm>
          <a:prstGeom prst="rect">
            <a:avLst/>
          </a:prstGeom>
          <a:noFill/>
          <a:ln w="9525">
            <a:noFill/>
          </a:ln>
        </p:spPr>
      </p:pic>
      <p:sp useBgFill="1">
        <p:nvSpPr>
          <p:cNvPr id="5124" name="矩形 31"/>
          <p:cNvSpPr/>
          <p:nvPr/>
        </p:nvSpPr>
        <p:spPr>
          <a:xfrm>
            <a:off x="765175" y="833438"/>
            <a:ext cx="4321175" cy="5399087"/>
          </a:xfrm>
          <a:prstGeom prst="rect">
            <a:avLst/>
          </a:prstGeom>
          <a:ln w="9525">
            <a:noFill/>
          </a:ln>
        </p:spPr>
        <p:txBody>
          <a:bodyPr wrap="square" anchor="ctr" anchorCtr="0">
            <a:spAutoFit/>
          </a:bodyPr>
          <a:p>
            <a:pPr algn="ctr"/>
            <a:endParaRPr lang="zh-CN" altLang="en-US" sz="2000">
              <a:solidFill>
                <a:srgbClr val="222B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67755" y="1196975"/>
            <a:ext cx="1626235" cy="619125"/>
            <a:chOff x="9507" y="1927"/>
            <a:chExt cx="2561" cy="975"/>
          </a:xfrm>
        </p:grpSpPr>
        <p:sp>
          <p:nvSpPr>
            <p:cNvPr id="19" name="椭圆 18"/>
            <p:cNvSpPr/>
            <p:nvPr/>
          </p:nvSpPr>
          <p:spPr>
            <a:xfrm>
              <a:off x="9507" y="1927"/>
              <a:ext cx="983" cy="9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734" y="1979"/>
              <a:ext cx="1334" cy="77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base"/>
              <a:r>
                <a:rPr lang="zh-CN" altLang="en-US" sz="2600" b="1" strike="noStrike" noProof="1" dirty="0">
                  <a:solidFill>
                    <a:schemeClr val="tx1"/>
                  </a:solidFill>
                  <a:latin typeface="Franklin Gothic Medium" panose="020B0603020102020204" pitchFamily="34" charset="0"/>
                  <a:ea typeface="宋体" panose="02010600030101010101" pitchFamily="2" charset="-122"/>
                  <a:cs typeface="+mn-cs"/>
                  <a:sym typeface="+mn-ea"/>
                </a:rPr>
                <a:t>视图</a:t>
              </a:r>
              <a:endParaRPr lang="zh-CN" altLang="en-US" sz="2600" b="1" strike="noStrike" noProof="1" dirty="0">
                <a:solidFill>
                  <a:schemeClr val="tx1"/>
                </a:solidFill>
                <a:latin typeface="Franklin Gothic Medium" panose="020B0603020102020204" pitchFamily="34" charset="0"/>
                <a:ea typeface="宋体" panose="02010600030101010101" pitchFamily="2" charset="-122"/>
                <a:cs typeface="+mn-cs"/>
                <a:sym typeface="+mn-ea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707" y="2053"/>
              <a:ext cx="584" cy="72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fontAlgn="base"/>
              <a:r>
                <a:rPr lang="en-US" altLang="zh-CN" sz="24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+mn-cs"/>
                </a:rPr>
                <a:t>1</a:t>
              </a:r>
              <a:endParaRPr lang="en-US" altLang="zh-CN" sz="2400" b="1" strike="noStrike" noProof="1" dirty="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67755" y="2176780"/>
            <a:ext cx="1957705" cy="619125"/>
            <a:chOff x="9507" y="3537"/>
            <a:chExt cx="3083" cy="975"/>
          </a:xfrm>
        </p:grpSpPr>
        <p:sp>
          <p:nvSpPr>
            <p:cNvPr id="15" name="椭圆 14"/>
            <p:cNvSpPr/>
            <p:nvPr/>
          </p:nvSpPr>
          <p:spPr>
            <a:xfrm>
              <a:off x="9507" y="3537"/>
              <a:ext cx="983" cy="9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733" y="3594"/>
              <a:ext cx="1857" cy="77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base"/>
              <a:r>
                <a:rPr lang="zh-CN" altLang="en-US" sz="2600" b="1" strike="noStrike" noProof="1" dirty="0">
                  <a:solidFill>
                    <a:schemeClr val="tx1"/>
                  </a:solidFill>
                  <a:latin typeface="Century Gothic" pitchFamily="34" charset="0"/>
                  <a:ea typeface="宋体" panose="02010600030101010101" pitchFamily="2" charset="-122"/>
                  <a:cs typeface="+mn-cs"/>
                </a:rPr>
                <a:t>剖视图</a:t>
              </a:r>
              <a:endParaRPr lang="zh-CN" altLang="en-US" sz="2600" b="1" strike="noStrike" noProof="1" dirty="0">
                <a:solidFill>
                  <a:schemeClr val="tx1"/>
                </a:solidFill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9707" y="3662"/>
              <a:ext cx="584" cy="72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fontAlgn="base"/>
              <a:r>
                <a:rPr lang="en-US" altLang="zh-CN" sz="24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+mn-cs"/>
                </a:rPr>
                <a:t>2</a:t>
              </a:r>
              <a:endParaRPr lang="en-US" altLang="zh-CN" sz="2400" b="1" strike="noStrike" noProof="1" dirty="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67755" y="3156585"/>
            <a:ext cx="1947545" cy="619125"/>
            <a:chOff x="9507" y="5091"/>
            <a:chExt cx="3067" cy="975"/>
          </a:xfrm>
        </p:grpSpPr>
        <p:sp>
          <p:nvSpPr>
            <p:cNvPr id="17" name="椭圆 16"/>
            <p:cNvSpPr/>
            <p:nvPr/>
          </p:nvSpPr>
          <p:spPr>
            <a:xfrm>
              <a:off x="9507" y="5091"/>
              <a:ext cx="983" cy="9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0454" y="5205"/>
              <a:ext cx="2120" cy="77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base"/>
              <a:r>
                <a:rPr lang="en-US" altLang="zh-CN" sz="2600" b="1" strike="noStrike" noProof="1" dirty="0">
                  <a:solidFill>
                    <a:schemeClr val="tx1"/>
                  </a:solidFill>
                  <a:latin typeface="Century Gothic" pitchFamily="34" charset="0"/>
                  <a:ea typeface="宋体" panose="02010600030101010101" pitchFamily="2" charset="-122"/>
                  <a:cs typeface="+mn-cs"/>
                </a:rPr>
                <a:t> </a:t>
              </a:r>
              <a:r>
                <a:rPr lang="zh-CN" altLang="en-US" sz="2600" b="1" strike="noStrike" noProof="1" dirty="0">
                  <a:solidFill>
                    <a:schemeClr val="tx1"/>
                  </a:solidFill>
                  <a:latin typeface="Century Gothic" pitchFamily="34" charset="0"/>
                  <a:ea typeface="宋体" panose="02010600030101010101" pitchFamily="2" charset="-122"/>
                  <a:cs typeface="+mn-cs"/>
                </a:rPr>
                <a:t>断面图</a:t>
              </a:r>
              <a:endParaRPr lang="zh-CN" altLang="en-US" sz="2600" b="1" strike="noStrike" noProof="1" dirty="0">
                <a:solidFill>
                  <a:schemeClr val="tx1"/>
                </a:solidFill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9707" y="5216"/>
              <a:ext cx="584" cy="72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fontAlgn="base"/>
              <a:r>
                <a:rPr lang="en-US" altLang="zh-CN" sz="24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+mn-cs"/>
                </a:rPr>
                <a:t>3</a:t>
              </a:r>
              <a:endParaRPr lang="en-US" altLang="zh-CN" sz="2400" b="1" strike="noStrike" noProof="1" dirty="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167755" y="4136390"/>
            <a:ext cx="2973705" cy="619125"/>
            <a:chOff x="9507" y="6692"/>
            <a:chExt cx="4683" cy="975"/>
          </a:xfrm>
        </p:grpSpPr>
        <p:sp>
          <p:nvSpPr>
            <p:cNvPr id="28" name="椭圆 27"/>
            <p:cNvSpPr/>
            <p:nvPr/>
          </p:nvSpPr>
          <p:spPr>
            <a:xfrm>
              <a:off x="9507" y="6692"/>
              <a:ext cx="983" cy="9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2400" strike="noStrike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454" y="6806"/>
              <a:ext cx="3736" cy="77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l" fontAlgn="base"/>
              <a:r>
                <a:rPr lang="en-US" altLang="zh-CN" sz="26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微软雅黑" panose="020B0503020204020204" charset="-122"/>
                </a:rPr>
                <a:t>  </a:t>
              </a:r>
              <a:r>
                <a:rPr lang="zh-CN" altLang="en-US" sz="26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微软雅黑" panose="020B0503020204020204" charset="-122"/>
                </a:rPr>
                <a:t>其他表达方法</a:t>
              </a:r>
              <a:endParaRPr lang="zh-CN" altLang="en-US" sz="2600" b="1" strike="noStrike" noProof="1" dirty="0">
                <a:solidFill>
                  <a:schemeClr val="tx1"/>
                </a:solidFill>
                <a:latin typeface="微软雅黑" panose="020B0503020204020204" charset="-122"/>
                <a:ea typeface="宋体" panose="02010600030101010101" pitchFamily="2" charset="-122"/>
                <a:cs typeface="微软雅黑" panose="020B0503020204020204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707" y="6817"/>
              <a:ext cx="584" cy="72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fontAlgn="base"/>
              <a:r>
                <a:rPr lang="en-US" altLang="zh-CN" sz="24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+mn-cs"/>
                </a:rPr>
                <a:t>4</a:t>
              </a:r>
              <a:endParaRPr lang="en-US" altLang="zh-CN" sz="2400" b="1" strike="noStrike" noProof="1" dirty="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12440" y="3453969"/>
            <a:ext cx="2458085" cy="58356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3200" b="1" i="1" noProof="1" dirty="0">
                <a:solidFill>
                  <a:schemeClr val="tx1"/>
                </a:solidFill>
                <a:latin typeface="微软雅黑" panose="020B0503020204020204" charset="-122"/>
                <a:ea typeface="宋体" panose="02010600030101010101" pitchFamily="2" charset="-122"/>
                <a:cs typeface="+mn-cs"/>
              </a:rPr>
              <a:t>CONTENTS</a:t>
            </a:r>
            <a:endParaRPr lang="en-US" altLang="zh-CN" sz="3200" b="1" i="1" noProof="1" dirty="0">
              <a:solidFill>
                <a:schemeClr val="tx1"/>
              </a:solidFill>
              <a:latin typeface="微软雅黑" panose="020B0503020204020204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文本框 20"/>
          <p:cNvSpPr txBox="1"/>
          <p:nvPr/>
        </p:nvSpPr>
        <p:spPr>
          <a:xfrm>
            <a:off x="1771650" y="2503488"/>
            <a:ext cx="2138363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>
              <a:buFont typeface="Arial" panose="020B0604020202020204" pitchFamily="34" charset="0"/>
            </a:pPr>
            <a:r>
              <a:rPr lang="zh-CN" altLang="en-US" sz="6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目录</a:t>
            </a:r>
            <a:endParaRPr lang="zh-CN" altLang="en-US" sz="6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7755" y="5116195"/>
            <a:ext cx="1645285" cy="619125"/>
            <a:chOff x="9507" y="6692"/>
            <a:chExt cx="2591" cy="975"/>
          </a:xfrm>
        </p:grpSpPr>
        <p:sp>
          <p:nvSpPr>
            <p:cNvPr id="3" name="椭圆 2"/>
            <p:cNvSpPr/>
            <p:nvPr/>
          </p:nvSpPr>
          <p:spPr>
            <a:xfrm>
              <a:off x="9507" y="6692"/>
              <a:ext cx="983" cy="975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z="2400" strike="noStrike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454" y="6806"/>
              <a:ext cx="1644" cy="77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l" fontAlgn="base"/>
              <a:r>
                <a:rPr lang="en-US" altLang="zh-CN" sz="26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微软雅黑" panose="020B0503020204020204" charset="-122"/>
                </a:rPr>
                <a:t>  </a:t>
              </a:r>
              <a:r>
                <a:rPr lang="zh-CN" altLang="en-US" sz="26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微软雅黑" panose="020B0503020204020204" charset="-122"/>
                </a:rPr>
                <a:t>举例</a:t>
              </a:r>
              <a:endParaRPr lang="zh-CN" altLang="en-US" sz="2600" b="1" strike="noStrike" noProof="1" dirty="0">
                <a:solidFill>
                  <a:schemeClr val="tx1"/>
                </a:solidFill>
                <a:latin typeface="微软雅黑" panose="020B0503020204020204" charset="-122"/>
                <a:ea typeface="宋体" panose="02010600030101010101" pitchFamily="2" charset="-122"/>
                <a:cs typeface="微软雅黑" panose="020B0503020204020204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9707" y="6817"/>
              <a:ext cx="584" cy="72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p>
              <a:pPr algn="ctr" fontAlgn="base"/>
              <a:r>
                <a:rPr lang="en-US" altLang="zh-CN" sz="2400" b="1" strike="noStrike" noProof="1" dirty="0">
                  <a:solidFill>
                    <a:schemeClr val="tx1"/>
                  </a:solidFill>
                  <a:latin typeface="微软雅黑" panose="020B0503020204020204" charset="-122"/>
                  <a:ea typeface="宋体" panose="02010600030101010101" pitchFamily="2" charset="-122"/>
                  <a:cs typeface="+mn-cs"/>
                </a:rPr>
                <a:t>5</a:t>
              </a:r>
              <a:endParaRPr lang="en-US" altLang="zh-CN" sz="2400" b="1" strike="noStrike" noProof="1" dirty="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3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09562" y="753093"/>
            <a:ext cx="10972876" cy="6858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2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800" b="1" spc="22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2365068" y="1515606"/>
            <a:ext cx="7461885" cy="2581694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2480" h="4560">
                <a:moveTo>
                  <a:pt x="0" y="0"/>
                </a:moveTo>
                <a:lnTo>
                  <a:pt x="12480" y="0"/>
                </a:lnTo>
                <a:lnTo>
                  <a:pt x="12480" y="4560"/>
                </a:lnTo>
                <a:lnTo>
                  <a:pt x="0" y="45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609562" y="4401354"/>
            <a:ext cx="10972876" cy="18470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5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第三角投影简介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1000" lvl="1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第一、第三角投影的识别符号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066800" lvl="2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sz="18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采用第三角画法时，必须在图样中画出第三角投影的识别符号;采用第一角画法，必要时可画出第一角投影的识别符号。</a:t>
            </a:r>
            <a:endParaRPr lang="zh-CN" sz="18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AutoShape 3"/>
          <p:cNvSpPr>
            <a:spLocks noChangeAspect="1" noChangeArrowheads="1" noTextEdit="1"/>
          </p:cNvSpPr>
          <p:nvPr>
            <p:custDataLst>
              <p:tags r:id="rId6"/>
            </p:custDataLst>
          </p:nvPr>
        </p:nvSpPr>
        <p:spPr bwMode="auto">
          <a:xfrm>
            <a:off x="869912" y="2437499"/>
            <a:ext cx="82613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873087" y="2437499"/>
            <a:ext cx="827405" cy="765175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rgbClr val="2280EF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p>
            <a:pPr lvl="0" algn="l">
              <a:buClrTx/>
              <a:buSzTx/>
              <a:buFontTx/>
            </a:pPr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AutoShape 3"/>
          <p:cNvSpPr>
            <a:spLocks noChangeAspect="1" noChangeArrowheads="1" noTextEdit="1"/>
          </p:cNvSpPr>
          <p:nvPr>
            <p:custDataLst>
              <p:tags r:id="rId8"/>
            </p:custDataLst>
          </p:nvPr>
        </p:nvSpPr>
        <p:spPr bwMode="auto">
          <a:xfrm flipH="1" flipV="1">
            <a:off x="10509847" y="2437499"/>
            <a:ext cx="82613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Freeform 5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 flipH="1" flipV="1">
            <a:off x="10505402" y="2434324"/>
            <a:ext cx="827405" cy="765175"/>
          </a:xfrm>
          <a:custGeom>
            <a:avLst/>
            <a:gdLst>
              <a:gd name="T0" fmla="*/ 87 w 234"/>
              <a:gd name="T1" fmla="*/ 122 h 217"/>
              <a:gd name="T2" fmla="*/ 87 w 234"/>
              <a:gd name="T3" fmla="*/ 217 h 217"/>
              <a:gd name="T4" fmla="*/ 0 w 234"/>
              <a:gd name="T5" fmla="*/ 217 h 217"/>
              <a:gd name="T6" fmla="*/ 0 w 234"/>
              <a:gd name="T7" fmla="*/ 142 h 217"/>
              <a:gd name="T8" fmla="*/ 14 w 234"/>
              <a:gd name="T9" fmla="*/ 55 h 217"/>
              <a:gd name="T10" fmla="*/ 74 w 234"/>
              <a:gd name="T11" fmla="*/ 0 h 217"/>
              <a:gd name="T12" fmla="*/ 94 w 234"/>
              <a:gd name="T13" fmla="*/ 32 h 217"/>
              <a:gd name="T14" fmla="*/ 58 w 234"/>
              <a:gd name="T15" fmla="*/ 63 h 217"/>
              <a:gd name="T16" fmla="*/ 44 w 234"/>
              <a:gd name="T17" fmla="*/ 122 h 217"/>
              <a:gd name="T18" fmla="*/ 87 w 234"/>
              <a:gd name="T19" fmla="*/ 122 h 217"/>
              <a:gd name="T20" fmla="*/ 227 w 234"/>
              <a:gd name="T21" fmla="*/ 122 h 217"/>
              <a:gd name="T22" fmla="*/ 227 w 234"/>
              <a:gd name="T23" fmla="*/ 217 h 217"/>
              <a:gd name="T24" fmla="*/ 140 w 234"/>
              <a:gd name="T25" fmla="*/ 217 h 217"/>
              <a:gd name="T26" fmla="*/ 140 w 234"/>
              <a:gd name="T27" fmla="*/ 142 h 217"/>
              <a:gd name="T28" fmla="*/ 154 w 234"/>
              <a:gd name="T29" fmla="*/ 55 h 217"/>
              <a:gd name="T30" fmla="*/ 214 w 234"/>
              <a:gd name="T31" fmla="*/ 0 h 217"/>
              <a:gd name="T32" fmla="*/ 234 w 234"/>
              <a:gd name="T33" fmla="*/ 32 h 217"/>
              <a:gd name="T34" fmla="*/ 198 w 234"/>
              <a:gd name="T35" fmla="*/ 63 h 217"/>
              <a:gd name="T36" fmla="*/ 185 w 234"/>
              <a:gd name="T37" fmla="*/ 122 h 217"/>
              <a:gd name="T38" fmla="*/ 227 w 234"/>
              <a:gd name="T39" fmla="*/ 12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4" h="217">
                <a:moveTo>
                  <a:pt x="87" y="122"/>
                </a:moveTo>
                <a:cubicBezTo>
                  <a:pt x="87" y="217"/>
                  <a:pt x="87" y="217"/>
                  <a:pt x="87" y="217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02"/>
                  <a:pt x="5" y="73"/>
                  <a:pt x="14" y="55"/>
                </a:cubicBezTo>
                <a:cubicBezTo>
                  <a:pt x="27" y="30"/>
                  <a:pt x="47" y="12"/>
                  <a:pt x="74" y="0"/>
                </a:cubicBezTo>
                <a:cubicBezTo>
                  <a:pt x="94" y="32"/>
                  <a:pt x="94" y="32"/>
                  <a:pt x="94" y="32"/>
                </a:cubicBezTo>
                <a:cubicBezTo>
                  <a:pt x="78" y="38"/>
                  <a:pt x="65" y="49"/>
                  <a:pt x="58" y="63"/>
                </a:cubicBezTo>
                <a:cubicBezTo>
                  <a:pt x="50" y="76"/>
                  <a:pt x="45" y="96"/>
                  <a:pt x="44" y="122"/>
                </a:cubicBezTo>
                <a:lnTo>
                  <a:pt x="87" y="122"/>
                </a:lnTo>
                <a:close/>
                <a:moveTo>
                  <a:pt x="227" y="122"/>
                </a:moveTo>
                <a:cubicBezTo>
                  <a:pt x="227" y="217"/>
                  <a:pt x="227" y="217"/>
                  <a:pt x="227" y="217"/>
                </a:cubicBezTo>
                <a:cubicBezTo>
                  <a:pt x="140" y="217"/>
                  <a:pt x="140" y="217"/>
                  <a:pt x="140" y="21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40" y="102"/>
                  <a:pt x="145" y="73"/>
                  <a:pt x="154" y="55"/>
                </a:cubicBezTo>
                <a:cubicBezTo>
                  <a:pt x="167" y="30"/>
                  <a:pt x="187" y="12"/>
                  <a:pt x="214" y="0"/>
                </a:cubicBezTo>
                <a:cubicBezTo>
                  <a:pt x="234" y="32"/>
                  <a:pt x="234" y="32"/>
                  <a:pt x="234" y="32"/>
                </a:cubicBezTo>
                <a:cubicBezTo>
                  <a:pt x="218" y="38"/>
                  <a:pt x="206" y="49"/>
                  <a:pt x="198" y="63"/>
                </a:cubicBezTo>
                <a:cubicBezTo>
                  <a:pt x="190" y="76"/>
                  <a:pt x="185" y="96"/>
                  <a:pt x="185" y="122"/>
                </a:cubicBezTo>
                <a:lnTo>
                  <a:pt x="227" y="122"/>
                </a:lnTo>
                <a:close/>
              </a:path>
            </a:pathLst>
          </a:custGeom>
          <a:solidFill>
            <a:srgbClr val="2280E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4" grpId="0" animBg="1"/>
      <p:bldP spid="15" grpId="0" animBg="1"/>
      <p:bldP spid="4" grpId="1" animBg="1"/>
      <p:bldP spid="1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249363" y="1974850"/>
            <a:ext cx="9693275" cy="2749550"/>
            <a:chOff x="1249688" y="1640089"/>
            <a:chExt cx="9692625" cy="3320231"/>
          </a:xfrm>
        </p:grpSpPr>
        <p:sp>
          <p:nvSpPr>
            <p:cNvPr id="10" name="矩形 9"/>
            <p:cNvSpPr/>
            <p:nvPr/>
          </p:nvSpPr>
          <p:spPr>
            <a:xfrm>
              <a:off x="1315909" y="1652789"/>
              <a:ext cx="9626404" cy="32894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en-US" altLang="zh-CN" sz="4000" b="1" strike="noStrike" spc="300" noProof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PT Sans" pitchFamily="34" charset="0"/>
              </a:endParaRPr>
            </a:p>
          </p:txBody>
        </p:sp>
        <p:sp>
          <p:nvSpPr>
            <p:cNvPr id="11" name="矩形 5"/>
            <p:cNvSpPr/>
            <p:nvPr/>
          </p:nvSpPr>
          <p:spPr>
            <a:xfrm flipH="1">
              <a:off x="1249688" y="1640089"/>
              <a:ext cx="2478556" cy="3320231"/>
            </a:xfrm>
            <a:custGeom>
              <a:avLst/>
              <a:gdLst>
                <a:gd name="connsiteX0" fmla="*/ 0 w 2487561"/>
                <a:gd name="connsiteY0" fmla="*/ 0 h 6858000"/>
                <a:gd name="connsiteX1" fmla="*/ 2487561 w 2487561"/>
                <a:gd name="connsiteY1" fmla="*/ 0 h 6858000"/>
                <a:gd name="connsiteX2" fmla="*/ 2487561 w 2487561"/>
                <a:gd name="connsiteY2" fmla="*/ 6858000 h 6858000"/>
                <a:gd name="connsiteX3" fmla="*/ 0 w 2487561"/>
                <a:gd name="connsiteY3" fmla="*/ 6858000 h 6858000"/>
                <a:gd name="connsiteX4" fmla="*/ 0 w 2487561"/>
                <a:gd name="connsiteY4" fmla="*/ 0 h 6858000"/>
                <a:gd name="connsiteX0-1" fmla="*/ 1238865 w 3726426"/>
                <a:gd name="connsiteY0-2" fmla="*/ 0 h 6858000"/>
                <a:gd name="connsiteX1-3" fmla="*/ 3726426 w 3726426"/>
                <a:gd name="connsiteY1-4" fmla="*/ 0 h 6858000"/>
                <a:gd name="connsiteX2-5" fmla="*/ 3726426 w 3726426"/>
                <a:gd name="connsiteY2-6" fmla="*/ 6858000 h 6858000"/>
                <a:gd name="connsiteX3-7" fmla="*/ 0 w 3726426"/>
                <a:gd name="connsiteY3-8" fmla="*/ 6740013 h 6858000"/>
                <a:gd name="connsiteX4-9" fmla="*/ 1238865 w 3726426"/>
                <a:gd name="connsiteY4-10" fmla="*/ 0 h 6858000"/>
                <a:gd name="connsiteX0-11" fmla="*/ 1238865 w 3726426"/>
                <a:gd name="connsiteY0-12" fmla="*/ 0 h 6799943"/>
                <a:gd name="connsiteX1-13" fmla="*/ 3726426 w 3726426"/>
                <a:gd name="connsiteY1-14" fmla="*/ 0 h 6799943"/>
                <a:gd name="connsiteX2-15" fmla="*/ 3653855 w 3726426"/>
                <a:gd name="connsiteY2-16" fmla="*/ 6799943 h 6799943"/>
                <a:gd name="connsiteX3-17" fmla="*/ 0 w 3726426"/>
                <a:gd name="connsiteY3-18" fmla="*/ 6740013 h 6799943"/>
                <a:gd name="connsiteX4-19" fmla="*/ 1238865 w 3726426"/>
                <a:gd name="connsiteY4-20" fmla="*/ 0 h 6799943"/>
                <a:gd name="connsiteX0-21" fmla="*/ 2701643 w 3726426"/>
                <a:gd name="connsiteY0-22" fmla="*/ 907762 h 6799943"/>
                <a:gd name="connsiteX1-23" fmla="*/ 3726426 w 3726426"/>
                <a:gd name="connsiteY1-24" fmla="*/ 0 h 6799943"/>
                <a:gd name="connsiteX2-25" fmla="*/ 3653855 w 3726426"/>
                <a:gd name="connsiteY2-26" fmla="*/ 6799943 h 6799943"/>
                <a:gd name="connsiteX3-27" fmla="*/ 0 w 3726426"/>
                <a:gd name="connsiteY3-28" fmla="*/ 6740013 h 6799943"/>
                <a:gd name="connsiteX4-29" fmla="*/ 2701643 w 3726426"/>
                <a:gd name="connsiteY4-30" fmla="*/ 907762 h 6799943"/>
                <a:gd name="connsiteX0-31" fmla="*/ 1096651 w 3726426"/>
                <a:gd name="connsiteY0-32" fmla="*/ 78936 h 6799943"/>
                <a:gd name="connsiteX1-33" fmla="*/ 3726426 w 3726426"/>
                <a:gd name="connsiteY1-34" fmla="*/ 0 h 6799943"/>
                <a:gd name="connsiteX2-35" fmla="*/ 3653855 w 3726426"/>
                <a:gd name="connsiteY2-36" fmla="*/ 6799943 h 6799943"/>
                <a:gd name="connsiteX3-37" fmla="*/ 0 w 3726426"/>
                <a:gd name="connsiteY3-38" fmla="*/ 6740013 h 6799943"/>
                <a:gd name="connsiteX4-39" fmla="*/ 1096651 w 3726426"/>
                <a:gd name="connsiteY4-40" fmla="*/ 78936 h 6799943"/>
                <a:gd name="connsiteX0-41" fmla="*/ 0 w 2629775"/>
                <a:gd name="connsiteY0-42" fmla="*/ 78936 h 6897886"/>
                <a:gd name="connsiteX1-43" fmla="*/ 2629775 w 2629775"/>
                <a:gd name="connsiteY1-44" fmla="*/ 0 h 6897886"/>
                <a:gd name="connsiteX2-45" fmla="*/ 2557204 w 2629775"/>
                <a:gd name="connsiteY2-46" fmla="*/ 6799943 h 6897886"/>
                <a:gd name="connsiteX3-47" fmla="*/ 934985 w 2629775"/>
                <a:gd name="connsiteY3-48" fmla="*/ 6897886 h 6897886"/>
                <a:gd name="connsiteX4-49" fmla="*/ 0 w 2629775"/>
                <a:gd name="connsiteY4-50" fmla="*/ 78936 h 6897886"/>
                <a:gd name="connsiteX0-51" fmla="*/ 0 w 2623003"/>
                <a:gd name="connsiteY0-52" fmla="*/ 13156 h 6832106"/>
                <a:gd name="connsiteX1-53" fmla="*/ 2623003 w 2623003"/>
                <a:gd name="connsiteY1-54" fmla="*/ 0 h 6832106"/>
                <a:gd name="connsiteX2-55" fmla="*/ 2557204 w 2623003"/>
                <a:gd name="connsiteY2-56" fmla="*/ 6734163 h 6832106"/>
                <a:gd name="connsiteX3-57" fmla="*/ 934985 w 2623003"/>
                <a:gd name="connsiteY3-58" fmla="*/ 6832106 h 6832106"/>
                <a:gd name="connsiteX4-59" fmla="*/ 0 w 2623003"/>
                <a:gd name="connsiteY4-60" fmla="*/ 13156 h 6832106"/>
                <a:gd name="connsiteX0-61" fmla="*/ 0 w 2643319"/>
                <a:gd name="connsiteY0-62" fmla="*/ 0 h 6845262"/>
                <a:gd name="connsiteX1-63" fmla="*/ 2643319 w 2643319"/>
                <a:gd name="connsiteY1-64" fmla="*/ 13156 h 6845262"/>
                <a:gd name="connsiteX2-65" fmla="*/ 2577520 w 2643319"/>
                <a:gd name="connsiteY2-66" fmla="*/ 6747319 h 6845262"/>
                <a:gd name="connsiteX3-67" fmla="*/ 955301 w 2643319"/>
                <a:gd name="connsiteY3-68" fmla="*/ 6845262 h 6845262"/>
                <a:gd name="connsiteX4-69" fmla="*/ 0 w 2643319"/>
                <a:gd name="connsiteY4-70" fmla="*/ 0 h 6845262"/>
                <a:gd name="connsiteX0-71" fmla="*/ 0 w 2643319"/>
                <a:gd name="connsiteY0-72" fmla="*/ 0 h 6878879"/>
                <a:gd name="connsiteX1-73" fmla="*/ 2643319 w 2643319"/>
                <a:gd name="connsiteY1-74" fmla="*/ 13156 h 6878879"/>
                <a:gd name="connsiteX2-75" fmla="*/ 2591064 w 2643319"/>
                <a:gd name="connsiteY2-76" fmla="*/ 6878879 h 6878879"/>
                <a:gd name="connsiteX3-77" fmla="*/ 955301 w 2643319"/>
                <a:gd name="connsiteY3-78" fmla="*/ 6845262 h 6878879"/>
                <a:gd name="connsiteX4-79" fmla="*/ 0 w 2643319"/>
                <a:gd name="connsiteY4-80" fmla="*/ 0 h 68788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43319" h="6878879">
                  <a:moveTo>
                    <a:pt x="0" y="0"/>
                  </a:moveTo>
                  <a:lnTo>
                    <a:pt x="2643319" y="13156"/>
                  </a:lnTo>
                  <a:lnTo>
                    <a:pt x="2591064" y="6878879"/>
                  </a:lnTo>
                  <a:lnTo>
                    <a:pt x="955301" y="684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8125" y="2471738"/>
            <a:ext cx="1653540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</a:t>
            </a:r>
            <a:r>
              <a:rPr lang="en-US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2</a:t>
            </a:r>
            <a:endParaRPr lang="en-US" sz="10000" spc="600" noProof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03" name="文本框 1"/>
          <p:cNvSpPr txBox="1"/>
          <p:nvPr/>
        </p:nvSpPr>
        <p:spPr>
          <a:xfrm>
            <a:off x="3935413" y="2933700"/>
            <a:ext cx="6559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剖视图</a:t>
            </a:r>
            <a:endParaRPr lang="zh-CN" altLang="en-US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735" y="1308100"/>
            <a:ext cx="11606530" cy="4380865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任意多边形: 形状 27"/>
          <p:cNvSpPr/>
          <p:nvPr>
            <p:custDataLst>
              <p:tags r:id="rId3"/>
            </p:custDataLst>
          </p:nvPr>
        </p:nvSpPr>
        <p:spPr>
          <a:xfrm rot="10800000">
            <a:off x="5581606" y="2261215"/>
            <a:ext cx="209550" cy="256540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: 形状 28"/>
          <p:cNvSpPr/>
          <p:nvPr>
            <p:custDataLst>
              <p:tags r:id="rId4"/>
            </p:custDataLst>
          </p:nvPr>
        </p:nvSpPr>
        <p:spPr>
          <a:xfrm rot="10800000">
            <a:off x="5347291" y="2261215"/>
            <a:ext cx="209550" cy="256540"/>
          </a:xfrm>
          <a:custGeom>
            <a:avLst/>
            <a:gdLst>
              <a:gd name="connsiteX0" fmla="*/ 174788 w 340237"/>
              <a:gd name="connsiteY0" fmla="*/ 0 h 415819"/>
              <a:gd name="connsiteX1" fmla="*/ 340237 w 340237"/>
              <a:gd name="connsiteY1" fmla="*/ 0 h 415819"/>
              <a:gd name="connsiteX2" fmla="*/ 241322 w 340237"/>
              <a:gd name="connsiteY2" fmla="*/ 415819 h 415819"/>
              <a:gd name="connsiteX3" fmla="*/ 0 w 340237"/>
              <a:gd name="connsiteY3" fmla="*/ 415819 h 415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237" h="415819">
                <a:moveTo>
                  <a:pt x="174788" y="0"/>
                </a:moveTo>
                <a:lnTo>
                  <a:pt x="340237" y="0"/>
                </a:lnTo>
                <a:lnTo>
                  <a:pt x="241322" y="415819"/>
                </a:lnTo>
                <a:lnTo>
                  <a:pt x="0" y="4158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609556" y="2389485"/>
            <a:ext cx="4419600" cy="0"/>
          </a:xfrm>
          <a:prstGeom prst="line">
            <a:avLst/>
          </a:prstGeom>
          <a:ln w="19050">
            <a:solidFill>
              <a:schemeClr val="dk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09600" y="1614170"/>
            <a:ext cx="5180965" cy="7366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200" b="1" spc="26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4200" b="1" spc="26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7"/>
            </p:custDataLst>
          </p:nvPr>
        </p:nvSpPr>
        <p:spPr>
          <a:xfrm>
            <a:off x="610191" y="2618100"/>
            <a:ext cx="5180965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l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一.剖视图的概念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l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609600" y="3615055"/>
            <a:ext cx="5180965" cy="19297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4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假想用剖切平面剖开物体，将处在观察者和剖切平面之间的部分移去，而将其余部分向基本投影面投射所得的图形称为剖视图(简称剖视)。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68695" y="2056765"/>
            <a:ext cx="5571490" cy="2884170"/>
            <a:chOff x="9670" y="3126"/>
            <a:chExt cx="8774" cy="4542"/>
          </a:xfrm>
        </p:grpSpPr>
        <p:sp>
          <p:nvSpPr>
            <p:cNvPr id="2" name="圆角矩形 1"/>
            <p:cNvSpPr/>
            <p:nvPr/>
          </p:nvSpPr>
          <p:spPr>
            <a:xfrm>
              <a:off x="9670" y="3126"/>
              <a:ext cx="8775" cy="454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9827" y="3246"/>
              <a:ext cx="8400" cy="4255"/>
            </a:xfrm>
            <a:prstGeom prst="roundRect">
              <a:avLst/>
            </a:prstGeom>
          </p:spPr>
        </p:pic>
      </p:grpSp>
      <p:pic>
        <p:nvPicPr>
          <p:cNvPr id="12" name="图片 11" descr="2">
            <a:hlinkClick r:id="rId11" tooltip="" action="ppaction://hlinkfile"/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84515" y="4077335"/>
            <a:ext cx="676910" cy="70739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3" grpId="0" animBg="1"/>
      <p:bldP spid="5" grpId="0"/>
      <p:bldP spid="10" grpId="1" animBg="1"/>
      <p:bldP spid="9" grpId="1" animBg="1"/>
      <p:bldP spid="3" grpId="1" animBg="1"/>
      <p:bldP spid="5" grpId="1"/>
      <p:bldP spid="6" grpId="0"/>
      <p:bldP spid="6" grpId="1"/>
      <p:bldP spid="14" grpId="0"/>
      <p:bldP spid="1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矩形 12"/>
          <p:cNvSpPr/>
          <p:nvPr>
            <p:custDataLst>
              <p:tags r:id="rId2"/>
            </p:custDataLst>
          </p:nvPr>
        </p:nvSpPr>
        <p:spPr>
          <a:xfrm>
            <a:off x="0" y="2895623"/>
            <a:ext cx="12192098" cy="2590821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066766" y="1049146"/>
            <a:ext cx="4876838" cy="1676286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8800" b="1" spc="7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8800" b="1" spc="72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4"/>
            </p:custDataLst>
          </p:nvPr>
        </p:nvSpPr>
        <p:spPr>
          <a:xfrm>
            <a:off x="1066800" y="3351530"/>
            <a:ext cx="5638800" cy="16776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zh-CN" altLang="en-US" sz="1800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剖视图的画法与标注</a:t>
            </a:r>
            <a:endParaRPr lang="zh-CN" altLang="en-US" sz="1800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8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画法</a:t>
            </a:r>
            <a:endParaRPr lang="en-US" altLang="zh-CN" sz="18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7815" lvl="2" indent="-25336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“剖”--过孔洞中心，平行投影面剖。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7815" lvl="2" indent="-25336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“去”--移去部分的外形线删去。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7815" lvl="2" indent="-25336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“看”--将剩余部分当成一个立体进行投射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71310" y="1969135"/>
            <a:ext cx="4753610" cy="2481580"/>
            <a:chOff x="10506" y="3666"/>
            <a:chExt cx="7486" cy="3908"/>
          </a:xfrm>
        </p:grpSpPr>
        <p:sp>
          <p:nvSpPr>
            <p:cNvPr id="2" name="圆角矩形 1"/>
            <p:cNvSpPr/>
            <p:nvPr/>
          </p:nvSpPr>
          <p:spPr>
            <a:xfrm>
              <a:off x="10506" y="3666"/>
              <a:ext cx="7486" cy="3909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10769" y="3875"/>
              <a:ext cx="6960" cy="3491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5" grpId="0" animBg="1"/>
      <p:bldP spid="8" grpId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7298882" y="1819290"/>
            <a:ext cx="3918894" cy="4267234"/>
          </a:xfrm>
          <a:prstGeom prst="rect">
            <a:avLst/>
          </a:prstGeom>
          <a:solidFill>
            <a:srgbClr val="2280EF"/>
          </a:solidFill>
          <a:ln>
            <a:solidFill>
              <a:schemeClr val="tx1"/>
            </a:solidFill>
          </a:ln>
          <a:effectLst>
            <a:outerShdw blurRad="190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854710" y="978535"/>
            <a:ext cx="2583815" cy="804545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4000" b="1" spc="18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54710" y="1819275"/>
            <a:ext cx="5834380" cy="4267200"/>
            <a:chOff x="1346" y="2865"/>
            <a:chExt cx="9188" cy="6720"/>
          </a:xfrm>
        </p:grpSpPr>
        <p:sp>
          <p:nvSpPr>
            <p:cNvPr id="5" name="矩形 3"/>
            <p:cNvSpPr/>
            <p:nvPr>
              <p:custDataLst>
                <p:tags r:id="rId4"/>
              </p:custDataLst>
            </p:nvPr>
          </p:nvSpPr>
          <p:spPr>
            <a:xfrm>
              <a:off x="1346" y="2865"/>
              <a:ext cx="9189" cy="6720"/>
            </a:xfrm>
            <a:prstGeom prst="rect">
              <a:avLst/>
            </a:prstGeom>
            <a:solidFill>
              <a:srgbClr val="2280EF"/>
            </a:solidFill>
            <a:ln>
              <a:solidFill>
                <a:schemeClr val="tx1"/>
              </a:solidFill>
            </a:ln>
            <a:effectLst>
              <a:outerShdw blurRad="190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1560" y="3568"/>
              <a:ext cx="8777" cy="530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6720" h="5760">
                  <a:moveTo>
                    <a:pt x="0" y="0"/>
                  </a:moveTo>
                  <a:lnTo>
                    <a:pt x="6720" y="0"/>
                  </a:lnTo>
                  <a:lnTo>
                    <a:pt x="6720" y="5760"/>
                  </a:lnTo>
                  <a:lnTo>
                    <a:pt x="0" y="576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  <p:sp>
        <p:nvSpPr>
          <p:cNvPr id="14" name="Title 6"/>
          <p:cNvSpPr txBox="1"/>
          <p:nvPr>
            <p:custDataLst>
              <p:tags r:id="rId7"/>
            </p:custDataLst>
          </p:nvPr>
        </p:nvSpPr>
        <p:spPr>
          <a:xfrm>
            <a:off x="7544448" y="2124092"/>
            <a:ext cx="3428390" cy="132269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400" b="1" i="0" spc="1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二.剖视图的画法与标注</a:t>
            </a:r>
            <a:endParaRPr kumimoji="0" lang="zh-CN" altLang="en-US" sz="3400" b="1" i="0" spc="1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8"/>
            </p:custDataLst>
          </p:nvPr>
        </p:nvSpPr>
        <p:spPr>
          <a:xfrm>
            <a:off x="7543813" y="3517269"/>
            <a:ext cx="3428371" cy="226444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1600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常用的剖面符号</a:t>
            </a:r>
            <a:endParaRPr lang="en-US" altLang="zh-CN" sz="1600" spc="18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4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GB规定不同材料采用不同的剖面符号，画时要注意两点:</a:t>
            </a:r>
            <a:endParaRPr lang="zh-CN" altLang="en-US" sz="14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6110" lvl="2" indent="-31623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/>
            </a:pPr>
            <a:r>
              <a:rPr lang="zh-CN" altLang="en-US" sz="1200" spc="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剖面符号必须画在与剖切平面接触的部分。</a:t>
            </a:r>
            <a:endParaRPr lang="zh-CN" altLang="en-US" sz="1200" spc="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26110" lvl="2" indent="-31623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/>
            </a:pPr>
            <a:r>
              <a:rPr lang="zh-CN" altLang="en-US" sz="1200" spc="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表示同一物体的各剖视图的剖面符号必须相同</a:t>
            </a:r>
            <a:endParaRPr lang="zh-CN" altLang="en-US" sz="1200" spc="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animBg="1"/>
      <p:bldP spid="14" grpId="0"/>
      <p:bldP spid="8" grpId="1"/>
      <p:bldP spid="6" grpId="1" animBg="1"/>
      <p:bldP spid="14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844550" y="859790"/>
            <a:ext cx="4108450" cy="5502910"/>
          </a:xfrm>
          <a:prstGeom prst="rect">
            <a:avLst/>
          </a:prstGeom>
          <a:solidFill>
            <a:srgbClr val="2280EF">
              <a:alpha val="48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8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717550" y="732790"/>
            <a:ext cx="4108450" cy="5502910"/>
          </a:xfrm>
          <a:prstGeom prst="rect">
            <a:avLst/>
          </a:prstGeom>
          <a:solidFill>
            <a:srgbClr val="2280E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8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3" name="直接连接符 2"/>
          <p:cNvCxnSpPr/>
          <p:nvPr>
            <p:custDataLst>
              <p:tags r:id="rId4"/>
            </p:custDataLst>
          </p:nvPr>
        </p:nvCxnSpPr>
        <p:spPr>
          <a:xfrm>
            <a:off x="609605" y="6324651"/>
            <a:ext cx="762006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327150" y="1040130"/>
            <a:ext cx="2895600" cy="808355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 fontScale="90000" lnSpcReduction="10000"/>
          </a:bodyPr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5200" b="1" spc="36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200" b="1" spc="36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952500" y="2144395"/>
            <a:ext cx="3693160" cy="3876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剖视图的画法与标注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2270" lvl="1" indent="-329565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7495" lvl="2" indent="-277495" algn="just" defTabSz="914400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  <a:tabLst>
                <a:tab pos="268605" algn="l"/>
              </a:tabLst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为了说明剖视图与有关视图之间的投影关系，便于读图，一般应加以标注。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7495" lvl="2" indent="-277495" algn="just" defTabSz="914400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  <a:tabLst>
                <a:tab pos="268605" algn="l"/>
              </a:tabLst>
            </a:pPr>
            <a:r>
              <a:rPr lang="en-US" altLang="zh-CN" sz="18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3.1.剖切位置与投射方向箭头</a:t>
            </a:r>
            <a:endParaRPr lang="en-US" altLang="zh-CN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06975" y="1350010"/>
            <a:ext cx="6595110" cy="4118610"/>
            <a:chOff x="7885" y="2126"/>
            <a:chExt cx="10386" cy="6486"/>
          </a:xfrm>
        </p:grpSpPr>
        <p:sp>
          <p:nvSpPr>
            <p:cNvPr id="6" name="圆角矩形 5"/>
            <p:cNvSpPr/>
            <p:nvPr/>
          </p:nvSpPr>
          <p:spPr>
            <a:xfrm>
              <a:off x="7885" y="2126"/>
              <a:ext cx="10387" cy="648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8013" y="2338"/>
              <a:ext cx="10130" cy="6063"/>
            </a:xfrm>
            <a:prstGeom prst="roundRect">
              <a:avLst/>
            </a:prstGeom>
            <a:effectLst>
              <a:outerShdw blurRad="457200" dist="50800" dir="2700000" algn="tl" rotWithShape="0">
                <a:srgbClr val="000000">
                  <a:alpha val="20000"/>
                </a:srgbClr>
              </a:outerShdw>
            </a:effectLst>
          </p:spPr>
        </p:pic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4" grpId="0"/>
      <p:bldP spid="2" grpId="1" animBg="1"/>
      <p:bldP spid="8" grpId="1" animBg="1"/>
      <p:bldP spid="4" grpId="1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PA-矩形 0"/>
          <p:cNvSpPr/>
          <p:nvPr>
            <p:custDataLst>
              <p:tags r:id="rId2"/>
            </p:custDataLst>
          </p:nvPr>
        </p:nvSpPr>
        <p:spPr>
          <a:xfrm>
            <a:off x="609600" y="2061845"/>
            <a:ext cx="10972800" cy="2752090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PA-矩形 00"/>
          <p:cNvSpPr/>
          <p:nvPr>
            <p:custDataLst>
              <p:tags r:id="rId3"/>
            </p:custDataLst>
          </p:nvPr>
        </p:nvSpPr>
        <p:spPr>
          <a:xfrm>
            <a:off x="1731645" y="833755"/>
            <a:ext cx="3505200" cy="53625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PA-矩形 00"/>
          <p:cNvSpPr/>
          <p:nvPr>
            <p:custDataLst>
              <p:tags r:id="rId4"/>
            </p:custDataLst>
          </p:nvPr>
        </p:nvSpPr>
        <p:spPr>
          <a:xfrm>
            <a:off x="1676400" y="764540"/>
            <a:ext cx="3505200" cy="53765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PA-直接连接符 6"/>
          <p:cNvCxnSpPr/>
          <p:nvPr>
            <p:custDataLst>
              <p:tags r:id="rId5"/>
            </p:custDataLst>
          </p:nvPr>
        </p:nvCxnSpPr>
        <p:spPr>
          <a:xfrm>
            <a:off x="2783205" y="2925057"/>
            <a:ext cx="13163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2133617" y="1315090"/>
            <a:ext cx="2590813" cy="146304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44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6000" b="1" spc="44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96000" y="1715770"/>
            <a:ext cx="4538980" cy="3444240"/>
            <a:chOff x="9596" y="2697"/>
            <a:chExt cx="7148" cy="5424"/>
          </a:xfrm>
        </p:grpSpPr>
        <p:sp>
          <p:nvSpPr>
            <p:cNvPr id="9" name="圆角矩形 8"/>
            <p:cNvSpPr/>
            <p:nvPr/>
          </p:nvSpPr>
          <p:spPr>
            <a:xfrm>
              <a:off x="9596" y="2697"/>
              <a:ext cx="7148" cy="5425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9810" y="2977"/>
              <a:ext cx="6720" cy="4865"/>
            </a:xfrm>
            <a:prstGeom prst="roundRect">
              <a:avLst/>
            </a:prstGeom>
          </p:spPr>
        </p:pic>
      </p:grpSp>
      <p:sp>
        <p:nvSpPr>
          <p:cNvPr id="10" name="Title 6"/>
          <p:cNvSpPr txBox="1"/>
          <p:nvPr>
            <p:custDataLst>
              <p:tags r:id="rId9"/>
            </p:custDataLst>
          </p:nvPr>
        </p:nvSpPr>
        <p:spPr>
          <a:xfrm>
            <a:off x="1896745" y="3379470"/>
            <a:ext cx="3258185" cy="13741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zh-CN" altLang="en-US" sz="2000" spc="18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剖视图的画法与标注</a:t>
            </a:r>
            <a:endParaRPr lang="zh-CN" altLang="en-US" sz="2000" spc="18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en-US" altLang="zh-CN" sz="2000" spc="16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</a:t>
            </a:r>
            <a:endParaRPr lang="en-US" altLang="zh-CN" sz="2000" spc="16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2" indent="-33718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en-US" altLang="zh-CN" sz="2000" spc="100">
                <a:ln w="3175">
                  <a:noFill/>
                  <a:prstDash val="dash"/>
                </a:ln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3.2.剖切符号的编号</a:t>
            </a:r>
            <a:endParaRPr lang="en-US" altLang="zh-CN" sz="2000" spc="100">
              <a:ln w="3175">
                <a:noFill/>
                <a:prstDash val="dash"/>
              </a:ln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2" grpId="1" animBg="1"/>
      <p:bldP spid="4" grpId="1" animBg="1"/>
      <p:bldP spid="8" grpId="1"/>
      <p:bldP spid="10" grpId="0"/>
      <p:bldP spid="3" grpId="0" animBg="1"/>
      <p:bldP spid="10" grpId="1"/>
      <p:bldP spid="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 flipH="1">
            <a:off x="6153150" y="6389370"/>
            <a:ext cx="6038850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096000" y="6337300"/>
            <a:ext cx="106045" cy="106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025525" y="4895850"/>
            <a:ext cx="1219200" cy="1219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剪去单角的矩形 4"/>
          <p:cNvSpPr/>
          <p:nvPr>
            <p:custDataLst>
              <p:tags r:id="rId5"/>
            </p:custDataLst>
          </p:nvPr>
        </p:nvSpPr>
        <p:spPr>
          <a:xfrm>
            <a:off x="1371600" y="1066852"/>
            <a:ext cx="4724396" cy="4724399"/>
          </a:xfrm>
          <a:custGeom>
            <a:avLst/>
            <a:gdLst>
              <a:gd name="connsiteX0" fmla="*/ 4724396 w 4724396"/>
              <a:gd name="connsiteY0" fmla="*/ 0 h 4724399"/>
              <a:gd name="connsiteX1" fmla="*/ 4724394 w 4724396"/>
              <a:gd name="connsiteY1" fmla="*/ 4724399 h 4724399"/>
              <a:gd name="connsiteX2" fmla="*/ 551903 w 4724396"/>
              <a:gd name="connsiteY2" fmla="*/ 4724398 h 4724399"/>
              <a:gd name="connsiteX3" fmla="*/ 0 w 4724396"/>
              <a:gd name="connsiteY3" fmla="*/ 4172494 h 4724399"/>
              <a:gd name="connsiteX4" fmla="*/ 2 w 4724396"/>
              <a:gd name="connsiteY4" fmla="*/ 5 h 472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96" h="4724399">
                <a:moveTo>
                  <a:pt x="4724396" y="0"/>
                </a:moveTo>
                <a:lnTo>
                  <a:pt x="4724394" y="4724399"/>
                </a:lnTo>
                <a:lnTo>
                  <a:pt x="551903" y="4724398"/>
                </a:lnTo>
                <a:lnTo>
                  <a:pt x="0" y="4172494"/>
                </a:lnTo>
                <a:lnTo>
                  <a:pt x="2" y="5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828180" y="1412894"/>
            <a:ext cx="3810025" cy="115824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spc="5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6600" b="1" spc="5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1829435" y="2691130"/>
            <a:ext cx="3809365" cy="1115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200" b="1" i="0" spc="1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二.剖视图的画法与标注</a:t>
            </a:r>
            <a:endParaRPr kumimoji="0" lang="zh-CN" altLang="en-US" sz="3200" b="1" i="0" spc="1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1828815" y="4020212"/>
            <a:ext cx="3809371" cy="230437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584200" lvl="0" indent="-584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3"/>
            </a:pPr>
            <a:r>
              <a:rPr lang="en-US" altLang="zh-CN" sz="2000" spc="22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</a:t>
            </a:r>
            <a:endParaRPr lang="en-US" altLang="zh-CN" sz="2000" spc="22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84200" lvl="1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20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3.3.剖视图的名称</a:t>
            </a:r>
            <a:endParaRPr lang="en-US" altLang="zh-CN" sz="20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51855" y="2204720"/>
            <a:ext cx="4968240" cy="2592070"/>
            <a:chOff x="9373" y="3472"/>
            <a:chExt cx="7824" cy="4082"/>
          </a:xfrm>
        </p:grpSpPr>
        <p:sp>
          <p:nvSpPr>
            <p:cNvPr id="2" name="圆角矩形 1"/>
            <p:cNvSpPr/>
            <p:nvPr/>
          </p:nvSpPr>
          <p:spPr>
            <a:xfrm>
              <a:off x="9373" y="3472"/>
              <a:ext cx="7825" cy="4083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9565" y="3661"/>
              <a:ext cx="7440" cy="3706"/>
            </a:xfrm>
            <a:prstGeom prst="roundRect">
              <a:avLst/>
            </a:prstGeom>
          </p:spPr>
        </p:pic>
      </p:grp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60" grpId="0" animBg="1"/>
      <p:bldP spid="6" grpId="1"/>
      <p:bldP spid="460" grpId="1" animBg="1"/>
      <p:bldP spid="8" grpId="0"/>
      <p:bldP spid="8" grpId="1"/>
      <p:bldP spid="14" grpId="0"/>
      <p:bldP spid="14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Rectángulo 6"/>
          <p:cNvSpPr/>
          <p:nvPr>
            <p:custDataLst>
              <p:tags r:id="rId2"/>
            </p:custDataLst>
          </p:nvPr>
        </p:nvSpPr>
        <p:spPr bwMode="auto">
          <a:xfrm>
            <a:off x="609600" y="1828800"/>
            <a:ext cx="10972800" cy="3146425"/>
          </a:xfrm>
          <a:prstGeom prst="rect">
            <a:avLst/>
          </a:prstGeom>
          <a:solidFill>
            <a:srgbClr val="2280EF"/>
          </a:solidFill>
          <a:ln w="38100">
            <a:solidFill>
              <a:srgbClr val="2280EF"/>
            </a:solidFill>
          </a:ln>
        </p:spPr>
        <p:txBody>
          <a:bodyPr vert="horz" wrap="square" lIns="91440" tIns="45721" rIns="91440" bIns="45721" numCol="1" rtlCol="0" anchor="t" anchorCtr="0" compatLnSpc="1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s-ES_tradnl" sz="135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Rectángulo 5"/>
          <p:cNvSpPr/>
          <p:nvPr>
            <p:custDataLst>
              <p:tags r:id="rId3"/>
            </p:custDataLst>
          </p:nvPr>
        </p:nvSpPr>
        <p:spPr>
          <a:xfrm>
            <a:off x="5765176" y="3329314"/>
            <a:ext cx="662400" cy="61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s-ES_tradnl" sz="13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1219173" y="1676388"/>
            <a:ext cx="3060217" cy="13106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1219835" y="3075305"/>
            <a:ext cx="4601845" cy="5689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2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二.剖视图的画法与标注</a:t>
            </a:r>
            <a:endParaRPr kumimoji="0" lang="zh-CN" altLang="en-US" sz="28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6"/>
            </p:custDataLst>
          </p:nvPr>
        </p:nvSpPr>
        <p:spPr>
          <a:xfrm>
            <a:off x="1219163" y="3714722"/>
            <a:ext cx="3059538" cy="119764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3"/>
            </a:pPr>
            <a:r>
              <a:rPr lang="en-US" altLang="zh-CN" sz="24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</a:t>
            </a:r>
            <a:endParaRPr lang="en-US" altLang="zh-CN" sz="24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en-US" altLang="zh-CN" sz="2200" spc="14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全标注</a:t>
            </a:r>
            <a:endParaRPr lang="en-US" altLang="zh-CN" sz="2200" spc="14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l="22603" r="16536"/>
          <a:stretch>
            <a:fillRect/>
          </a:stretch>
        </p:blipFill>
        <p:spPr>
          <a:xfrm>
            <a:off x="7247890" y="980440"/>
            <a:ext cx="3728720" cy="4741545"/>
          </a:xfrm>
          <a:prstGeom prst="round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5" grpId="1"/>
      <p:bldP spid="3" grpId="1" animBg="1"/>
      <p:bldP spid="6" grpId="0"/>
      <p:bldP spid="6" grpId="1"/>
      <p:bldP spid="14" grpId="0"/>
      <p:bldP spid="14" grpId="1"/>
      <p:bldP spid="4" grpId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979805"/>
            <a:ext cx="11606530" cy="5077460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824865" y="1255395"/>
            <a:ext cx="2984500" cy="91313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825500" y="2204085"/>
            <a:ext cx="5790565" cy="6858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4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二.剖视图的画法与标注</a:t>
            </a:r>
            <a:endParaRPr kumimoji="0" lang="zh-CN" altLang="en-US" sz="34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5"/>
            </p:custDataLst>
          </p:nvPr>
        </p:nvSpPr>
        <p:spPr>
          <a:xfrm>
            <a:off x="824865" y="2960370"/>
            <a:ext cx="5352415" cy="28143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fontScale="9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3"/>
            </a:pPr>
            <a:r>
              <a:rPr lang="en-US" altLang="zh-CN" sz="1800" spc="2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</a:t>
            </a:r>
            <a:endParaRPr lang="en-US" altLang="zh-CN" sz="1800" spc="20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130" lvl="1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</a:pPr>
            <a:r>
              <a:rPr lang="en-US" altLang="zh-CN" sz="1600" spc="18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3.5.省略标注</a:t>
            </a:r>
            <a:endParaRPr lang="en-US" altLang="zh-CN" sz="1600" spc="18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4130" lvl="1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</a:pPr>
            <a:r>
              <a:rPr lang="zh-CN" altLang="en-US" sz="1600" spc="18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略标注的规定。当剖视图按投影关系配置，中间又没有其他图形隔开时，可以省略箭头。当单一剖切平面通过机件的对称平面或基本对称平面，且剖视图按投影关系配置，中间又没有其他图形隔开时，不必标注。 </a:t>
            </a:r>
            <a:endParaRPr lang="zh-CN" altLang="en-US" sz="1600" spc="18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1630" lvl="2" indent="-314325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  <a:buAutoNum type="circleNumDbPlain"/>
            </a:pPr>
            <a:r>
              <a:rPr lang="zh-CN" altLang="en-US" sz="14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省略箭头</a:t>
            </a:r>
            <a:endParaRPr lang="zh-CN" altLang="en-US" sz="14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1630" lvl="2" indent="-314325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  <a:buAutoNum type="circleNumDbPlain"/>
            </a:pPr>
            <a:r>
              <a:rPr lang="zh-CN" altLang="en-US" sz="14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不必标注</a:t>
            </a:r>
            <a:endParaRPr lang="zh-CN" altLang="en-US" sz="14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18275" y="1289050"/>
            <a:ext cx="4906645" cy="2241550"/>
            <a:chOff x="10378" y="2256"/>
            <a:chExt cx="7727" cy="3530"/>
          </a:xfrm>
        </p:grpSpPr>
        <p:sp>
          <p:nvSpPr>
            <p:cNvPr id="3" name="圆角矩形 2"/>
            <p:cNvSpPr/>
            <p:nvPr/>
          </p:nvSpPr>
          <p:spPr>
            <a:xfrm>
              <a:off x="10378" y="2256"/>
              <a:ext cx="7727" cy="353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10560" y="2452"/>
              <a:ext cx="7362" cy="3137"/>
            </a:xfrm>
            <a:prstGeom prst="round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530340" y="3686175"/>
            <a:ext cx="4912995" cy="2139950"/>
            <a:chOff x="10397" y="5918"/>
            <a:chExt cx="7737" cy="3370"/>
          </a:xfrm>
        </p:grpSpPr>
        <p:sp>
          <p:nvSpPr>
            <p:cNvPr id="2" name="圆角矩形 1"/>
            <p:cNvSpPr/>
            <p:nvPr/>
          </p:nvSpPr>
          <p:spPr>
            <a:xfrm>
              <a:off x="10397" y="5918"/>
              <a:ext cx="7737" cy="337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 rotWithShape="1">
            <a:blip r:embed="rId9"/>
            <a:srcRect/>
            <a:stretch>
              <a:fillRect/>
            </a:stretch>
          </p:blipFill>
          <p:spPr>
            <a:xfrm>
              <a:off x="10585" y="6126"/>
              <a:ext cx="7361" cy="2954"/>
            </a:xfrm>
            <a:prstGeom prst="roundRect">
              <a:avLst/>
            </a:prstGeom>
          </p:spPr>
        </p:pic>
      </p:grp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10" grpId="1"/>
      <p:bldP spid="8" grpId="1" animBg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249363" y="1974850"/>
            <a:ext cx="9693275" cy="2749550"/>
            <a:chOff x="1249688" y="1640089"/>
            <a:chExt cx="9692625" cy="3320231"/>
          </a:xfrm>
        </p:grpSpPr>
        <p:sp>
          <p:nvSpPr>
            <p:cNvPr id="10" name="矩形 9"/>
            <p:cNvSpPr/>
            <p:nvPr/>
          </p:nvSpPr>
          <p:spPr>
            <a:xfrm>
              <a:off x="1315909" y="1652789"/>
              <a:ext cx="9626404" cy="32894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en-US" altLang="zh-CN" sz="4000" b="1" strike="noStrike" spc="300" noProof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PT Sans" pitchFamily="34" charset="0"/>
              </a:endParaRPr>
            </a:p>
          </p:txBody>
        </p:sp>
        <p:sp>
          <p:nvSpPr>
            <p:cNvPr id="11" name="矩形 5"/>
            <p:cNvSpPr/>
            <p:nvPr/>
          </p:nvSpPr>
          <p:spPr>
            <a:xfrm flipH="1">
              <a:off x="1249688" y="1640089"/>
              <a:ext cx="2478556" cy="3320231"/>
            </a:xfrm>
            <a:custGeom>
              <a:avLst/>
              <a:gdLst>
                <a:gd name="connsiteX0" fmla="*/ 0 w 2487561"/>
                <a:gd name="connsiteY0" fmla="*/ 0 h 6858000"/>
                <a:gd name="connsiteX1" fmla="*/ 2487561 w 2487561"/>
                <a:gd name="connsiteY1" fmla="*/ 0 h 6858000"/>
                <a:gd name="connsiteX2" fmla="*/ 2487561 w 2487561"/>
                <a:gd name="connsiteY2" fmla="*/ 6858000 h 6858000"/>
                <a:gd name="connsiteX3" fmla="*/ 0 w 2487561"/>
                <a:gd name="connsiteY3" fmla="*/ 6858000 h 6858000"/>
                <a:gd name="connsiteX4" fmla="*/ 0 w 2487561"/>
                <a:gd name="connsiteY4" fmla="*/ 0 h 6858000"/>
                <a:gd name="connsiteX0-1" fmla="*/ 1238865 w 3726426"/>
                <a:gd name="connsiteY0-2" fmla="*/ 0 h 6858000"/>
                <a:gd name="connsiteX1-3" fmla="*/ 3726426 w 3726426"/>
                <a:gd name="connsiteY1-4" fmla="*/ 0 h 6858000"/>
                <a:gd name="connsiteX2-5" fmla="*/ 3726426 w 3726426"/>
                <a:gd name="connsiteY2-6" fmla="*/ 6858000 h 6858000"/>
                <a:gd name="connsiteX3-7" fmla="*/ 0 w 3726426"/>
                <a:gd name="connsiteY3-8" fmla="*/ 6740013 h 6858000"/>
                <a:gd name="connsiteX4-9" fmla="*/ 1238865 w 3726426"/>
                <a:gd name="connsiteY4-10" fmla="*/ 0 h 6858000"/>
                <a:gd name="connsiteX0-11" fmla="*/ 1238865 w 3726426"/>
                <a:gd name="connsiteY0-12" fmla="*/ 0 h 6799943"/>
                <a:gd name="connsiteX1-13" fmla="*/ 3726426 w 3726426"/>
                <a:gd name="connsiteY1-14" fmla="*/ 0 h 6799943"/>
                <a:gd name="connsiteX2-15" fmla="*/ 3653855 w 3726426"/>
                <a:gd name="connsiteY2-16" fmla="*/ 6799943 h 6799943"/>
                <a:gd name="connsiteX3-17" fmla="*/ 0 w 3726426"/>
                <a:gd name="connsiteY3-18" fmla="*/ 6740013 h 6799943"/>
                <a:gd name="connsiteX4-19" fmla="*/ 1238865 w 3726426"/>
                <a:gd name="connsiteY4-20" fmla="*/ 0 h 6799943"/>
                <a:gd name="connsiteX0-21" fmla="*/ 2701643 w 3726426"/>
                <a:gd name="connsiteY0-22" fmla="*/ 907762 h 6799943"/>
                <a:gd name="connsiteX1-23" fmla="*/ 3726426 w 3726426"/>
                <a:gd name="connsiteY1-24" fmla="*/ 0 h 6799943"/>
                <a:gd name="connsiteX2-25" fmla="*/ 3653855 w 3726426"/>
                <a:gd name="connsiteY2-26" fmla="*/ 6799943 h 6799943"/>
                <a:gd name="connsiteX3-27" fmla="*/ 0 w 3726426"/>
                <a:gd name="connsiteY3-28" fmla="*/ 6740013 h 6799943"/>
                <a:gd name="connsiteX4-29" fmla="*/ 2701643 w 3726426"/>
                <a:gd name="connsiteY4-30" fmla="*/ 907762 h 6799943"/>
                <a:gd name="connsiteX0-31" fmla="*/ 1096651 w 3726426"/>
                <a:gd name="connsiteY0-32" fmla="*/ 78936 h 6799943"/>
                <a:gd name="connsiteX1-33" fmla="*/ 3726426 w 3726426"/>
                <a:gd name="connsiteY1-34" fmla="*/ 0 h 6799943"/>
                <a:gd name="connsiteX2-35" fmla="*/ 3653855 w 3726426"/>
                <a:gd name="connsiteY2-36" fmla="*/ 6799943 h 6799943"/>
                <a:gd name="connsiteX3-37" fmla="*/ 0 w 3726426"/>
                <a:gd name="connsiteY3-38" fmla="*/ 6740013 h 6799943"/>
                <a:gd name="connsiteX4-39" fmla="*/ 1096651 w 3726426"/>
                <a:gd name="connsiteY4-40" fmla="*/ 78936 h 6799943"/>
                <a:gd name="connsiteX0-41" fmla="*/ 0 w 2629775"/>
                <a:gd name="connsiteY0-42" fmla="*/ 78936 h 6897886"/>
                <a:gd name="connsiteX1-43" fmla="*/ 2629775 w 2629775"/>
                <a:gd name="connsiteY1-44" fmla="*/ 0 h 6897886"/>
                <a:gd name="connsiteX2-45" fmla="*/ 2557204 w 2629775"/>
                <a:gd name="connsiteY2-46" fmla="*/ 6799943 h 6897886"/>
                <a:gd name="connsiteX3-47" fmla="*/ 934985 w 2629775"/>
                <a:gd name="connsiteY3-48" fmla="*/ 6897886 h 6897886"/>
                <a:gd name="connsiteX4-49" fmla="*/ 0 w 2629775"/>
                <a:gd name="connsiteY4-50" fmla="*/ 78936 h 6897886"/>
                <a:gd name="connsiteX0-51" fmla="*/ 0 w 2623003"/>
                <a:gd name="connsiteY0-52" fmla="*/ 13156 h 6832106"/>
                <a:gd name="connsiteX1-53" fmla="*/ 2623003 w 2623003"/>
                <a:gd name="connsiteY1-54" fmla="*/ 0 h 6832106"/>
                <a:gd name="connsiteX2-55" fmla="*/ 2557204 w 2623003"/>
                <a:gd name="connsiteY2-56" fmla="*/ 6734163 h 6832106"/>
                <a:gd name="connsiteX3-57" fmla="*/ 934985 w 2623003"/>
                <a:gd name="connsiteY3-58" fmla="*/ 6832106 h 6832106"/>
                <a:gd name="connsiteX4-59" fmla="*/ 0 w 2623003"/>
                <a:gd name="connsiteY4-60" fmla="*/ 13156 h 6832106"/>
                <a:gd name="connsiteX0-61" fmla="*/ 0 w 2643319"/>
                <a:gd name="connsiteY0-62" fmla="*/ 0 h 6845262"/>
                <a:gd name="connsiteX1-63" fmla="*/ 2643319 w 2643319"/>
                <a:gd name="connsiteY1-64" fmla="*/ 13156 h 6845262"/>
                <a:gd name="connsiteX2-65" fmla="*/ 2577520 w 2643319"/>
                <a:gd name="connsiteY2-66" fmla="*/ 6747319 h 6845262"/>
                <a:gd name="connsiteX3-67" fmla="*/ 955301 w 2643319"/>
                <a:gd name="connsiteY3-68" fmla="*/ 6845262 h 6845262"/>
                <a:gd name="connsiteX4-69" fmla="*/ 0 w 2643319"/>
                <a:gd name="connsiteY4-70" fmla="*/ 0 h 6845262"/>
                <a:gd name="connsiteX0-71" fmla="*/ 0 w 2643319"/>
                <a:gd name="connsiteY0-72" fmla="*/ 0 h 6878879"/>
                <a:gd name="connsiteX1-73" fmla="*/ 2643319 w 2643319"/>
                <a:gd name="connsiteY1-74" fmla="*/ 13156 h 6878879"/>
                <a:gd name="connsiteX2-75" fmla="*/ 2591064 w 2643319"/>
                <a:gd name="connsiteY2-76" fmla="*/ 6878879 h 6878879"/>
                <a:gd name="connsiteX3-77" fmla="*/ 955301 w 2643319"/>
                <a:gd name="connsiteY3-78" fmla="*/ 6845262 h 6878879"/>
                <a:gd name="connsiteX4-79" fmla="*/ 0 w 2643319"/>
                <a:gd name="connsiteY4-80" fmla="*/ 0 h 68788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43319" h="6878879">
                  <a:moveTo>
                    <a:pt x="0" y="0"/>
                  </a:moveTo>
                  <a:lnTo>
                    <a:pt x="2643319" y="13156"/>
                  </a:lnTo>
                  <a:lnTo>
                    <a:pt x="2591064" y="6878879"/>
                  </a:lnTo>
                  <a:lnTo>
                    <a:pt x="955301" y="684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8125" y="2471738"/>
            <a:ext cx="1498600" cy="16303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</a:t>
            </a:r>
            <a:r>
              <a:rPr lang="en-US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1</a:t>
            </a:r>
            <a:endParaRPr lang="en-US" sz="10000" spc="600" noProof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03" name="文本框 1"/>
          <p:cNvSpPr txBox="1"/>
          <p:nvPr/>
        </p:nvSpPr>
        <p:spPr>
          <a:xfrm>
            <a:off x="3935413" y="2933700"/>
            <a:ext cx="6559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视图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2044427"/>
            <a:ext cx="12192000" cy="4813573"/>
          </a:xfrm>
          <a:prstGeom prst="rect">
            <a:avLst/>
          </a:prstGeom>
          <a:solidFill>
            <a:srgbClr val="2280E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09562" y="892169"/>
            <a:ext cx="10972876" cy="1053833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609600" y="2667000"/>
            <a:ext cx="4420235" cy="36576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 fontScale="4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zh-CN" altLang="en-US" sz="5000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剖视图的画法与标注</a:t>
            </a:r>
            <a:endParaRPr lang="zh-CN" altLang="en-US" sz="5000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40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注意问题</a:t>
            </a:r>
            <a:endParaRPr lang="en-US" altLang="zh-CN" sz="40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" lvl="2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40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画剖视图应注意的问题:</a:t>
            </a:r>
            <a:endParaRPr lang="zh-CN" altLang="en-US" sz="40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" lvl="3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40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1.明确剖切是假想的--其余视图仍应完整画出。</a:t>
            </a:r>
            <a:endParaRPr lang="en-US" altLang="zh-CN" sz="40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" lvl="3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40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2.不要漏线--不要漏画剖切面后的可见轮廓线</a:t>
            </a:r>
            <a:endParaRPr lang="en-US" altLang="zh-CN" sz="40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" lvl="3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40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3.合理地省略虚线--其他视图上的虚线一般省略不画。</a:t>
            </a:r>
            <a:endParaRPr lang="en-US" altLang="zh-CN" sz="40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" lvl="3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en-US" altLang="zh-CN" sz="40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4.正确绘制剖面材料符号--要符合GB。</a:t>
            </a:r>
            <a:endParaRPr lang="en-US" altLang="zh-CN" sz="40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5749290" y="3068955"/>
            <a:ext cx="5833110" cy="2901315"/>
          </a:xfrm>
          <a:prstGeom prst="round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 animBg="1"/>
      <p:bldP spid="10" grpId="1"/>
      <p:bldP spid="8" grpId="1" animBg="1"/>
      <p:bldP spid="14" grpId="0"/>
      <p:bldP spid="1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11"/>
          <p:cNvSpPr/>
          <p:nvPr>
            <p:custDataLst>
              <p:tags r:id="rId2"/>
            </p:custDataLst>
          </p:nvPr>
        </p:nvSpPr>
        <p:spPr>
          <a:xfrm>
            <a:off x="0" y="2321583"/>
            <a:ext cx="12192098" cy="2895623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12"/>
          <p:cNvSpPr/>
          <p:nvPr>
            <p:custDataLst>
              <p:tags r:id="rId3"/>
            </p:custDataLst>
          </p:nvPr>
        </p:nvSpPr>
        <p:spPr>
          <a:xfrm>
            <a:off x="6588760" y="1043940"/>
            <a:ext cx="4239260" cy="49244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r="54000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1067435" y="2723515"/>
            <a:ext cx="4304665" cy="6032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000" b="1" i="0" spc="1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三.剖切面与剖切方法</a:t>
            </a:r>
            <a:endParaRPr kumimoji="0" lang="zh-CN" altLang="en-US" sz="3000" b="1" i="0" spc="1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Title 6"/>
          <p:cNvSpPr txBox="1"/>
          <p:nvPr>
            <p:custDataLst>
              <p:tags r:id="rId5"/>
            </p:custDataLst>
          </p:nvPr>
        </p:nvSpPr>
        <p:spPr>
          <a:xfrm>
            <a:off x="1066800" y="3684270"/>
            <a:ext cx="4522470" cy="10756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spc="18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对于不同的物体结构，可选用不同的剖切平面。根据剖切平面的数量和不同的相互关系，可以得到不同剖切方法。</a:t>
            </a:r>
            <a:endParaRPr lang="zh-CN" altLang="en-US" sz="1800" spc="18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6743688" y="2841625"/>
            <a:ext cx="3924325" cy="2543175"/>
          </a:xfrm>
          <a:prstGeom prst="round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235190" y="1412875"/>
            <a:ext cx="2907030" cy="111887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1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4400" b="1" spc="18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3" grpId="1"/>
      <p:bldP spid="4" grpId="1" animBg="1"/>
      <p:bldP spid="5" grpId="0"/>
      <p:bldP spid="5" grpId="1"/>
      <p:bldP spid="6" grpId="0"/>
      <p:bldP spid="6" grpId="1"/>
      <p:bldP spid="7" grpId="0" animBg="1"/>
      <p:bldP spid="7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装饰矩形"/>
          <p:cNvSpPr/>
          <p:nvPr>
            <p:custDataLst>
              <p:tags r:id="rId2"/>
            </p:custDataLst>
          </p:nvPr>
        </p:nvSpPr>
        <p:spPr>
          <a:xfrm>
            <a:off x="6819900" y="2127885"/>
            <a:ext cx="4931410" cy="2603500"/>
          </a:xfrm>
          <a:prstGeom prst="rect">
            <a:avLst/>
          </a:prstGeom>
          <a:solidFill>
            <a:schemeClr val="dk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" name="直接连接符 5"/>
          <p:cNvCxnSpPr/>
          <p:nvPr>
            <p:custDataLst>
              <p:tags r:id="rId3"/>
            </p:custDataLst>
          </p:nvPr>
        </p:nvCxnSpPr>
        <p:spPr>
          <a:xfrm>
            <a:off x="564814" y="1196047"/>
            <a:ext cx="11181975" cy="0"/>
          </a:xfrm>
          <a:prstGeom prst="line">
            <a:avLst/>
          </a:prstGeom>
          <a:ln w="38100">
            <a:solidFill>
              <a:srgbClr val="2280E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4"/>
            </p:custDataLst>
          </p:nvPr>
        </p:nvCxnSpPr>
        <p:spPr>
          <a:xfrm>
            <a:off x="610829" y="2659283"/>
            <a:ext cx="5181600" cy="0"/>
          </a:xfrm>
          <a:prstGeom prst="line">
            <a:avLst/>
          </a:prstGeom>
          <a:ln w="38100">
            <a:solidFill>
              <a:srgbClr val="2280E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609560" y="1380382"/>
            <a:ext cx="5181638" cy="975492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400" b="1" spc="38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610190" y="2804192"/>
            <a:ext cx="5180965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6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四.剖视图的种类</a:t>
            </a:r>
            <a:endParaRPr kumimoji="0" lang="zh-CN" altLang="en-US" sz="36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7"/>
            </p:custDataLst>
          </p:nvPr>
        </p:nvSpPr>
        <p:spPr>
          <a:xfrm>
            <a:off x="609600" y="3801110"/>
            <a:ext cx="5498465" cy="15328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全剖视图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6375" lvl="1" indent="-206375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全剖视图:用剖切平面完全的剖开机件所得的剖视图称为全剖视图。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06375" lvl="1" indent="-206375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全剖视图一般用于外形简单，内部结构比较复杂的机件，或主要用于表达机件的内部结构时采用。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图片 16">
            <a:hlinkClick r:id="rId8" action="ppaction://hlinkfile"/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383661" y="2355850"/>
            <a:ext cx="5181638" cy="21539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60" h="6000">
                <a:moveTo>
                  <a:pt x="0" y="0"/>
                </a:moveTo>
                <a:lnTo>
                  <a:pt x="8160" y="0"/>
                </a:lnTo>
                <a:lnTo>
                  <a:pt x="8160" y="6000"/>
                </a:lnTo>
                <a:lnTo>
                  <a:pt x="0" y="600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2" name="直接连接符 1"/>
          <p:cNvCxnSpPr/>
          <p:nvPr>
            <p:custDataLst>
              <p:tags r:id="rId11"/>
            </p:custDataLst>
          </p:nvPr>
        </p:nvCxnSpPr>
        <p:spPr>
          <a:xfrm>
            <a:off x="564814" y="5876632"/>
            <a:ext cx="11181975" cy="0"/>
          </a:xfrm>
          <a:prstGeom prst="line">
            <a:avLst/>
          </a:prstGeom>
          <a:ln w="38100">
            <a:solidFill>
              <a:srgbClr val="2280E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2">
            <a:hlinkClick r:id="rId12" tooltip="" action="ppaction://hlinkfile"/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59785" y="1412875"/>
            <a:ext cx="601345" cy="62865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15" grpId="1"/>
      <p:bldP spid="16" grpId="0"/>
      <p:bldP spid="16" grpId="1"/>
      <p:bldP spid="8" grpId="0" animBg="1"/>
      <p:bldP spid="8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223645"/>
            <a:ext cx="12192000" cy="4615815"/>
          </a:xfrm>
          <a:prstGeom prst="rect">
            <a:avLst/>
          </a:prstGeom>
          <a:solidFill>
            <a:srgbClr val="2280E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621665" y="1532890"/>
            <a:ext cx="4507865" cy="67056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2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3600" b="1" spc="20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622300" y="2212340"/>
            <a:ext cx="4507230" cy="59753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1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4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四.剖视图的种类</a:t>
            </a:r>
            <a:endParaRPr kumimoji="0" lang="zh-CN" altLang="en-US" sz="34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5"/>
            </p:custDataLst>
          </p:nvPr>
        </p:nvSpPr>
        <p:spPr>
          <a:xfrm>
            <a:off x="379730" y="2736850"/>
            <a:ext cx="5371465" cy="20142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  <a:buAutoNum type="ea1JpnChsDbPeriod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半剖视图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0365" lvl="1" indent="-175895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半剖视图:当机件具有对称平面时，向垂直于对称面的投影面上投射，以对称线为界，一半绘制成剖视图，另一半绘制成视图，这样组合的图形称为半剖视图。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80365" lvl="1" indent="-175895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半剖视图一般用于内外形状均要表达的对称或基本对称的机件。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5951855" y="2325370"/>
            <a:ext cx="5847715" cy="2412365"/>
          </a:xfrm>
          <a:prstGeom prst="round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/>
      <p:bldP spid="10" grpId="1" animBg="1"/>
      <p:bldP spid="4" grpId="1"/>
      <p:bldP spid="5" grpId="0"/>
      <p:bldP spid="5" grpId="1"/>
      <p:bldP spid="14" grpId="0"/>
      <p:bldP spid="14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942965" y="1414469"/>
            <a:ext cx="4876800" cy="11582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spc="1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微软雅黑" panose="020B0503020204020204" charset="-122"/>
                <a:sym typeface="+mn-ea"/>
              </a:rPr>
              <a:t>剖视图</a:t>
            </a:r>
            <a:endParaRPr lang="zh-CN" altLang="en-US" sz="6600" b="1" spc="18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5942965" y="2711762"/>
            <a:ext cx="4876165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lang="zh-CN" altLang="en-US" sz="3100" spc="12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四</a:t>
            </a:r>
            <a:r>
              <a:rPr altLang="zh-CN" sz="3100" spc="12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3100" spc="12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剖视图的种类</a:t>
            </a:r>
            <a:endParaRPr kumimoji="0" lang="zh-CN" altLang="en-US" sz="27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5728335" y="3375025"/>
            <a:ext cx="5281930" cy="7270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41935" lvl="1" indent="-952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altLang="zh-CN" sz="1600" spc="2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1600" spc="2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局部剖视图</a:t>
            </a:r>
            <a:endParaRPr lang="zh-CN" altLang="en-US" sz="1600" spc="2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41935" lvl="1" indent="-952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2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局部剖视图:用剖切面剖开机件的局部所得到的剖视图称为局部剖视图。</a:t>
            </a:r>
            <a:endParaRPr lang="zh-CN" altLang="en-US" sz="1600" spc="20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241935" lvl="1" indent="-952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20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局部剖视图一般用于内外形状均需要表达但不对称的机件。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10"/>
          <p:cNvSpPr/>
          <p:nvPr>
            <p:custDataLst>
              <p:tags r:id="rId5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十字形 1"/>
          <p:cNvSpPr/>
          <p:nvPr>
            <p:custDataLst>
              <p:tags r:id="rId6"/>
            </p:custDataLst>
          </p:nvPr>
        </p:nvSpPr>
        <p:spPr>
          <a:xfrm>
            <a:off x="10363283" y="1643720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23570" y="2564765"/>
            <a:ext cx="4846955" cy="1952625"/>
          </a:xfrm>
          <a:prstGeom prst="roundRect">
            <a:avLst/>
          </a:prstGeom>
        </p:spPr>
      </p:pic>
      <p:pic>
        <p:nvPicPr>
          <p:cNvPr id="7" name="图片 6" descr="2">
            <a:hlinkClick r:id="rId9" tooltip="" action="ppaction://hlinkfil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6375" y="1678940"/>
            <a:ext cx="601345" cy="628650"/>
          </a:xfrm>
          <a:prstGeom prst="rect">
            <a:avLst/>
          </a:prstGeom>
        </p:spPr>
      </p:pic>
      <p:pic>
        <p:nvPicPr>
          <p:cNvPr id="9" name="图片 8" descr="2">
            <a:hlinkClick r:id="rId11" tooltip="" action="ppaction://hlinkfil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6375" y="4653280"/>
            <a:ext cx="601345" cy="62865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  <p:bldP spid="2" grpId="0" bldLvl="0" animBg="1"/>
      <p:bldP spid="6" grpId="1"/>
      <p:bldP spid="4" grpId="1" animBg="1"/>
      <p:bldP spid="2" grpId="1" animBg="1"/>
      <p:bldP spid="8" grpId="0"/>
      <p:bldP spid="8" grpId="1"/>
      <p:bldP spid="14" grpId="0"/>
      <p:bldP spid="14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4"/>
          <p:cNvSpPr/>
          <p:nvPr>
            <p:custDataLst>
              <p:tags r:id="rId2"/>
            </p:custDataLst>
          </p:nvPr>
        </p:nvSpPr>
        <p:spPr>
          <a:xfrm>
            <a:off x="0" y="778510"/>
            <a:ext cx="12192000" cy="3495040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5"/>
          <p:cNvSpPr/>
          <p:nvPr>
            <p:custDataLst>
              <p:tags r:id="rId3"/>
            </p:custDataLst>
          </p:nvPr>
        </p:nvSpPr>
        <p:spPr>
          <a:xfrm>
            <a:off x="3134431" y="1889679"/>
            <a:ext cx="6075680" cy="297307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63500" dir="5400000" algn="ctr" rotWithShape="0">
              <a:schemeClr val="lt2">
                <a:lumMod val="7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r>
              <a:rPr lang="en-US" altLang="zh-CN"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00169" y="901069"/>
            <a:ext cx="8991588" cy="901852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 fontScale="90000"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3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400" b="1" spc="38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537845" y="5024120"/>
            <a:ext cx="11223625" cy="1004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60680" lvl="0" indent="-36068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5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常见的几种剖视图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60680" lvl="1" indent="-36068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单一全剖视图(简称全剖视)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60680" lvl="2" indent="-36068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600" spc="10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定义:用单一剖的方法把物体完全剖开后所得的剖视图称单一全剖视图。标注:应按制图标准进行全标注或省略标注。</a:t>
            </a:r>
            <a:endParaRPr lang="zh-CN" altLang="en-US" sz="1600" spc="10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3264289" y="2042040"/>
            <a:ext cx="5814695" cy="2668348"/>
          </a:xfrm>
          <a:prstGeom prst="round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2" grpId="1" animBg="1"/>
      <p:bldP spid="3" grpId="1"/>
      <p:bldP spid="5" grpId="0"/>
      <p:bldP spid="5" grpId="1"/>
      <p:bldP spid="8" grpId="0" animBg="1"/>
      <p:bldP spid="8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4" name="直接连接符 3"/>
          <p:cNvCxnSpPr/>
          <p:nvPr>
            <p:custDataLst>
              <p:tags r:id="rId2"/>
            </p:custDataLst>
          </p:nvPr>
        </p:nvCxnSpPr>
        <p:spPr>
          <a:xfrm flipH="1">
            <a:off x="6153150" y="6389370"/>
            <a:ext cx="6038850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6096000" y="6337300"/>
            <a:ext cx="106045" cy="106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1025525" y="4895850"/>
            <a:ext cx="1219200" cy="1219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剪去单角的矩形 4"/>
          <p:cNvSpPr/>
          <p:nvPr>
            <p:custDataLst>
              <p:tags r:id="rId5"/>
            </p:custDataLst>
          </p:nvPr>
        </p:nvSpPr>
        <p:spPr>
          <a:xfrm>
            <a:off x="1371600" y="1066852"/>
            <a:ext cx="4724396" cy="4724399"/>
          </a:xfrm>
          <a:custGeom>
            <a:avLst/>
            <a:gdLst>
              <a:gd name="connsiteX0" fmla="*/ 4724396 w 4724396"/>
              <a:gd name="connsiteY0" fmla="*/ 0 h 4724399"/>
              <a:gd name="connsiteX1" fmla="*/ 4724394 w 4724396"/>
              <a:gd name="connsiteY1" fmla="*/ 4724399 h 4724399"/>
              <a:gd name="connsiteX2" fmla="*/ 551903 w 4724396"/>
              <a:gd name="connsiteY2" fmla="*/ 4724398 h 4724399"/>
              <a:gd name="connsiteX3" fmla="*/ 0 w 4724396"/>
              <a:gd name="connsiteY3" fmla="*/ 4172494 h 4724399"/>
              <a:gd name="connsiteX4" fmla="*/ 2 w 4724396"/>
              <a:gd name="connsiteY4" fmla="*/ 5 h 472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96" h="4724399">
                <a:moveTo>
                  <a:pt x="4724396" y="0"/>
                </a:moveTo>
                <a:lnTo>
                  <a:pt x="4724394" y="4724399"/>
                </a:lnTo>
                <a:lnTo>
                  <a:pt x="551903" y="4724398"/>
                </a:lnTo>
                <a:lnTo>
                  <a:pt x="0" y="4172494"/>
                </a:lnTo>
                <a:lnTo>
                  <a:pt x="2" y="5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1685305" y="1245979"/>
            <a:ext cx="3810025" cy="1066686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44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6000" b="1" spc="44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itle 6"/>
          <p:cNvSpPr txBox="1"/>
          <p:nvPr>
            <p:custDataLst>
              <p:tags r:id="rId7"/>
            </p:custDataLst>
          </p:nvPr>
        </p:nvSpPr>
        <p:spPr>
          <a:xfrm>
            <a:off x="1685305" y="2330453"/>
            <a:ext cx="3809390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五.常见的几种剖视图</a:t>
            </a:r>
            <a:endParaRPr kumimoji="0" lang="zh-CN" altLang="en-US" sz="28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1685305" y="2861310"/>
            <a:ext cx="4257675" cy="26752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0160" lvl="0" indent="1016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16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单一半剖视图(简称半剖视)</a:t>
            </a:r>
            <a:endParaRPr lang="en-US" altLang="zh-CN" sz="16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1460" lvl="1" indent="-236855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定义:当物体具有对称平面时，用单一剖的方法把物体完全剖开，向垂直于对称面的投影面上投射，以对称线为界，一半画成剖视，一半画成视图，这样组合的图形称为单一半剖视图。</a:t>
            </a:r>
            <a:endParaRPr lang="zh-CN" altLang="en-US" sz="16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1460" lvl="1" indent="-236855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6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标注:半剖视图的标注方法与全剖视图相同。</a:t>
            </a:r>
            <a:endParaRPr lang="zh-CN" altLang="en-US" sz="16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096049" y="2147888"/>
            <a:ext cx="4724425" cy="256222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60" grpId="0" bldLvl="0" animBg="1"/>
      <p:bldP spid="8" grpId="1"/>
      <p:bldP spid="460" grpId="1" animBg="1"/>
      <p:bldP spid="10" grpId="0"/>
      <p:bldP spid="10" grpId="1"/>
      <p:bldP spid="14" grpId="0"/>
      <p:bldP spid="14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09605" y="2213293"/>
            <a:ext cx="4572025" cy="243141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664200" y="1844675"/>
            <a:ext cx="5175250" cy="10731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44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6000" b="1" spc="44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Title 6"/>
          <p:cNvSpPr txBox="1"/>
          <p:nvPr>
            <p:custDataLst>
              <p:tags r:id="rId5"/>
            </p:custDataLst>
          </p:nvPr>
        </p:nvSpPr>
        <p:spPr>
          <a:xfrm>
            <a:off x="5611495" y="3076575"/>
            <a:ext cx="5768975" cy="14935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5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常见的几种剖视图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indent="0" algn="just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单一局部剖视图(简称局部剖视)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84150" lvl="2" indent="-18415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600" spc="10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定义:用单一剖的方法把物体局部剖开，所得的剖视图，称为单一局部剖视图。</a:t>
            </a:r>
            <a:endParaRPr lang="zh-CN" altLang="en-US" sz="1600" spc="1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84150" lvl="2" indent="-18415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●"/>
            </a:pPr>
            <a:r>
              <a:rPr lang="zh-CN" altLang="en-US" sz="1600" spc="10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标注:局部剖视图的剖切范围用波浪线表示，一般不再进行标注。</a:t>
            </a:r>
            <a:endParaRPr lang="zh-CN" altLang="en-US" sz="1600" spc="1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10"/>
          <p:cNvSpPr/>
          <p:nvPr>
            <p:custDataLst>
              <p:tags r:id="rId6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7"/>
            </p:custDataLst>
          </p:nvPr>
        </p:nvSpPr>
        <p:spPr>
          <a:xfrm>
            <a:off x="10363283" y="1463059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2">
            <a:hlinkClick r:id="rId8" tooltip="" action="ppaction://hlinkfil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23795" y="1268730"/>
            <a:ext cx="601345" cy="62865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5" grpId="0" animBg="1"/>
      <p:bldP spid="4" grpId="1" animBg="1"/>
      <p:bldP spid="8" grpId="1"/>
      <p:bldP spid="5" grpId="1" animBg="1"/>
      <p:bldP spid="10" grpId="0"/>
      <p:bldP spid="10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13"/>
          <p:cNvSpPr/>
          <p:nvPr>
            <p:custDataLst>
              <p:tags r:id="rId2"/>
            </p:custDataLst>
          </p:nvPr>
        </p:nvSpPr>
        <p:spPr>
          <a:xfrm>
            <a:off x="7346950" y="2146300"/>
            <a:ext cx="3971290" cy="3394710"/>
          </a:xfrm>
          <a:prstGeom prst="rect">
            <a:avLst/>
          </a:prstGeom>
          <a:noFill/>
          <a:ln w="44450">
            <a:solidFill>
              <a:srgbClr val="2280E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矩形 12"/>
          <p:cNvSpPr/>
          <p:nvPr>
            <p:custDataLst>
              <p:tags r:id="rId3"/>
            </p:custDataLst>
          </p:nvPr>
        </p:nvSpPr>
        <p:spPr>
          <a:xfrm>
            <a:off x="497840" y="2146300"/>
            <a:ext cx="6311900" cy="3385820"/>
          </a:xfrm>
          <a:prstGeom prst="rect">
            <a:avLst/>
          </a:prstGeom>
          <a:noFill/>
          <a:ln w="44450">
            <a:solidFill>
              <a:srgbClr val="2280E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矩形 14"/>
          <p:cNvSpPr/>
          <p:nvPr>
            <p:custDataLst>
              <p:tags r:id="rId4"/>
            </p:custDataLst>
          </p:nvPr>
        </p:nvSpPr>
        <p:spPr>
          <a:xfrm>
            <a:off x="650240" y="2298700"/>
            <a:ext cx="6311900" cy="3385820"/>
          </a:xfrm>
          <a:prstGeom prst="rect">
            <a:avLst/>
          </a:prstGeom>
          <a:solidFill>
            <a:srgbClr val="2280EF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5"/>
            </p:custDataLst>
          </p:nvPr>
        </p:nvSpPr>
        <p:spPr>
          <a:xfrm>
            <a:off x="7499350" y="2298700"/>
            <a:ext cx="3971290" cy="3394710"/>
          </a:xfrm>
          <a:prstGeom prst="rect">
            <a:avLst/>
          </a:prstGeom>
          <a:solidFill>
            <a:srgbClr val="2280EF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024120" y="1123315"/>
            <a:ext cx="2143760" cy="85852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3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4800" b="1" spc="32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/>
          <a:stretch>
            <a:fillRect/>
          </a:stretch>
        </p:blipFill>
        <p:spPr>
          <a:xfrm>
            <a:off x="794703" y="2461260"/>
            <a:ext cx="6022975" cy="3079750"/>
          </a:xfrm>
          <a:prstGeom prst="roundRect">
            <a:avLst/>
          </a:prstGeom>
        </p:spPr>
      </p:pic>
      <p:sp>
        <p:nvSpPr>
          <p:cNvPr id="8" name="Title 6"/>
          <p:cNvSpPr txBox="1"/>
          <p:nvPr>
            <p:custDataLst>
              <p:tags r:id="rId9"/>
            </p:custDataLst>
          </p:nvPr>
        </p:nvSpPr>
        <p:spPr>
          <a:xfrm>
            <a:off x="7665720" y="2320290"/>
            <a:ext cx="3583940" cy="32188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algn="ct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</a:pPr>
            <a:r>
              <a:rPr lang="zh-CN" altLang="en-US" sz="1800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常见的几种剖视图</a:t>
            </a:r>
            <a:endParaRPr lang="zh-CN" altLang="en-US" sz="1800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5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阶梯全剖视图(简称阶梯剖视)</a:t>
            </a:r>
            <a:endParaRPr lang="zh-CN" altLang="en-US" sz="15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305" lvl="2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定义:用阶梯剖的方法把物体全部剖开后所得的剖视图称为阶梯全剖视图。</a:t>
            </a:r>
            <a:endParaRPr lang="zh-CN" altLang="en-US" sz="15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305" lvl="2" algn="just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标注:阶梯全剖视图标注的基本方法同单一全剖视图，不同的是每个剖切面和转折面都应画出剖切位置线，一般每处注写一个字母。</a:t>
            </a:r>
            <a:endParaRPr lang="zh-CN" altLang="en-US" sz="15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2">
            <a:hlinkClick r:id="rId10" tooltip="" action="ppaction://hlinkfile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68370" y="2493010"/>
            <a:ext cx="676910" cy="70739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 animBg="1"/>
      <p:bldP spid="8" grpId="0"/>
      <p:bldP spid="17" grpId="0" animBg="1"/>
      <p:bldP spid="4" grpId="1" animBg="1"/>
      <p:bldP spid="8" grpId="1"/>
      <p:bldP spid="17" grpId="1" animBg="1"/>
      <p:bldP spid="16" grpId="0" animBg="1"/>
      <p:bldP spid="15" grpId="0" animBg="1"/>
      <p:bldP spid="16" grpId="1" animBg="1"/>
      <p:bldP spid="15" grpId="1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0" y="1257607"/>
            <a:ext cx="12192000" cy="4422581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1651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9562" y="1827416"/>
            <a:ext cx="10972876" cy="917346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t="1079"/>
          <a:stretch>
            <a:fillRect/>
          </a:stretch>
        </p:blipFill>
        <p:spPr>
          <a:xfrm>
            <a:off x="610235" y="2983547"/>
            <a:ext cx="5333365" cy="2125028"/>
          </a:xfrm>
          <a:prstGeom prst="roundRect">
            <a:avLst/>
          </a:prstGeom>
        </p:spPr>
      </p:pic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6401118" y="1711960"/>
            <a:ext cx="5180965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4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五.常见的几种剖视图</a:t>
            </a:r>
            <a:endParaRPr kumimoji="0" lang="zh-CN" altLang="en-US" sz="34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7"/>
            </p:custDataLst>
          </p:nvPr>
        </p:nvSpPr>
        <p:spPr>
          <a:xfrm>
            <a:off x="6400483" y="2708897"/>
            <a:ext cx="5180946" cy="2355863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5"/>
            </a:pPr>
            <a:r>
              <a:rPr sz="2000" spc="12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旋转全剖视图(简称旋转剖视) 应注意的问题 </a:t>
            </a:r>
            <a:endParaRPr sz="2000" spc="12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sz="1800" spc="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定义:用旋转剖的方法将物体全部剖开所得的剖视图称为旋转全剖视图。</a:t>
            </a:r>
            <a:endParaRPr sz="1800" spc="2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85800" lvl="1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sz="1800" spc="2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标注:旋转剖视图的标注规定与阶梯剖视图的标注相同。</a:t>
            </a:r>
            <a:endParaRPr sz="1800" spc="20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ldLvl="0" animBg="1"/>
      <p:bldP spid="8" grpId="0"/>
      <p:bldP spid="5" grpId="1"/>
      <p:bldP spid="4" grpId="1" animBg="1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1"/>
          <p:cNvSpPr/>
          <p:nvPr>
            <p:custDataLst>
              <p:tags r:id="rId2"/>
            </p:custDataLst>
          </p:nvPr>
        </p:nvSpPr>
        <p:spPr>
          <a:xfrm>
            <a:off x="0" y="2536848"/>
            <a:ext cx="12192098" cy="2895623"/>
          </a:xfrm>
          <a:prstGeom prst="rect">
            <a:avLst/>
          </a:prstGeom>
          <a:solidFill>
            <a:srgbClr val="2280EF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127760" y="2853690"/>
            <a:ext cx="3129915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400" b="1" spc="1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400" b="1" spc="18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1067398" y="3298854"/>
            <a:ext cx="4514215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一.基本视图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Title 6"/>
          <p:cNvSpPr txBox="1"/>
          <p:nvPr>
            <p:custDataLst>
              <p:tags r:id="rId5"/>
            </p:custDataLst>
          </p:nvPr>
        </p:nvSpPr>
        <p:spPr>
          <a:xfrm>
            <a:off x="1066800" y="4295775"/>
            <a:ext cx="5267960" cy="6794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物体向基本投影面投射所得的视图为基本视图</a:t>
            </a:r>
            <a:endParaRPr lang="zh-CN" altLang="en-US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3400" lvl="1" indent="-254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基本投影面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12"/>
          <p:cNvSpPr/>
          <p:nvPr>
            <p:custDataLst>
              <p:tags r:id="rId6"/>
            </p:custDataLst>
          </p:nvPr>
        </p:nvSpPr>
        <p:spPr>
          <a:xfrm>
            <a:off x="6772910" y="1212215"/>
            <a:ext cx="4324350" cy="4590415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254000" dir="5400000" sx="102000" sy="102000" algn="ctr" rotWithShape="0">
              <a:schemeClr val="dk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87845" y="2206625"/>
            <a:ext cx="4095115" cy="273558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animBg="1"/>
      <p:bldP spid="5" grpId="1"/>
      <p:bldP spid="2" grpId="1" animBg="1"/>
      <p:bldP spid="6" grpId="0"/>
      <p:bldP spid="6" grpId="1"/>
      <p:bldP spid="10" grpId="0"/>
      <p:bldP spid="10" grpId="1"/>
      <p:bldP spid="7" grpId="0" animBg="1"/>
      <p:bldP spid="7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10"/>
          <p:cNvSpPr/>
          <p:nvPr>
            <p:custDataLst>
              <p:tags r:id="rId2"/>
            </p:custDataLst>
          </p:nvPr>
        </p:nvSpPr>
        <p:spPr>
          <a:xfrm>
            <a:off x="457181" y="1676413"/>
            <a:ext cx="11277690" cy="4572036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2921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609562" y="824870"/>
            <a:ext cx="10972876" cy="6858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2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剖视图</a:t>
            </a:r>
            <a:endParaRPr lang="zh-CN" altLang="en-US" sz="4400" b="1" spc="22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4"/>
            </p:custDataLst>
          </p:nvPr>
        </p:nvSpPr>
        <p:spPr>
          <a:xfrm>
            <a:off x="762635" y="2477770"/>
            <a:ext cx="4704080" cy="5391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600" b="1" i="0" spc="120" noProof="0">
                <a:ln w="3175">
                  <a:noFill/>
                  <a:prstDash val="dash"/>
                </a:ln>
                <a:solidFill>
                  <a:schemeClr val="l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五.常见的几种剖视图</a:t>
            </a:r>
            <a:endParaRPr kumimoji="0" lang="zh-CN" altLang="en-US" sz="3600" b="1" i="0" spc="120" noProof="0">
              <a:ln w="3175">
                <a:noFill/>
                <a:prstDash val="dash"/>
              </a:ln>
              <a:solidFill>
                <a:schemeClr val="l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5"/>
            </p:custDataLst>
          </p:nvPr>
        </p:nvSpPr>
        <p:spPr>
          <a:xfrm>
            <a:off x="762000" y="3374390"/>
            <a:ext cx="4207510" cy="256921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81000" lvl="0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6"/>
            </a:pPr>
            <a:r>
              <a:rPr lang="zh-CN" altLang="en-US" sz="20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斜全剖视图(简称斜剖视)</a:t>
            </a:r>
            <a:endParaRPr lang="zh-CN" altLang="en-US" sz="2000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70840" lvl="1" indent="-358775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定义:用斜剖的方法将机件完全剖开所得的剖视图，称为斜全剖视图。</a:t>
            </a:r>
            <a:endParaRPr lang="zh-CN" altLang="en-US" sz="2000" spc="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70840" lvl="1" indent="-358775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标注:斜剖视图应全标注。</a:t>
            </a:r>
            <a:endParaRPr lang="zh-CN" altLang="en-US" sz="2000" spc="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5364480" y="2331085"/>
            <a:ext cx="6065520" cy="3477260"/>
          </a:xfrm>
          <a:prstGeom prst="round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6" grpId="0"/>
      <p:bldP spid="5" grpId="1"/>
      <p:bldP spid="4" grpId="1" animBg="1"/>
      <p:bldP spid="6" grpId="1"/>
      <p:bldP spid="14" grpId="0"/>
      <p:bldP spid="14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249363" y="1974850"/>
            <a:ext cx="9693275" cy="2749550"/>
            <a:chOff x="1249688" y="1640089"/>
            <a:chExt cx="9692625" cy="3320231"/>
          </a:xfrm>
        </p:grpSpPr>
        <p:sp>
          <p:nvSpPr>
            <p:cNvPr id="10" name="矩形 9"/>
            <p:cNvSpPr/>
            <p:nvPr/>
          </p:nvSpPr>
          <p:spPr>
            <a:xfrm>
              <a:off x="1315909" y="1652789"/>
              <a:ext cx="9626404" cy="32894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en-US" altLang="zh-CN" sz="4000" b="1" strike="noStrike" spc="300" noProof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PT Sans" pitchFamily="34" charset="0"/>
              </a:endParaRPr>
            </a:p>
          </p:txBody>
        </p:sp>
        <p:sp>
          <p:nvSpPr>
            <p:cNvPr id="11" name="矩形 5"/>
            <p:cNvSpPr/>
            <p:nvPr/>
          </p:nvSpPr>
          <p:spPr>
            <a:xfrm flipH="1">
              <a:off x="1249688" y="1640089"/>
              <a:ext cx="2478556" cy="3320231"/>
            </a:xfrm>
            <a:custGeom>
              <a:avLst/>
              <a:gdLst>
                <a:gd name="connsiteX0" fmla="*/ 0 w 2487561"/>
                <a:gd name="connsiteY0" fmla="*/ 0 h 6858000"/>
                <a:gd name="connsiteX1" fmla="*/ 2487561 w 2487561"/>
                <a:gd name="connsiteY1" fmla="*/ 0 h 6858000"/>
                <a:gd name="connsiteX2" fmla="*/ 2487561 w 2487561"/>
                <a:gd name="connsiteY2" fmla="*/ 6858000 h 6858000"/>
                <a:gd name="connsiteX3" fmla="*/ 0 w 2487561"/>
                <a:gd name="connsiteY3" fmla="*/ 6858000 h 6858000"/>
                <a:gd name="connsiteX4" fmla="*/ 0 w 2487561"/>
                <a:gd name="connsiteY4" fmla="*/ 0 h 6858000"/>
                <a:gd name="connsiteX0-1" fmla="*/ 1238865 w 3726426"/>
                <a:gd name="connsiteY0-2" fmla="*/ 0 h 6858000"/>
                <a:gd name="connsiteX1-3" fmla="*/ 3726426 w 3726426"/>
                <a:gd name="connsiteY1-4" fmla="*/ 0 h 6858000"/>
                <a:gd name="connsiteX2-5" fmla="*/ 3726426 w 3726426"/>
                <a:gd name="connsiteY2-6" fmla="*/ 6858000 h 6858000"/>
                <a:gd name="connsiteX3-7" fmla="*/ 0 w 3726426"/>
                <a:gd name="connsiteY3-8" fmla="*/ 6740013 h 6858000"/>
                <a:gd name="connsiteX4-9" fmla="*/ 1238865 w 3726426"/>
                <a:gd name="connsiteY4-10" fmla="*/ 0 h 6858000"/>
                <a:gd name="connsiteX0-11" fmla="*/ 1238865 w 3726426"/>
                <a:gd name="connsiteY0-12" fmla="*/ 0 h 6799943"/>
                <a:gd name="connsiteX1-13" fmla="*/ 3726426 w 3726426"/>
                <a:gd name="connsiteY1-14" fmla="*/ 0 h 6799943"/>
                <a:gd name="connsiteX2-15" fmla="*/ 3653855 w 3726426"/>
                <a:gd name="connsiteY2-16" fmla="*/ 6799943 h 6799943"/>
                <a:gd name="connsiteX3-17" fmla="*/ 0 w 3726426"/>
                <a:gd name="connsiteY3-18" fmla="*/ 6740013 h 6799943"/>
                <a:gd name="connsiteX4-19" fmla="*/ 1238865 w 3726426"/>
                <a:gd name="connsiteY4-20" fmla="*/ 0 h 6799943"/>
                <a:gd name="connsiteX0-21" fmla="*/ 2701643 w 3726426"/>
                <a:gd name="connsiteY0-22" fmla="*/ 907762 h 6799943"/>
                <a:gd name="connsiteX1-23" fmla="*/ 3726426 w 3726426"/>
                <a:gd name="connsiteY1-24" fmla="*/ 0 h 6799943"/>
                <a:gd name="connsiteX2-25" fmla="*/ 3653855 w 3726426"/>
                <a:gd name="connsiteY2-26" fmla="*/ 6799943 h 6799943"/>
                <a:gd name="connsiteX3-27" fmla="*/ 0 w 3726426"/>
                <a:gd name="connsiteY3-28" fmla="*/ 6740013 h 6799943"/>
                <a:gd name="connsiteX4-29" fmla="*/ 2701643 w 3726426"/>
                <a:gd name="connsiteY4-30" fmla="*/ 907762 h 6799943"/>
                <a:gd name="connsiteX0-31" fmla="*/ 1096651 w 3726426"/>
                <a:gd name="connsiteY0-32" fmla="*/ 78936 h 6799943"/>
                <a:gd name="connsiteX1-33" fmla="*/ 3726426 w 3726426"/>
                <a:gd name="connsiteY1-34" fmla="*/ 0 h 6799943"/>
                <a:gd name="connsiteX2-35" fmla="*/ 3653855 w 3726426"/>
                <a:gd name="connsiteY2-36" fmla="*/ 6799943 h 6799943"/>
                <a:gd name="connsiteX3-37" fmla="*/ 0 w 3726426"/>
                <a:gd name="connsiteY3-38" fmla="*/ 6740013 h 6799943"/>
                <a:gd name="connsiteX4-39" fmla="*/ 1096651 w 3726426"/>
                <a:gd name="connsiteY4-40" fmla="*/ 78936 h 6799943"/>
                <a:gd name="connsiteX0-41" fmla="*/ 0 w 2629775"/>
                <a:gd name="connsiteY0-42" fmla="*/ 78936 h 6897886"/>
                <a:gd name="connsiteX1-43" fmla="*/ 2629775 w 2629775"/>
                <a:gd name="connsiteY1-44" fmla="*/ 0 h 6897886"/>
                <a:gd name="connsiteX2-45" fmla="*/ 2557204 w 2629775"/>
                <a:gd name="connsiteY2-46" fmla="*/ 6799943 h 6897886"/>
                <a:gd name="connsiteX3-47" fmla="*/ 934985 w 2629775"/>
                <a:gd name="connsiteY3-48" fmla="*/ 6897886 h 6897886"/>
                <a:gd name="connsiteX4-49" fmla="*/ 0 w 2629775"/>
                <a:gd name="connsiteY4-50" fmla="*/ 78936 h 6897886"/>
                <a:gd name="connsiteX0-51" fmla="*/ 0 w 2623003"/>
                <a:gd name="connsiteY0-52" fmla="*/ 13156 h 6832106"/>
                <a:gd name="connsiteX1-53" fmla="*/ 2623003 w 2623003"/>
                <a:gd name="connsiteY1-54" fmla="*/ 0 h 6832106"/>
                <a:gd name="connsiteX2-55" fmla="*/ 2557204 w 2623003"/>
                <a:gd name="connsiteY2-56" fmla="*/ 6734163 h 6832106"/>
                <a:gd name="connsiteX3-57" fmla="*/ 934985 w 2623003"/>
                <a:gd name="connsiteY3-58" fmla="*/ 6832106 h 6832106"/>
                <a:gd name="connsiteX4-59" fmla="*/ 0 w 2623003"/>
                <a:gd name="connsiteY4-60" fmla="*/ 13156 h 6832106"/>
                <a:gd name="connsiteX0-61" fmla="*/ 0 w 2643319"/>
                <a:gd name="connsiteY0-62" fmla="*/ 0 h 6845262"/>
                <a:gd name="connsiteX1-63" fmla="*/ 2643319 w 2643319"/>
                <a:gd name="connsiteY1-64" fmla="*/ 13156 h 6845262"/>
                <a:gd name="connsiteX2-65" fmla="*/ 2577520 w 2643319"/>
                <a:gd name="connsiteY2-66" fmla="*/ 6747319 h 6845262"/>
                <a:gd name="connsiteX3-67" fmla="*/ 955301 w 2643319"/>
                <a:gd name="connsiteY3-68" fmla="*/ 6845262 h 6845262"/>
                <a:gd name="connsiteX4-69" fmla="*/ 0 w 2643319"/>
                <a:gd name="connsiteY4-70" fmla="*/ 0 h 6845262"/>
                <a:gd name="connsiteX0-71" fmla="*/ 0 w 2643319"/>
                <a:gd name="connsiteY0-72" fmla="*/ 0 h 6878879"/>
                <a:gd name="connsiteX1-73" fmla="*/ 2643319 w 2643319"/>
                <a:gd name="connsiteY1-74" fmla="*/ 13156 h 6878879"/>
                <a:gd name="connsiteX2-75" fmla="*/ 2591064 w 2643319"/>
                <a:gd name="connsiteY2-76" fmla="*/ 6878879 h 6878879"/>
                <a:gd name="connsiteX3-77" fmla="*/ 955301 w 2643319"/>
                <a:gd name="connsiteY3-78" fmla="*/ 6845262 h 6878879"/>
                <a:gd name="connsiteX4-79" fmla="*/ 0 w 2643319"/>
                <a:gd name="connsiteY4-80" fmla="*/ 0 h 68788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43319" h="6878879">
                  <a:moveTo>
                    <a:pt x="0" y="0"/>
                  </a:moveTo>
                  <a:lnTo>
                    <a:pt x="2643319" y="13156"/>
                  </a:lnTo>
                  <a:lnTo>
                    <a:pt x="2591064" y="6878879"/>
                  </a:lnTo>
                  <a:lnTo>
                    <a:pt x="955301" y="684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8125" y="2471738"/>
            <a:ext cx="1689735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</a:t>
            </a:r>
            <a:r>
              <a:rPr lang="en-US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sz="10000" spc="600" noProof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03" name="文本框 1"/>
          <p:cNvSpPr txBox="1"/>
          <p:nvPr/>
        </p:nvSpPr>
        <p:spPr>
          <a:xfrm>
            <a:off x="3935413" y="2933700"/>
            <a:ext cx="6559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断面图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13"/>
          <p:cNvSpPr/>
          <p:nvPr>
            <p:custDataLst>
              <p:tags r:id="rId2"/>
            </p:custDataLst>
          </p:nvPr>
        </p:nvSpPr>
        <p:spPr>
          <a:xfrm>
            <a:off x="7589520" y="1500505"/>
            <a:ext cx="3756660" cy="3691890"/>
          </a:xfrm>
          <a:prstGeom prst="rect">
            <a:avLst/>
          </a:prstGeom>
          <a:noFill/>
          <a:ln w="19050">
            <a:solidFill>
              <a:srgbClr val="2280E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3"/>
            </p:custDataLst>
          </p:nvPr>
        </p:nvSpPr>
        <p:spPr>
          <a:xfrm>
            <a:off x="7741920" y="1652905"/>
            <a:ext cx="3756660" cy="3691890"/>
          </a:xfrm>
          <a:prstGeom prst="rect">
            <a:avLst/>
          </a:prstGeom>
          <a:solidFill>
            <a:srgbClr val="2280EF"/>
          </a:solidFill>
          <a:ln w="19050">
            <a:solidFill>
              <a:schemeClr val="accent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542973" y="2060575"/>
            <a:ext cx="2154555" cy="85852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3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4800" b="1" spc="32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5780" y="1500505"/>
            <a:ext cx="6758940" cy="3844290"/>
            <a:chOff x="828" y="2928"/>
            <a:chExt cx="10644" cy="6054"/>
          </a:xfrm>
        </p:grpSpPr>
        <p:sp>
          <p:nvSpPr>
            <p:cNvPr id="15" name="矩形 12"/>
            <p:cNvSpPr/>
            <p:nvPr>
              <p:custDataLst>
                <p:tags r:id="rId5"/>
              </p:custDataLst>
            </p:nvPr>
          </p:nvSpPr>
          <p:spPr>
            <a:xfrm>
              <a:off x="828" y="2928"/>
              <a:ext cx="10404" cy="5814"/>
            </a:xfrm>
            <a:prstGeom prst="rect">
              <a:avLst/>
            </a:prstGeom>
            <a:noFill/>
            <a:ln w="19050">
              <a:solidFill>
                <a:srgbClr val="2280E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6" name="矩形 14"/>
            <p:cNvSpPr/>
            <p:nvPr>
              <p:custDataLst>
                <p:tags r:id="rId6"/>
              </p:custDataLst>
            </p:nvPr>
          </p:nvSpPr>
          <p:spPr>
            <a:xfrm>
              <a:off x="1068" y="3168"/>
              <a:ext cx="10404" cy="5814"/>
            </a:xfrm>
            <a:prstGeom prst="rect">
              <a:avLst/>
            </a:prstGeom>
            <a:solidFill>
              <a:srgbClr val="2280EF"/>
            </a:solidFill>
            <a:ln w="19050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en-US" altLang="zh-CN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1680" y="4114"/>
              <a:ext cx="9180" cy="3922"/>
            </a:xfrm>
            <a:prstGeom prst="roundRect">
              <a:avLst/>
            </a:prstGeom>
          </p:spPr>
        </p:pic>
      </p:grpSp>
      <p:sp>
        <p:nvSpPr>
          <p:cNvPr id="6" name="Title 6"/>
          <p:cNvSpPr txBox="1"/>
          <p:nvPr>
            <p:custDataLst>
              <p:tags r:id="rId9"/>
            </p:custDataLst>
          </p:nvPr>
        </p:nvSpPr>
        <p:spPr>
          <a:xfrm>
            <a:off x="7962900" y="2631440"/>
            <a:ext cx="3314700" cy="25679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ct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</a:pPr>
            <a:r>
              <a:rPr lang="zh-CN" altLang="en-US" sz="24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断面图的概念</a:t>
            </a:r>
            <a:endParaRPr lang="zh-CN" altLang="en-US" sz="2400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</a:pPr>
            <a:r>
              <a:rPr lang="zh-CN" altLang="en-US" sz="18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定义:假想用剖切面将机件某处切断。仅画出该剖切面与机件接触部分及剖面符号的图形称为断面图。</a:t>
            </a:r>
            <a:endParaRPr lang="zh-CN" altLang="en-US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2">
            <a:hlinkClick r:id="rId10" tooltip="" action="ppaction://hlinkfile"/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07710" y="692785"/>
            <a:ext cx="676910" cy="70739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 bldLvl="0" animBg="1"/>
      <p:bldP spid="3" grpId="0" bldLvl="0" animBg="1"/>
      <p:bldP spid="4" grpId="1"/>
      <p:bldP spid="17" grpId="1" animBg="1"/>
      <p:bldP spid="3" grpId="1" animBg="1"/>
      <p:bldP spid="6" grpId="0"/>
      <p:bldP spid="6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圆角矩形 6"/>
          <p:cNvSpPr/>
          <p:nvPr/>
        </p:nvSpPr>
        <p:spPr>
          <a:xfrm>
            <a:off x="5693728" y="2451100"/>
            <a:ext cx="6221095" cy="305562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11"/>
          <p:cNvSpPr/>
          <p:nvPr>
            <p:custDataLst>
              <p:tags r:id="rId2"/>
            </p:custDataLst>
          </p:nvPr>
        </p:nvSpPr>
        <p:spPr>
          <a:xfrm>
            <a:off x="762006" y="1524012"/>
            <a:ext cx="4267234" cy="4419635"/>
          </a:xfrm>
          <a:prstGeom prst="rect">
            <a:avLst/>
          </a:prstGeom>
          <a:noFill/>
          <a:ln w="3810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12"/>
          <p:cNvSpPr/>
          <p:nvPr>
            <p:custDataLst>
              <p:tags r:id="rId3"/>
            </p:custDataLst>
          </p:nvPr>
        </p:nvSpPr>
        <p:spPr>
          <a:xfrm>
            <a:off x="609605" y="1676413"/>
            <a:ext cx="4267234" cy="4419635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5694045" y="1988836"/>
            <a:ext cx="457200" cy="152400"/>
            <a:chOff x="8880" y="2880"/>
            <a:chExt cx="720" cy="240"/>
          </a:xfrm>
        </p:grpSpPr>
        <p:sp>
          <p:nvSpPr>
            <p:cNvPr id="10" name="椭圆 9"/>
            <p:cNvSpPr/>
            <p:nvPr>
              <p:custDataLst>
                <p:tags r:id="rId5"/>
              </p:custDataLst>
            </p:nvPr>
          </p:nvSpPr>
          <p:spPr>
            <a:xfrm>
              <a:off x="8880" y="2880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6"/>
              </p:custDataLst>
            </p:nvPr>
          </p:nvSpPr>
          <p:spPr>
            <a:xfrm>
              <a:off x="9360" y="2880"/>
              <a:ext cx="240" cy="24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11407868" y="5791247"/>
            <a:ext cx="457200" cy="152400"/>
            <a:chOff x="8880" y="2880"/>
            <a:chExt cx="720" cy="240"/>
          </a:xfrm>
        </p:grpSpPr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8880" y="2880"/>
              <a:ext cx="240" cy="24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9360" y="2880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198360" y="1380490"/>
            <a:ext cx="3213100" cy="82931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1" spc="1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4800" b="1" spc="18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1"/>
            </p:custDataLst>
          </p:nvPr>
        </p:nvPicPr>
        <p:blipFill rotWithShape="1">
          <a:blip r:embed="rId12"/>
          <a:srcRect/>
          <a:stretch>
            <a:fillRect/>
          </a:stretch>
        </p:blipFill>
        <p:spPr>
          <a:xfrm>
            <a:off x="5807710" y="2587625"/>
            <a:ext cx="5993130" cy="2782570"/>
          </a:xfrm>
          <a:prstGeom prst="roundRect">
            <a:avLst/>
          </a:prstGeom>
        </p:spPr>
      </p:pic>
      <p:sp>
        <p:nvSpPr>
          <p:cNvPr id="21" name="Title 6"/>
          <p:cNvSpPr txBox="1"/>
          <p:nvPr>
            <p:custDataLst>
              <p:tags r:id="rId13"/>
            </p:custDataLst>
          </p:nvPr>
        </p:nvSpPr>
        <p:spPr>
          <a:xfrm>
            <a:off x="911225" y="2141220"/>
            <a:ext cx="3761740" cy="837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fontScale="9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4000" b="1" i="0" spc="2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一.断面图的概念</a:t>
            </a:r>
            <a:endParaRPr kumimoji="0" lang="zh-CN" altLang="en-US" sz="4000" b="1" i="0" spc="2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Title 6"/>
          <p:cNvSpPr txBox="1"/>
          <p:nvPr>
            <p:custDataLst>
              <p:tags r:id="rId14"/>
            </p:custDataLst>
          </p:nvPr>
        </p:nvSpPr>
        <p:spPr>
          <a:xfrm>
            <a:off x="983615" y="3291840"/>
            <a:ext cx="3623310" cy="22294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1800" spc="18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断面图与剖视图区别</a:t>
            </a:r>
            <a:endParaRPr lang="en-US" altLang="zh-CN" sz="1800" spc="18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4640" lvl="1" indent="-29464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800" spc="16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剖视图--表达剖切后剩余部分的所有形状。</a:t>
            </a:r>
            <a:endParaRPr lang="zh-CN" altLang="en-US" sz="1800" spc="16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4640" lvl="1" indent="-29464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1800" spc="16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断面图--只表达与剖切面接触的断面形状。</a:t>
            </a:r>
            <a:endParaRPr lang="zh-CN" altLang="en-US" sz="1800" spc="16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  <p:bldP spid="5" grpId="0" animBg="1"/>
      <p:bldP spid="21" grpId="0"/>
      <p:bldP spid="14" grpId="1"/>
      <p:bldP spid="4" grpId="1" animBg="1"/>
      <p:bldP spid="5" grpId="1" animBg="1"/>
      <p:bldP spid="21" grpId="1"/>
      <p:bldP spid="22" grpId="0"/>
      <p:bldP spid="22" grpId="1"/>
      <p:bldP spid="7" grpId="0" animBg="1"/>
      <p:bldP spid="7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" name="图片 4">
            <a:hlinkClick r:id="rId2" action="ppaction://hlinkfile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09605" y="2044701"/>
            <a:ext cx="4572025" cy="2768600"/>
          </a:xfrm>
          <a:prstGeom prst="roundRect">
            <a:avLst/>
          </a:prstGeom>
          <a:effectLst>
            <a:glow rad="76200">
              <a:schemeClr val="accent1">
                <a:alpha val="80000"/>
              </a:schemeClr>
            </a:glow>
            <a:outerShdw blurRad="50800" dir="5400000" algn="ctr" rotWithShape="0">
              <a:schemeClr val="bg1">
                <a:lumMod val="50000"/>
                <a:alpha val="100000"/>
              </a:schemeClr>
            </a:outerShdw>
          </a:effectLst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5942965" y="2060264"/>
            <a:ext cx="4876800" cy="11582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spc="5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6600" b="1" spc="5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5944235" y="3420422"/>
            <a:ext cx="4876165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20000"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0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二.断面图的种类</a:t>
            </a:r>
            <a:endParaRPr kumimoji="0" lang="zh-CN" altLang="en-US" sz="30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7"/>
            </p:custDataLst>
          </p:nvPr>
        </p:nvSpPr>
        <p:spPr>
          <a:xfrm>
            <a:off x="5943600" y="4021132"/>
            <a:ext cx="4876146" cy="72707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en-US" altLang="zh-CN" sz="18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移出断面图</a:t>
            </a:r>
            <a:endParaRPr lang="en-US" altLang="zh-CN" sz="18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18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移出断面图:画在视图之外的断面图称为移出断面图。</a:t>
            </a:r>
            <a:endParaRPr lang="zh-CN" altLang="en-US" sz="18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10"/>
          <p:cNvSpPr/>
          <p:nvPr>
            <p:custDataLst>
              <p:tags r:id="rId8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十字形 1"/>
          <p:cNvSpPr/>
          <p:nvPr>
            <p:custDataLst>
              <p:tags r:id="rId9"/>
            </p:custDataLst>
          </p:nvPr>
        </p:nvSpPr>
        <p:spPr>
          <a:xfrm>
            <a:off x="10363283" y="1500210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2" grpId="0" animBg="1"/>
      <p:bldP spid="6" grpId="1"/>
      <p:bldP spid="4" grpId="1" animBg="1"/>
      <p:bldP spid="2" grpId="1" animBg="1"/>
      <p:bldP spid="8" grpId="0"/>
      <p:bldP spid="8" grpId="1"/>
      <p:bldP spid="14" grpId="0"/>
      <p:bldP spid="1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609600" y="1660525"/>
            <a:ext cx="10972800" cy="3816350"/>
          </a:xfrm>
          <a:prstGeom prst="rect">
            <a:avLst/>
          </a:prstGeom>
          <a:solidFill>
            <a:srgbClr val="2280E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2005965" y="746125"/>
            <a:ext cx="3440430" cy="5492750"/>
          </a:xfrm>
          <a:prstGeom prst="round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7067605" y="1828779"/>
            <a:ext cx="3752786" cy="1223023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800" b="1" spc="5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6800" b="1" spc="520" dirty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7067550" y="3258185"/>
            <a:ext cx="3752850" cy="5854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2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二.断面图的种类</a:t>
            </a:r>
            <a:endParaRPr kumimoji="0" lang="zh-CN" altLang="en-US" sz="32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7"/>
            </p:custDataLst>
          </p:nvPr>
        </p:nvSpPr>
        <p:spPr>
          <a:xfrm>
            <a:off x="6842125" y="4129405"/>
            <a:ext cx="4050030" cy="9804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n-ea"/>
              <a:buAutoNum type="ea1JpnChsDbPeriod" startAt="2"/>
            </a:pPr>
            <a:r>
              <a:rPr lang="en-US" altLang="zh-CN" sz="1600" spc="18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重合断面图</a:t>
            </a:r>
            <a:endParaRPr lang="en-US" altLang="zh-CN" sz="1600" spc="18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600" spc="16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重合断面图:画在视图之内的断面图称为重合断面图。</a:t>
            </a:r>
            <a:endParaRPr lang="zh-CN" altLang="en-US" sz="1600" spc="16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/>
      <p:bldP spid="10" grpId="1" animBg="1"/>
      <p:bldP spid="3" grpId="1"/>
      <p:bldP spid="5" grpId="0"/>
      <p:bldP spid="5" grpId="1"/>
      <p:bldP spid="14" grpId="0"/>
      <p:bldP spid="14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601045" y="2024698"/>
            <a:ext cx="4732655" cy="2808605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5943600" y="2109794"/>
            <a:ext cx="4876800" cy="11582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spc="5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6600" b="1" spc="5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5944235" y="3420422"/>
            <a:ext cx="4876165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三.移出断面图的画法与标注</a:t>
            </a:r>
            <a:endParaRPr kumimoji="0" lang="zh-CN" altLang="en-US" sz="28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4"/>
            </p:custDataLst>
          </p:nvPr>
        </p:nvSpPr>
        <p:spPr>
          <a:xfrm>
            <a:off x="5943600" y="4020820"/>
            <a:ext cx="5215255" cy="13258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5875" lvl="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1600" spc="12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画法要点:</a:t>
            </a:r>
            <a:endParaRPr lang="zh-CN" altLang="en-US" sz="1600" spc="12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15875" lvl="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1600" spc="12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画法同剖视图，只是仅画出断面形状。 </a:t>
            </a:r>
            <a:endParaRPr lang="zh-CN" altLang="en-US" sz="1600" spc="12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15875" lvl="0" algn="l" fontAlgn="ctr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zh-CN" altLang="en-US" sz="1600" spc="12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移出断面是独立存在的图形，轮廓线要用粗实线绘制。</a:t>
            </a:r>
            <a:endParaRPr lang="zh-CN" altLang="en-US" sz="1600" spc="12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矩形 10"/>
          <p:cNvSpPr/>
          <p:nvPr>
            <p:custDataLst>
              <p:tags r:id="rId5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十字形 1"/>
          <p:cNvSpPr/>
          <p:nvPr>
            <p:custDataLst>
              <p:tags r:id="rId6"/>
            </p:custDataLst>
          </p:nvPr>
        </p:nvSpPr>
        <p:spPr>
          <a:xfrm>
            <a:off x="10363283" y="1500210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24235" y="2164716"/>
            <a:ext cx="4486275" cy="2528570"/>
          </a:xfrm>
          <a:prstGeom prst="roundRect">
            <a:avLst/>
          </a:prstGeom>
        </p:spPr>
      </p:pic>
      <p:pic>
        <p:nvPicPr>
          <p:cNvPr id="5" name="图片 4" descr="2">
            <a:hlinkClick r:id="rId9" tooltip="" action="ppaction://hlinkfile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64015" y="2277110"/>
            <a:ext cx="601345" cy="62865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bldLvl="0" animBg="1"/>
      <p:bldP spid="3" grpId="0" bldLvl="0" animBg="1"/>
      <p:bldP spid="6" grpId="1"/>
      <p:bldP spid="4" grpId="1" animBg="1"/>
      <p:bldP spid="3" grpId="1" animBg="1"/>
      <p:bldP spid="8" grpId="0"/>
      <p:bldP spid="8" grpId="1"/>
      <p:bldP spid="14" grpId="0"/>
      <p:bldP spid="14" grpId="1"/>
      <p:bldP spid="2" grpId="0" animBg="1"/>
      <p:bldP spid="2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601045" y="2024698"/>
            <a:ext cx="4732655" cy="2808605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81360" y="2189798"/>
            <a:ext cx="4572025" cy="2478405"/>
          </a:xfrm>
          <a:prstGeom prst="round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943600" y="2109794"/>
            <a:ext cx="4876800" cy="1158227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600" b="1" spc="5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6600" b="1" spc="50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5"/>
            </p:custDataLst>
          </p:nvPr>
        </p:nvSpPr>
        <p:spPr>
          <a:xfrm>
            <a:off x="5944235" y="3420422"/>
            <a:ext cx="4876165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spc="120" noProof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三.移出断面图的画法与标注</a:t>
            </a:r>
            <a:endParaRPr kumimoji="0" lang="zh-CN" altLang="en-US" sz="2800" b="1" i="0" spc="120" noProof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6"/>
            </p:custDataLst>
          </p:nvPr>
        </p:nvSpPr>
        <p:spPr>
          <a:xfrm>
            <a:off x="5943600" y="4021132"/>
            <a:ext cx="4876146" cy="72707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  <a:scene3d>
              <a:camera prst="orthographicFront"/>
              <a:lightRig rig="threePt" dir="t"/>
            </a:scene3d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标注规定</a:t>
            </a:r>
            <a:endParaRPr lang="en-US" altLang="zh-CN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1" indent="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zh-CN" altLang="en-US" sz="1400" spc="16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配置在剖切位置延长线上的对称断面--可不标注。</a:t>
            </a:r>
            <a:endParaRPr lang="zh-CN" altLang="en-US" sz="1400" spc="16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10"/>
          <p:cNvSpPr/>
          <p:nvPr>
            <p:custDataLst>
              <p:tags r:id="rId7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十字形 1"/>
          <p:cNvSpPr/>
          <p:nvPr>
            <p:custDataLst>
              <p:tags r:id="rId8"/>
            </p:custDataLst>
          </p:nvPr>
        </p:nvSpPr>
        <p:spPr>
          <a:xfrm>
            <a:off x="10363283" y="1500210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 animBg="1"/>
      <p:bldP spid="3" grpId="0" animBg="1"/>
      <p:bldP spid="6" grpId="1"/>
      <p:bldP spid="4" grpId="1" animBg="1"/>
      <p:bldP spid="3" grpId="1" animBg="1"/>
      <p:bldP spid="8" grpId="0"/>
      <p:bldP spid="8" grpId="1"/>
      <p:bldP spid="14" grpId="0"/>
      <p:bldP spid="14" grpId="1"/>
      <p:bldP spid="2" grpId="0" animBg="1"/>
      <p:bldP spid="2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0" y="2403475"/>
            <a:ext cx="12192000" cy="3265805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1651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09562" y="1183526"/>
            <a:ext cx="10972876" cy="917346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5200" b="1" spc="36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551815" y="2930208"/>
            <a:ext cx="5382260" cy="2212340"/>
          </a:xfrm>
          <a:prstGeom prst="roundRect">
            <a:avLst/>
          </a:prstGeom>
        </p:spPr>
      </p:pic>
      <p:sp>
        <p:nvSpPr>
          <p:cNvPr id="14" name="Title 6"/>
          <p:cNvSpPr txBox="1"/>
          <p:nvPr>
            <p:custDataLst>
              <p:tags r:id="rId6"/>
            </p:custDataLst>
          </p:nvPr>
        </p:nvSpPr>
        <p:spPr>
          <a:xfrm>
            <a:off x="6259195" y="2286000"/>
            <a:ext cx="532320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1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spc="1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三.移出断面图的画法与标注</a:t>
            </a:r>
            <a:endParaRPr kumimoji="0" lang="zh-CN" altLang="en-US" sz="2800" b="1" i="0" spc="1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Title 6"/>
          <p:cNvSpPr txBox="1"/>
          <p:nvPr>
            <p:custDataLst>
              <p:tags r:id="rId7"/>
            </p:custDataLst>
          </p:nvPr>
        </p:nvSpPr>
        <p:spPr>
          <a:xfrm>
            <a:off x="6259195" y="3282950"/>
            <a:ext cx="5865495" cy="23558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特殊规定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3400" lvl="1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剖切面过轴线剖切的回转孔按剖视绘制。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3400" lvl="1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成分离断面的结构按剖视绘制。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3400" lvl="1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用多个相交剖切面剖切所得的断面中间一般应断开。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33400" lvl="1" indent="-2540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配置在视图轮廓线中断处的对称断面--可不标注。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  <p:bldP spid="6" grpId="0" animBg="1"/>
      <p:bldP spid="14" grpId="1"/>
      <p:bldP spid="8" grpId="1"/>
      <p:bldP spid="6" grpId="1" animBg="1"/>
      <p:bldP spid="15" grpId="0"/>
      <p:bldP spid="15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11"/>
          <p:cNvSpPr/>
          <p:nvPr>
            <p:custDataLst>
              <p:tags r:id="rId2"/>
            </p:custDataLst>
          </p:nvPr>
        </p:nvSpPr>
        <p:spPr>
          <a:xfrm>
            <a:off x="762006" y="1524012"/>
            <a:ext cx="4267234" cy="4419635"/>
          </a:xfrm>
          <a:prstGeom prst="rect">
            <a:avLst/>
          </a:prstGeom>
          <a:noFill/>
          <a:ln w="3810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12"/>
          <p:cNvSpPr/>
          <p:nvPr>
            <p:custDataLst>
              <p:tags r:id="rId3"/>
            </p:custDataLst>
          </p:nvPr>
        </p:nvSpPr>
        <p:spPr>
          <a:xfrm>
            <a:off x="609605" y="1676413"/>
            <a:ext cx="4267234" cy="4419635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1270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5495290" y="1981216"/>
            <a:ext cx="457200" cy="152400"/>
            <a:chOff x="8880" y="2880"/>
            <a:chExt cx="720" cy="240"/>
          </a:xfrm>
        </p:grpSpPr>
        <p:sp>
          <p:nvSpPr>
            <p:cNvPr id="9" name="椭圆 8"/>
            <p:cNvSpPr/>
            <p:nvPr>
              <p:custDataLst>
                <p:tags r:id="rId5"/>
              </p:custDataLst>
            </p:nvPr>
          </p:nvSpPr>
          <p:spPr>
            <a:xfrm>
              <a:off x="8880" y="2880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>
              <p:custDataLst>
                <p:tags r:id="rId6"/>
              </p:custDataLst>
            </p:nvPr>
          </p:nvSpPr>
          <p:spPr>
            <a:xfrm>
              <a:off x="9360" y="2880"/>
              <a:ext cx="240" cy="24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6" name="组合 15"/>
          <p:cNvGrpSpPr/>
          <p:nvPr>
            <p:custDataLst>
              <p:tags r:id="rId7"/>
            </p:custDataLst>
          </p:nvPr>
        </p:nvGrpSpPr>
        <p:grpSpPr>
          <a:xfrm>
            <a:off x="11438983" y="5791247"/>
            <a:ext cx="457200" cy="152400"/>
            <a:chOff x="8880" y="2880"/>
            <a:chExt cx="720" cy="240"/>
          </a:xfrm>
        </p:grpSpPr>
        <p:sp>
          <p:nvSpPr>
            <p:cNvPr id="17" name="椭圆 16"/>
            <p:cNvSpPr/>
            <p:nvPr>
              <p:custDataLst>
                <p:tags r:id="rId8"/>
              </p:custDataLst>
            </p:nvPr>
          </p:nvSpPr>
          <p:spPr>
            <a:xfrm>
              <a:off x="8880" y="2880"/>
              <a:ext cx="240" cy="24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9"/>
              </p:custDataLst>
            </p:nvPr>
          </p:nvSpPr>
          <p:spPr>
            <a:xfrm>
              <a:off x="9360" y="2880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7059930" y="1700530"/>
            <a:ext cx="3257550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400" b="1" spc="18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断面图</a:t>
            </a:r>
            <a:endParaRPr lang="zh-CN" altLang="en-US" sz="5400" b="1" spc="18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383530" y="2558415"/>
            <a:ext cx="6624320" cy="2807970"/>
            <a:chOff x="8704" y="4029"/>
            <a:chExt cx="10432" cy="4422"/>
          </a:xfrm>
        </p:grpSpPr>
        <p:sp>
          <p:nvSpPr>
            <p:cNvPr id="2" name="圆角矩形 1"/>
            <p:cNvSpPr/>
            <p:nvPr/>
          </p:nvSpPr>
          <p:spPr>
            <a:xfrm>
              <a:off x="8704" y="4029"/>
              <a:ext cx="10433" cy="4423"/>
            </a:xfrm>
            <a:prstGeom prst="roundRect">
              <a:avLst/>
            </a:prstGeom>
            <a:solidFill>
              <a:srgbClr val="2280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8855" y="4250"/>
              <a:ext cx="10131" cy="3981"/>
            </a:xfrm>
            <a:prstGeom prst="roundRect">
              <a:avLst/>
            </a:prstGeom>
          </p:spPr>
        </p:pic>
      </p:grpSp>
      <p:sp>
        <p:nvSpPr>
          <p:cNvPr id="20" name="Title 6"/>
          <p:cNvSpPr txBox="1"/>
          <p:nvPr>
            <p:custDataLst>
              <p:tags r:id="rId13"/>
            </p:custDataLst>
          </p:nvPr>
        </p:nvSpPr>
        <p:spPr>
          <a:xfrm>
            <a:off x="912495" y="2090420"/>
            <a:ext cx="3799840" cy="8375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700" b="1" i="0" spc="160" noProof="0">
                <a:ln w="3175">
                  <a:noFill/>
                  <a:prstDash val="dash"/>
                </a:ln>
                <a:solidFill>
                  <a:schemeClr val="lt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四.重合断面图的画法与标注</a:t>
            </a:r>
            <a:endParaRPr kumimoji="0" lang="zh-CN" altLang="en-US" sz="2700" b="1" i="0" spc="160" noProof="0">
              <a:ln w="3175">
                <a:noFill/>
                <a:prstDash val="dash"/>
              </a:ln>
              <a:solidFill>
                <a:schemeClr val="lt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itle 6"/>
          <p:cNvSpPr txBox="1"/>
          <p:nvPr>
            <p:custDataLst>
              <p:tags r:id="rId14"/>
            </p:custDataLst>
          </p:nvPr>
        </p:nvSpPr>
        <p:spPr>
          <a:xfrm>
            <a:off x="911860" y="2998470"/>
            <a:ext cx="3865880" cy="122809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</a:pPr>
            <a:r>
              <a:rPr lang="zh-CN" altLang="en-US" sz="20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画法要点:</a:t>
            </a:r>
            <a:endParaRPr lang="zh-CN" altLang="en-US" sz="20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985" lvl="1" indent="-26098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en-US" altLang="zh-CN" sz="20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重合断面图的轮廓线用细实线绘制。</a:t>
            </a:r>
            <a:endParaRPr lang="en-US" altLang="zh-CN" sz="20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0985" lvl="1" indent="-26098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en-US" altLang="zh-CN" sz="20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视图中的轮廓线与重合断面重合时，仍连续地画出，不可间断。</a:t>
            </a:r>
            <a:endParaRPr lang="en-US" altLang="zh-CN" sz="20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</a:pPr>
            <a:r>
              <a:rPr lang="zh-CN" altLang="en-US" sz="20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</a:t>
            </a:r>
            <a:r>
              <a:rPr lang="zh-CN" altLang="en-US" sz="20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规定：</a:t>
            </a:r>
            <a:endParaRPr lang="zh-CN" altLang="en-US" sz="20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 animBg="1"/>
      <p:bldP spid="5" grpId="0" animBg="1"/>
      <p:bldP spid="20" grpId="0"/>
      <p:bldP spid="10" grpId="1"/>
      <p:bldP spid="4" grpId="1" animBg="1"/>
      <p:bldP spid="5" grpId="1" animBg="1"/>
      <p:bldP spid="20" grpId="1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" name="组合 16"/>
          <p:cNvGrpSpPr/>
          <p:nvPr userDrawn="1">
            <p:custDataLst>
              <p:tags r:id="rId2"/>
            </p:custDataLst>
          </p:nvPr>
        </p:nvGrpSpPr>
        <p:grpSpPr>
          <a:xfrm>
            <a:off x="10384643" y="5721355"/>
            <a:ext cx="1807357" cy="1151392"/>
            <a:chOff x="12844" y="7247"/>
            <a:chExt cx="4968" cy="3165"/>
          </a:xfrm>
        </p:grpSpPr>
        <p:cxnSp>
          <p:nvCxnSpPr>
            <p:cNvPr id="18" name="Straight Connector 10"/>
            <p:cNvCxnSpPr/>
            <p:nvPr userDrawn="1">
              <p:custDataLst>
                <p:tags r:id="rId3"/>
              </p:custDataLst>
            </p:nvPr>
          </p:nvCxnSpPr>
          <p:spPr>
            <a:xfrm flipH="1">
              <a:off x="12844" y="8036"/>
              <a:ext cx="2335" cy="233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19" name="Straight Connector 11"/>
            <p:cNvCxnSpPr/>
            <p:nvPr userDrawn="1">
              <p:custDataLst>
                <p:tags r:id="rId4"/>
              </p:custDataLst>
            </p:nvPr>
          </p:nvCxnSpPr>
          <p:spPr>
            <a:xfrm flipH="1">
              <a:off x="14059" y="7247"/>
              <a:ext cx="3194" cy="316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  <p:cxnSp>
          <p:nvCxnSpPr>
            <p:cNvPr id="20" name="Straight Connector 12"/>
            <p:cNvCxnSpPr/>
            <p:nvPr userDrawn="1">
              <p:custDataLst>
                <p:tags r:id="rId5"/>
              </p:custDataLst>
            </p:nvPr>
          </p:nvCxnSpPr>
          <p:spPr>
            <a:xfrm flipH="1">
              <a:off x="16144" y="8691"/>
              <a:ext cx="1668" cy="166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EBEBEB"/>
            </a:lnRef>
            <a:fillRef idx="0">
              <a:srgbClr val="EBEBEB"/>
            </a:fillRef>
            <a:effectRef idx="0">
              <a:srgbClr val="EBEBEB"/>
            </a:effectRef>
            <a:fontRef idx="minor">
              <a:srgbClr val="3C3C41"/>
            </a:fontRef>
          </p:style>
        </p:cxnSp>
      </p:grp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0" y="1831647"/>
            <a:ext cx="12192000" cy="4422581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1651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22542" y="896506"/>
            <a:ext cx="10972876" cy="917346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5200" b="1" spc="36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9"/>
          <a:srcRect/>
          <a:stretch>
            <a:fillRect/>
          </a:stretch>
        </p:blipFill>
        <p:spPr>
          <a:xfrm>
            <a:off x="623570" y="2286000"/>
            <a:ext cx="5516880" cy="36296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399" h="5280">
                <a:moveTo>
                  <a:pt x="0" y="0"/>
                </a:moveTo>
                <a:lnTo>
                  <a:pt x="8399" y="0"/>
                </a:lnTo>
                <a:lnTo>
                  <a:pt x="8399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5" name="Title 6"/>
          <p:cNvSpPr txBox="1"/>
          <p:nvPr>
            <p:custDataLst>
              <p:tags r:id="rId10"/>
            </p:custDataLst>
          </p:nvPr>
        </p:nvSpPr>
        <p:spPr>
          <a:xfrm>
            <a:off x="7299643" y="1998980"/>
            <a:ext cx="3923665" cy="92645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一.基本视图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11"/>
            </p:custDataLst>
          </p:nvPr>
        </p:nvSpPr>
        <p:spPr>
          <a:xfrm>
            <a:off x="7299325" y="2995930"/>
            <a:ext cx="3667760" cy="781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79400" lvl="0" indent="-27940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物体向基本投影面投射所得的视图为基本视图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44335" y="3250775"/>
            <a:ext cx="75565" cy="15843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319645" y="3789045"/>
            <a:ext cx="4406265" cy="1976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048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 startAt="2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视图名称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主视图、俯视图、左视图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右视图 由右向左投射所得的视图 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后视图 由后向前投射所得的视图: </a:t>
            </a:r>
            <a:endParaRPr lang="en-US" altLang="zh-CN" sz="16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9400" lvl="0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en-US" altLang="zh-CN" sz="16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仰视图 由下向上投射所得的视图</a:t>
            </a:r>
            <a:endParaRPr lang="zh-CN" altLang="en-US" sz="1600"/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15" grpId="1"/>
      <p:bldP spid="16" grpId="0"/>
      <p:bldP spid="16" grpId="1"/>
      <p:bldP spid="3" grpId="0"/>
      <p:bldP spid="3" grpId="1"/>
      <p:bldP spid="8" grpId="0" animBg="1"/>
      <p:bldP spid="8" grpId="1" animBg="1"/>
      <p:bldP spid="2" grpId="0" animBg="1"/>
      <p:bldP spid="2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249363" y="1974850"/>
            <a:ext cx="9693275" cy="2749550"/>
            <a:chOff x="1249688" y="1640089"/>
            <a:chExt cx="9692625" cy="3320231"/>
          </a:xfrm>
        </p:grpSpPr>
        <p:sp>
          <p:nvSpPr>
            <p:cNvPr id="10" name="矩形 9"/>
            <p:cNvSpPr/>
            <p:nvPr/>
          </p:nvSpPr>
          <p:spPr>
            <a:xfrm>
              <a:off x="1315909" y="1652789"/>
              <a:ext cx="9626404" cy="32894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en-US" altLang="zh-CN" sz="4000" b="1" strike="noStrike" spc="300" noProof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PT Sans" pitchFamily="34" charset="0"/>
              </a:endParaRPr>
            </a:p>
          </p:txBody>
        </p:sp>
        <p:sp>
          <p:nvSpPr>
            <p:cNvPr id="11" name="矩形 5"/>
            <p:cNvSpPr/>
            <p:nvPr/>
          </p:nvSpPr>
          <p:spPr>
            <a:xfrm flipH="1">
              <a:off x="1249688" y="1640089"/>
              <a:ext cx="2478556" cy="3320231"/>
            </a:xfrm>
            <a:custGeom>
              <a:avLst/>
              <a:gdLst>
                <a:gd name="connsiteX0" fmla="*/ 0 w 2487561"/>
                <a:gd name="connsiteY0" fmla="*/ 0 h 6858000"/>
                <a:gd name="connsiteX1" fmla="*/ 2487561 w 2487561"/>
                <a:gd name="connsiteY1" fmla="*/ 0 h 6858000"/>
                <a:gd name="connsiteX2" fmla="*/ 2487561 w 2487561"/>
                <a:gd name="connsiteY2" fmla="*/ 6858000 h 6858000"/>
                <a:gd name="connsiteX3" fmla="*/ 0 w 2487561"/>
                <a:gd name="connsiteY3" fmla="*/ 6858000 h 6858000"/>
                <a:gd name="connsiteX4" fmla="*/ 0 w 2487561"/>
                <a:gd name="connsiteY4" fmla="*/ 0 h 6858000"/>
                <a:gd name="connsiteX0-1" fmla="*/ 1238865 w 3726426"/>
                <a:gd name="connsiteY0-2" fmla="*/ 0 h 6858000"/>
                <a:gd name="connsiteX1-3" fmla="*/ 3726426 w 3726426"/>
                <a:gd name="connsiteY1-4" fmla="*/ 0 h 6858000"/>
                <a:gd name="connsiteX2-5" fmla="*/ 3726426 w 3726426"/>
                <a:gd name="connsiteY2-6" fmla="*/ 6858000 h 6858000"/>
                <a:gd name="connsiteX3-7" fmla="*/ 0 w 3726426"/>
                <a:gd name="connsiteY3-8" fmla="*/ 6740013 h 6858000"/>
                <a:gd name="connsiteX4-9" fmla="*/ 1238865 w 3726426"/>
                <a:gd name="connsiteY4-10" fmla="*/ 0 h 6858000"/>
                <a:gd name="connsiteX0-11" fmla="*/ 1238865 w 3726426"/>
                <a:gd name="connsiteY0-12" fmla="*/ 0 h 6799943"/>
                <a:gd name="connsiteX1-13" fmla="*/ 3726426 w 3726426"/>
                <a:gd name="connsiteY1-14" fmla="*/ 0 h 6799943"/>
                <a:gd name="connsiteX2-15" fmla="*/ 3653855 w 3726426"/>
                <a:gd name="connsiteY2-16" fmla="*/ 6799943 h 6799943"/>
                <a:gd name="connsiteX3-17" fmla="*/ 0 w 3726426"/>
                <a:gd name="connsiteY3-18" fmla="*/ 6740013 h 6799943"/>
                <a:gd name="connsiteX4-19" fmla="*/ 1238865 w 3726426"/>
                <a:gd name="connsiteY4-20" fmla="*/ 0 h 6799943"/>
                <a:gd name="connsiteX0-21" fmla="*/ 2701643 w 3726426"/>
                <a:gd name="connsiteY0-22" fmla="*/ 907762 h 6799943"/>
                <a:gd name="connsiteX1-23" fmla="*/ 3726426 w 3726426"/>
                <a:gd name="connsiteY1-24" fmla="*/ 0 h 6799943"/>
                <a:gd name="connsiteX2-25" fmla="*/ 3653855 w 3726426"/>
                <a:gd name="connsiteY2-26" fmla="*/ 6799943 h 6799943"/>
                <a:gd name="connsiteX3-27" fmla="*/ 0 w 3726426"/>
                <a:gd name="connsiteY3-28" fmla="*/ 6740013 h 6799943"/>
                <a:gd name="connsiteX4-29" fmla="*/ 2701643 w 3726426"/>
                <a:gd name="connsiteY4-30" fmla="*/ 907762 h 6799943"/>
                <a:gd name="connsiteX0-31" fmla="*/ 1096651 w 3726426"/>
                <a:gd name="connsiteY0-32" fmla="*/ 78936 h 6799943"/>
                <a:gd name="connsiteX1-33" fmla="*/ 3726426 w 3726426"/>
                <a:gd name="connsiteY1-34" fmla="*/ 0 h 6799943"/>
                <a:gd name="connsiteX2-35" fmla="*/ 3653855 w 3726426"/>
                <a:gd name="connsiteY2-36" fmla="*/ 6799943 h 6799943"/>
                <a:gd name="connsiteX3-37" fmla="*/ 0 w 3726426"/>
                <a:gd name="connsiteY3-38" fmla="*/ 6740013 h 6799943"/>
                <a:gd name="connsiteX4-39" fmla="*/ 1096651 w 3726426"/>
                <a:gd name="connsiteY4-40" fmla="*/ 78936 h 6799943"/>
                <a:gd name="connsiteX0-41" fmla="*/ 0 w 2629775"/>
                <a:gd name="connsiteY0-42" fmla="*/ 78936 h 6897886"/>
                <a:gd name="connsiteX1-43" fmla="*/ 2629775 w 2629775"/>
                <a:gd name="connsiteY1-44" fmla="*/ 0 h 6897886"/>
                <a:gd name="connsiteX2-45" fmla="*/ 2557204 w 2629775"/>
                <a:gd name="connsiteY2-46" fmla="*/ 6799943 h 6897886"/>
                <a:gd name="connsiteX3-47" fmla="*/ 934985 w 2629775"/>
                <a:gd name="connsiteY3-48" fmla="*/ 6897886 h 6897886"/>
                <a:gd name="connsiteX4-49" fmla="*/ 0 w 2629775"/>
                <a:gd name="connsiteY4-50" fmla="*/ 78936 h 6897886"/>
                <a:gd name="connsiteX0-51" fmla="*/ 0 w 2623003"/>
                <a:gd name="connsiteY0-52" fmla="*/ 13156 h 6832106"/>
                <a:gd name="connsiteX1-53" fmla="*/ 2623003 w 2623003"/>
                <a:gd name="connsiteY1-54" fmla="*/ 0 h 6832106"/>
                <a:gd name="connsiteX2-55" fmla="*/ 2557204 w 2623003"/>
                <a:gd name="connsiteY2-56" fmla="*/ 6734163 h 6832106"/>
                <a:gd name="connsiteX3-57" fmla="*/ 934985 w 2623003"/>
                <a:gd name="connsiteY3-58" fmla="*/ 6832106 h 6832106"/>
                <a:gd name="connsiteX4-59" fmla="*/ 0 w 2623003"/>
                <a:gd name="connsiteY4-60" fmla="*/ 13156 h 6832106"/>
                <a:gd name="connsiteX0-61" fmla="*/ 0 w 2643319"/>
                <a:gd name="connsiteY0-62" fmla="*/ 0 h 6845262"/>
                <a:gd name="connsiteX1-63" fmla="*/ 2643319 w 2643319"/>
                <a:gd name="connsiteY1-64" fmla="*/ 13156 h 6845262"/>
                <a:gd name="connsiteX2-65" fmla="*/ 2577520 w 2643319"/>
                <a:gd name="connsiteY2-66" fmla="*/ 6747319 h 6845262"/>
                <a:gd name="connsiteX3-67" fmla="*/ 955301 w 2643319"/>
                <a:gd name="connsiteY3-68" fmla="*/ 6845262 h 6845262"/>
                <a:gd name="connsiteX4-69" fmla="*/ 0 w 2643319"/>
                <a:gd name="connsiteY4-70" fmla="*/ 0 h 6845262"/>
                <a:gd name="connsiteX0-71" fmla="*/ 0 w 2643319"/>
                <a:gd name="connsiteY0-72" fmla="*/ 0 h 6878879"/>
                <a:gd name="connsiteX1-73" fmla="*/ 2643319 w 2643319"/>
                <a:gd name="connsiteY1-74" fmla="*/ 13156 h 6878879"/>
                <a:gd name="connsiteX2-75" fmla="*/ 2591064 w 2643319"/>
                <a:gd name="connsiteY2-76" fmla="*/ 6878879 h 6878879"/>
                <a:gd name="connsiteX3-77" fmla="*/ 955301 w 2643319"/>
                <a:gd name="connsiteY3-78" fmla="*/ 6845262 h 6878879"/>
                <a:gd name="connsiteX4-79" fmla="*/ 0 w 2643319"/>
                <a:gd name="connsiteY4-80" fmla="*/ 0 h 68788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43319" h="6878879">
                  <a:moveTo>
                    <a:pt x="0" y="0"/>
                  </a:moveTo>
                  <a:lnTo>
                    <a:pt x="2643319" y="13156"/>
                  </a:lnTo>
                  <a:lnTo>
                    <a:pt x="2591064" y="6878879"/>
                  </a:lnTo>
                  <a:lnTo>
                    <a:pt x="955301" y="684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8125" y="2471738"/>
            <a:ext cx="1650365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</a:t>
            </a:r>
            <a:r>
              <a:rPr lang="en-US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4</a:t>
            </a:r>
            <a:endParaRPr lang="en-US" sz="10000" spc="600" noProof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03" name="文本框 1"/>
          <p:cNvSpPr txBox="1"/>
          <p:nvPr/>
        </p:nvSpPr>
        <p:spPr>
          <a:xfrm>
            <a:off x="3935413" y="2933700"/>
            <a:ext cx="65595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其他表达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方法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矩形 12"/>
          <p:cNvSpPr/>
          <p:nvPr>
            <p:custDataLst>
              <p:tags r:id="rId2"/>
            </p:custDataLst>
          </p:nvPr>
        </p:nvSpPr>
        <p:spPr>
          <a:xfrm>
            <a:off x="0" y="2680358"/>
            <a:ext cx="12192098" cy="2590821"/>
          </a:xfrm>
          <a:prstGeom prst="rect">
            <a:avLst/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127760" y="1412240"/>
            <a:ext cx="10050780" cy="956945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fontScale="90000"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800" b="1" spc="419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800" b="1" spc="419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4"/>
            </p:custDataLst>
          </p:nvPr>
        </p:nvSpPr>
        <p:spPr>
          <a:xfrm>
            <a:off x="1055370" y="2637790"/>
            <a:ext cx="4876800" cy="113157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局部放大图</a:t>
            </a:r>
            <a:endParaRPr lang="zh-CN" altLang="en-US" sz="1800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9525" lvl="1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en-US" altLang="zh-CN" sz="18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定义:</a:t>
            </a:r>
            <a:endParaRPr lang="en-US" altLang="zh-CN" sz="18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6744345" y="2910865"/>
            <a:ext cx="4419625" cy="2128520"/>
          </a:xfrm>
          <a:prstGeom prst="round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5370" y="3575050"/>
            <a:ext cx="49256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16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将机件上的部分结构，用大于原图形采用比例所画出的图形，称为局部放大图。局部放大图可以画成视图、剖视图、断面图，与被放大部分的表达方法无关。</a:t>
            </a:r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6168390" y="3429635"/>
            <a:ext cx="75565" cy="1224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 descr="2">
            <a:hlinkClick r:id="rId7" tooltip="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7170" y="1536700"/>
            <a:ext cx="676910" cy="70739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 animBg="1"/>
      <p:bldP spid="3" grpId="1"/>
      <p:bldP spid="5" grpId="1"/>
      <p:bldP spid="4" grpId="1" animBg="1"/>
      <p:bldP spid="2" grpId="0"/>
      <p:bldP spid="2" grpId="1"/>
      <p:bldP spid="7" grpId="0" animBg="1"/>
      <p:bldP spid="7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线形标注 3(无边框) 16"/>
          <p:cNvSpPr/>
          <p:nvPr/>
        </p:nvSpPr>
        <p:spPr>
          <a:xfrm>
            <a:off x="7247890" y="1053465"/>
            <a:ext cx="2880360" cy="5112385"/>
          </a:xfrm>
          <a:prstGeom prst="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84237"/>
              <a:gd name="adj6" fmla="val -16953"/>
              <a:gd name="adj7" fmla="val 99378"/>
              <a:gd name="adj8" fmla="val -8068"/>
            </a:avLst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>
            <p:custDataLst>
              <p:tags r:id="rId2"/>
            </p:custDataLst>
          </p:nvPr>
        </p:nvSpPr>
        <p:spPr>
          <a:xfrm>
            <a:off x="1953895" y="717550"/>
            <a:ext cx="4291965" cy="2523490"/>
          </a:xfrm>
          <a:custGeom>
            <a:avLst/>
            <a:gdLst>
              <a:gd name="connsiteX0" fmla="*/ 0 w 6528750"/>
              <a:gd name="connsiteY0" fmla="*/ 0 h 6359806"/>
              <a:gd name="connsiteX1" fmla="*/ 881853 w 6528750"/>
              <a:gd name="connsiteY1" fmla="*/ 0 h 6359806"/>
              <a:gd name="connsiteX2" fmla="*/ 1134183 w 6528750"/>
              <a:gd name="connsiteY2" fmla="*/ 435052 h 6359806"/>
              <a:gd name="connsiteX3" fmla="*/ 1386514 w 6528750"/>
              <a:gd name="connsiteY3" fmla="*/ 0 h 6359806"/>
              <a:gd name="connsiteX4" fmla="*/ 6528750 w 6528750"/>
              <a:gd name="connsiteY4" fmla="*/ 0 h 6359806"/>
              <a:gd name="connsiteX5" fmla="*/ 6528750 w 6528750"/>
              <a:gd name="connsiteY5" fmla="*/ 6359806 h 6359806"/>
              <a:gd name="connsiteX6" fmla="*/ 0 w 6528750"/>
              <a:gd name="connsiteY6" fmla="*/ 6359806 h 6359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8750" h="6359806">
                <a:moveTo>
                  <a:pt x="0" y="0"/>
                </a:moveTo>
                <a:lnTo>
                  <a:pt x="881853" y="0"/>
                </a:lnTo>
                <a:lnTo>
                  <a:pt x="1134183" y="435052"/>
                </a:lnTo>
                <a:lnTo>
                  <a:pt x="1386514" y="0"/>
                </a:lnTo>
                <a:lnTo>
                  <a:pt x="6528750" y="0"/>
                </a:lnTo>
                <a:lnTo>
                  <a:pt x="6528750" y="6359806"/>
                </a:lnTo>
                <a:lnTo>
                  <a:pt x="0" y="6359806"/>
                </a:lnTo>
                <a:close/>
              </a:path>
            </a:pathLst>
          </a:custGeom>
          <a:solidFill>
            <a:srgbClr val="2280EF"/>
          </a:solidFill>
          <a:ln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512060" y="1390015"/>
            <a:ext cx="3716655" cy="84836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2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3600" b="1" spc="2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2512060" y="2355215"/>
            <a:ext cx="1997075" cy="38989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b="1" spc="18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rPr>
              <a:t>一.局部放大图</a:t>
            </a:r>
            <a:endParaRPr lang="zh-CN" altLang="en-US" sz="1600" b="1" spc="18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7568248" y="1138555"/>
            <a:ext cx="2239645" cy="4942205"/>
          </a:xfrm>
          <a:prstGeom prst="rect">
            <a:avLst/>
          </a:prstGeom>
        </p:spPr>
        <p:txBody>
          <a:bodyPr wrap="square" anchor="ctr" anchorCtr="0">
            <a:normAutofit/>
          </a:bodyPr>
          <a:p>
            <a:pPr marL="304800" lvl="0" indent="-3048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</a:pPr>
            <a:r>
              <a:rPr lang="en-US" altLang="zh-CN" sz="1800" spc="18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画法要点:</a:t>
            </a:r>
            <a:endParaRPr lang="en-US" altLang="zh-CN" sz="1800" spc="18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15900" lvl="1" indent="-19558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zh-CN" altLang="en-US" sz="1800" spc="16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局部放大图可以画成视图、剖视图、断面图，与被放大部分的表达方法无关。</a:t>
            </a:r>
            <a:endParaRPr lang="zh-CN" altLang="en-US" sz="1800" spc="16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15900" lvl="1" indent="-19558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zh-CN" altLang="en-US" sz="1800" spc="16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局部放大图的分界线用波浪线绘制。</a:t>
            </a:r>
            <a:endParaRPr lang="zh-CN" altLang="en-US" sz="1800" spc="16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15900" lvl="1" indent="-19558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zh-CN" altLang="en-US" sz="1800" spc="16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局部放大图要尽量配置在被放大部位的附近。</a:t>
            </a:r>
            <a:endParaRPr lang="zh-CN" altLang="en-US" sz="1800" spc="16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953772" y="5943342"/>
            <a:ext cx="4291801" cy="340618"/>
          </a:xfrm>
          <a:prstGeom prst="rect">
            <a:avLst/>
          </a:prstGeom>
          <a:solidFill>
            <a:srgbClr val="2280E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17700" y="3515360"/>
            <a:ext cx="4359275" cy="2118995"/>
            <a:chOff x="8995" y="3910"/>
            <a:chExt cx="8164" cy="3968"/>
          </a:xfrm>
        </p:grpSpPr>
        <p:sp>
          <p:nvSpPr>
            <p:cNvPr id="2" name="圆角矩形 1"/>
            <p:cNvSpPr/>
            <p:nvPr/>
          </p:nvSpPr>
          <p:spPr>
            <a:xfrm>
              <a:off x="8995" y="3910"/>
              <a:ext cx="8165" cy="3969"/>
            </a:xfrm>
            <a:prstGeom prst="roundRect">
              <a:avLst/>
            </a:prstGeom>
            <a:solidFill>
              <a:srgbClr val="2280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4" name="图片 13" descr="D:\任务\八月\工作8.14\素材\8daa4dfcgy1g2q7q5l7khj20hs0s04eq.jpg8daa4dfcgy1g2q7q5l7khj20hs0s04eq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9260" y="4153"/>
              <a:ext cx="7635" cy="3483"/>
            </a:xfrm>
            <a:prstGeom prst="roundRect">
              <a:avLst/>
            </a:prstGeom>
            <a:effectLst>
              <a:outerShdw blurRad="457200" dist="50800" dir="2700000" algn="tl" rotWithShape="0">
                <a:srgbClr val="000000">
                  <a:alpha val="20000"/>
                </a:srgbClr>
              </a:outerShdw>
            </a:effectLst>
          </p:spPr>
        </p:pic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7" grpId="0" animBg="1"/>
      <p:bldP spid="8" grpId="1"/>
      <p:bldP spid="9" grpId="1"/>
      <p:bldP spid="47" grpId="1" animBg="1"/>
      <p:bldP spid="17" grpId="0" animBg="1"/>
      <p:bldP spid="10" grpId="0"/>
      <p:bldP spid="17" grpId="1" animBg="1"/>
      <p:bldP spid="10" grpId="1"/>
      <p:bldP spid="6" grpId="0" animBg="1"/>
      <p:bldP spid="6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1517650"/>
            <a:ext cx="12192000" cy="3956050"/>
          </a:xfrm>
          <a:prstGeom prst="rect">
            <a:avLst/>
          </a:prstGeom>
          <a:solidFill>
            <a:srgbClr val="2280E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19166" y="1828800"/>
            <a:ext cx="3962438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200" b="1" spc="26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4200" b="1" spc="26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5370" y="2708910"/>
            <a:ext cx="4175760" cy="2231390"/>
            <a:chOff x="1662" y="4266"/>
            <a:chExt cx="6576" cy="3514"/>
          </a:xfrm>
        </p:grpSpPr>
        <p:sp>
          <p:nvSpPr>
            <p:cNvPr id="2" name="圆角矩形 1"/>
            <p:cNvSpPr/>
            <p:nvPr/>
          </p:nvSpPr>
          <p:spPr>
            <a:xfrm>
              <a:off x="1662" y="4266"/>
              <a:ext cx="6577" cy="351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830" y="4460"/>
              <a:ext cx="6240" cy="3128"/>
            </a:xfrm>
            <a:prstGeom prst="roundRect">
              <a:avLst/>
            </a:prstGeom>
          </p:spPr>
        </p:pic>
      </p:grpSp>
      <p:sp>
        <p:nvSpPr>
          <p:cNvPr id="8" name="Title 6"/>
          <p:cNvSpPr txBox="1"/>
          <p:nvPr>
            <p:custDataLst>
              <p:tags r:id="rId6"/>
            </p:custDataLst>
          </p:nvPr>
        </p:nvSpPr>
        <p:spPr>
          <a:xfrm>
            <a:off x="5807710" y="1773555"/>
            <a:ext cx="5334000" cy="114935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55600" lvl="0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2000" spc="12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局部放大图</a:t>
            </a:r>
            <a:endParaRPr lang="zh-CN" altLang="en-US" sz="2000" spc="12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55600" lvl="1" indent="0" algn="l" fontAlgn="auto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None/>
            </a:pPr>
            <a:r>
              <a:rPr lang="en-US" altLang="zh-CN" sz="1800" spc="2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标注方法:</a:t>
            </a:r>
            <a:endParaRPr lang="zh-CN" altLang="en-US" sz="1600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5320" y="2853690"/>
            <a:ext cx="5581650" cy="2186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63855" lvl="2" indent="-36385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/>
            </a:pPr>
            <a:r>
              <a:rPr lang="zh-CN" altLang="en-US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在视图中将放大部位用细实线圈起来，并在局部放大图上方注出绘图比例。</a:t>
            </a:r>
            <a:endParaRPr lang="zh-CN" altLang="en-US" spc="18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63855" lvl="2" indent="-363855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/>
            </a:pPr>
            <a:r>
              <a:rPr lang="zh-CN" altLang="en-US" spc="18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当机件有几个需放大的部位时，必须在视图上用罗马数字顺序标记，并在局部放大图的中上方采用分数形式标注，分子注相应的罗马字母，分母注局部放大图的比例。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bldLvl="0" animBg="1"/>
      <p:bldP spid="6" grpId="1"/>
      <p:bldP spid="10" grpId="1" animBg="1"/>
      <p:bldP spid="8" grpId="0"/>
      <p:bldP spid="8" grpId="1"/>
      <p:bldP spid="4" grpId="0"/>
      <p:bldP spid="4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肋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、轮辐纵剖画法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机件上的肋、轮辐和薄壁等，若按纵向通过其结构对称平面剖切，这些结构都不画剖面符号，而用粗实线将它们与邻接部分分开。 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95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肋、轮辐纵剖画法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4190" y="2491105"/>
            <a:ext cx="4630420" cy="2961640"/>
            <a:chOff x="794" y="3923"/>
            <a:chExt cx="7292" cy="4664"/>
          </a:xfrm>
        </p:grpSpPr>
        <p:sp>
          <p:nvSpPr>
            <p:cNvPr id="2" name="圆角矩形 1"/>
            <p:cNvSpPr/>
            <p:nvPr/>
          </p:nvSpPr>
          <p:spPr>
            <a:xfrm>
              <a:off x="794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115" y="4039"/>
              <a:ext cx="4651" cy="4451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5" grpId="0"/>
      <p:bldP spid="5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机件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省略画法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为了节省绘图时间和图幅，在不致引起误解时，对称结构的视图可只画一半，并在对称中心线的两端画出两条与其垂直的平行细实线(对称符号)。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3195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对称机件省略画法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1180" y="2491105"/>
            <a:ext cx="4631055" cy="2961640"/>
            <a:chOff x="868" y="3245"/>
            <a:chExt cx="9752" cy="6236"/>
          </a:xfrm>
        </p:grpSpPr>
        <p:sp>
          <p:nvSpPr>
            <p:cNvPr id="8" name="圆角矩形 7"/>
            <p:cNvSpPr/>
            <p:nvPr/>
          </p:nvSpPr>
          <p:spPr>
            <a:xfrm>
              <a:off x="868" y="3245"/>
              <a:ext cx="9752" cy="623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1064" y="3477"/>
              <a:ext cx="9360" cy="5774"/>
            </a:xfrm>
            <a:prstGeom prst="roundRect">
              <a:avLst/>
            </a:prstGeom>
          </p:spPr>
        </p:pic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5" grpId="0"/>
      <p:bldP spid="5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对称局部视图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机件上对称结构的局部视图，如果与原视图按投影关系配置，可不标注。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对称局部视图简化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5" y="4733"/>
              <a:ext cx="6921" cy="3045"/>
            </a:xfrm>
            <a:prstGeom prst="roundRect">
              <a:avLst/>
            </a:prstGeom>
          </p:spPr>
        </p:pic>
      </p:grpSp>
      <p:pic>
        <p:nvPicPr>
          <p:cNvPr id="5" name="图片 4" descr="2">
            <a:hlinkClick r:id="rId7" tooltip="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95550" y="764540"/>
            <a:ext cx="601345" cy="62865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相同结构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省略画法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当机件具有相同结构(如齿、槽等)并按一定规律分布时，只需画出几个完整的结构，其余用细实线连接，但是必须注明该结构的总数。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相同结构省略画法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9" y="4283"/>
              <a:ext cx="6851" cy="3946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成规律分布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孔省略画法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机件上若干直径相同且成规律分布的孔，可以仅画出一个或少量几个，其余只需用细点画线表示其中心位置。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成规律分布孔省略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95" y="5060"/>
              <a:ext cx="6855" cy="2185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较长机件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较长的机件(如轴、杆、型材、连杆等)沿长度方向的形状不变或按一定规律变化时，可断开后缩短绘制。长度方向尺寸必须标注实际长度。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较长机件简化画法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1" y="5048"/>
              <a:ext cx="6988" cy="2415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cxnSp>
        <p:nvCxnSpPr>
          <p:cNvPr id="3" name="直接连接符 2"/>
          <p:cNvCxnSpPr/>
          <p:nvPr>
            <p:custDataLst>
              <p:tags r:id="rId2"/>
            </p:custDataLst>
          </p:nvPr>
        </p:nvCxnSpPr>
        <p:spPr>
          <a:xfrm flipH="1">
            <a:off x="6153150" y="6389370"/>
            <a:ext cx="6038850" cy="317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6096000" y="6337300"/>
            <a:ext cx="106045" cy="106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025525" y="4895850"/>
            <a:ext cx="1219200" cy="1219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0" name="剪去单角的矩形 4"/>
          <p:cNvSpPr/>
          <p:nvPr>
            <p:custDataLst>
              <p:tags r:id="rId5"/>
            </p:custDataLst>
          </p:nvPr>
        </p:nvSpPr>
        <p:spPr>
          <a:xfrm>
            <a:off x="1372235" y="1066852"/>
            <a:ext cx="4724396" cy="4724399"/>
          </a:xfrm>
          <a:custGeom>
            <a:avLst/>
            <a:gdLst>
              <a:gd name="connsiteX0" fmla="*/ 4724396 w 4724396"/>
              <a:gd name="connsiteY0" fmla="*/ 0 h 4724399"/>
              <a:gd name="connsiteX1" fmla="*/ 4724394 w 4724396"/>
              <a:gd name="connsiteY1" fmla="*/ 4724399 h 4724399"/>
              <a:gd name="connsiteX2" fmla="*/ 551903 w 4724396"/>
              <a:gd name="connsiteY2" fmla="*/ 4724398 h 4724399"/>
              <a:gd name="connsiteX3" fmla="*/ 0 w 4724396"/>
              <a:gd name="connsiteY3" fmla="*/ 4172494 h 4724399"/>
              <a:gd name="connsiteX4" fmla="*/ 2 w 4724396"/>
              <a:gd name="connsiteY4" fmla="*/ 5 h 4724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24396" h="4724399">
                <a:moveTo>
                  <a:pt x="4724396" y="0"/>
                </a:moveTo>
                <a:lnTo>
                  <a:pt x="4724394" y="4724399"/>
                </a:lnTo>
                <a:lnTo>
                  <a:pt x="551903" y="4724398"/>
                </a:lnTo>
                <a:lnTo>
                  <a:pt x="0" y="4172494"/>
                </a:lnTo>
                <a:lnTo>
                  <a:pt x="2" y="5"/>
                </a:lnTo>
                <a:close/>
              </a:path>
            </a:pathLst>
          </a:cu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828815" y="1676509"/>
            <a:ext cx="3810025" cy="1066686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b="1" spc="44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6000" b="1" spc="44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Title 6"/>
          <p:cNvSpPr txBox="1"/>
          <p:nvPr>
            <p:custDataLst>
              <p:tags r:id="rId7"/>
            </p:custDataLst>
          </p:nvPr>
        </p:nvSpPr>
        <p:spPr>
          <a:xfrm>
            <a:off x="1829450" y="3048003"/>
            <a:ext cx="3809390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000" b="1" i="0" spc="1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一.基本视图</a:t>
            </a:r>
            <a:endParaRPr kumimoji="0" lang="zh-CN" altLang="en-US" sz="3000" b="1" i="0" spc="1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Title 6"/>
          <p:cNvSpPr txBox="1"/>
          <p:nvPr>
            <p:custDataLst>
              <p:tags r:id="rId8"/>
            </p:custDataLst>
          </p:nvPr>
        </p:nvSpPr>
        <p:spPr>
          <a:xfrm>
            <a:off x="1828815" y="3648712"/>
            <a:ext cx="3809371" cy="15633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16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物体向基本投影面投射所得的视图为基本视图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 startAt="3"/>
            </a:pPr>
            <a:r>
              <a:rPr lang="en-US" altLang="zh-CN" sz="2200" spc="14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投影面展开</a:t>
            </a:r>
            <a:endParaRPr lang="en-US" altLang="zh-CN" sz="2200" spc="14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96000" y="1557020"/>
            <a:ext cx="4947920" cy="3743960"/>
            <a:chOff x="9537" y="2452"/>
            <a:chExt cx="7792" cy="5896"/>
          </a:xfrm>
        </p:grpSpPr>
        <p:sp>
          <p:nvSpPr>
            <p:cNvPr id="2" name="矩形 1"/>
            <p:cNvSpPr/>
            <p:nvPr/>
          </p:nvSpPr>
          <p:spPr>
            <a:xfrm>
              <a:off x="9537" y="2452"/>
              <a:ext cx="7793" cy="5896"/>
            </a:xfrm>
            <a:prstGeom prst="rect">
              <a:avLst/>
            </a:prstGeom>
            <a:solidFill>
              <a:srgbClr val="2280EF">
                <a:alpha val="5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 rotWithShape="1">
            <a:blip r:embed="rId10"/>
            <a:srcRect/>
            <a:stretch>
              <a:fillRect/>
            </a:stretch>
          </p:blipFill>
          <p:spPr>
            <a:xfrm>
              <a:off x="9713" y="2678"/>
              <a:ext cx="7440" cy="5444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7440" h="7440">
                  <a:moveTo>
                    <a:pt x="0" y="0"/>
                  </a:moveTo>
                  <a:lnTo>
                    <a:pt x="7440" y="0"/>
                  </a:lnTo>
                  <a:lnTo>
                    <a:pt x="7440" y="7440"/>
                  </a:lnTo>
                  <a:lnTo>
                    <a:pt x="0" y="7440"/>
                  </a:lnTo>
                  <a:lnTo>
                    <a:pt x="0" y="0"/>
                  </a:lnTo>
                  <a:close/>
                </a:path>
              </a:pathLst>
            </a:custGeom>
          </p:spPr>
        </p:pic>
      </p:grp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" grpId="0" animBg="1"/>
      <p:bldP spid="6" grpId="0"/>
      <p:bldP spid="460" grpId="1" animBg="1"/>
      <p:bldP spid="6" grpId="1"/>
      <p:bldP spid="8" grpId="0"/>
      <p:bldP spid="8" grpId="1"/>
      <p:bldP spid="14" grpId="0"/>
      <p:bldP spid="1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均布肋轮辐孔规定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当机件回转体上均匀分布的肋、轮辐、孔等结构不处在剖切平面上时，可将这些结构旋转到剖切平面上画出。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均布肋轮辐孔规定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3" y="4274"/>
              <a:ext cx="6903" cy="3964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614170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611120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回转体上平面规定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当回转体机件上的平面在图形中不能充分表示时，可用两条相交的细实线(称为平面符号)表示这些平面。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回转体上平面规定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47" y="4493"/>
              <a:ext cx="6936" cy="3351"/>
            </a:xfrm>
            <a:prstGeom prst="roundRect">
              <a:avLst/>
            </a:prstGeom>
          </p:spPr>
        </p:pic>
      </p:grpSp>
      <p:pic>
        <p:nvPicPr>
          <p:cNvPr id="3" name="图片 2" descr="2">
            <a:hlinkClick r:id="rId7" tooltip="" action="ppaction://hlinkfile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51405" y="836930"/>
            <a:ext cx="601345" cy="62865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376545" y="1417320"/>
            <a:ext cx="6500495" cy="4231640"/>
          </a:xfrm>
          <a:prstGeom prst="roundRect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 flipV="1">
            <a:off x="6476402" y="1327158"/>
            <a:ext cx="381003" cy="76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itle 6"/>
          <p:cNvSpPr txBox="1"/>
          <p:nvPr>
            <p:custDataLst>
              <p:tags r:id="rId3"/>
            </p:custDataLst>
          </p:nvPr>
        </p:nvSpPr>
        <p:spPr>
          <a:xfrm>
            <a:off x="6395085" y="1829435"/>
            <a:ext cx="4404995" cy="92646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800" b="1" i="0" spc="220" noProof="0">
                <a:ln w="3175">
                  <a:noFill/>
                  <a:prstDash val="dash"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二.简化画法</a:t>
            </a:r>
            <a:endParaRPr kumimoji="0" lang="zh-CN" altLang="en-US" sz="3800" b="1" i="0" spc="220" noProof="0">
              <a:ln w="3175">
                <a:noFill/>
                <a:prstDash val="dash"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Title 6"/>
          <p:cNvSpPr txBox="1"/>
          <p:nvPr>
            <p:custDataLst>
              <p:tags r:id="rId4"/>
            </p:custDataLst>
          </p:nvPr>
        </p:nvSpPr>
        <p:spPr>
          <a:xfrm>
            <a:off x="5819775" y="2826385"/>
            <a:ext cx="5623560" cy="268668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11430" lvl="0" indent="127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简化画法包括:规定画法、省略画法和示意画法等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9080" lvl="0" indent="-24765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机件滚花示意画法</a:t>
            </a: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l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altLang="zh-CN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1800" spc="200">
                <a:ln w="3175">
                  <a:noFill/>
                  <a:prstDash val="dash"/>
                </a:ln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机件上的滚花结构，一般采用在轮廓附近用细实线局部画出的方法表示。</a:t>
            </a: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algn="ctr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</a:pPr>
            <a:endParaRPr lang="zh-CN" altLang="en-US" sz="1800" spc="200">
              <a:ln w="3175">
                <a:noFill/>
                <a:prstDash val="dash"/>
              </a:ln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608955" y="1398913"/>
            <a:ext cx="5334000" cy="97155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5200" b="1" spc="36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其他表达方法</a:t>
            </a:r>
            <a:endParaRPr lang="zh-CN" altLang="en-US" sz="5200" b="1" spc="36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88440" y="5591175"/>
            <a:ext cx="2303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pc="200">
                <a:ln w="3175">
                  <a:noFill/>
                  <a:prstDash val="dash"/>
                </a:ln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机件滚花示意画法</a:t>
            </a:r>
            <a:endParaRPr lang="zh-CN" altLang="en-US" b="1" spc="200">
              <a:ln w="3175">
                <a:noFill/>
                <a:prstDash val="dash"/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51180" y="2491105"/>
            <a:ext cx="4630420" cy="2961640"/>
            <a:chOff x="868" y="3923"/>
            <a:chExt cx="7292" cy="4664"/>
          </a:xfrm>
        </p:grpSpPr>
        <p:sp>
          <p:nvSpPr>
            <p:cNvPr id="8" name="圆角矩形 7"/>
            <p:cNvSpPr/>
            <p:nvPr/>
          </p:nvSpPr>
          <p:spPr>
            <a:xfrm>
              <a:off x="868" y="3923"/>
              <a:ext cx="7293" cy="46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130" y="4833"/>
              <a:ext cx="6768" cy="2726"/>
            </a:xfrm>
            <a:prstGeom prst="roundRect">
              <a:avLst/>
            </a:prstGeom>
          </p:spPr>
        </p:pic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/>
      <p:bldP spid="20" grpId="0"/>
      <p:bldP spid="4" grpId="1" animBg="1"/>
      <p:bldP spid="18" grpId="1"/>
      <p:bldP spid="20" grpId="1"/>
      <p:bldP spid="19" grpId="0"/>
      <p:bldP spid="19" grpId="1"/>
      <p:bldP spid="7" grpId="0"/>
      <p:bldP spid="7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249363" y="1974850"/>
            <a:ext cx="9693275" cy="2749550"/>
            <a:chOff x="1249688" y="1640089"/>
            <a:chExt cx="9692625" cy="3320231"/>
          </a:xfrm>
        </p:grpSpPr>
        <p:sp>
          <p:nvSpPr>
            <p:cNvPr id="10" name="矩形 9"/>
            <p:cNvSpPr/>
            <p:nvPr/>
          </p:nvSpPr>
          <p:spPr>
            <a:xfrm>
              <a:off x="1315909" y="1652789"/>
              <a:ext cx="9626404" cy="32894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63500" dir="3900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en-US" altLang="zh-CN" sz="4000" b="1" strike="noStrike" spc="300" noProof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PT Sans" pitchFamily="34" charset="0"/>
              </a:endParaRPr>
            </a:p>
          </p:txBody>
        </p:sp>
        <p:sp>
          <p:nvSpPr>
            <p:cNvPr id="11" name="矩形 5"/>
            <p:cNvSpPr/>
            <p:nvPr/>
          </p:nvSpPr>
          <p:spPr>
            <a:xfrm flipH="1">
              <a:off x="1249688" y="1640089"/>
              <a:ext cx="2478556" cy="3320231"/>
            </a:xfrm>
            <a:custGeom>
              <a:avLst/>
              <a:gdLst>
                <a:gd name="connsiteX0" fmla="*/ 0 w 2487561"/>
                <a:gd name="connsiteY0" fmla="*/ 0 h 6858000"/>
                <a:gd name="connsiteX1" fmla="*/ 2487561 w 2487561"/>
                <a:gd name="connsiteY1" fmla="*/ 0 h 6858000"/>
                <a:gd name="connsiteX2" fmla="*/ 2487561 w 2487561"/>
                <a:gd name="connsiteY2" fmla="*/ 6858000 h 6858000"/>
                <a:gd name="connsiteX3" fmla="*/ 0 w 2487561"/>
                <a:gd name="connsiteY3" fmla="*/ 6858000 h 6858000"/>
                <a:gd name="connsiteX4" fmla="*/ 0 w 2487561"/>
                <a:gd name="connsiteY4" fmla="*/ 0 h 6858000"/>
                <a:gd name="connsiteX0-1" fmla="*/ 1238865 w 3726426"/>
                <a:gd name="connsiteY0-2" fmla="*/ 0 h 6858000"/>
                <a:gd name="connsiteX1-3" fmla="*/ 3726426 w 3726426"/>
                <a:gd name="connsiteY1-4" fmla="*/ 0 h 6858000"/>
                <a:gd name="connsiteX2-5" fmla="*/ 3726426 w 3726426"/>
                <a:gd name="connsiteY2-6" fmla="*/ 6858000 h 6858000"/>
                <a:gd name="connsiteX3-7" fmla="*/ 0 w 3726426"/>
                <a:gd name="connsiteY3-8" fmla="*/ 6740013 h 6858000"/>
                <a:gd name="connsiteX4-9" fmla="*/ 1238865 w 3726426"/>
                <a:gd name="connsiteY4-10" fmla="*/ 0 h 6858000"/>
                <a:gd name="connsiteX0-11" fmla="*/ 1238865 w 3726426"/>
                <a:gd name="connsiteY0-12" fmla="*/ 0 h 6799943"/>
                <a:gd name="connsiteX1-13" fmla="*/ 3726426 w 3726426"/>
                <a:gd name="connsiteY1-14" fmla="*/ 0 h 6799943"/>
                <a:gd name="connsiteX2-15" fmla="*/ 3653855 w 3726426"/>
                <a:gd name="connsiteY2-16" fmla="*/ 6799943 h 6799943"/>
                <a:gd name="connsiteX3-17" fmla="*/ 0 w 3726426"/>
                <a:gd name="connsiteY3-18" fmla="*/ 6740013 h 6799943"/>
                <a:gd name="connsiteX4-19" fmla="*/ 1238865 w 3726426"/>
                <a:gd name="connsiteY4-20" fmla="*/ 0 h 6799943"/>
                <a:gd name="connsiteX0-21" fmla="*/ 2701643 w 3726426"/>
                <a:gd name="connsiteY0-22" fmla="*/ 907762 h 6799943"/>
                <a:gd name="connsiteX1-23" fmla="*/ 3726426 w 3726426"/>
                <a:gd name="connsiteY1-24" fmla="*/ 0 h 6799943"/>
                <a:gd name="connsiteX2-25" fmla="*/ 3653855 w 3726426"/>
                <a:gd name="connsiteY2-26" fmla="*/ 6799943 h 6799943"/>
                <a:gd name="connsiteX3-27" fmla="*/ 0 w 3726426"/>
                <a:gd name="connsiteY3-28" fmla="*/ 6740013 h 6799943"/>
                <a:gd name="connsiteX4-29" fmla="*/ 2701643 w 3726426"/>
                <a:gd name="connsiteY4-30" fmla="*/ 907762 h 6799943"/>
                <a:gd name="connsiteX0-31" fmla="*/ 1096651 w 3726426"/>
                <a:gd name="connsiteY0-32" fmla="*/ 78936 h 6799943"/>
                <a:gd name="connsiteX1-33" fmla="*/ 3726426 w 3726426"/>
                <a:gd name="connsiteY1-34" fmla="*/ 0 h 6799943"/>
                <a:gd name="connsiteX2-35" fmla="*/ 3653855 w 3726426"/>
                <a:gd name="connsiteY2-36" fmla="*/ 6799943 h 6799943"/>
                <a:gd name="connsiteX3-37" fmla="*/ 0 w 3726426"/>
                <a:gd name="connsiteY3-38" fmla="*/ 6740013 h 6799943"/>
                <a:gd name="connsiteX4-39" fmla="*/ 1096651 w 3726426"/>
                <a:gd name="connsiteY4-40" fmla="*/ 78936 h 6799943"/>
                <a:gd name="connsiteX0-41" fmla="*/ 0 w 2629775"/>
                <a:gd name="connsiteY0-42" fmla="*/ 78936 h 6897886"/>
                <a:gd name="connsiteX1-43" fmla="*/ 2629775 w 2629775"/>
                <a:gd name="connsiteY1-44" fmla="*/ 0 h 6897886"/>
                <a:gd name="connsiteX2-45" fmla="*/ 2557204 w 2629775"/>
                <a:gd name="connsiteY2-46" fmla="*/ 6799943 h 6897886"/>
                <a:gd name="connsiteX3-47" fmla="*/ 934985 w 2629775"/>
                <a:gd name="connsiteY3-48" fmla="*/ 6897886 h 6897886"/>
                <a:gd name="connsiteX4-49" fmla="*/ 0 w 2629775"/>
                <a:gd name="connsiteY4-50" fmla="*/ 78936 h 6897886"/>
                <a:gd name="connsiteX0-51" fmla="*/ 0 w 2623003"/>
                <a:gd name="connsiteY0-52" fmla="*/ 13156 h 6832106"/>
                <a:gd name="connsiteX1-53" fmla="*/ 2623003 w 2623003"/>
                <a:gd name="connsiteY1-54" fmla="*/ 0 h 6832106"/>
                <a:gd name="connsiteX2-55" fmla="*/ 2557204 w 2623003"/>
                <a:gd name="connsiteY2-56" fmla="*/ 6734163 h 6832106"/>
                <a:gd name="connsiteX3-57" fmla="*/ 934985 w 2623003"/>
                <a:gd name="connsiteY3-58" fmla="*/ 6832106 h 6832106"/>
                <a:gd name="connsiteX4-59" fmla="*/ 0 w 2623003"/>
                <a:gd name="connsiteY4-60" fmla="*/ 13156 h 6832106"/>
                <a:gd name="connsiteX0-61" fmla="*/ 0 w 2643319"/>
                <a:gd name="connsiteY0-62" fmla="*/ 0 h 6845262"/>
                <a:gd name="connsiteX1-63" fmla="*/ 2643319 w 2643319"/>
                <a:gd name="connsiteY1-64" fmla="*/ 13156 h 6845262"/>
                <a:gd name="connsiteX2-65" fmla="*/ 2577520 w 2643319"/>
                <a:gd name="connsiteY2-66" fmla="*/ 6747319 h 6845262"/>
                <a:gd name="connsiteX3-67" fmla="*/ 955301 w 2643319"/>
                <a:gd name="connsiteY3-68" fmla="*/ 6845262 h 6845262"/>
                <a:gd name="connsiteX4-69" fmla="*/ 0 w 2643319"/>
                <a:gd name="connsiteY4-70" fmla="*/ 0 h 6845262"/>
                <a:gd name="connsiteX0-71" fmla="*/ 0 w 2643319"/>
                <a:gd name="connsiteY0-72" fmla="*/ 0 h 6878879"/>
                <a:gd name="connsiteX1-73" fmla="*/ 2643319 w 2643319"/>
                <a:gd name="connsiteY1-74" fmla="*/ 13156 h 6878879"/>
                <a:gd name="connsiteX2-75" fmla="*/ 2591064 w 2643319"/>
                <a:gd name="connsiteY2-76" fmla="*/ 6878879 h 6878879"/>
                <a:gd name="connsiteX3-77" fmla="*/ 955301 w 2643319"/>
                <a:gd name="connsiteY3-78" fmla="*/ 6845262 h 6878879"/>
                <a:gd name="connsiteX4-79" fmla="*/ 0 w 2643319"/>
                <a:gd name="connsiteY4-80" fmla="*/ 0 h 68788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643319" h="6878879">
                  <a:moveTo>
                    <a:pt x="0" y="0"/>
                  </a:moveTo>
                  <a:lnTo>
                    <a:pt x="2643319" y="13156"/>
                  </a:lnTo>
                  <a:lnTo>
                    <a:pt x="2591064" y="6878879"/>
                  </a:lnTo>
                  <a:lnTo>
                    <a:pt x="955301" y="68452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280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8125" y="2471738"/>
            <a:ext cx="1697355" cy="16300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0</a:t>
            </a:r>
            <a:r>
              <a:rPr lang="en-US" sz="10000" spc="600" noProof="1" dirty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sz="10000" spc="600" noProof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03" name="文本框 1"/>
          <p:cNvSpPr txBox="1"/>
          <p:nvPr/>
        </p:nvSpPr>
        <p:spPr>
          <a:xfrm>
            <a:off x="3491865" y="2933700"/>
            <a:ext cx="72593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常用表达方法综合应用实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例</a:t>
            </a:r>
            <a:endParaRPr lang="zh-CN" altLang="en-US" sz="4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09600" y="1559270"/>
            <a:ext cx="5073015" cy="373951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00" h="6960">
                <a:moveTo>
                  <a:pt x="0" y="0"/>
                </a:moveTo>
                <a:lnTo>
                  <a:pt x="7200" y="0"/>
                </a:lnTo>
                <a:lnTo>
                  <a:pt x="7200" y="6960"/>
                </a:lnTo>
                <a:lnTo>
                  <a:pt x="0" y="696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445885" y="2421256"/>
            <a:ext cx="4876800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b="1" spc="3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常用表达方法综合应用实例</a:t>
            </a:r>
            <a:endParaRPr lang="zh-CN" altLang="en-US" sz="4600" b="1" spc="3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5"/>
            </p:custDataLst>
          </p:nvPr>
        </p:nvSpPr>
        <p:spPr>
          <a:xfrm>
            <a:off x="6445885" y="4076066"/>
            <a:ext cx="4876800" cy="78231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蜗杆减速箱的表达方案</a:t>
            </a:r>
            <a:endParaRPr lang="zh-CN" altLang="en-US" sz="1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35000" lvl="1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分析视图</a:t>
            </a:r>
            <a:endParaRPr lang="en-US" altLang="zh-CN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10"/>
          <p:cNvSpPr/>
          <p:nvPr>
            <p:custDataLst>
              <p:tags r:id="rId6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7"/>
            </p:custDataLst>
          </p:nvPr>
        </p:nvSpPr>
        <p:spPr>
          <a:xfrm>
            <a:off x="10363283" y="1605297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2">
            <a:hlinkClick r:id="rId8" tooltip="" action="ppaction://hlinkfile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6225" y="1557020"/>
            <a:ext cx="601345" cy="62865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  <p:bldP spid="3" grpId="0" animBg="1"/>
      <p:bldP spid="8" grpId="1"/>
      <p:bldP spid="5" grpId="1" animBg="1"/>
      <p:bldP spid="3" grpId="1" animBg="1"/>
      <p:bldP spid="9" grpId="0"/>
      <p:bldP spid="9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445885" y="2214881"/>
            <a:ext cx="4876800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b="1" spc="3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常用表达方法综合应用实例</a:t>
            </a:r>
            <a:endParaRPr lang="zh-CN" altLang="en-US" sz="4600" b="1" spc="3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6445885" y="3860800"/>
            <a:ext cx="48768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蜗杆减速箱的表达方案</a:t>
            </a:r>
            <a:endParaRPr lang="zh-CN" altLang="en-US" sz="1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分部分、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想形状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15950" lvl="1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壳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10"/>
          <p:cNvSpPr/>
          <p:nvPr>
            <p:custDataLst>
              <p:tags r:id="rId4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5"/>
            </p:custDataLst>
          </p:nvPr>
        </p:nvSpPr>
        <p:spPr>
          <a:xfrm>
            <a:off x="10363283" y="1605297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570" y="1629410"/>
            <a:ext cx="4899025" cy="359981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3" grpId="0" bldLvl="0" animBg="1"/>
      <p:bldP spid="8" grpId="1"/>
      <p:bldP spid="5" grpId="1" animBg="1"/>
      <p:bldP spid="3" grpId="1" animBg="1"/>
      <p:bldP spid="9" grpId="0"/>
      <p:bldP spid="9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445885" y="2214881"/>
            <a:ext cx="4876800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b="1" spc="3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常用表达方法综合应用实例</a:t>
            </a:r>
            <a:endParaRPr lang="zh-CN" altLang="en-US" sz="4600" b="1" spc="3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6445885" y="3860800"/>
            <a:ext cx="48768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蜗杆减速箱的表达方案</a:t>
            </a:r>
            <a:endParaRPr lang="zh-CN" altLang="en-US" sz="1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分部分、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想形状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15950" lvl="1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底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板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10"/>
          <p:cNvSpPr/>
          <p:nvPr>
            <p:custDataLst>
              <p:tags r:id="rId4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5"/>
            </p:custDataLst>
          </p:nvPr>
        </p:nvSpPr>
        <p:spPr>
          <a:xfrm>
            <a:off x="10363283" y="1605297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570" y="1484630"/>
            <a:ext cx="5104765" cy="378015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3" grpId="0" bldLvl="0" animBg="1"/>
      <p:bldP spid="8" grpId="1"/>
      <p:bldP spid="5" grpId="1" animBg="1"/>
      <p:bldP spid="3" grpId="1" animBg="1"/>
      <p:bldP spid="9" grpId="0"/>
      <p:bldP spid="9" grpId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445885" y="2214881"/>
            <a:ext cx="4876800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b="1" spc="3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常用表达方法综合应用实例</a:t>
            </a:r>
            <a:endParaRPr lang="zh-CN" altLang="en-US" sz="4600" b="1" spc="3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6445885" y="3860800"/>
            <a:ext cx="48768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蜗杆减速箱的表达方案</a:t>
            </a:r>
            <a:endParaRPr lang="zh-CN" altLang="en-US" sz="1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分部分、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想形状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15950" lvl="1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支撑板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10"/>
          <p:cNvSpPr/>
          <p:nvPr>
            <p:custDataLst>
              <p:tags r:id="rId4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5"/>
            </p:custDataLst>
          </p:nvPr>
        </p:nvSpPr>
        <p:spPr>
          <a:xfrm>
            <a:off x="10363283" y="1605297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570" y="1772920"/>
            <a:ext cx="4782820" cy="346837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3" grpId="0" bldLvl="0" animBg="1"/>
      <p:bldP spid="8" grpId="1"/>
      <p:bldP spid="5" grpId="1" animBg="1"/>
      <p:bldP spid="3" grpId="1" animBg="1"/>
      <p:bldP spid="9" grpId="0"/>
      <p:bldP spid="9" grpId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445885" y="2214881"/>
            <a:ext cx="4876800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b="1" spc="3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常用表达方法综合应用实例</a:t>
            </a:r>
            <a:endParaRPr lang="zh-CN" altLang="en-US" sz="4600" b="1" spc="3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6445885" y="3860800"/>
            <a:ext cx="48768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蜗杆减速箱的表达方案</a:t>
            </a:r>
            <a:endParaRPr lang="zh-CN" altLang="en-US" sz="1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分部分、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想形状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15950" lvl="1" indent="-28575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•"/>
            </a:pP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肋板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10"/>
          <p:cNvSpPr/>
          <p:nvPr>
            <p:custDataLst>
              <p:tags r:id="rId4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5"/>
            </p:custDataLst>
          </p:nvPr>
        </p:nvSpPr>
        <p:spPr>
          <a:xfrm>
            <a:off x="10363283" y="1605297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570" y="1557020"/>
            <a:ext cx="5205730" cy="37769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3" grpId="0" bldLvl="0" animBg="1"/>
      <p:bldP spid="8" grpId="1"/>
      <p:bldP spid="5" grpId="1" animBg="1"/>
      <p:bldP spid="3" grpId="1" animBg="1"/>
      <p:bldP spid="9" grpId="0"/>
      <p:bldP spid="9" grpId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445885" y="2214881"/>
            <a:ext cx="4876800" cy="1493520"/>
          </a:xfrm>
          <a:prstGeom prst="rect">
            <a:avLst/>
          </a:prstGeom>
          <a:noFill/>
        </p:spPr>
        <p:txBody>
          <a:bodyPr wrap="square" lIns="63500" tIns="25400" rIns="63500" bIns="25400" rtlCol="0" anchor="b" anchorCtr="0">
            <a:normAutofit lnSpcReduction="10000"/>
            <a:scene3d>
              <a:camera prst="orthographicFront"/>
              <a:lightRig rig="threePt" dir="t"/>
            </a:scene3d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600" b="1" spc="3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常用表达方法综合应用实例</a:t>
            </a:r>
            <a:endParaRPr lang="zh-CN" altLang="en-US" sz="4600" b="1" spc="30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Title 6"/>
          <p:cNvSpPr txBox="1"/>
          <p:nvPr>
            <p:custDataLst>
              <p:tags r:id="rId3"/>
            </p:custDataLst>
          </p:nvPr>
        </p:nvSpPr>
        <p:spPr>
          <a:xfrm>
            <a:off x="6445885" y="3860800"/>
            <a:ext cx="4876800" cy="158559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30200" lvl="0" indent="-3302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1800" spc="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蜗杆减速箱的表达方案</a:t>
            </a:r>
            <a:endParaRPr lang="zh-CN" altLang="en-US" sz="1800" spc="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0200" lvl="1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</a:pPr>
            <a:r>
              <a:rPr lang="en-US" altLang="zh-CN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综合起来想</a:t>
            </a:r>
            <a:r>
              <a:rPr lang="zh-CN" altLang="en-US" sz="1600" spc="18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</a:t>
            </a:r>
            <a:endParaRPr lang="zh-CN" altLang="en-US" sz="1600" spc="18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矩形 10"/>
          <p:cNvSpPr/>
          <p:nvPr>
            <p:custDataLst>
              <p:tags r:id="rId4"/>
            </p:custDataLst>
          </p:nvPr>
        </p:nvSpPr>
        <p:spPr>
          <a:xfrm>
            <a:off x="609605" y="1219210"/>
            <a:ext cx="10972888" cy="4419635"/>
          </a:xfrm>
          <a:prstGeom prst="rect">
            <a:avLst/>
          </a:prstGeom>
          <a:noFill/>
          <a:ln w="44450">
            <a:solidFill>
              <a:srgbClr val="2280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十字形 1"/>
          <p:cNvSpPr/>
          <p:nvPr>
            <p:custDataLst>
              <p:tags r:id="rId5"/>
            </p:custDataLst>
          </p:nvPr>
        </p:nvSpPr>
        <p:spPr>
          <a:xfrm>
            <a:off x="10363283" y="1605297"/>
            <a:ext cx="457204" cy="457204"/>
          </a:xfrm>
          <a:prstGeom prst="plus">
            <a:avLst>
              <a:gd name="adj" fmla="val 34802"/>
            </a:avLst>
          </a:prstGeom>
          <a:solidFill>
            <a:srgbClr val="2280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570" y="1700530"/>
            <a:ext cx="4614545" cy="34258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bldLvl="0" animBg="1"/>
      <p:bldP spid="3" grpId="0" bldLvl="0" animBg="1"/>
      <p:bldP spid="8" grpId="1"/>
      <p:bldP spid="5" grpId="1" animBg="1"/>
      <p:bldP spid="3" grpId="1" animBg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" name="矩形 10"/>
          <p:cNvSpPr/>
          <p:nvPr>
            <p:custDataLst>
              <p:tags r:id="rId2"/>
            </p:custDataLst>
          </p:nvPr>
        </p:nvSpPr>
        <p:spPr>
          <a:xfrm>
            <a:off x="457181" y="1676413"/>
            <a:ext cx="11277690" cy="4572036"/>
          </a:xfrm>
          <a:prstGeom prst="rect">
            <a:avLst/>
          </a:prstGeom>
          <a:solidFill>
            <a:srgbClr val="2280EF"/>
          </a:solidFill>
          <a:ln>
            <a:noFill/>
          </a:ln>
          <a:effectLst>
            <a:outerShdw blurRad="292100" dir="5400000" sx="101000" sy="101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609562" y="896625"/>
            <a:ext cx="10972876" cy="685800"/>
          </a:xfrm>
          <a:prstGeom prst="rect">
            <a:avLst/>
          </a:prstGeom>
          <a:noFill/>
        </p:spPr>
        <p:txBody>
          <a:bodyPr wrap="square" lIns="63500" tIns="25400" rIns="63500" bIns="25400" rtlCol="0" anchor="t" anchorCtr="0">
            <a:normAutofit/>
            <a:scene3d>
              <a:camera prst="orthographicFront"/>
              <a:lightRig rig="threePt" dir="t"/>
            </a:scene3d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800" b="1" spc="22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800" b="1" spc="22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95325" y="1988820"/>
            <a:ext cx="5831840" cy="3959860"/>
            <a:chOff x="1095" y="3132"/>
            <a:chExt cx="9184" cy="6236"/>
          </a:xfrm>
          <a:effectLst>
            <a:outerShdw dist="50800" dir="5400000" algn="ctr" rotWithShape="0">
              <a:schemeClr val="tx1">
                <a:alpha val="27000"/>
              </a:schemeClr>
            </a:outerShdw>
          </a:effectLst>
        </p:grpSpPr>
        <p:sp>
          <p:nvSpPr>
            <p:cNvPr id="2" name="圆角矩形 1"/>
            <p:cNvSpPr/>
            <p:nvPr/>
          </p:nvSpPr>
          <p:spPr>
            <a:xfrm>
              <a:off x="1095" y="3132"/>
              <a:ext cx="9185" cy="623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78" y="3291"/>
              <a:ext cx="8820" cy="5919"/>
            </a:xfrm>
            <a:prstGeom prst="roundRect">
              <a:avLst/>
            </a:prstGeom>
          </p:spPr>
        </p:pic>
      </p:grpSp>
      <p:sp>
        <p:nvSpPr>
          <p:cNvPr id="15" name="Title 6"/>
          <p:cNvSpPr txBox="1"/>
          <p:nvPr>
            <p:custDataLst>
              <p:tags r:id="rId6"/>
            </p:custDataLst>
          </p:nvPr>
        </p:nvSpPr>
        <p:spPr>
          <a:xfrm>
            <a:off x="6887845" y="1702435"/>
            <a:ext cx="4762500" cy="236982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6400" lvl="0" indent="-406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/>
            </a:pPr>
            <a:r>
              <a:rPr lang="zh-CN" altLang="en-US" sz="2400" spc="16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基本视图</a:t>
            </a:r>
            <a:endParaRPr lang="zh-CN" altLang="en-US" sz="2400" spc="16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物体向基本投影面投射所得的视图为基本视图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87845" y="3646805"/>
            <a:ext cx="3781425" cy="2022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143000" lvl="2" indent="-3556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circleNumDbPlain" startAt="4"/>
            </a:pPr>
            <a:r>
              <a:rPr lang="en-US" altLang="zh-CN" sz="2200" spc="10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配置与投影规律</a:t>
            </a:r>
            <a:endParaRPr lang="en-US" altLang="zh-CN" sz="2200" spc="10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长对正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高平齐</a:t>
            </a:r>
            <a:endParaRPr lang="zh-CN" altLang="en-US" sz="2200" spc="140">
              <a:ln w="3175">
                <a:noFill/>
                <a:prstDash val="dash"/>
              </a:ln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87400" lvl="1" indent="-3810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200" spc="140">
                <a:ln w="3175">
                  <a:noFill/>
                  <a:prstDash val="dash"/>
                </a:ln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宽相等</a:t>
            </a:r>
            <a:endParaRPr lang="zh-CN" altLang="en-US" sz="220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8" grpId="0" animBg="1"/>
      <p:bldP spid="15" grpId="1"/>
      <p:bldP spid="8" grpId="1" animBg="1"/>
      <p:bldP spid="4" grpId="0"/>
      <p:bldP spid="4" grpId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5" name="矩形 14"/>
          <p:cNvSpPr/>
          <p:nvPr>
            <p:custDataLst>
              <p:tags r:id="rId2"/>
            </p:custDataLst>
          </p:nvPr>
        </p:nvSpPr>
        <p:spPr>
          <a:xfrm>
            <a:off x="5333994" y="1772920"/>
            <a:ext cx="1524012" cy="25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1676368" y="914407"/>
            <a:ext cx="88392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2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大国</a:t>
            </a:r>
            <a:r>
              <a:rPr lang="zh-CN" altLang="en-US" sz="3600" b="1" spc="2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工匠</a:t>
            </a:r>
            <a:endParaRPr lang="zh-CN" altLang="en-US" sz="3600" b="1" spc="28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76400" y="1830705"/>
            <a:ext cx="8839200" cy="67056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2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马</a:t>
            </a:r>
            <a:r>
              <a:rPr lang="zh-CN" altLang="en-US" sz="3600" b="1" spc="280" dirty="0">
                <a:solidFill>
                  <a:schemeClr val="dk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宇</a:t>
            </a:r>
            <a:endParaRPr lang="zh-CN" altLang="en-US" sz="3600" b="1" spc="280" dirty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" name="图片 3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08618" y="2564765"/>
            <a:ext cx="6374765" cy="3528695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3" grpId="0"/>
      <p:bldP spid="15" grpId="1" animBg="1"/>
      <p:bldP spid="16" grpId="1"/>
      <p:bldP spid="3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401598" y="2137411"/>
            <a:ext cx="5388804" cy="1061720"/>
          </a:xfrm>
        </p:spPr>
        <p:txBody>
          <a:bodyPr>
            <a:normAutofit/>
          </a:bodyPr>
          <a:p>
            <a:pPr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5200" spc="360" dirty="0"/>
              <a:t>Thanks</a:t>
            </a:r>
            <a:endParaRPr lang="zh-CN" altLang="en-US" sz="5200" spc="360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3400950" y="3398201"/>
            <a:ext cx="5390100" cy="886780"/>
          </a:xfrm>
        </p:spPr>
        <p:txBody>
          <a:bodyPr>
            <a:norm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800" spc="100">
                <a:solidFill>
                  <a:schemeClr val="tx1">
                    <a:lumMod val="85000"/>
                    <a:lumOff val="15000"/>
                  </a:schemeClr>
                </a:solidFill>
              </a:rPr>
              <a:t>广西水利电力职业技术学院</a:t>
            </a:r>
            <a:endParaRPr lang="zh-CN" altLang="en-US" sz="1800" spc="1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文本占位符 15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400425" y="4202749"/>
            <a:ext cx="5389563" cy="1168716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Aft>
                <a:spcPts val="0"/>
              </a:spcAft>
              <a:buSzPct val="100000"/>
              <a:buNone/>
            </a:pP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sym typeface="+mn-ea"/>
              </a:rPr>
              <a:t>谢 谢</a:t>
            </a:r>
            <a:endParaRPr lang="zh-CN" altLang="en-US" sz="1800" spc="100" dirty="0">
              <a:solidFill>
                <a:schemeClr val="tx1">
                  <a:lumMod val="85000"/>
                  <a:lumOff val="15000"/>
                </a:schemeClr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build="p"/>
      <p:bldP spid="16" grpId="0"/>
      <p:bldP spid="9" grpId="1"/>
      <p:bldP spid="15" grpId="1" build="p"/>
      <p:bldP spid="1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>
            <p:custDataLst>
              <p:tags r:id="rId2"/>
            </p:custDataLst>
          </p:nvPr>
        </p:nvGrpSpPr>
        <p:grpSpPr>
          <a:xfrm>
            <a:off x="7772400" y="1694180"/>
            <a:ext cx="3746500" cy="3886835"/>
            <a:chOff x="12240" y="3120"/>
            <a:chExt cx="5900" cy="6121"/>
          </a:xfrm>
        </p:grpSpPr>
        <p:sp>
          <p:nvSpPr>
            <p:cNvPr id="6" name="矩形 5"/>
            <p:cNvSpPr/>
            <p:nvPr>
              <p:custDataLst>
                <p:tags r:id="rId3"/>
              </p:custDataLst>
            </p:nvPr>
          </p:nvSpPr>
          <p:spPr>
            <a:xfrm>
              <a:off x="12240" y="3120"/>
              <a:ext cx="5760" cy="6000"/>
            </a:xfrm>
            <a:prstGeom prst="rect">
              <a:avLst/>
            </a:prstGeom>
            <a:noFill/>
            <a:ln w="31750">
              <a:solidFill>
                <a:srgbClr val="2280E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4"/>
              </p:custDataLst>
            </p:nvPr>
          </p:nvSpPr>
          <p:spPr>
            <a:xfrm>
              <a:off x="12380" y="3241"/>
              <a:ext cx="5760" cy="6000"/>
            </a:xfrm>
            <a:prstGeom prst="rect">
              <a:avLst/>
            </a:prstGeom>
            <a:noFill/>
            <a:ln w="31750">
              <a:solidFill>
                <a:srgbClr val="2280EF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8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8241665" y="2133600"/>
            <a:ext cx="2235200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400" b="1" spc="18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视图</a:t>
            </a:r>
            <a:endParaRPr lang="zh-CN" altLang="en-US" sz="3400" b="1" spc="18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80745" y="1595755"/>
            <a:ext cx="5487670" cy="3888740"/>
            <a:chOff x="1387" y="2965"/>
            <a:chExt cx="8642" cy="6124"/>
          </a:xfrm>
        </p:grpSpPr>
        <p:sp>
          <p:nvSpPr>
            <p:cNvPr id="3" name="圆角矩形 2"/>
            <p:cNvSpPr/>
            <p:nvPr/>
          </p:nvSpPr>
          <p:spPr>
            <a:xfrm>
              <a:off x="1387" y="2965"/>
              <a:ext cx="8642" cy="6124"/>
            </a:xfrm>
            <a:prstGeom prst="roundRect">
              <a:avLst/>
            </a:prstGeom>
            <a:solidFill>
              <a:srgbClr val="2280E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1549" y="3120"/>
              <a:ext cx="8318" cy="5813"/>
            </a:xfrm>
            <a:prstGeom prst="roundRect">
              <a:avLst/>
            </a:prstGeom>
            <a:effectLst>
              <a:outerShdw blurRad="457200" dist="50800" dir="2700000" algn="tl" rotWithShape="0">
                <a:srgbClr val="000000">
                  <a:alpha val="20000"/>
                </a:srgbClr>
              </a:outerShdw>
            </a:effectLst>
          </p:spPr>
        </p:pic>
      </p:grpSp>
      <p:sp>
        <p:nvSpPr>
          <p:cNvPr id="15" name="Title 6"/>
          <p:cNvSpPr txBox="1"/>
          <p:nvPr>
            <p:custDataLst>
              <p:tags r:id="rId8"/>
            </p:custDataLst>
          </p:nvPr>
        </p:nvSpPr>
        <p:spPr>
          <a:xfrm>
            <a:off x="8241792" y="2913406"/>
            <a:ext cx="2883523" cy="5302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b" anchorCtr="0">
            <a:normAutofit lnSpcReduction="20000"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3000" b="1" i="0" spc="120" noProof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一.基本视图</a:t>
            </a:r>
            <a:endParaRPr kumimoji="0" lang="zh-CN" altLang="en-US" sz="3000" b="1" i="0" spc="120" noProof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itle 6"/>
          <p:cNvSpPr txBox="1"/>
          <p:nvPr>
            <p:custDataLst>
              <p:tags r:id="rId9"/>
            </p:custDataLst>
          </p:nvPr>
        </p:nvSpPr>
        <p:spPr>
          <a:xfrm>
            <a:off x="8241792" y="3514116"/>
            <a:ext cx="2883516" cy="14719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物体向基本投影面投射所得的视图为基本视图</a:t>
            </a:r>
            <a:endParaRPr lang="zh-CN" altLang="en-US" sz="1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84200" lvl="1" indent="-2794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Calibri Light" panose="020F0302020204030204" charset="0"/>
              <a:buAutoNum type="arabicPeriod" startAt="4"/>
            </a:pPr>
            <a:r>
              <a:rPr lang="en-US" altLang="zh-CN" sz="1400" spc="16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配置与投影规律</a:t>
            </a:r>
            <a:endParaRPr lang="en-US" altLang="zh-CN" sz="1400" spc="16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04800" lvl="0" indent="-304800" algn="l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8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方位</a:t>
            </a:r>
            <a:endParaRPr lang="zh-CN" altLang="en-US" sz="1600" spc="18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左弧形箭头 8"/>
          <p:cNvSpPr/>
          <p:nvPr/>
        </p:nvSpPr>
        <p:spPr>
          <a:xfrm rot="10800000">
            <a:off x="6744335" y="3069590"/>
            <a:ext cx="647700" cy="864235"/>
          </a:xfrm>
          <a:prstGeom prst="curvedRightArrow">
            <a:avLst/>
          </a:prstGeom>
          <a:solidFill>
            <a:srgbClr val="2280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5" grpId="0"/>
      <p:bldP spid="15" grpId="1"/>
      <p:bldP spid="16" grpId="0"/>
      <p:bldP spid="16" grpId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57" name="平行四边形 256"/>
          <p:cNvSpPr/>
          <p:nvPr>
            <p:custDataLst>
              <p:tags r:id="rId2"/>
            </p:custDataLst>
          </p:nvPr>
        </p:nvSpPr>
        <p:spPr>
          <a:xfrm>
            <a:off x="5172710" y="0"/>
            <a:ext cx="6842760" cy="6858000"/>
          </a:xfrm>
          <a:prstGeom prst="parallelogram">
            <a:avLst>
              <a:gd name="adj" fmla="val 49944"/>
            </a:avLst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>
            <a:outerShdw blurRad="406400" dist="292100" algn="l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126" name="任意多边形: 形状 125"/>
          <p:cNvSpPr/>
          <p:nvPr>
            <p:custDataLst>
              <p:tags r:id="rId3"/>
            </p:custDataLst>
          </p:nvPr>
        </p:nvSpPr>
        <p:spPr>
          <a:xfrm>
            <a:off x="64135" y="4972050"/>
            <a:ext cx="2863850" cy="1885950"/>
          </a:xfrm>
          <a:custGeom>
            <a:avLst/>
            <a:gdLst>
              <a:gd name="connsiteX0" fmla="*/ 2481665 w 2863850"/>
              <a:gd name="connsiteY0" fmla="*/ 0 h 1885950"/>
              <a:gd name="connsiteX1" fmla="*/ 2863850 w 2863850"/>
              <a:gd name="connsiteY1" fmla="*/ 0 h 1885950"/>
              <a:gd name="connsiteX2" fmla="*/ 1914565 w 2863850"/>
              <a:gd name="connsiteY2" fmla="*/ 1885950 h 1885950"/>
              <a:gd name="connsiteX3" fmla="*/ 1532380 w 2863850"/>
              <a:gd name="connsiteY3" fmla="*/ 1885950 h 1885950"/>
              <a:gd name="connsiteX4" fmla="*/ 1715475 w 2863850"/>
              <a:gd name="connsiteY4" fmla="*/ 0 h 1885950"/>
              <a:gd name="connsiteX5" fmla="*/ 2097660 w 2863850"/>
              <a:gd name="connsiteY5" fmla="*/ 0 h 1885950"/>
              <a:gd name="connsiteX6" fmla="*/ 1148375 w 2863850"/>
              <a:gd name="connsiteY6" fmla="*/ 1885950 h 1885950"/>
              <a:gd name="connsiteX7" fmla="*/ 766190 w 2863850"/>
              <a:gd name="connsiteY7" fmla="*/ 1885950 h 1885950"/>
              <a:gd name="connsiteX8" fmla="*/ 949285 w 2863850"/>
              <a:gd name="connsiteY8" fmla="*/ 0 h 1885950"/>
              <a:gd name="connsiteX9" fmla="*/ 1331470 w 2863850"/>
              <a:gd name="connsiteY9" fmla="*/ 0 h 1885950"/>
              <a:gd name="connsiteX10" fmla="*/ 382185 w 2863850"/>
              <a:gd name="connsiteY10" fmla="*/ 1885950 h 1885950"/>
              <a:gd name="connsiteX11" fmla="*/ 0 w 2863850"/>
              <a:gd name="connsiteY11" fmla="*/ 1885950 h 188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63850" h="1885950">
                <a:moveTo>
                  <a:pt x="2481665" y="0"/>
                </a:moveTo>
                <a:lnTo>
                  <a:pt x="2863850" y="0"/>
                </a:lnTo>
                <a:lnTo>
                  <a:pt x="1914565" y="1885950"/>
                </a:lnTo>
                <a:lnTo>
                  <a:pt x="1532380" y="1885950"/>
                </a:lnTo>
                <a:close/>
                <a:moveTo>
                  <a:pt x="1715475" y="0"/>
                </a:moveTo>
                <a:lnTo>
                  <a:pt x="2097660" y="0"/>
                </a:lnTo>
                <a:lnTo>
                  <a:pt x="1148375" y="1885950"/>
                </a:lnTo>
                <a:lnTo>
                  <a:pt x="766190" y="1885950"/>
                </a:lnTo>
                <a:close/>
                <a:moveTo>
                  <a:pt x="949285" y="0"/>
                </a:moveTo>
                <a:lnTo>
                  <a:pt x="1331470" y="0"/>
                </a:lnTo>
                <a:lnTo>
                  <a:pt x="382185" y="1885950"/>
                </a:lnTo>
                <a:lnTo>
                  <a:pt x="0" y="1885950"/>
                </a:ln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800"/>
          </a:p>
        </p:txBody>
      </p:sp>
      <p:sp>
        <p:nvSpPr>
          <p:cNvPr id="127" name="任意多边形: 形状 126"/>
          <p:cNvSpPr/>
          <p:nvPr>
            <p:custDataLst>
              <p:tags r:id="rId4"/>
            </p:custDataLst>
          </p:nvPr>
        </p:nvSpPr>
        <p:spPr>
          <a:xfrm>
            <a:off x="10503535" y="1549399"/>
            <a:ext cx="1311274" cy="1312544"/>
          </a:xfrm>
          <a:custGeom>
            <a:avLst/>
            <a:gdLst>
              <a:gd name="connsiteX0" fmla="*/ 1296949 w 1311274"/>
              <a:gd name="connsiteY0" fmla="*/ 1283886 h 1312544"/>
              <a:gd name="connsiteX1" fmla="*/ 1311274 w 1311274"/>
              <a:gd name="connsiteY1" fmla="*/ 1298215 h 1312544"/>
              <a:gd name="connsiteX2" fmla="*/ 1296949 w 1311274"/>
              <a:gd name="connsiteY2" fmla="*/ 1312544 h 1312544"/>
              <a:gd name="connsiteX3" fmla="*/ 1282623 w 1311274"/>
              <a:gd name="connsiteY3" fmla="*/ 1298215 h 1312544"/>
              <a:gd name="connsiteX4" fmla="*/ 1296949 w 1311274"/>
              <a:gd name="connsiteY4" fmla="*/ 1283886 h 1312544"/>
              <a:gd name="connsiteX5" fmla="*/ 1154647 w 1311274"/>
              <a:gd name="connsiteY5" fmla="*/ 1283886 h 1312544"/>
              <a:gd name="connsiteX6" fmla="*/ 1168972 w 1311274"/>
              <a:gd name="connsiteY6" fmla="*/ 1298215 h 1312544"/>
              <a:gd name="connsiteX7" fmla="*/ 1154647 w 1311274"/>
              <a:gd name="connsiteY7" fmla="*/ 1312544 h 1312544"/>
              <a:gd name="connsiteX8" fmla="*/ 1140321 w 1311274"/>
              <a:gd name="connsiteY8" fmla="*/ 1298215 h 1312544"/>
              <a:gd name="connsiteX9" fmla="*/ 1154647 w 1311274"/>
              <a:gd name="connsiteY9" fmla="*/ 1283886 h 1312544"/>
              <a:gd name="connsiteX10" fmla="*/ 1012347 w 1311274"/>
              <a:gd name="connsiteY10" fmla="*/ 1283886 h 1312544"/>
              <a:gd name="connsiteX11" fmla="*/ 1026672 w 1311274"/>
              <a:gd name="connsiteY11" fmla="*/ 1298215 h 1312544"/>
              <a:gd name="connsiteX12" fmla="*/ 1012347 w 1311274"/>
              <a:gd name="connsiteY12" fmla="*/ 1312544 h 1312544"/>
              <a:gd name="connsiteX13" fmla="*/ 998021 w 1311274"/>
              <a:gd name="connsiteY13" fmla="*/ 1298215 h 1312544"/>
              <a:gd name="connsiteX14" fmla="*/ 1012347 w 1311274"/>
              <a:gd name="connsiteY14" fmla="*/ 1283886 h 1312544"/>
              <a:gd name="connsiteX15" fmla="*/ 869090 w 1311274"/>
              <a:gd name="connsiteY15" fmla="*/ 1283886 h 1312544"/>
              <a:gd name="connsiteX16" fmla="*/ 883415 w 1311274"/>
              <a:gd name="connsiteY16" fmla="*/ 1298215 h 1312544"/>
              <a:gd name="connsiteX17" fmla="*/ 869090 w 1311274"/>
              <a:gd name="connsiteY17" fmla="*/ 1312544 h 1312544"/>
              <a:gd name="connsiteX18" fmla="*/ 854764 w 1311274"/>
              <a:gd name="connsiteY18" fmla="*/ 1298215 h 1312544"/>
              <a:gd name="connsiteX19" fmla="*/ 869090 w 1311274"/>
              <a:gd name="connsiteY19" fmla="*/ 1283886 h 1312544"/>
              <a:gd name="connsiteX20" fmla="*/ 726788 w 1311274"/>
              <a:gd name="connsiteY20" fmla="*/ 1283886 h 1312544"/>
              <a:gd name="connsiteX21" fmla="*/ 741113 w 1311274"/>
              <a:gd name="connsiteY21" fmla="*/ 1298215 h 1312544"/>
              <a:gd name="connsiteX22" fmla="*/ 726788 w 1311274"/>
              <a:gd name="connsiteY22" fmla="*/ 1312544 h 1312544"/>
              <a:gd name="connsiteX23" fmla="*/ 712462 w 1311274"/>
              <a:gd name="connsiteY23" fmla="*/ 1298215 h 1312544"/>
              <a:gd name="connsiteX24" fmla="*/ 726788 w 1311274"/>
              <a:gd name="connsiteY24" fmla="*/ 1283886 h 1312544"/>
              <a:gd name="connsiteX25" fmla="*/ 584487 w 1311274"/>
              <a:gd name="connsiteY25" fmla="*/ 1283886 h 1312544"/>
              <a:gd name="connsiteX26" fmla="*/ 598812 w 1311274"/>
              <a:gd name="connsiteY26" fmla="*/ 1298215 h 1312544"/>
              <a:gd name="connsiteX27" fmla="*/ 584487 w 1311274"/>
              <a:gd name="connsiteY27" fmla="*/ 1312544 h 1312544"/>
              <a:gd name="connsiteX28" fmla="*/ 570161 w 1311274"/>
              <a:gd name="connsiteY28" fmla="*/ 1298215 h 1312544"/>
              <a:gd name="connsiteX29" fmla="*/ 584487 w 1311274"/>
              <a:gd name="connsiteY29" fmla="*/ 1283886 h 1312544"/>
              <a:gd name="connsiteX30" fmla="*/ 441230 w 1311274"/>
              <a:gd name="connsiteY30" fmla="*/ 1283886 h 1312544"/>
              <a:gd name="connsiteX31" fmla="*/ 455555 w 1311274"/>
              <a:gd name="connsiteY31" fmla="*/ 1298215 h 1312544"/>
              <a:gd name="connsiteX32" fmla="*/ 441230 w 1311274"/>
              <a:gd name="connsiteY32" fmla="*/ 1312544 h 1312544"/>
              <a:gd name="connsiteX33" fmla="*/ 426904 w 1311274"/>
              <a:gd name="connsiteY33" fmla="*/ 1298215 h 1312544"/>
              <a:gd name="connsiteX34" fmla="*/ 441230 w 1311274"/>
              <a:gd name="connsiteY34" fmla="*/ 1283886 h 1312544"/>
              <a:gd name="connsiteX35" fmla="*/ 298929 w 1311274"/>
              <a:gd name="connsiteY35" fmla="*/ 1283886 h 1312544"/>
              <a:gd name="connsiteX36" fmla="*/ 313254 w 1311274"/>
              <a:gd name="connsiteY36" fmla="*/ 1298215 h 1312544"/>
              <a:gd name="connsiteX37" fmla="*/ 298929 w 1311274"/>
              <a:gd name="connsiteY37" fmla="*/ 1312544 h 1312544"/>
              <a:gd name="connsiteX38" fmla="*/ 284603 w 1311274"/>
              <a:gd name="connsiteY38" fmla="*/ 1298215 h 1312544"/>
              <a:gd name="connsiteX39" fmla="*/ 298929 w 1311274"/>
              <a:gd name="connsiteY39" fmla="*/ 1283886 h 1312544"/>
              <a:gd name="connsiteX40" fmla="*/ 156627 w 1311274"/>
              <a:gd name="connsiteY40" fmla="*/ 1283886 h 1312544"/>
              <a:gd name="connsiteX41" fmla="*/ 170952 w 1311274"/>
              <a:gd name="connsiteY41" fmla="*/ 1298215 h 1312544"/>
              <a:gd name="connsiteX42" fmla="*/ 156627 w 1311274"/>
              <a:gd name="connsiteY42" fmla="*/ 1312544 h 1312544"/>
              <a:gd name="connsiteX43" fmla="*/ 142301 w 1311274"/>
              <a:gd name="connsiteY43" fmla="*/ 1298215 h 1312544"/>
              <a:gd name="connsiteX44" fmla="*/ 156627 w 1311274"/>
              <a:gd name="connsiteY44" fmla="*/ 1283886 h 1312544"/>
              <a:gd name="connsiteX45" fmla="*/ 14326 w 1311274"/>
              <a:gd name="connsiteY45" fmla="*/ 1283886 h 1312544"/>
              <a:gd name="connsiteX46" fmla="*/ 28651 w 1311274"/>
              <a:gd name="connsiteY46" fmla="*/ 1298215 h 1312544"/>
              <a:gd name="connsiteX47" fmla="*/ 14326 w 1311274"/>
              <a:gd name="connsiteY47" fmla="*/ 1312544 h 1312544"/>
              <a:gd name="connsiteX48" fmla="*/ 0 w 1311274"/>
              <a:gd name="connsiteY48" fmla="*/ 1298215 h 1312544"/>
              <a:gd name="connsiteX49" fmla="*/ 14326 w 1311274"/>
              <a:gd name="connsiteY49" fmla="*/ 1283886 h 1312544"/>
              <a:gd name="connsiteX50" fmla="*/ 1296949 w 1311274"/>
              <a:gd name="connsiteY50" fmla="*/ 1141550 h 1312544"/>
              <a:gd name="connsiteX51" fmla="*/ 1311274 w 1311274"/>
              <a:gd name="connsiteY51" fmla="*/ 1155879 h 1312544"/>
              <a:gd name="connsiteX52" fmla="*/ 1296949 w 1311274"/>
              <a:gd name="connsiteY52" fmla="*/ 1170208 h 1312544"/>
              <a:gd name="connsiteX53" fmla="*/ 1282623 w 1311274"/>
              <a:gd name="connsiteY53" fmla="*/ 1155879 h 1312544"/>
              <a:gd name="connsiteX54" fmla="*/ 1296949 w 1311274"/>
              <a:gd name="connsiteY54" fmla="*/ 1141550 h 1312544"/>
              <a:gd name="connsiteX55" fmla="*/ 1154647 w 1311274"/>
              <a:gd name="connsiteY55" fmla="*/ 1141550 h 1312544"/>
              <a:gd name="connsiteX56" fmla="*/ 1168972 w 1311274"/>
              <a:gd name="connsiteY56" fmla="*/ 1155879 h 1312544"/>
              <a:gd name="connsiteX57" fmla="*/ 1154647 w 1311274"/>
              <a:gd name="connsiteY57" fmla="*/ 1170208 h 1312544"/>
              <a:gd name="connsiteX58" fmla="*/ 1140321 w 1311274"/>
              <a:gd name="connsiteY58" fmla="*/ 1155879 h 1312544"/>
              <a:gd name="connsiteX59" fmla="*/ 1154647 w 1311274"/>
              <a:gd name="connsiteY59" fmla="*/ 1141550 h 1312544"/>
              <a:gd name="connsiteX60" fmla="*/ 1012347 w 1311274"/>
              <a:gd name="connsiteY60" fmla="*/ 1141550 h 1312544"/>
              <a:gd name="connsiteX61" fmla="*/ 1026672 w 1311274"/>
              <a:gd name="connsiteY61" fmla="*/ 1155879 h 1312544"/>
              <a:gd name="connsiteX62" fmla="*/ 1012347 w 1311274"/>
              <a:gd name="connsiteY62" fmla="*/ 1170208 h 1312544"/>
              <a:gd name="connsiteX63" fmla="*/ 998021 w 1311274"/>
              <a:gd name="connsiteY63" fmla="*/ 1155879 h 1312544"/>
              <a:gd name="connsiteX64" fmla="*/ 1012347 w 1311274"/>
              <a:gd name="connsiteY64" fmla="*/ 1141550 h 1312544"/>
              <a:gd name="connsiteX65" fmla="*/ 869090 w 1311274"/>
              <a:gd name="connsiteY65" fmla="*/ 1141550 h 1312544"/>
              <a:gd name="connsiteX66" fmla="*/ 883415 w 1311274"/>
              <a:gd name="connsiteY66" fmla="*/ 1155879 h 1312544"/>
              <a:gd name="connsiteX67" fmla="*/ 869090 w 1311274"/>
              <a:gd name="connsiteY67" fmla="*/ 1170208 h 1312544"/>
              <a:gd name="connsiteX68" fmla="*/ 854764 w 1311274"/>
              <a:gd name="connsiteY68" fmla="*/ 1155879 h 1312544"/>
              <a:gd name="connsiteX69" fmla="*/ 869090 w 1311274"/>
              <a:gd name="connsiteY69" fmla="*/ 1141550 h 1312544"/>
              <a:gd name="connsiteX70" fmla="*/ 726788 w 1311274"/>
              <a:gd name="connsiteY70" fmla="*/ 1141550 h 1312544"/>
              <a:gd name="connsiteX71" fmla="*/ 741113 w 1311274"/>
              <a:gd name="connsiteY71" fmla="*/ 1155879 h 1312544"/>
              <a:gd name="connsiteX72" fmla="*/ 726788 w 1311274"/>
              <a:gd name="connsiteY72" fmla="*/ 1170208 h 1312544"/>
              <a:gd name="connsiteX73" fmla="*/ 712462 w 1311274"/>
              <a:gd name="connsiteY73" fmla="*/ 1155879 h 1312544"/>
              <a:gd name="connsiteX74" fmla="*/ 726788 w 1311274"/>
              <a:gd name="connsiteY74" fmla="*/ 1141550 h 1312544"/>
              <a:gd name="connsiteX75" fmla="*/ 584487 w 1311274"/>
              <a:gd name="connsiteY75" fmla="*/ 1141550 h 1312544"/>
              <a:gd name="connsiteX76" fmla="*/ 598812 w 1311274"/>
              <a:gd name="connsiteY76" fmla="*/ 1155879 h 1312544"/>
              <a:gd name="connsiteX77" fmla="*/ 584487 w 1311274"/>
              <a:gd name="connsiteY77" fmla="*/ 1170208 h 1312544"/>
              <a:gd name="connsiteX78" fmla="*/ 570161 w 1311274"/>
              <a:gd name="connsiteY78" fmla="*/ 1155879 h 1312544"/>
              <a:gd name="connsiteX79" fmla="*/ 584487 w 1311274"/>
              <a:gd name="connsiteY79" fmla="*/ 1141550 h 1312544"/>
              <a:gd name="connsiteX80" fmla="*/ 441230 w 1311274"/>
              <a:gd name="connsiteY80" fmla="*/ 1141550 h 1312544"/>
              <a:gd name="connsiteX81" fmla="*/ 455555 w 1311274"/>
              <a:gd name="connsiteY81" fmla="*/ 1155879 h 1312544"/>
              <a:gd name="connsiteX82" fmla="*/ 441230 w 1311274"/>
              <a:gd name="connsiteY82" fmla="*/ 1170208 h 1312544"/>
              <a:gd name="connsiteX83" fmla="*/ 426904 w 1311274"/>
              <a:gd name="connsiteY83" fmla="*/ 1155879 h 1312544"/>
              <a:gd name="connsiteX84" fmla="*/ 441230 w 1311274"/>
              <a:gd name="connsiteY84" fmla="*/ 1141550 h 1312544"/>
              <a:gd name="connsiteX85" fmla="*/ 298929 w 1311274"/>
              <a:gd name="connsiteY85" fmla="*/ 1141550 h 1312544"/>
              <a:gd name="connsiteX86" fmla="*/ 313254 w 1311274"/>
              <a:gd name="connsiteY86" fmla="*/ 1155879 h 1312544"/>
              <a:gd name="connsiteX87" fmla="*/ 298929 w 1311274"/>
              <a:gd name="connsiteY87" fmla="*/ 1170208 h 1312544"/>
              <a:gd name="connsiteX88" fmla="*/ 284603 w 1311274"/>
              <a:gd name="connsiteY88" fmla="*/ 1155879 h 1312544"/>
              <a:gd name="connsiteX89" fmla="*/ 298929 w 1311274"/>
              <a:gd name="connsiteY89" fmla="*/ 1141550 h 1312544"/>
              <a:gd name="connsiteX90" fmla="*/ 156627 w 1311274"/>
              <a:gd name="connsiteY90" fmla="*/ 1141550 h 1312544"/>
              <a:gd name="connsiteX91" fmla="*/ 170952 w 1311274"/>
              <a:gd name="connsiteY91" fmla="*/ 1155879 h 1312544"/>
              <a:gd name="connsiteX92" fmla="*/ 156627 w 1311274"/>
              <a:gd name="connsiteY92" fmla="*/ 1170208 h 1312544"/>
              <a:gd name="connsiteX93" fmla="*/ 142301 w 1311274"/>
              <a:gd name="connsiteY93" fmla="*/ 1155879 h 1312544"/>
              <a:gd name="connsiteX94" fmla="*/ 156627 w 1311274"/>
              <a:gd name="connsiteY94" fmla="*/ 1141550 h 1312544"/>
              <a:gd name="connsiteX95" fmla="*/ 14326 w 1311274"/>
              <a:gd name="connsiteY95" fmla="*/ 1140595 h 1312544"/>
              <a:gd name="connsiteX96" fmla="*/ 28651 w 1311274"/>
              <a:gd name="connsiteY96" fmla="*/ 1154924 h 1312544"/>
              <a:gd name="connsiteX97" fmla="*/ 14326 w 1311274"/>
              <a:gd name="connsiteY97" fmla="*/ 1169253 h 1312544"/>
              <a:gd name="connsiteX98" fmla="*/ 0 w 1311274"/>
              <a:gd name="connsiteY98" fmla="*/ 1154924 h 1312544"/>
              <a:gd name="connsiteX99" fmla="*/ 14326 w 1311274"/>
              <a:gd name="connsiteY99" fmla="*/ 1140595 h 1312544"/>
              <a:gd name="connsiteX100" fmla="*/ 1296949 w 1311274"/>
              <a:gd name="connsiteY100" fmla="*/ 998260 h 1312544"/>
              <a:gd name="connsiteX101" fmla="*/ 1311274 w 1311274"/>
              <a:gd name="connsiteY101" fmla="*/ 1012589 h 1312544"/>
              <a:gd name="connsiteX102" fmla="*/ 1296949 w 1311274"/>
              <a:gd name="connsiteY102" fmla="*/ 1026918 h 1312544"/>
              <a:gd name="connsiteX103" fmla="*/ 1282623 w 1311274"/>
              <a:gd name="connsiteY103" fmla="*/ 1012589 h 1312544"/>
              <a:gd name="connsiteX104" fmla="*/ 1296949 w 1311274"/>
              <a:gd name="connsiteY104" fmla="*/ 998260 h 1312544"/>
              <a:gd name="connsiteX105" fmla="*/ 1154647 w 1311274"/>
              <a:gd name="connsiteY105" fmla="*/ 998260 h 1312544"/>
              <a:gd name="connsiteX106" fmla="*/ 1168972 w 1311274"/>
              <a:gd name="connsiteY106" fmla="*/ 1012589 h 1312544"/>
              <a:gd name="connsiteX107" fmla="*/ 1154647 w 1311274"/>
              <a:gd name="connsiteY107" fmla="*/ 1026918 h 1312544"/>
              <a:gd name="connsiteX108" fmla="*/ 1140321 w 1311274"/>
              <a:gd name="connsiteY108" fmla="*/ 1012589 h 1312544"/>
              <a:gd name="connsiteX109" fmla="*/ 1154647 w 1311274"/>
              <a:gd name="connsiteY109" fmla="*/ 998260 h 1312544"/>
              <a:gd name="connsiteX110" fmla="*/ 1012347 w 1311274"/>
              <a:gd name="connsiteY110" fmla="*/ 998260 h 1312544"/>
              <a:gd name="connsiteX111" fmla="*/ 1026672 w 1311274"/>
              <a:gd name="connsiteY111" fmla="*/ 1012589 h 1312544"/>
              <a:gd name="connsiteX112" fmla="*/ 1012347 w 1311274"/>
              <a:gd name="connsiteY112" fmla="*/ 1026918 h 1312544"/>
              <a:gd name="connsiteX113" fmla="*/ 998021 w 1311274"/>
              <a:gd name="connsiteY113" fmla="*/ 1012589 h 1312544"/>
              <a:gd name="connsiteX114" fmla="*/ 1012347 w 1311274"/>
              <a:gd name="connsiteY114" fmla="*/ 998260 h 1312544"/>
              <a:gd name="connsiteX115" fmla="*/ 869090 w 1311274"/>
              <a:gd name="connsiteY115" fmla="*/ 998260 h 1312544"/>
              <a:gd name="connsiteX116" fmla="*/ 883415 w 1311274"/>
              <a:gd name="connsiteY116" fmla="*/ 1012589 h 1312544"/>
              <a:gd name="connsiteX117" fmla="*/ 869090 w 1311274"/>
              <a:gd name="connsiteY117" fmla="*/ 1026918 h 1312544"/>
              <a:gd name="connsiteX118" fmla="*/ 854764 w 1311274"/>
              <a:gd name="connsiteY118" fmla="*/ 1012589 h 1312544"/>
              <a:gd name="connsiteX119" fmla="*/ 869090 w 1311274"/>
              <a:gd name="connsiteY119" fmla="*/ 998260 h 1312544"/>
              <a:gd name="connsiteX120" fmla="*/ 726788 w 1311274"/>
              <a:gd name="connsiteY120" fmla="*/ 998260 h 1312544"/>
              <a:gd name="connsiteX121" fmla="*/ 741113 w 1311274"/>
              <a:gd name="connsiteY121" fmla="*/ 1012589 h 1312544"/>
              <a:gd name="connsiteX122" fmla="*/ 726788 w 1311274"/>
              <a:gd name="connsiteY122" fmla="*/ 1026918 h 1312544"/>
              <a:gd name="connsiteX123" fmla="*/ 712462 w 1311274"/>
              <a:gd name="connsiteY123" fmla="*/ 1012589 h 1312544"/>
              <a:gd name="connsiteX124" fmla="*/ 726788 w 1311274"/>
              <a:gd name="connsiteY124" fmla="*/ 998260 h 1312544"/>
              <a:gd name="connsiteX125" fmla="*/ 584487 w 1311274"/>
              <a:gd name="connsiteY125" fmla="*/ 998260 h 1312544"/>
              <a:gd name="connsiteX126" fmla="*/ 598812 w 1311274"/>
              <a:gd name="connsiteY126" fmla="*/ 1012589 h 1312544"/>
              <a:gd name="connsiteX127" fmla="*/ 584487 w 1311274"/>
              <a:gd name="connsiteY127" fmla="*/ 1026918 h 1312544"/>
              <a:gd name="connsiteX128" fmla="*/ 570161 w 1311274"/>
              <a:gd name="connsiteY128" fmla="*/ 1012589 h 1312544"/>
              <a:gd name="connsiteX129" fmla="*/ 584487 w 1311274"/>
              <a:gd name="connsiteY129" fmla="*/ 998260 h 1312544"/>
              <a:gd name="connsiteX130" fmla="*/ 441230 w 1311274"/>
              <a:gd name="connsiteY130" fmla="*/ 998260 h 1312544"/>
              <a:gd name="connsiteX131" fmla="*/ 455555 w 1311274"/>
              <a:gd name="connsiteY131" fmla="*/ 1012589 h 1312544"/>
              <a:gd name="connsiteX132" fmla="*/ 441230 w 1311274"/>
              <a:gd name="connsiteY132" fmla="*/ 1026918 h 1312544"/>
              <a:gd name="connsiteX133" fmla="*/ 426904 w 1311274"/>
              <a:gd name="connsiteY133" fmla="*/ 1012589 h 1312544"/>
              <a:gd name="connsiteX134" fmla="*/ 441230 w 1311274"/>
              <a:gd name="connsiteY134" fmla="*/ 998260 h 1312544"/>
              <a:gd name="connsiteX135" fmla="*/ 298929 w 1311274"/>
              <a:gd name="connsiteY135" fmla="*/ 998260 h 1312544"/>
              <a:gd name="connsiteX136" fmla="*/ 313254 w 1311274"/>
              <a:gd name="connsiteY136" fmla="*/ 1012589 h 1312544"/>
              <a:gd name="connsiteX137" fmla="*/ 298929 w 1311274"/>
              <a:gd name="connsiteY137" fmla="*/ 1026918 h 1312544"/>
              <a:gd name="connsiteX138" fmla="*/ 284603 w 1311274"/>
              <a:gd name="connsiteY138" fmla="*/ 1012589 h 1312544"/>
              <a:gd name="connsiteX139" fmla="*/ 298929 w 1311274"/>
              <a:gd name="connsiteY139" fmla="*/ 998260 h 1312544"/>
              <a:gd name="connsiteX140" fmla="*/ 156627 w 1311274"/>
              <a:gd name="connsiteY140" fmla="*/ 998260 h 1312544"/>
              <a:gd name="connsiteX141" fmla="*/ 170952 w 1311274"/>
              <a:gd name="connsiteY141" fmla="*/ 1012589 h 1312544"/>
              <a:gd name="connsiteX142" fmla="*/ 156627 w 1311274"/>
              <a:gd name="connsiteY142" fmla="*/ 1026918 h 1312544"/>
              <a:gd name="connsiteX143" fmla="*/ 142301 w 1311274"/>
              <a:gd name="connsiteY143" fmla="*/ 1012589 h 1312544"/>
              <a:gd name="connsiteX144" fmla="*/ 156627 w 1311274"/>
              <a:gd name="connsiteY144" fmla="*/ 998260 h 1312544"/>
              <a:gd name="connsiteX145" fmla="*/ 14326 w 1311274"/>
              <a:gd name="connsiteY145" fmla="*/ 998260 h 1312544"/>
              <a:gd name="connsiteX146" fmla="*/ 28651 w 1311274"/>
              <a:gd name="connsiteY146" fmla="*/ 1012589 h 1312544"/>
              <a:gd name="connsiteX147" fmla="*/ 14326 w 1311274"/>
              <a:gd name="connsiteY147" fmla="*/ 1026918 h 1312544"/>
              <a:gd name="connsiteX148" fmla="*/ 0 w 1311274"/>
              <a:gd name="connsiteY148" fmla="*/ 1012589 h 1312544"/>
              <a:gd name="connsiteX149" fmla="*/ 14326 w 1311274"/>
              <a:gd name="connsiteY149" fmla="*/ 998260 h 1312544"/>
              <a:gd name="connsiteX150" fmla="*/ 1296949 w 1311274"/>
              <a:gd name="connsiteY150" fmla="*/ 855924 h 1312544"/>
              <a:gd name="connsiteX151" fmla="*/ 1311274 w 1311274"/>
              <a:gd name="connsiteY151" fmla="*/ 870253 h 1312544"/>
              <a:gd name="connsiteX152" fmla="*/ 1296949 w 1311274"/>
              <a:gd name="connsiteY152" fmla="*/ 884582 h 1312544"/>
              <a:gd name="connsiteX153" fmla="*/ 1282623 w 1311274"/>
              <a:gd name="connsiteY153" fmla="*/ 870253 h 1312544"/>
              <a:gd name="connsiteX154" fmla="*/ 1296949 w 1311274"/>
              <a:gd name="connsiteY154" fmla="*/ 855924 h 1312544"/>
              <a:gd name="connsiteX155" fmla="*/ 1154647 w 1311274"/>
              <a:gd name="connsiteY155" fmla="*/ 855924 h 1312544"/>
              <a:gd name="connsiteX156" fmla="*/ 1168972 w 1311274"/>
              <a:gd name="connsiteY156" fmla="*/ 870253 h 1312544"/>
              <a:gd name="connsiteX157" fmla="*/ 1154647 w 1311274"/>
              <a:gd name="connsiteY157" fmla="*/ 884582 h 1312544"/>
              <a:gd name="connsiteX158" fmla="*/ 1140321 w 1311274"/>
              <a:gd name="connsiteY158" fmla="*/ 870253 h 1312544"/>
              <a:gd name="connsiteX159" fmla="*/ 1154647 w 1311274"/>
              <a:gd name="connsiteY159" fmla="*/ 855924 h 1312544"/>
              <a:gd name="connsiteX160" fmla="*/ 1012347 w 1311274"/>
              <a:gd name="connsiteY160" fmla="*/ 855924 h 1312544"/>
              <a:gd name="connsiteX161" fmla="*/ 1026672 w 1311274"/>
              <a:gd name="connsiteY161" fmla="*/ 870253 h 1312544"/>
              <a:gd name="connsiteX162" fmla="*/ 1012347 w 1311274"/>
              <a:gd name="connsiteY162" fmla="*/ 884582 h 1312544"/>
              <a:gd name="connsiteX163" fmla="*/ 998021 w 1311274"/>
              <a:gd name="connsiteY163" fmla="*/ 870253 h 1312544"/>
              <a:gd name="connsiteX164" fmla="*/ 1012347 w 1311274"/>
              <a:gd name="connsiteY164" fmla="*/ 855924 h 1312544"/>
              <a:gd name="connsiteX165" fmla="*/ 869090 w 1311274"/>
              <a:gd name="connsiteY165" fmla="*/ 855924 h 1312544"/>
              <a:gd name="connsiteX166" fmla="*/ 883415 w 1311274"/>
              <a:gd name="connsiteY166" fmla="*/ 870253 h 1312544"/>
              <a:gd name="connsiteX167" fmla="*/ 869090 w 1311274"/>
              <a:gd name="connsiteY167" fmla="*/ 884582 h 1312544"/>
              <a:gd name="connsiteX168" fmla="*/ 854764 w 1311274"/>
              <a:gd name="connsiteY168" fmla="*/ 870253 h 1312544"/>
              <a:gd name="connsiteX169" fmla="*/ 869090 w 1311274"/>
              <a:gd name="connsiteY169" fmla="*/ 855924 h 1312544"/>
              <a:gd name="connsiteX170" fmla="*/ 726788 w 1311274"/>
              <a:gd name="connsiteY170" fmla="*/ 855924 h 1312544"/>
              <a:gd name="connsiteX171" fmla="*/ 741113 w 1311274"/>
              <a:gd name="connsiteY171" fmla="*/ 870253 h 1312544"/>
              <a:gd name="connsiteX172" fmla="*/ 726788 w 1311274"/>
              <a:gd name="connsiteY172" fmla="*/ 884582 h 1312544"/>
              <a:gd name="connsiteX173" fmla="*/ 712462 w 1311274"/>
              <a:gd name="connsiteY173" fmla="*/ 870253 h 1312544"/>
              <a:gd name="connsiteX174" fmla="*/ 726788 w 1311274"/>
              <a:gd name="connsiteY174" fmla="*/ 855924 h 1312544"/>
              <a:gd name="connsiteX175" fmla="*/ 584487 w 1311274"/>
              <a:gd name="connsiteY175" fmla="*/ 855924 h 1312544"/>
              <a:gd name="connsiteX176" fmla="*/ 598812 w 1311274"/>
              <a:gd name="connsiteY176" fmla="*/ 870253 h 1312544"/>
              <a:gd name="connsiteX177" fmla="*/ 584487 w 1311274"/>
              <a:gd name="connsiteY177" fmla="*/ 884582 h 1312544"/>
              <a:gd name="connsiteX178" fmla="*/ 570161 w 1311274"/>
              <a:gd name="connsiteY178" fmla="*/ 870253 h 1312544"/>
              <a:gd name="connsiteX179" fmla="*/ 584487 w 1311274"/>
              <a:gd name="connsiteY179" fmla="*/ 855924 h 1312544"/>
              <a:gd name="connsiteX180" fmla="*/ 441230 w 1311274"/>
              <a:gd name="connsiteY180" fmla="*/ 855924 h 1312544"/>
              <a:gd name="connsiteX181" fmla="*/ 455555 w 1311274"/>
              <a:gd name="connsiteY181" fmla="*/ 870253 h 1312544"/>
              <a:gd name="connsiteX182" fmla="*/ 441230 w 1311274"/>
              <a:gd name="connsiteY182" fmla="*/ 884582 h 1312544"/>
              <a:gd name="connsiteX183" fmla="*/ 426904 w 1311274"/>
              <a:gd name="connsiteY183" fmla="*/ 870253 h 1312544"/>
              <a:gd name="connsiteX184" fmla="*/ 441230 w 1311274"/>
              <a:gd name="connsiteY184" fmla="*/ 855924 h 1312544"/>
              <a:gd name="connsiteX185" fmla="*/ 298929 w 1311274"/>
              <a:gd name="connsiteY185" fmla="*/ 855924 h 1312544"/>
              <a:gd name="connsiteX186" fmla="*/ 313254 w 1311274"/>
              <a:gd name="connsiteY186" fmla="*/ 870253 h 1312544"/>
              <a:gd name="connsiteX187" fmla="*/ 298929 w 1311274"/>
              <a:gd name="connsiteY187" fmla="*/ 884582 h 1312544"/>
              <a:gd name="connsiteX188" fmla="*/ 284603 w 1311274"/>
              <a:gd name="connsiteY188" fmla="*/ 870253 h 1312544"/>
              <a:gd name="connsiteX189" fmla="*/ 298929 w 1311274"/>
              <a:gd name="connsiteY189" fmla="*/ 855924 h 1312544"/>
              <a:gd name="connsiteX190" fmla="*/ 156627 w 1311274"/>
              <a:gd name="connsiteY190" fmla="*/ 855924 h 1312544"/>
              <a:gd name="connsiteX191" fmla="*/ 170952 w 1311274"/>
              <a:gd name="connsiteY191" fmla="*/ 870253 h 1312544"/>
              <a:gd name="connsiteX192" fmla="*/ 156627 w 1311274"/>
              <a:gd name="connsiteY192" fmla="*/ 884582 h 1312544"/>
              <a:gd name="connsiteX193" fmla="*/ 142301 w 1311274"/>
              <a:gd name="connsiteY193" fmla="*/ 870253 h 1312544"/>
              <a:gd name="connsiteX194" fmla="*/ 156627 w 1311274"/>
              <a:gd name="connsiteY194" fmla="*/ 855924 h 1312544"/>
              <a:gd name="connsiteX195" fmla="*/ 14326 w 1311274"/>
              <a:gd name="connsiteY195" fmla="*/ 855924 h 1312544"/>
              <a:gd name="connsiteX196" fmla="*/ 28651 w 1311274"/>
              <a:gd name="connsiteY196" fmla="*/ 870253 h 1312544"/>
              <a:gd name="connsiteX197" fmla="*/ 14326 w 1311274"/>
              <a:gd name="connsiteY197" fmla="*/ 884582 h 1312544"/>
              <a:gd name="connsiteX198" fmla="*/ 0 w 1311274"/>
              <a:gd name="connsiteY198" fmla="*/ 870253 h 1312544"/>
              <a:gd name="connsiteX199" fmla="*/ 14326 w 1311274"/>
              <a:gd name="connsiteY199" fmla="*/ 855924 h 1312544"/>
              <a:gd name="connsiteX200" fmla="*/ 1296949 w 1311274"/>
              <a:gd name="connsiteY200" fmla="*/ 713588 h 1312544"/>
              <a:gd name="connsiteX201" fmla="*/ 1311274 w 1311274"/>
              <a:gd name="connsiteY201" fmla="*/ 727917 h 1312544"/>
              <a:gd name="connsiteX202" fmla="*/ 1296949 w 1311274"/>
              <a:gd name="connsiteY202" fmla="*/ 742246 h 1312544"/>
              <a:gd name="connsiteX203" fmla="*/ 1282623 w 1311274"/>
              <a:gd name="connsiteY203" fmla="*/ 727917 h 1312544"/>
              <a:gd name="connsiteX204" fmla="*/ 1296949 w 1311274"/>
              <a:gd name="connsiteY204" fmla="*/ 713588 h 1312544"/>
              <a:gd name="connsiteX205" fmla="*/ 1154647 w 1311274"/>
              <a:gd name="connsiteY205" fmla="*/ 713588 h 1312544"/>
              <a:gd name="connsiteX206" fmla="*/ 1168972 w 1311274"/>
              <a:gd name="connsiteY206" fmla="*/ 727917 h 1312544"/>
              <a:gd name="connsiteX207" fmla="*/ 1154647 w 1311274"/>
              <a:gd name="connsiteY207" fmla="*/ 742246 h 1312544"/>
              <a:gd name="connsiteX208" fmla="*/ 1140321 w 1311274"/>
              <a:gd name="connsiteY208" fmla="*/ 727917 h 1312544"/>
              <a:gd name="connsiteX209" fmla="*/ 1154647 w 1311274"/>
              <a:gd name="connsiteY209" fmla="*/ 713588 h 1312544"/>
              <a:gd name="connsiteX210" fmla="*/ 1012347 w 1311274"/>
              <a:gd name="connsiteY210" fmla="*/ 713588 h 1312544"/>
              <a:gd name="connsiteX211" fmla="*/ 1026672 w 1311274"/>
              <a:gd name="connsiteY211" fmla="*/ 727917 h 1312544"/>
              <a:gd name="connsiteX212" fmla="*/ 1012347 w 1311274"/>
              <a:gd name="connsiteY212" fmla="*/ 742246 h 1312544"/>
              <a:gd name="connsiteX213" fmla="*/ 998021 w 1311274"/>
              <a:gd name="connsiteY213" fmla="*/ 727917 h 1312544"/>
              <a:gd name="connsiteX214" fmla="*/ 1012347 w 1311274"/>
              <a:gd name="connsiteY214" fmla="*/ 713588 h 1312544"/>
              <a:gd name="connsiteX215" fmla="*/ 869090 w 1311274"/>
              <a:gd name="connsiteY215" fmla="*/ 713588 h 1312544"/>
              <a:gd name="connsiteX216" fmla="*/ 883415 w 1311274"/>
              <a:gd name="connsiteY216" fmla="*/ 727917 h 1312544"/>
              <a:gd name="connsiteX217" fmla="*/ 869090 w 1311274"/>
              <a:gd name="connsiteY217" fmla="*/ 742246 h 1312544"/>
              <a:gd name="connsiteX218" fmla="*/ 854764 w 1311274"/>
              <a:gd name="connsiteY218" fmla="*/ 727917 h 1312544"/>
              <a:gd name="connsiteX219" fmla="*/ 869090 w 1311274"/>
              <a:gd name="connsiteY219" fmla="*/ 713588 h 1312544"/>
              <a:gd name="connsiteX220" fmla="*/ 726788 w 1311274"/>
              <a:gd name="connsiteY220" fmla="*/ 713588 h 1312544"/>
              <a:gd name="connsiteX221" fmla="*/ 741113 w 1311274"/>
              <a:gd name="connsiteY221" fmla="*/ 727917 h 1312544"/>
              <a:gd name="connsiteX222" fmla="*/ 726788 w 1311274"/>
              <a:gd name="connsiteY222" fmla="*/ 742246 h 1312544"/>
              <a:gd name="connsiteX223" fmla="*/ 712462 w 1311274"/>
              <a:gd name="connsiteY223" fmla="*/ 727917 h 1312544"/>
              <a:gd name="connsiteX224" fmla="*/ 726788 w 1311274"/>
              <a:gd name="connsiteY224" fmla="*/ 713588 h 1312544"/>
              <a:gd name="connsiteX225" fmla="*/ 584487 w 1311274"/>
              <a:gd name="connsiteY225" fmla="*/ 713588 h 1312544"/>
              <a:gd name="connsiteX226" fmla="*/ 598812 w 1311274"/>
              <a:gd name="connsiteY226" fmla="*/ 727917 h 1312544"/>
              <a:gd name="connsiteX227" fmla="*/ 584487 w 1311274"/>
              <a:gd name="connsiteY227" fmla="*/ 742246 h 1312544"/>
              <a:gd name="connsiteX228" fmla="*/ 570161 w 1311274"/>
              <a:gd name="connsiteY228" fmla="*/ 727917 h 1312544"/>
              <a:gd name="connsiteX229" fmla="*/ 584487 w 1311274"/>
              <a:gd name="connsiteY229" fmla="*/ 713588 h 1312544"/>
              <a:gd name="connsiteX230" fmla="*/ 441230 w 1311274"/>
              <a:gd name="connsiteY230" fmla="*/ 713588 h 1312544"/>
              <a:gd name="connsiteX231" fmla="*/ 455555 w 1311274"/>
              <a:gd name="connsiteY231" fmla="*/ 727917 h 1312544"/>
              <a:gd name="connsiteX232" fmla="*/ 441230 w 1311274"/>
              <a:gd name="connsiteY232" fmla="*/ 742246 h 1312544"/>
              <a:gd name="connsiteX233" fmla="*/ 426904 w 1311274"/>
              <a:gd name="connsiteY233" fmla="*/ 727917 h 1312544"/>
              <a:gd name="connsiteX234" fmla="*/ 441230 w 1311274"/>
              <a:gd name="connsiteY234" fmla="*/ 713588 h 1312544"/>
              <a:gd name="connsiteX235" fmla="*/ 298929 w 1311274"/>
              <a:gd name="connsiteY235" fmla="*/ 713588 h 1312544"/>
              <a:gd name="connsiteX236" fmla="*/ 313254 w 1311274"/>
              <a:gd name="connsiteY236" fmla="*/ 727917 h 1312544"/>
              <a:gd name="connsiteX237" fmla="*/ 298929 w 1311274"/>
              <a:gd name="connsiteY237" fmla="*/ 742246 h 1312544"/>
              <a:gd name="connsiteX238" fmla="*/ 284603 w 1311274"/>
              <a:gd name="connsiteY238" fmla="*/ 727917 h 1312544"/>
              <a:gd name="connsiteX239" fmla="*/ 298929 w 1311274"/>
              <a:gd name="connsiteY239" fmla="*/ 713588 h 1312544"/>
              <a:gd name="connsiteX240" fmla="*/ 156627 w 1311274"/>
              <a:gd name="connsiteY240" fmla="*/ 713588 h 1312544"/>
              <a:gd name="connsiteX241" fmla="*/ 170952 w 1311274"/>
              <a:gd name="connsiteY241" fmla="*/ 727917 h 1312544"/>
              <a:gd name="connsiteX242" fmla="*/ 156627 w 1311274"/>
              <a:gd name="connsiteY242" fmla="*/ 742246 h 1312544"/>
              <a:gd name="connsiteX243" fmla="*/ 142301 w 1311274"/>
              <a:gd name="connsiteY243" fmla="*/ 727917 h 1312544"/>
              <a:gd name="connsiteX244" fmla="*/ 156627 w 1311274"/>
              <a:gd name="connsiteY244" fmla="*/ 713588 h 1312544"/>
              <a:gd name="connsiteX245" fmla="*/ 14326 w 1311274"/>
              <a:gd name="connsiteY245" fmla="*/ 712633 h 1312544"/>
              <a:gd name="connsiteX246" fmla="*/ 28651 w 1311274"/>
              <a:gd name="connsiteY246" fmla="*/ 726962 h 1312544"/>
              <a:gd name="connsiteX247" fmla="*/ 14326 w 1311274"/>
              <a:gd name="connsiteY247" fmla="*/ 741291 h 1312544"/>
              <a:gd name="connsiteX248" fmla="*/ 0 w 1311274"/>
              <a:gd name="connsiteY248" fmla="*/ 726962 h 1312544"/>
              <a:gd name="connsiteX249" fmla="*/ 14326 w 1311274"/>
              <a:gd name="connsiteY249" fmla="*/ 712633 h 1312544"/>
              <a:gd name="connsiteX250" fmla="*/ 1296949 w 1311274"/>
              <a:gd name="connsiteY250" fmla="*/ 570298 h 1312544"/>
              <a:gd name="connsiteX251" fmla="*/ 1311274 w 1311274"/>
              <a:gd name="connsiteY251" fmla="*/ 584627 h 1312544"/>
              <a:gd name="connsiteX252" fmla="*/ 1296949 w 1311274"/>
              <a:gd name="connsiteY252" fmla="*/ 598956 h 1312544"/>
              <a:gd name="connsiteX253" fmla="*/ 1282623 w 1311274"/>
              <a:gd name="connsiteY253" fmla="*/ 584627 h 1312544"/>
              <a:gd name="connsiteX254" fmla="*/ 1296949 w 1311274"/>
              <a:gd name="connsiteY254" fmla="*/ 570298 h 1312544"/>
              <a:gd name="connsiteX255" fmla="*/ 1154647 w 1311274"/>
              <a:gd name="connsiteY255" fmla="*/ 570298 h 1312544"/>
              <a:gd name="connsiteX256" fmla="*/ 1168972 w 1311274"/>
              <a:gd name="connsiteY256" fmla="*/ 584627 h 1312544"/>
              <a:gd name="connsiteX257" fmla="*/ 1154647 w 1311274"/>
              <a:gd name="connsiteY257" fmla="*/ 598956 h 1312544"/>
              <a:gd name="connsiteX258" fmla="*/ 1140321 w 1311274"/>
              <a:gd name="connsiteY258" fmla="*/ 584627 h 1312544"/>
              <a:gd name="connsiteX259" fmla="*/ 1154647 w 1311274"/>
              <a:gd name="connsiteY259" fmla="*/ 570298 h 1312544"/>
              <a:gd name="connsiteX260" fmla="*/ 1012347 w 1311274"/>
              <a:gd name="connsiteY260" fmla="*/ 570298 h 1312544"/>
              <a:gd name="connsiteX261" fmla="*/ 1026672 w 1311274"/>
              <a:gd name="connsiteY261" fmla="*/ 584627 h 1312544"/>
              <a:gd name="connsiteX262" fmla="*/ 1012347 w 1311274"/>
              <a:gd name="connsiteY262" fmla="*/ 598956 h 1312544"/>
              <a:gd name="connsiteX263" fmla="*/ 998021 w 1311274"/>
              <a:gd name="connsiteY263" fmla="*/ 584627 h 1312544"/>
              <a:gd name="connsiteX264" fmla="*/ 1012347 w 1311274"/>
              <a:gd name="connsiteY264" fmla="*/ 570298 h 1312544"/>
              <a:gd name="connsiteX265" fmla="*/ 869090 w 1311274"/>
              <a:gd name="connsiteY265" fmla="*/ 570298 h 1312544"/>
              <a:gd name="connsiteX266" fmla="*/ 883415 w 1311274"/>
              <a:gd name="connsiteY266" fmla="*/ 584627 h 1312544"/>
              <a:gd name="connsiteX267" fmla="*/ 869090 w 1311274"/>
              <a:gd name="connsiteY267" fmla="*/ 598956 h 1312544"/>
              <a:gd name="connsiteX268" fmla="*/ 854764 w 1311274"/>
              <a:gd name="connsiteY268" fmla="*/ 584627 h 1312544"/>
              <a:gd name="connsiteX269" fmla="*/ 869090 w 1311274"/>
              <a:gd name="connsiteY269" fmla="*/ 570298 h 1312544"/>
              <a:gd name="connsiteX270" fmla="*/ 726788 w 1311274"/>
              <a:gd name="connsiteY270" fmla="*/ 570298 h 1312544"/>
              <a:gd name="connsiteX271" fmla="*/ 741113 w 1311274"/>
              <a:gd name="connsiteY271" fmla="*/ 584627 h 1312544"/>
              <a:gd name="connsiteX272" fmla="*/ 726788 w 1311274"/>
              <a:gd name="connsiteY272" fmla="*/ 598956 h 1312544"/>
              <a:gd name="connsiteX273" fmla="*/ 712462 w 1311274"/>
              <a:gd name="connsiteY273" fmla="*/ 584627 h 1312544"/>
              <a:gd name="connsiteX274" fmla="*/ 726788 w 1311274"/>
              <a:gd name="connsiteY274" fmla="*/ 570298 h 1312544"/>
              <a:gd name="connsiteX275" fmla="*/ 584487 w 1311274"/>
              <a:gd name="connsiteY275" fmla="*/ 570298 h 1312544"/>
              <a:gd name="connsiteX276" fmla="*/ 598812 w 1311274"/>
              <a:gd name="connsiteY276" fmla="*/ 584627 h 1312544"/>
              <a:gd name="connsiteX277" fmla="*/ 584487 w 1311274"/>
              <a:gd name="connsiteY277" fmla="*/ 598956 h 1312544"/>
              <a:gd name="connsiteX278" fmla="*/ 570161 w 1311274"/>
              <a:gd name="connsiteY278" fmla="*/ 584627 h 1312544"/>
              <a:gd name="connsiteX279" fmla="*/ 584487 w 1311274"/>
              <a:gd name="connsiteY279" fmla="*/ 570298 h 1312544"/>
              <a:gd name="connsiteX280" fmla="*/ 441230 w 1311274"/>
              <a:gd name="connsiteY280" fmla="*/ 570298 h 1312544"/>
              <a:gd name="connsiteX281" fmla="*/ 455555 w 1311274"/>
              <a:gd name="connsiteY281" fmla="*/ 584627 h 1312544"/>
              <a:gd name="connsiteX282" fmla="*/ 441230 w 1311274"/>
              <a:gd name="connsiteY282" fmla="*/ 598956 h 1312544"/>
              <a:gd name="connsiteX283" fmla="*/ 426904 w 1311274"/>
              <a:gd name="connsiteY283" fmla="*/ 584627 h 1312544"/>
              <a:gd name="connsiteX284" fmla="*/ 441230 w 1311274"/>
              <a:gd name="connsiteY284" fmla="*/ 570298 h 1312544"/>
              <a:gd name="connsiteX285" fmla="*/ 298929 w 1311274"/>
              <a:gd name="connsiteY285" fmla="*/ 570298 h 1312544"/>
              <a:gd name="connsiteX286" fmla="*/ 313254 w 1311274"/>
              <a:gd name="connsiteY286" fmla="*/ 584627 h 1312544"/>
              <a:gd name="connsiteX287" fmla="*/ 298929 w 1311274"/>
              <a:gd name="connsiteY287" fmla="*/ 598956 h 1312544"/>
              <a:gd name="connsiteX288" fmla="*/ 284603 w 1311274"/>
              <a:gd name="connsiteY288" fmla="*/ 584627 h 1312544"/>
              <a:gd name="connsiteX289" fmla="*/ 298929 w 1311274"/>
              <a:gd name="connsiteY289" fmla="*/ 570298 h 1312544"/>
              <a:gd name="connsiteX290" fmla="*/ 156627 w 1311274"/>
              <a:gd name="connsiteY290" fmla="*/ 570298 h 1312544"/>
              <a:gd name="connsiteX291" fmla="*/ 170952 w 1311274"/>
              <a:gd name="connsiteY291" fmla="*/ 584627 h 1312544"/>
              <a:gd name="connsiteX292" fmla="*/ 156627 w 1311274"/>
              <a:gd name="connsiteY292" fmla="*/ 598956 h 1312544"/>
              <a:gd name="connsiteX293" fmla="*/ 142301 w 1311274"/>
              <a:gd name="connsiteY293" fmla="*/ 584627 h 1312544"/>
              <a:gd name="connsiteX294" fmla="*/ 156627 w 1311274"/>
              <a:gd name="connsiteY294" fmla="*/ 570298 h 1312544"/>
              <a:gd name="connsiteX295" fmla="*/ 14326 w 1311274"/>
              <a:gd name="connsiteY295" fmla="*/ 570298 h 1312544"/>
              <a:gd name="connsiteX296" fmla="*/ 28651 w 1311274"/>
              <a:gd name="connsiteY296" fmla="*/ 584627 h 1312544"/>
              <a:gd name="connsiteX297" fmla="*/ 14326 w 1311274"/>
              <a:gd name="connsiteY297" fmla="*/ 598956 h 1312544"/>
              <a:gd name="connsiteX298" fmla="*/ 0 w 1311274"/>
              <a:gd name="connsiteY298" fmla="*/ 584627 h 1312544"/>
              <a:gd name="connsiteX299" fmla="*/ 14326 w 1311274"/>
              <a:gd name="connsiteY299" fmla="*/ 570298 h 1312544"/>
              <a:gd name="connsiteX300" fmla="*/ 1296949 w 1311274"/>
              <a:gd name="connsiteY300" fmla="*/ 427962 h 1312544"/>
              <a:gd name="connsiteX301" fmla="*/ 1311274 w 1311274"/>
              <a:gd name="connsiteY301" fmla="*/ 442291 h 1312544"/>
              <a:gd name="connsiteX302" fmla="*/ 1296949 w 1311274"/>
              <a:gd name="connsiteY302" fmla="*/ 456620 h 1312544"/>
              <a:gd name="connsiteX303" fmla="*/ 1282623 w 1311274"/>
              <a:gd name="connsiteY303" fmla="*/ 442291 h 1312544"/>
              <a:gd name="connsiteX304" fmla="*/ 1296949 w 1311274"/>
              <a:gd name="connsiteY304" fmla="*/ 427962 h 1312544"/>
              <a:gd name="connsiteX305" fmla="*/ 1154647 w 1311274"/>
              <a:gd name="connsiteY305" fmla="*/ 427962 h 1312544"/>
              <a:gd name="connsiteX306" fmla="*/ 1168972 w 1311274"/>
              <a:gd name="connsiteY306" fmla="*/ 442291 h 1312544"/>
              <a:gd name="connsiteX307" fmla="*/ 1154647 w 1311274"/>
              <a:gd name="connsiteY307" fmla="*/ 456620 h 1312544"/>
              <a:gd name="connsiteX308" fmla="*/ 1140321 w 1311274"/>
              <a:gd name="connsiteY308" fmla="*/ 442291 h 1312544"/>
              <a:gd name="connsiteX309" fmla="*/ 1154647 w 1311274"/>
              <a:gd name="connsiteY309" fmla="*/ 427962 h 1312544"/>
              <a:gd name="connsiteX310" fmla="*/ 1012347 w 1311274"/>
              <a:gd name="connsiteY310" fmla="*/ 427962 h 1312544"/>
              <a:gd name="connsiteX311" fmla="*/ 1026672 w 1311274"/>
              <a:gd name="connsiteY311" fmla="*/ 442291 h 1312544"/>
              <a:gd name="connsiteX312" fmla="*/ 1012347 w 1311274"/>
              <a:gd name="connsiteY312" fmla="*/ 456620 h 1312544"/>
              <a:gd name="connsiteX313" fmla="*/ 998021 w 1311274"/>
              <a:gd name="connsiteY313" fmla="*/ 442291 h 1312544"/>
              <a:gd name="connsiteX314" fmla="*/ 1012347 w 1311274"/>
              <a:gd name="connsiteY314" fmla="*/ 427962 h 1312544"/>
              <a:gd name="connsiteX315" fmla="*/ 869090 w 1311274"/>
              <a:gd name="connsiteY315" fmla="*/ 427962 h 1312544"/>
              <a:gd name="connsiteX316" fmla="*/ 883415 w 1311274"/>
              <a:gd name="connsiteY316" fmla="*/ 442291 h 1312544"/>
              <a:gd name="connsiteX317" fmla="*/ 869090 w 1311274"/>
              <a:gd name="connsiteY317" fmla="*/ 456620 h 1312544"/>
              <a:gd name="connsiteX318" fmla="*/ 854764 w 1311274"/>
              <a:gd name="connsiteY318" fmla="*/ 442291 h 1312544"/>
              <a:gd name="connsiteX319" fmla="*/ 869090 w 1311274"/>
              <a:gd name="connsiteY319" fmla="*/ 427962 h 1312544"/>
              <a:gd name="connsiteX320" fmla="*/ 726788 w 1311274"/>
              <a:gd name="connsiteY320" fmla="*/ 427962 h 1312544"/>
              <a:gd name="connsiteX321" fmla="*/ 741113 w 1311274"/>
              <a:gd name="connsiteY321" fmla="*/ 442291 h 1312544"/>
              <a:gd name="connsiteX322" fmla="*/ 726788 w 1311274"/>
              <a:gd name="connsiteY322" fmla="*/ 456620 h 1312544"/>
              <a:gd name="connsiteX323" fmla="*/ 712462 w 1311274"/>
              <a:gd name="connsiteY323" fmla="*/ 442291 h 1312544"/>
              <a:gd name="connsiteX324" fmla="*/ 726788 w 1311274"/>
              <a:gd name="connsiteY324" fmla="*/ 427962 h 1312544"/>
              <a:gd name="connsiteX325" fmla="*/ 584487 w 1311274"/>
              <a:gd name="connsiteY325" fmla="*/ 427962 h 1312544"/>
              <a:gd name="connsiteX326" fmla="*/ 598812 w 1311274"/>
              <a:gd name="connsiteY326" fmla="*/ 442291 h 1312544"/>
              <a:gd name="connsiteX327" fmla="*/ 584487 w 1311274"/>
              <a:gd name="connsiteY327" fmla="*/ 456620 h 1312544"/>
              <a:gd name="connsiteX328" fmla="*/ 570161 w 1311274"/>
              <a:gd name="connsiteY328" fmla="*/ 442291 h 1312544"/>
              <a:gd name="connsiteX329" fmla="*/ 584487 w 1311274"/>
              <a:gd name="connsiteY329" fmla="*/ 427962 h 1312544"/>
              <a:gd name="connsiteX330" fmla="*/ 441230 w 1311274"/>
              <a:gd name="connsiteY330" fmla="*/ 427962 h 1312544"/>
              <a:gd name="connsiteX331" fmla="*/ 455555 w 1311274"/>
              <a:gd name="connsiteY331" fmla="*/ 442291 h 1312544"/>
              <a:gd name="connsiteX332" fmla="*/ 441230 w 1311274"/>
              <a:gd name="connsiteY332" fmla="*/ 456620 h 1312544"/>
              <a:gd name="connsiteX333" fmla="*/ 426904 w 1311274"/>
              <a:gd name="connsiteY333" fmla="*/ 442291 h 1312544"/>
              <a:gd name="connsiteX334" fmla="*/ 441230 w 1311274"/>
              <a:gd name="connsiteY334" fmla="*/ 427962 h 1312544"/>
              <a:gd name="connsiteX335" fmla="*/ 298929 w 1311274"/>
              <a:gd name="connsiteY335" fmla="*/ 427962 h 1312544"/>
              <a:gd name="connsiteX336" fmla="*/ 313254 w 1311274"/>
              <a:gd name="connsiteY336" fmla="*/ 442291 h 1312544"/>
              <a:gd name="connsiteX337" fmla="*/ 298929 w 1311274"/>
              <a:gd name="connsiteY337" fmla="*/ 456620 h 1312544"/>
              <a:gd name="connsiteX338" fmla="*/ 284603 w 1311274"/>
              <a:gd name="connsiteY338" fmla="*/ 442291 h 1312544"/>
              <a:gd name="connsiteX339" fmla="*/ 298929 w 1311274"/>
              <a:gd name="connsiteY339" fmla="*/ 427962 h 1312544"/>
              <a:gd name="connsiteX340" fmla="*/ 156627 w 1311274"/>
              <a:gd name="connsiteY340" fmla="*/ 427962 h 1312544"/>
              <a:gd name="connsiteX341" fmla="*/ 170952 w 1311274"/>
              <a:gd name="connsiteY341" fmla="*/ 442291 h 1312544"/>
              <a:gd name="connsiteX342" fmla="*/ 156627 w 1311274"/>
              <a:gd name="connsiteY342" fmla="*/ 456620 h 1312544"/>
              <a:gd name="connsiteX343" fmla="*/ 142301 w 1311274"/>
              <a:gd name="connsiteY343" fmla="*/ 442291 h 1312544"/>
              <a:gd name="connsiteX344" fmla="*/ 156627 w 1311274"/>
              <a:gd name="connsiteY344" fmla="*/ 427962 h 1312544"/>
              <a:gd name="connsiteX345" fmla="*/ 14326 w 1311274"/>
              <a:gd name="connsiteY345" fmla="*/ 427962 h 1312544"/>
              <a:gd name="connsiteX346" fmla="*/ 28651 w 1311274"/>
              <a:gd name="connsiteY346" fmla="*/ 442291 h 1312544"/>
              <a:gd name="connsiteX347" fmla="*/ 14326 w 1311274"/>
              <a:gd name="connsiteY347" fmla="*/ 456620 h 1312544"/>
              <a:gd name="connsiteX348" fmla="*/ 0 w 1311274"/>
              <a:gd name="connsiteY348" fmla="*/ 442291 h 1312544"/>
              <a:gd name="connsiteX349" fmla="*/ 14326 w 1311274"/>
              <a:gd name="connsiteY349" fmla="*/ 427962 h 1312544"/>
              <a:gd name="connsiteX350" fmla="*/ 1296949 w 1311274"/>
              <a:gd name="connsiteY350" fmla="*/ 285626 h 1312544"/>
              <a:gd name="connsiteX351" fmla="*/ 1311274 w 1311274"/>
              <a:gd name="connsiteY351" fmla="*/ 299955 h 1312544"/>
              <a:gd name="connsiteX352" fmla="*/ 1296949 w 1311274"/>
              <a:gd name="connsiteY352" fmla="*/ 314284 h 1312544"/>
              <a:gd name="connsiteX353" fmla="*/ 1282623 w 1311274"/>
              <a:gd name="connsiteY353" fmla="*/ 299955 h 1312544"/>
              <a:gd name="connsiteX354" fmla="*/ 1296949 w 1311274"/>
              <a:gd name="connsiteY354" fmla="*/ 285626 h 1312544"/>
              <a:gd name="connsiteX355" fmla="*/ 1154647 w 1311274"/>
              <a:gd name="connsiteY355" fmla="*/ 285626 h 1312544"/>
              <a:gd name="connsiteX356" fmla="*/ 1168972 w 1311274"/>
              <a:gd name="connsiteY356" fmla="*/ 299955 h 1312544"/>
              <a:gd name="connsiteX357" fmla="*/ 1154647 w 1311274"/>
              <a:gd name="connsiteY357" fmla="*/ 314284 h 1312544"/>
              <a:gd name="connsiteX358" fmla="*/ 1140321 w 1311274"/>
              <a:gd name="connsiteY358" fmla="*/ 299955 h 1312544"/>
              <a:gd name="connsiteX359" fmla="*/ 1154647 w 1311274"/>
              <a:gd name="connsiteY359" fmla="*/ 285626 h 1312544"/>
              <a:gd name="connsiteX360" fmla="*/ 1012347 w 1311274"/>
              <a:gd name="connsiteY360" fmla="*/ 285626 h 1312544"/>
              <a:gd name="connsiteX361" fmla="*/ 1026672 w 1311274"/>
              <a:gd name="connsiteY361" fmla="*/ 299955 h 1312544"/>
              <a:gd name="connsiteX362" fmla="*/ 1012347 w 1311274"/>
              <a:gd name="connsiteY362" fmla="*/ 314284 h 1312544"/>
              <a:gd name="connsiteX363" fmla="*/ 998021 w 1311274"/>
              <a:gd name="connsiteY363" fmla="*/ 299955 h 1312544"/>
              <a:gd name="connsiteX364" fmla="*/ 1012347 w 1311274"/>
              <a:gd name="connsiteY364" fmla="*/ 285626 h 1312544"/>
              <a:gd name="connsiteX365" fmla="*/ 869090 w 1311274"/>
              <a:gd name="connsiteY365" fmla="*/ 285626 h 1312544"/>
              <a:gd name="connsiteX366" fmla="*/ 883415 w 1311274"/>
              <a:gd name="connsiteY366" fmla="*/ 299955 h 1312544"/>
              <a:gd name="connsiteX367" fmla="*/ 869090 w 1311274"/>
              <a:gd name="connsiteY367" fmla="*/ 314284 h 1312544"/>
              <a:gd name="connsiteX368" fmla="*/ 854764 w 1311274"/>
              <a:gd name="connsiteY368" fmla="*/ 299955 h 1312544"/>
              <a:gd name="connsiteX369" fmla="*/ 869090 w 1311274"/>
              <a:gd name="connsiteY369" fmla="*/ 285626 h 1312544"/>
              <a:gd name="connsiteX370" fmla="*/ 726788 w 1311274"/>
              <a:gd name="connsiteY370" fmla="*/ 285626 h 1312544"/>
              <a:gd name="connsiteX371" fmla="*/ 741113 w 1311274"/>
              <a:gd name="connsiteY371" fmla="*/ 299955 h 1312544"/>
              <a:gd name="connsiteX372" fmla="*/ 726788 w 1311274"/>
              <a:gd name="connsiteY372" fmla="*/ 314284 h 1312544"/>
              <a:gd name="connsiteX373" fmla="*/ 712462 w 1311274"/>
              <a:gd name="connsiteY373" fmla="*/ 299955 h 1312544"/>
              <a:gd name="connsiteX374" fmla="*/ 726788 w 1311274"/>
              <a:gd name="connsiteY374" fmla="*/ 285626 h 1312544"/>
              <a:gd name="connsiteX375" fmla="*/ 584487 w 1311274"/>
              <a:gd name="connsiteY375" fmla="*/ 285626 h 1312544"/>
              <a:gd name="connsiteX376" fmla="*/ 598812 w 1311274"/>
              <a:gd name="connsiteY376" fmla="*/ 299955 h 1312544"/>
              <a:gd name="connsiteX377" fmla="*/ 584487 w 1311274"/>
              <a:gd name="connsiteY377" fmla="*/ 314284 h 1312544"/>
              <a:gd name="connsiteX378" fmla="*/ 570161 w 1311274"/>
              <a:gd name="connsiteY378" fmla="*/ 299955 h 1312544"/>
              <a:gd name="connsiteX379" fmla="*/ 584487 w 1311274"/>
              <a:gd name="connsiteY379" fmla="*/ 285626 h 1312544"/>
              <a:gd name="connsiteX380" fmla="*/ 441230 w 1311274"/>
              <a:gd name="connsiteY380" fmla="*/ 285626 h 1312544"/>
              <a:gd name="connsiteX381" fmla="*/ 455555 w 1311274"/>
              <a:gd name="connsiteY381" fmla="*/ 299955 h 1312544"/>
              <a:gd name="connsiteX382" fmla="*/ 441230 w 1311274"/>
              <a:gd name="connsiteY382" fmla="*/ 314284 h 1312544"/>
              <a:gd name="connsiteX383" fmla="*/ 426904 w 1311274"/>
              <a:gd name="connsiteY383" fmla="*/ 299955 h 1312544"/>
              <a:gd name="connsiteX384" fmla="*/ 441230 w 1311274"/>
              <a:gd name="connsiteY384" fmla="*/ 285626 h 1312544"/>
              <a:gd name="connsiteX385" fmla="*/ 298929 w 1311274"/>
              <a:gd name="connsiteY385" fmla="*/ 285626 h 1312544"/>
              <a:gd name="connsiteX386" fmla="*/ 313254 w 1311274"/>
              <a:gd name="connsiteY386" fmla="*/ 299955 h 1312544"/>
              <a:gd name="connsiteX387" fmla="*/ 298929 w 1311274"/>
              <a:gd name="connsiteY387" fmla="*/ 314284 h 1312544"/>
              <a:gd name="connsiteX388" fmla="*/ 284603 w 1311274"/>
              <a:gd name="connsiteY388" fmla="*/ 299955 h 1312544"/>
              <a:gd name="connsiteX389" fmla="*/ 298929 w 1311274"/>
              <a:gd name="connsiteY389" fmla="*/ 285626 h 1312544"/>
              <a:gd name="connsiteX390" fmla="*/ 156627 w 1311274"/>
              <a:gd name="connsiteY390" fmla="*/ 285626 h 1312544"/>
              <a:gd name="connsiteX391" fmla="*/ 170952 w 1311274"/>
              <a:gd name="connsiteY391" fmla="*/ 299955 h 1312544"/>
              <a:gd name="connsiteX392" fmla="*/ 156627 w 1311274"/>
              <a:gd name="connsiteY392" fmla="*/ 314284 h 1312544"/>
              <a:gd name="connsiteX393" fmla="*/ 142301 w 1311274"/>
              <a:gd name="connsiteY393" fmla="*/ 299955 h 1312544"/>
              <a:gd name="connsiteX394" fmla="*/ 156627 w 1311274"/>
              <a:gd name="connsiteY394" fmla="*/ 285626 h 1312544"/>
              <a:gd name="connsiteX395" fmla="*/ 14326 w 1311274"/>
              <a:gd name="connsiteY395" fmla="*/ 285626 h 1312544"/>
              <a:gd name="connsiteX396" fmla="*/ 28651 w 1311274"/>
              <a:gd name="connsiteY396" fmla="*/ 299955 h 1312544"/>
              <a:gd name="connsiteX397" fmla="*/ 14326 w 1311274"/>
              <a:gd name="connsiteY397" fmla="*/ 314284 h 1312544"/>
              <a:gd name="connsiteX398" fmla="*/ 0 w 1311274"/>
              <a:gd name="connsiteY398" fmla="*/ 299955 h 1312544"/>
              <a:gd name="connsiteX399" fmla="*/ 14326 w 1311274"/>
              <a:gd name="connsiteY399" fmla="*/ 285626 h 1312544"/>
              <a:gd name="connsiteX400" fmla="*/ 1296949 w 1311274"/>
              <a:gd name="connsiteY400" fmla="*/ 142336 h 1312544"/>
              <a:gd name="connsiteX401" fmla="*/ 1311274 w 1311274"/>
              <a:gd name="connsiteY401" fmla="*/ 156665 h 1312544"/>
              <a:gd name="connsiteX402" fmla="*/ 1296949 w 1311274"/>
              <a:gd name="connsiteY402" fmla="*/ 170994 h 1312544"/>
              <a:gd name="connsiteX403" fmla="*/ 1282623 w 1311274"/>
              <a:gd name="connsiteY403" fmla="*/ 156665 h 1312544"/>
              <a:gd name="connsiteX404" fmla="*/ 1296949 w 1311274"/>
              <a:gd name="connsiteY404" fmla="*/ 142336 h 1312544"/>
              <a:gd name="connsiteX405" fmla="*/ 1154647 w 1311274"/>
              <a:gd name="connsiteY405" fmla="*/ 142336 h 1312544"/>
              <a:gd name="connsiteX406" fmla="*/ 1168972 w 1311274"/>
              <a:gd name="connsiteY406" fmla="*/ 156665 h 1312544"/>
              <a:gd name="connsiteX407" fmla="*/ 1154647 w 1311274"/>
              <a:gd name="connsiteY407" fmla="*/ 170994 h 1312544"/>
              <a:gd name="connsiteX408" fmla="*/ 1140321 w 1311274"/>
              <a:gd name="connsiteY408" fmla="*/ 156665 h 1312544"/>
              <a:gd name="connsiteX409" fmla="*/ 1154647 w 1311274"/>
              <a:gd name="connsiteY409" fmla="*/ 142336 h 1312544"/>
              <a:gd name="connsiteX410" fmla="*/ 1012347 w 1311274"/>
              <a:gd name="connsiteY410" fmla="*/ 142336 h 1312544"/>
              <a:gd name="connsiteX411" fmla="*/ 1026672 w 1311274"/>
              <a:gd name="connsiteY411" fmla="*/ 156665 h 1312544"/>
              <a:gd name="connsiteX412" fmla="*/ 1012347 w 1311274"/>
              <a:gd name="connsiteY412" fmla="*/ 170994 h 1312544"/>
              <a:gd name="connsiteX413" fmla="*/ 998021 w 1311274"/>
              <a:gd name="connsiteY413" fmla="*/ 156665 h 1312544"/>
              <a:gd name="connsiteX414" fmla="*/ 1012347 w 1311274"/>
              <a:gd name="connsiteY414" fmla="*/ 142336 h 1312544"/>
              <a:gd name="connsiteX415" fmla="*/ 869090 w 1311274"/>
              <a:gd name="connsiteY415" fmla="*/ 142336 h 1312544"/>
              <a:gd name="connsiteX416" fmla="*/ 883415 w 1311274"/>
              <a:gd name="connsiteY416" fmla="*/ 156665 h 1312544"/>
              <a:gd name="connsiteX417" fmla="*/ 869090 w 1311274"/>
              <a:gd name="connsiteY417" fmla="*/ 170994 h 1312544"/>
              <a:gd name="connsiteX418" fmla="*/ 854764 w 1311274"/>
              <a:gd name="connsiteY418" fmla="*/ 156665 h 1312544"/>
              <a:gd name="connsiteX419" fmla="*/ 869090 w 1311274"/>
              <a:gd name="connsiteY419" fmla="*/ 142336 h 1312544"/>
              <a:gd name="connsiteX420" fmla="*/ 726788 w 1311274"/>
              <a:gd name="connsiteY420" fmla="*/ 142336 h 1312544"/>
              <a:gd name="connsiteX421" fmla="*/ 741113 w 1311274"/>
              <a:gd name="connsiteY421" fmla="*/ 156665 h 1312544"/>
              <a:gd name="connsiteX422" fmla="*/ 726788 w 1311274"/>
              <a:gd name="connsiteY422" fmla="*/ 170994 h 1312544"/>
              <a:gd name="connsiteX423" fmla="*/ 712462 w 1311274"/>
              <a:gd name="connsiteY423" fmla="*/ 156665 h 1312544"/>
              <a:gd name="connsiteX424" fmla="*/ 726788 w 1311274"/>
              <a:gd name="connsiteY424" fmla="*/ 142336 h 1312544"/>
              <a:gd name="connsiteX425" fmla="*/ 584487 w 1311274"/>
              <a:gd name="connsiteY425" fmla="*/ 142336 h 1312544"/>
              <a:gd name="connsiteX426" fmla="*/ 598812 w 1311274"/>
              <a:gd name="connsiteY426" fmla="*/ 156665 h 1312544"/>
              <a:gd name="connsiteX427" fmla="*/ 584487 w 1311274"/>
              <a:gd name="connsiteY427" fmla="*/ 170994 h 1312544"/>
              <a:gd name="connsiteX428" fmla="*/ 570161 w 1311274"/>
              <a:gd name="connsiteY428" fmla="*/ 156665 h 1312544"/>
              <a:gd name="connsiteX429" fmla="*/ 584487 w 1311274"/>
              <a:gd name="connsiteY429" fmla="*/ 142336 h 1312544"/>
              <a:gd name="connsiteX430" fmla="*/ 441230 w 1311274"/>
              <a:gd name="connsiteY430" fmla="*/ 142336 h 1312544"/>
              <a:gd name="connsiteX431" fmla="*/ 455555 w 1311274"/>
              <a:gd name="connsiteY431" fmla="*/ 156665 h 1312544"/>
              <a:gd name="connsiteX432" fmla="*/ 441230 w 1311274"/>
              <a:gd name="connsiteY432" fmla="*/ 170994 h 1312544"/>
              <a:gd name="connsiteX433" fmla="*/ 426904 w 1311274"/>
              <a:gd name="connsiteY433" fmla="*/ 156665 h 1312544"/>
              <a:gd name="connsiteX434" fmla="*/ 441230 w 1311274"/>
              <a:gd name="connsiteY434" fmla="*/ 142336 h 1312544"/>
              <a:gd name="connsiteX435" fmla="*/ 298929 w 1311274"/>
              <a:gd name="connsiteY435" fmla="*/ 142336 h 1312544"/>
              <a:gd name="connsiteX436" fmla="*/ 313254 w 1311274"/>
              <a:gd name="connsiteY436" fmla="*/ 156665 h 1312544"/>
              <a:gd name="connsiteX437" fmla="*/ 298929 w 1311274"/>
              <a:gd name="connsiteY437" fmla="*/ 170994 h 1312544"/>
              <a:gd name="connsiteX438" fmla="*/ 284603 w 1311274"/>
              <a:gd name="connsiteY438" fmla="*/ 156665 h 1312544"/>
              <a:gd name="connsiteX439" fmla="*/ 298929 w 1311274"/>
              <a:gd name="connsiteY439" fmla="*/ 142336 h 1312544"/>
              <a:gd name="connsiteX440" fmla="*/ 156627 w 1311274"/>
              <a:gd name="connsiteY440" fmla="*/ 142336 h 1312544"/>
              <a:gd name="connsiteX441" fmla="*/ 170952 w 1311274"/>
              <a:gd name="connsiteY441" fmla="*/ 156665 h 1312544"/>
              <a:gd name="connsiteX442" fmla="*/ 156627 w 1311274"/>
              <a:gd name="connsiteY442" fmla="*/ 170994 h 1312544"/>
              <a:gd name="connsiteX443" fmla="*/ 142301 w 1311274"/>
              <a:gd name="connsiteY443" fmla="*/ 156665 h 1312544"/>
              <a:gd name="connsiteX444" fmla="*/ 156627 w 1311274"/>
              <a:gd name="connsiteY444" fmla="*/ 142336 h 1312544"/>
              <a:gd name="connsiteX445" fmla="*/ 14326 w 1311274"/>
              <a:gd name="connsiteY445" fmla="*/ 142336 h 1312544"/>
              <a:gd name="connsiteX446" fmla="*/ 28651 w 1311274"/>
              <a:gd name="connsiteY446" fmla="*/ 156665 h 1312544"/>
              <a:gd name="connsiteX447" fmla="*/ 14326 w 1311274"/>
              <a:gd name="connsiteY447" fmla="*/ 170994 h 1312544"/>
              <a:gd name="connsiteX448" fmla="*/ 0 w 1311274"/>
              <a:gd name="connsiteY448" fmla="*/ 156665 h 1312544"/>
              <a:gd name="connsiteX449" fmla="*/ 14326 w 1311274"/>
              <a:gd name="connsiteY449" fmla="*/ 142336 h 1312544"/>
              <a:gd name="connsiteX450" fmla="*/ 1296949 w 1311274"/>
              <a:gd name="connsiteY450" fmla="*/ 0 h 1312544"/>
              <a:gd name="connsiteX451" fmla="*/ 1311274 w 1311274"/>
              <a:gd name="connsiteY451" fmla="*/ 14329 h 1312544"/>
              <a:gd name="connsiteX452" fmla="*/ 1296949 w 1311274"/>
              <a:gd name="connsiteY452" fmla="*/ 28658 h 1312544"/>
              <a:gd name="connsiteX453" fmla="*/ 1282623 w 1311274"/>
              <a:gd name="connsiteY453" fmla="*/ 14329 h 1312544"/>
              <a:gd name="connsiteX454" fmla="*/ 1296949 w 1311274"/>
              <a:gd name="connsiteY454" fmla="*/ 0 h 1312544"/>
              <a:gd name="connsiteX455" fmla="*/ 1154647 w 1311274"/>
              <a:gd name="connsiteY455" fmla="*/ 0 h 1312544"/>
              <a:gd name="connsiteX456" fmla="*/ 1168972 w 1311274"/>
              <a:gd name="connsiteY456" fmla="*/ 14329 h 1312544"/>
              <a:gd name="connsiteX457" fmla="*/ 1154647 w 1311274"/>
              <a:gd name="connsiteY457" fmla="*/ 28658 h 1312544"/>
              <a:gd name="connsiteX458" fmla="*/ 1140321 w 1311274"/>
              <a:gd name="connsiteY458" fmla="*/ 14329 h 1312544"/>
              <a:gd name="connsiteX459" fmla="*/ 1154647 w 1311274"/>
              <a:gd name="connsiteY459" fmla="*/ 0 h 1312544"/>
              <a:gd name="connsiteX460" fmla="*/ 1012347 w 1311274"/>
              <a:gd name="connsiteY460" fmla="*/ 0 h 1312544"/>
              <a:gd name="connsiteX461" fmla="*/ 1026672 w 1311274"/>
              <a:gd name="connsiteY461" fmla="*/ 14329 h 1312544"/>
              <a:gd name="connsiteX462" fmla="*/ 1012347 w 1311274"/>
              <a:gd name="connsiteY462" fmla="*/ 28658 h 1312544"/>
              <a:gd name="connsiteX463" fmla="*/ 998021 w 1311274"/>
              <a:gd name="connsiteY463" fmla="*/ 14329 h 1312544"/>
              <a:gd name="connsiteX464" fmla="*/ 1012347 w 1311274"/>
              <a:gd name="connsiteY464" fmla="*/ 0 h 1312544"/>
              <a:gd name="connsiteX465" fmla="*/ 869090 w 1311274"/>
              <a:gd name="connsiteY465" fmla="*/ 0 h 1312544"/>
              <a:gd name="connsiteX466" fmla="*/ 883415 w 1311274"/>
              <a:gd name="connsiteY466" fmla="*/ 14329 h 1312544"/>
              <a:gd name="connsiteX467" fmla="*/ 869090 w 1311274"/>
              <a:gd name="connsiteY467" fmla="*/ 28658 h 1312544"/>
              <a:gd name="connsiteX468" fmla="*/ 854764 w 1311274"/>
              <a:gd name="connsiteY468" fmla="*/ 14329 h 1312544"/>
              <a:gd name="connsiteX469" fmla="*/ 869090 w 1311274"/>
              <a:gd name="connsiteY469" fmla="*/ 0 h 1312544"/>
              <a:gd name="connsiteX470" fmla="*/ 726788 w 1311274"/>
              <a:gd name="connsiteY470" fmla="*/ 0 h 1312544"/>
              <a:gd name="connsiteX471" fmla="*/ 741113 w 1311274"/>
              <a:gd name="connsiteY471" fmla="*/ 14329 h 1312544"/>
              <a:gd name="connsiteX472" fmla="*/ 726788 w 1311274"/>
              <a:gd name="connsiteY472" fmla="*/ 28658 h 1312544"/>
              <a:gd name="connsiteX473" fmla="*/ 712462 w 1311274"/>
              <a:gd name="connsiteY473" fmla="*/ 14329 h 1312544"/>
              <a:gd name="connsiteX474" fmla="*/ 726788 w 1311274"/>
              <a:gd name="connsiteY474" fmla="*/ 0 h 1312544"/>
              <a:gd name="connsiteX475" fmla="*/ 584487 w 1311274"/>
              <a:gd name="connsiteY475" fmla="*/ 0 h 1312544"/>
              <a:gd name="connsiteX476" fmla="*/ 598812 w 1311274"/>
              <a:gd name="connsiteY476" fmla="*/ 14329 h 1312544"/>
              <a:gd name="connsiteX477" fmla="*/ 584487 w 1311274"/>
              <a:gd name="connsiteY477" fmla="*/ 28658 h 1312544"/>
              <a:gd name="connsiteX478" fmla="*/ 570161 w 1311274"/>
              <a:gd name="connsiteY478" fmla="*/ 14329 h 1312544"/>
              <a:gd name="connsiteX479" fmla="*/ 584487 w 1311274"/>
              <a:gd name="connsiteY479" fmla="*/ 0 h 1312544"/>
              <a:gd name="connsiteX480" fmla="*/ 441230 w 1311274"/>
              <a:gd name="connsiteY480" fmla="*/ 0 h 1312544"/>
              <a:gd name="connsiteX481" fmla="*/ 455555 w 1311274"/>
              <a:gd name="connsiteY481" fmla="*/ 14329 h 1312544"/>
              <a:gd name="connsiteX482" fmla="*/ 441230 w 1311274"/>
              <a:gd name="connsiteY482" fmla="*/ 28658 h 1312544"/>
              <a:gd name="connsiteX483" fmla="*/ 426904 w 1311274"/>
              <a:gd name="connsiteY483" fmla="*/ 14329 h 1312544"/>
              <a:gd name="connsiteX484" fmla="*/ 441230 w 1311274"/>
              <a:gd name="connsiteY484" fmla="*/ 0 h 1312544"/>
              <a:gd name="connsiteX485" fmla="*/ 298929 w 1311274"/>
              <a:gd name="connsiteY485" fmla="*/ 0 h 1312544"/>
              <a:gd name="connsiteX486" fmla="*/ 313254 w 1311274"/>
              <a:gd name="connsiteY486" fmla="*/ 14329 h 1312544"/>
              <a:gd name="connsiteX487" fmla="*/ 298929 w 1311274"/>
              <a:gd name="connsiteY487" fmla="*/ 28658 h 1312544"/>
              <a:gd name="connsiteX488" fmla="*/ 284603 w 1311274"/>
              <a:gd name="connsiteY488" fmla="*/ 14329 h 1312544"/>
              <a:gd name="connsiteX489" fmla="*/ 298929 w 1311274"/>
              <a:gd name="connsiteY489" fmla="*/ 0 h 1312544"/>
              <a:gd name="connsiteX490" fmla="*/ 156627 w 1311274"/>
              <a:gd name="connsiteY490" fmla="*/ 0 h 1312544"/>
              <a:gd name="connsiteX491" fmla="*/ 170952 w 1311274"/>
              <a:gd name="connsiteY491" fmla="*/ 14329 h 1312544"/>
              <a:gd name="connsiteX492" fmla="*/ 156627 w 1311274"/>
              <a:gd name="connsiteY492" fmla="*/ 28658 h 1312544"/>
              <a:gd name="connsiteX493" fmla="*/ 142301 w 1311274"/>
              <a:gd name="connsiteY493" fmla="*/ 14329 h 1312544"/>
              <a:gd name="connsiteX494" fmla="*/ 156627 w 1311274"/>
              <a:gd name="connsiteY494" fmla="*/ 0 h 1312544"/>
              <a:gd name="connsiteX495" fmla="*/ 14326 w 1311274"/>
              <a:gd name="connsiteY495" fmla="*/ 0 h 1312544"/>
              <a:gd name="connsiteX496" fmla="*/ 28651 w 1311274"/>
              <a:gd name="connsiteY496" fmla="*/ 14329 h 1312544"/>
              <a:gd name="connsiteX497" fmla="*/ 14326 w 1311274"/>
              <a:gd name="connsiteY497" fmla="*/ 28658 h 1312544"/>
              <a:gd name="connsiteX498" fmla="*/ 0 w 1311274"/>
              <a:gd name="connsiteY498" fmla="*/ 14329 h 1312544"/>
              <a:gd name="connsiteX499" fmla="*/ 14326 w 1311274"/>
              <a:gd name="connsiteY499" fmla="*/ 0 h 1312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</a:cxnLst>
            <a:rect l="l" t="t" r="r" b="b"/>
            <a:pathLst>
              <a:path w="1311274" h="1312544">
                <a:moveTo>
                  <a:pt x="1296949" y="1283886"/>
                </a:moveTo>
                <a:cubicBezTo>
                  <a:pt x="1305544" y="1283886"/>
                  <a:pt x="1311274" y="1290573"/>
                  <a:pt x="1311274" y="1298215"/>
                </a:cubicBezTo>
                <a:cubicBezTo>
                  <a:pt x="1311274" y="1305857"/>
                  <a:pt x="1304589" y="1312544"/>
                  <a:pt x="1296949" y="1312544"/>
                </a:cubicBezTo>
                <a:cubicBezTo>
                  <a:pt x="1289308" y="1312544"/>
                  <a:pt x="1282623" y="1305857"/>
                  <a:pt x="1282623" y="1298215"/>
                </a:cubicBezTo>
                <a:cubicBezTo>
                  <a:pt x="1282623" y="1290573"/>
                  <a:pt x="1289308" y="1283886"/>
                  <a:pt x="1296949" y="1283886"/>
                </a:cubicBezTo>
                <a:close/>
                <a:moveTo>
                  <a:pt x="1154647" y="1283886"/>
                </a:moveTo>
                <a:cubicBezTo>
                  <a:pt x="1162288" y="1283886"/>
                  <a:pt x="1168972" y="1290573"/>
                  <a:pt x="1168972" y="1298215"/>
                </a:cubicBezTo>
                <a:cubicBezTo>
                  <a:pt x="1168972" y="1305857"/>
                  <a:pt x="1162288" y="1312544"/>
                  <a:pt x="1154647" y="1312544"/>
                </a:cubicBezTo>
                <a:cubicBezTo>
                  <a:pt x="1147006" y="1312544"/>
                  <a:pt x="1140321" y="1305857"/>
                  <a:pt x="1140321" y="1298215"/>
                </a:cubicBezTo>
                <a:cubicBezTo>
                  <a:pt x="1140321" y="1290573"/>
                  <a:pt x="1147006" y="1283886"/>
                  <a:pt x="1154647" y="1283886"/>
                </a:cubicBezTo>
                <a:close/>
                <a:moveTo>
                  <a:pt x="1012347" y="1283886"/>
                </a:moveTo>
                <a:cubicBezTo>
                  <a:pt x="1019987" y="1283886"/>
                  <a:pt x="1026672" y="1290573"/>
                  <a:pt x="1026672" y="1298215"/>
                </a:cubicBezTo>
                <a:cubicBezTo>
                  <a:pt x="1026672" y="1305857"/>
                  <a:pt x="1019987" y="1312544"/>
                  <a:pt x="1012347" y="1312544"/>
                </a:cubicBezTo>
                <a:cubicBezTo>
                  <a:pt x="1004706" y="1312544"/>
                  <a:pt x="998021" y="1305857"/>
                  <a:pt x="998021" y="1298215"/>
                </a:cubicBezTo>
                <a:cubicBezTo>
                  <a:pt x="998021" y="1290573"/>
                  <a:pt x="1004706" y="1283886"/>
                  <a:pt x="1012347" y="1283886"/>
                </a:cubicBezTo>
                <a:close/>
                <a:moveTo>
                  <a:pt x="869090" y="1283886"/>
                </a:moveTo>
                <a:cubicBezTo>
                  <a:pt x="877683" y="1283886"/>
                  <a:pt x="883415" y="1290573"/>
                  <a:pt x="883415" y="1298215"/>
                </a:cubicBezTo>
                <a:cubicBezTo>
                  <a:pt x="883415" y="1305857"/>
                  <a:pt x="876730" y="1312544"/>
                  <a:pt x="869090" y="1312544"/>
                </a:cubicBezTo>
                <a:cubicBezTo>
                  <a:pt x="861449" y="1312544"/>
                  <a:pt x="854764" y="1305857"/>
                  <a:pt x="854764" y="1298215"/>
                </a:cubicBezTo>
                <a:cubicBezTo>
                  <a:pt x="854764" y="1290573"/>
                  <a:pt x="861449" y="1283886"/>
                  <a:pt x="869090" y="1283886"/>
                </a:cubicBezTo>
                <a:close/>
                <a:moveTo>
                  <a:pt x="726788" y="1283886"/>
                </a:moveTo>
                <a:cubicBezTo>
                  <a:pt x="734427" y="1283886"/>
                  <a:pt x="741113" y="1290573"/>
                  <a:pt x="741113" y="1298215"/>
                </a:cubicBezTo>
                <a:cubicBezTo>
                  <a:pt x="741113" y="1305857"/>
                  <a:pt x="734429" y="1312544"/>
                  <a:pt x="726788" y="1312544"/>
                </a:cubicBezTo>
                <a:cubicBezTo>
                  <a:pt x="719147" y="1312544"/>
                  <a:pt x="712462" y="1305857"/>
                  <a:pt x="712462" y="1298215"/>
                </a:cubicBezTo>
                <a:cubicBezTo>
                  <a:pt x="712462" y="1290573"/>
                  <a:pt x="719147" y="1283886"/>
                  <a:pt x="726788" y="1283886"/>
                </a:cubicBezTo>
                <a:close/>
                <a:moveTo>
                  <a:pt x="584487" y="1283886"/>
                </a:moveTo>
                <a:cubicBezTo>
                  <a:pt x="592128" y="1283886"/>
                  <a:pt x="598812" y="1290573"/>
                  <a:pt x="598812" y="1298215"/>
                </a:cubicBezTo>
                <a:cubicBezTo>
                  <a:pt x="598812" y="1305857"/>
                  <a:pt x="592128" y="1312544"/>
                  <a:pt x="584487" y="1312544"/>
                </a:cubicBezTo>
                <a:cubicBezTo>
                  <a:pt x="576846" y="1312544"/>
                  <a:pt x="570161" y="1305857"/>
                  <a:pt x="570161" y="1298215"/>
                </a:cubicBezTo>
                <a:cubicBezTo>
                  <a:pt x="570161" y="1290573"/>
                  <a:pt x="576846" y="1283886"/>
                  <a:pt x="584487" y="1283886"/>
                </a:cubicBezTo>
                <a:close/>
                <a:moveTo>
                  <a:pt x="441230" y="1283886"/>
                </a:moveTo>
                <a:cubicBezTo>
                  <a:pt x="449825" y="1283886"/>
                  <a:pt x="455555" y="1290573"/>
                  <a:pt x="455555" y="1298215"/>
                </a:cubicBezTo>
                <a:cubicBezTo>
                  <a:pt x="455555" y="1305857"/>
                  <a:pt x="448871" y="1312544"/>
                  <a:pt x="441230" y="1312544"/>
                </a:cubicBezTo>
                <a:cubicBezTo>
                  <a:pt x="433589" y="1312544"/>
                  <a:pt x="426904" y="1305857"/>
                  <a:pt x="426904" y="1298215"/>
                </a:cubicBezTo>
                <a:cubicBezTo>
                  <a:pt x="426904" y="1290573"/>
                  <a:pt x="433589" y="1283886"/>
                  <a:pt x="441230" y="1283886"/>
                </a:cubicBezTo>
                <a:close/>
                <a:moveTo>
                  <a:pt x="298929" y="1283886"/>
                </a:moveTo>
                <a:cubicBezTo>
                  <a:pt x="306569" y="1283886"/>
                  <a:pt x="313254" y="1290573"/>
                  <a:pt x="313254" y="1298215"/>
                </a:cubicBezTo>
                <a:cubicBezTo>
                  <a:pt x="313254" y="1305857"/>
                  <a:pt x="306569" y="1312544"/>
                  <a:pt x="298929" y="1312544"/>
                </a:cubicBezTo>
                <a:cubicBezTo>
                  <a:pt x="291288" y="1312544"/>
                  <a:pt x="284603" y="1305857"/>
                  <a:pt x="284603" y="1298215"/>
                </a:cubicBezTo>
                <a:cubicBezTo>
                  <a:pt x="284603" y="1290573"/>
                  <a:pt x="291288" y="1283886"/>
                  <a:pt x="298929" y="1283886"/>
                </a:cubicBezTo>
                <a:close/>
                <a:moveTo>
                  <a:pt x="156627" y="1283886"/>
                </a:moveTo>
                <a:cubicBezTo>
                  <a:pt x="164267" y="1283886"/>
                  <a:pt x="170952" y="1290573"/>
                  <a:pt x="170952" y="1298215"/>
                </a:cubicBezTo>
                <a:cubicBezTo>
                  <a:pt x="170952" y="1305857"/>
                  <a:pt x="164267" y="1312544"/>
                  <a:pt x="156627" y="1312544"/>
                </a:cubicBezTo>
                <a:cubicBezTo>
                  <a:pt x="148986" y="1312544"/>
                  <a:pt x="142301" y="1305857"/>
                  <a:pt x="142301" y="1298215"/>
                </a:cubicBezTo>
                <a:cubicBezTo>
                  <a:pt x="142301" y="1290573"/>
                  <a:pt x="148986" y="1283886"/>
                  <a:pt x="156627" y="1283886"/>
                </a:cubicBezTo>
                <a:close/>
                <a:moveTo>
                  <a:pt x="14326" y="1283886"/>
                </a:moveTo>
                <a:cubicBezTo>
                  <a:pt x="21966" y="1283886"/>
                  <a:pt x="28651" y="1290573"/>
                  <a:pt x="28651" y="1298215"/>
                </a:cubicBezTo>
                <a:cubicBezTo>
                  <a:pt x="28651" y="1305857"/>
                  <a:pt x="21966" y="1312544"/>
                  <a:pt x="14326" y="1312544"/>
                </a:cubicBezTo>
                <a:cubicBezTo>
                  <a:pt x="6685" y="1312544"/>
                  <a:pt x="0" y="1305857"/>
                  <a:pt x="0" y="1298215"/>
                </a:cubicBezTo>
                <a:cubicBezTo>
                  <a:pt x="0" y="1290573"/>
                  <a:pt x="6685" y="1283886"/>
                  <a:pt x="14326" y="1283886"/>
                </a:cubicBezTo>
                <a:close/>
                <a:moveTo>
                  <a:pt x="1296949" y="1141550"/>
                </a:moveTo>
                <a:cubicBezTo>
                  <a:pt x="1305544" y="1141550"/>
                  <a:pt x="1311274" y="1147282"/>
                  <a:pt x="1311274" y="1155879"/>
                </a:cubicBezTo>
                <a:cubicBezTo>
                  <a:pt x="1311274" y="1163521"/>
                  <a:pt x="1304589" y="1170208"/>
                  <a:pt x="1296949" y="1170208"/>
                </a:cubicBezTo>
                <a:cubicBezTo>
                  <a:pt x="1289308" y="1170208"/>
                  <a:pt x="1282623" y="1163521"/>
                  <a:pt x="1282623" y="1155879"/>
                </a:cubicBezTo>
                <a:cubicBezTo>
                  <a:pt x="1282623" y="1148237"/>
                  <a:pt x="1289308" y="1141550"/>
                  <a:pt x="1296949" y="1141550"/>
                </a:cubicBezTo>
                <a:close/>
                <a:moveTo>
                  <a:pt x="1154647" y="1141550"/>
                </a:moveTo>
                <a:cubicBezTo>
                  <a:pt x="1162288" y="1141550"/>
                  <a:pt x="1168972" y="1147282"/>
                  <a:pt x="1168972" y="1155879"/>
                </a:cubicBezTo>
                <a:cubicBezTo>
                  <a:pt x="1168972" y="1163521"/>
                  <a:pt x="1162288" y="1170208"/>
                  <a:pt x="1154647" y="1170208"/>
                </a:cubicBezTo>
                <a:cubicBezTo>
                  <a:pt x="1147006" y="1170208"/>
                  <a:pt x="1140321" y="1163521"/>
                  <a:pt x="1140321" y="1155879"/>
                </a:cubicBezTo>
                <a:cubicBezTo>
                  <a:pt x="1140321" y="1148237"/>
                  <a:pt x="1147006" y="1141550"/>
                  <a:pt x="1154647" y="1141550"/>
                </a:cubicBezTo>
                <a:close/>
                <a:moveTo>
                  <a:pt x="1012347" y="1141550"/>
                </a:moveTo>
                <a:cubicBezTo>
                  <a:pt x="1019987" y="1141550"/>
                  <a:pt x="1026672" y="1147282"/>
                  <a:pt x="1026672" y="1155879"/>
                </a:cubicBezTo>
                <a:cubicBezTo>
                  <a:pt x="1026672" y="1163521"/>
                  <a:pt x="1019987" y="1170208"/>
                  <a:pt x="1012347" y="1170208"/>
                </a:cubicBezTo>
                <a:cubicBezTo>
                  <a:pt x="1004706" y="1170208"/>
                  <a:pt x="998021" y="1163521"/>
                  <a:pt x="998021" y="1155879"/>
                </a:cubicBezTo>
                <a:cubicBezTo>
                  <a:pt x="998021" y="1148237"/>
                  <a:pt x="1004706" y="1141550"/>
                  <a:pt x="1012347" y="1141550"/>
                </a:cubicBezTo>
                <a:close/>
                <a:moveTo>
                  <a:pt x="869090" y="1141550"/>
                </a:moveTo>
                <a:cubicBezTo>
                  <a:pt x="877683" y="1141550"/>
                  <a:pt x="883415" y="1147282"/>
                  <a:pt x="883415" y="1155879"/>
                </a:cubicBezTo>
                <a:cubicBezTo>
                  <a:pt x="883415" y="1163521"/>
                  <a:pt x="876730" y="1170208"/>
                  <a:pt x="869090" y="1170208"/>
                </a:cubicBezTo>
                <a:cubicBezTo>
                  <a:pt x="861449" y="1170208"/>
                  <a:pt x="854764" y="1163521"/>
                  <a:pt x="854764" y="1155879"/>
                </a:cubicBezTo>
                <a:cubicBezTo>
                  <a:pt x="854764" y="1148237"/>
                  <a:pt x="861449" y="1141550"/>
                  <a:pt x="869090" y="1141550"/>
                </a:cubicBezTo>
                <a:close/>
                <a:moveTo>
                  <a:pt x="726788" y="1141550"/>
                </a:moveTo>
                <a:cubicBezTo>
                  <a:pt x="734427" y="1141550"/>
                  <a:pt x="741113" y="1147282"/>
                  <a:pt x="741113" y="1155879"/>
                </a:cubicBezTo>
                <a:cubicBezTo>
                  <a:pt x="741113" y="1163521"/>
                  <a:pt x="734429" y="1170208"/>
                  <a:pt x="726788" y="1170208"/>
                </a:cubicBezTo>
                <a:cubicBezTo>
                  <a:pt x="719147" y="1170208"/>
                  <a:pt x="712462" y="1163521"/>
                  <a:pt x="712462" y="1155879"/>
                </a:cubicBezTo>
                <a:cubicBezTo>
                  <a:pt x="712462" y="1148237"/>
                  <a:pt x="719147" y="1141550"/>
                  <a:pt x="726788" y="1141550"/>
                </a:cubicBezTo>
                <a:close/>
                <a:moveTo>
                  <a:pt x="584487" y="1141550"/>
                </a:moveTo>
                <a:cubicBezTo>
                  <a:pt x="592128" y="1141550"/>
                  <a:pt x="598812" y="1147282"/>
                  <a:pt x="598812" y="1155879"/>
                </a:cubicBezTo>
                <a:cubicBezTo>
                  <a:pt x="598812" y="1163521"/>
                  <a:pt x="592128" y="1170208"/>
                  <a:pt x="584487" y="1170208"/>
                </a:cubicBezTo>
                <a:cubicBezTo>
                  <a:pt x="576846" y="1170208"/>
                  <a:pt x="570161" y="1163521"/>
                  <a:pt x="570161" y="1155879"/>
                </a:cubicBezTo>
                <a:cubicBezTo>
                  <a:pt x="570161" y="1148237"/>
                  <a:pt x="576846" y="1141550"/>
                  <a:pt x="584487" y="1141550"/>
                </a:cubicBezTo>
                <a:close/>
                <a:moveTo>
                  <a:pt x="441230" y="1141550"/>
                </a:moveTo>
                <a:cubicBezTo>
                  <a:pt x="449825" y="1141550"/>
                  <a:pt x="455555" y="1147282"/>
                  <a:pt x="455555" y="1155879"/>
                </a:cubicBezTo>
                <a:cubicBezTo>
                  <a:pt x="455555" y="1163521"/>
                  <a:pt x="448871" y="1170208"/>
                  <a:pt x="441230" y="1170208"/>
                </a:cubicBezTo>
                <a:cubicBezTo>
                  <a:pt x="433589" y="1170208"/>
                  <a:pt x="426904" y="1163521"/>
                  <a:pt x="426904" y="1155879"/>
                </a:cubicBezTo>
                <a:cubicBezTo>
                  <a:pt x="426904" y="1148237"/>
                  <a:pt x="433589" y="1141550"/>
                  <a:pt x="441230" y="1141550"/>
                </a:cubicBezTo>
                <a:close/>
                <a:moveTo>
                  <a:pt x="298929" y="1141550"/>
                </a:moveTo>
                <a:cubicBezTo>
                  <a:pt x="306569" y="1141550"/>
                  <a:pt x="313254" y="1147282"/>
                  <a:pt x="313254" y="1155879"/>
                </a:cubicBezTo>
                <a:cubicBezTo>
                  <a:pt x="313254" y="1163521"/>
                  <a:pt x="306569" y="1170208"/>
                  <a:pt x="298929" y="1170208"/>
                </a:cubicBezTo>
                <a:cubicBezTo>
                  <a:pt x="291288" y="1170208"/>
                  <a:pt x="284603" y="1163521"/>
                  <a:pt x="284603" y="1155879"/>
                </a:cubicBezTo>
                <a:cubicBezTo>
                  <a:pt x="284603" y="1148237"/>
                  <a:pt x="291288" y="1141550"/>
                  <a:pt x="298929" y="1141550"/>
                </a:cubicBezTo>
                <a:close/>
                <a:moveTo>
                  <a:pt x="156627" y="1141550"/>
                </a:moveTo>
                <a:cubicBezTo>
                  <a:pt x="164267" y="1141550"/>
                  <a:pt x="170952" y="1147282"/>
                  <a:pt x="170952" y="1155879"/>
                </a:cubicBezTo>
                <a:cubicBezTo>
                  <a:pt x="170952" y="1163521"/>
                  <a:pt x="164267" y="1170208"/>
                  <a:pt x="156627" y="1170208"/>
                </a:cubicBezTo>
                <a:cubicBezTo>
                  <a:pt x="148986" y="1170208"/>
                  <a:pt x="142301" y="1163521"/>
                  <a:pt x="142301" y="1155879"/>
                </a:cubicBezTo>
                <a:cubicBezTo>
                  <a:pt x="142301" y="1148237"/>
                  <a:pt x="148986" y="1141550"/>
                  <a:pt x="156627" y="1141550"/>
                </a:cubicBezTo>
                <a:close/>
                <a:moveTo>
                  <a:pt x="14326" y="1140595"/>
                </a:moveTo>
                <a:cubicBezTo>
                  <a:pt x="21966" y="1140595"/>
                  <a:pt x="28651" y="1147282"/>
                  <a:pt x="28651" y="1154924"/>
                </a:cubicBezTo>
                <a:cubicBezTo>
                  <a:pt x="28651" y="1163521"/>
                  <a:pt x="21966" y="1169253"/>
                  <a:pt x="14326" y="1169253"/>
                </a:cubicBezTo>
                <a:cubicBezTo>
                  <a:pt x="6685" y="1169253"/>
                  <a:pt x="0" y="1162566"/>
                  <a:pt x="0" y="1154924"/>
                </a:cubicBezTo>
                <a:cubicBezTo>
                  <a:pt x="0" y="1147282"/>
                  <a:pt x="6685" y="1140595"/>
                  <a:pt x="14326" y="1140595"/>
                </a:cubicBezTo>
                <a:close/>
                <a:moveTo>
                  <a:pt x="1296949" y="998260"/>
                </a:moveTo>
                <a:cubicBezTo>
                  <a:pt x="1305544" y="998260"/>
                  <a:pt x="1311274" y="1004947"/>
                  <a:pt x="1311274" y="1012589"/>
                </a:cubicBezTo>
                <a:cubicBezTo>
                  <a:pt x="1311274" y="1020231"/>
                  <a:pt x="1304589" y="1026918"/>
                  <a:pt x="1296949" y="1026918"/>
                </a:cubicBezTo>
                <a:cubicBezTo>
                  <a:pt x="1289308" y="1026918"/>
                  <a:pt x="1282623" y="1020231"/>
                  <a:pt x="1282623" y="1012589"/>
                </a:cubicBezTo>
                <a:cubicBezTo>
                  <a:pt x="1282623" y="1004947"/>
                  <a:pt x="1289308" y="998260"/>
                  <a:pt x="1296949" y="998260"/>
                </a:cubicBezTo>
                <a:close/>
                <a:moveTo>
                  <a:pt x="1154647" y="998260"/>
                </a:moveTo>
                <a:cubicBezTo>
                  <a:pt x="1162288" y="998260"/>
                  <a:pt x="1168972" y="1004947"/>
                  <a:pt x="1168972" y="1012589"/>
                </a:cubicBezTo>
                <a:cubicBezTo>
                  <a:pt x="1168972" y="1020231"/>
                  <a:pt x="1162288" y="1026918"/>
                  <a:pt x="1154647" y="1026918"/>
                </a:cubicBezTo>
                <a:cubicBezTo>
                  <a:pt x="1147006" y="1026918"/>
                  <a:pt x="1140321" y="1020231"/>
                  <a:pt x="1140321" y="1012589"/>
                </a:cubicBezTo>
                <a:cubicBezTo>
                  <a:pt x="1140321" y="1004947"/>
                  <a:pt x="1147006" y="998260"/>
                  <a:pt x="1154647" y="998260"/>
                </a:cubicBezTo>
                <a:close/>
                <a:moveTo>
                  <a:pt x="1012347" y="998260"/>
                </a:moveTo>
                <a:cubicBezTo>
                  <a:pt x="1019987" y="998260"/>
                  <a:pt x="1026672" y="1004947"/>
                  <a:pt x="1026672" y="1012589"/>
                </a:cubicBezTo>
                <a:cubicBezTo>
                  <a:pt x="1026672" y="1020231"/>
                  <a:pt x="1019987" y="1026918"/>
                  <a:pt x="1012347" y="1026918"/>
                </a:cubicBezTo>
                <a:cubicBezTo>
                  <a:pt x="1004706" y="1026918"/>
                  <a:pt x="998021" y="1020231"/>
                  <a:pt x="998021" y="1012589"/>
                </a:cubicBezTo>
                <a:cubicBezTo>
                  <a:pt x="998021" y="1004947"/>
                  <a:pt x="1004706" y="998260"/>
                  <a:pt x="1012347" y="998260"/>
                </a:cubicBezTo>
                <a:close/>
                <a:moveTo>
                  <a:pt x="869090" y="998260"/>
                </a:moveTo>
                <a:cubicBezTo>
                  <a:pt x="877683" y="998260"/>
                  <a:pt x="883415" y="1004947"/>
                  <a:pt x="883415" y="1012589"/>
                </a:cubicBezTo>
                <a:cubicBezTo>
                  <a:pt x="883415" y="1020231"/>
                  <a:pt x="876730" y="1026918"/>
                  <a:pt x="869090" y="1026918"/>
                </a:cubicBezTo>
                <a:cubicBezTo>
                  <a:pt x="861449" y="1026918"/>
                  <a:pt x="854764" y="1020231"/>
                  <a:pt x="854764" y="1012589"/>
                </a:cubicBezTo>
                <a:cubicBezTo>
                  <a:pt x="854764" y="1004947"/>
                  <a:pt x="861449" y="998260"/>
                  <a:pt x="869090" y="998260"/>
                </a:cubicBezTo>
                <a:close/>
                <a:moveTo>
                  <a:pt x="726788" y="998260"/>
                </a:moveTo>
                <a:cubicBezTo>
                  <a:pt x="734427" y="998260"/>
                  <a:pt x="741113" y="1004947"/>
                  <a:pt x="741113" y="1012589"/>
                </a:cubicBezTo>
                <a:cubicBezTo>
                  <a:pt x="741113" y="1020231"/>
                  <a:pt x="734429" y="1026918"/>
                  <a:pt x="726788" y="1026918"/>
                </a:cubicBezTo>
                <a:cubicBezTo>
                  <a:pt x="719147" y="1026918"/>
                  <a:pt x="712462" y="1020231"/>
                  <a:pt x="712462" y="1012589"/>
                </a:cubicBezTo>
                <a:cubicBezTo>
                  <a:pt x="712462" y="1004947"/>
                  <a:pt x="719147" y="998260"/>
                  <a:pt x="726788" y="998260"/>
                </a:cubicBezTo>
                <a:close/>
                <a:moveTo>
                  <a:pt x="584487" y="998260"/>
                </a:moveTo>
                <a:cubicBezTo>
                  <a:pt x="592128" y="998260"/>
                  <a:pt x="598812" y="1004947"/>
                  <a:pt x="598812" y="1012589"/>
                </a:cubicBezTo>
                <a:cubicBezTo>
                  <a:pt x="598812" y="1020231"/>
                  <a:pt x="592128" y="1026918"/>
                  <a:pt x="584487" y="1026918"/>
                </a:cubicBezTo>
                <a:cubicBezTo>
                  <a:pt x="576846" y="1026918"/>
                  <a:pt x="570161" y="1020231"/>
                  <a:pt x="570161" y="1012589"/>
                </a:cubicBezTo>
                <a:cubicBezTo>
                  <a:pt x="570161" y="1004947"/>
                  <a:pt x="576846" y="998260"/>
                  <a:pt x="584487" y="998260"/>
                </a:cubicBezTo>
                <a:close/>
                <a:moveTo>
                  <a:pt x="441230" y="998260"/>
                </a:moveTo>
                <a:cubicBezTo>
                  <a:pt x="449825" y="998260"/>
                  <a:pt x="455555" y="1004947"/>
                  <a:pt x="455555" y="1012589"/>
                </a:cubicBezTo>
                <a:cubicBezTo>
                  <a:pt x="455555" y="1020231"/>
                  <a:pt x="448871" y="1026918"/>
                  <a:pt x="441230" y="1026918"/>
                </a:cubicBezTo>
                <a:cubicBezTo>
                  <a:pt x="433589" y="1026918"/>
                  <a:pt x="426904" y="1020231"/>
                  <a:pt x="426904" y="1012589"/>
                </a:cubicBezTo>
                <a:cubicBezTo>
                  <a:pt x="426904" y="1004947"/>
                  <a:pt x="433589" y="998260"/>
                  <a:pt x="441230" y="998260"/>
                </a:cubicBezTo>
                <a:close/>
                <a:moveTo>
                  <a:pt x="298929" y="998260"/>
                </a:moveTo>
                <a:cubicBezTo>
                  <a:pt x="306569" y="998260"/>
                  <a:pt x="313254" y="1004947"/>
                  <a:pt x="313254" y="1012589"/>
                </a:cubicBezTo>
                <a:cubicBezTo>
                  <a:pt x="313254" y="1020231"/>
                  <a:pt x="306569" y="1026918"/>
                  <a:pt x="298929" y="1026918"/>
                </a:cubicBezTo>
                <a:cubicBezTo>
                  <a:pt x="291288" y="1026918"/>
                  <a:pt x="284603" y="1020231"/>
                  <a:pt x="284603" y="1012589"/>
                </a:cubicBezTo>
                <a:cubicBezTo>
                  <a:pt x="284603" y="1004947"/>
                  <a:pt x="291288" y="998260"/>
                  <a:pt x="298929" y="998260"/>
                </a:cubicBezTo>
                <a:close/>
                <a:moveTo>
                  <a:pt x="156627" y="998260"/>
                </a:moveTo>
                <a:cubicBezTo>
                  <a:pt x="164267" y="998260"/>
                  <a:pt x="170952" y="1004947"/>
                  <a:pt x="170952" y="1012589"/>
                </a:cubicBezTo>
                <a:cubicBezTo>
                  <a:pt x="170952" y="1020231"/>
                  <a:pt x="164267" y="1026918"/>
                  <a:pt x="156627" y="1026918"/>
                </a:cubicBezTo>
                <a:cubicBezTo>
                  <a:pt x="148986" y="1026918"/>
                  <a:pt x="142301" y="1020231"/>
                  <a:pt x="142301" y="1012589"/>
                </a:cubicBezTo>
                <a:cubicBezTo>
                  <a:pt x="142301" y="1004947"/>
                  <a:pt x="148986" y="998260"/>
                  <a:pt x="156627" y="998260"/>
                </a:cubicBezTo>
                <a:close/>
                <a:moveTo>
                  <a:pt x="14326" y="998260"/>
                </a:moveTo>
                <a:cubicBezTo>
                  <a:pt x="21966" y="998260"/>
                  <a:pt x="28651" y="1004947"/>
                  <a:pt x="28651" y="1012589"/>
                </a:cubicBezTo>
                <a:cubicBezTo>
                  <a:pt x="28651" y="1020231"/>
                  <a:pt x="21966" y="1026918"/>
                  <a:pt x="14326" y="1026918"/>
                </a:cubicBezTo>
                <a:cubicBezTo>
                  <a:pt x="6685" y="1026918"/>
                  <a:pt x="0" y="1020231"/>
                  <a:pt x="0" y="1012589"/>
                </a:cubicBezTo>
                <a:cubicBezTo>
                  <a:pt x="0" y="1004947"/>
                  <a:pt x="6685" y="998260"/>
                  <a:pt x="14326" y="998260"/>
                </a:cubicBezTo>
                <a:close/>
                <a:moveTo>
                  <a:pt x="1296949" y="855924"/>
                </a:moveTo>
                <a:cubicBezTo>
                  <a:pt x="1305544" y="855924"/>
                  <a:pt x="1311274" y="862611"/>
                  <a:pt x="1311274" y="870253"/>
                </a:cubicBezTo>
                <a:cubicBezTo>
                  <a:pt x="1311274" y="877895"/>
                  <a:pt x="1304589" y="884582"/>
                  <a:pt x="1296949" y="884582"/>
                </a:cubicBezTo>
                <a:cubicBezTo>
                  <a:pt x="1289308" y="884582"/>
                  <a:pt x="1282623" y="877895"/>
                  <a:pt x="1282623" y="870253"/>
                </a:cubicBezTo>
                <a:cubicBezTo>
                  <a:pt x="1282623" y="862611"/>
                  <a:pt x="1289308" y="855924"/>
                  <a:pt x="1296949" y="855924"/>
                </a:cubicBezTo>
                <a:close/>
                <a:moveTo>
                  <a:pt x="1154647" y="855924"/>
                </a:moveTo>
                <a:cubicBezTo>
                  <a:pt x="1162288" y="855924"/>
                  <a:pt x="1168972" y="862611"/>
                  <a:pt x="1168972" y="870253"/>
                </a:cubicBezTo>
                <a:cubicBezTo>
                  <a:pt x="1168972" y="877895"/>
                  <a:pt x="1162288" y="884582"/>
                  <a:pt x="1154647" y="884582"/>
                </a:cubicBezTo>
                <a:cubicBezTo>
                  <a:pt x="1147006" y="884582"/>
                  <a:pt x="1140321" y="877895"/>
                  <a:pt x="1140321" y="870253"/>
                </a:cubicBezTo>
                <a:cubicBezTo>
                  <a:pt x="1140321" y="862611"/>
                  <a:pt x="1147006" y="855924"/>
                  <a:pt x="1154647" y="855924"/>
                </a:cubicBezTo>
                <a:close/>
                <a:moveTo>
                  <a:pt x="1012347" y="855924"/>
                </a:moveTo>
                <a:cubicBezTo>
                  <a:pt x="1019987" y="855924"/>
                  <a:pt x="1026672" y="862611"/>
                  <a:pt x="1026672" y="870253"/>
                </a:cubicBezTo>
                <a:cubicBezTo>
                  <a:pt x="1026672" y="877895"/>
                  <a:pt x="1019987" y="884582"/>
                  <a:pt x="1012347" y="884582"/>
                </a:cubicBezTo>
                <a:cubicBezTo>
                  <a:pt x="1004706" y="884582"/>
                  <a:pt x="998021" y="877895"/>
                  <a:pt x="998021" y="870253"/>
                </a:cubicBezTo>
                <a:cubicBezTo>
                  <a:pt x="998021" y="862611"/>
                  <a:pt x="1004706" y="855924"/>
                  <a:pt x="1012347" y="855924"/>
                </a:cubicBezTo>
                <a:close/>
                <a:moveTo>
                  <a:pt x="869090" y="855924"/>
                </a:moveTo>
                <a:cubicBezTo>
                  <a:pt x="877683" y="855924"/>
                  <a:pt x="883415" y="862611"/>
                  <a:pt x="883415" y="870253"/>
                </a:cubicBezTo>
                <a:cubicBezTo>
                  <a:pt x="883415" y="877895"/>
                  <a:pt x="876730" y="884582"/>
                  <a:pt x="869090" y="884582"/>
                </a:cubicBezTo>
                <a:cubicBezTo>
                  <a:pt x="861449" y="884582"/>
                  <a:pt x="854764" y="877895"/>
                  <a:pt x="854764" y="870253"/>
                </a:cubicBezTo>
                <a:cubicBezTo>
                  <a:pt x="854764" y="862611"/>
                  <a:pt x="861449" y="855924"/>
                  <a:pt x="869090" y="855924"/>
                </a:cubicBezTo>
                <a:close/>
                <a:moveTo>
                  <a:pt x="726788" y="855924"/>
                </a:moveTo>
                <a:cubicBezTo>
                  <a:pt x="734427" y="855924"/>
                  <a:pt x="741113" y="862611"/>
                  <a:pt x="741113" y="870253"/>
                </a:cubicBezTo>
                <a:cubicBezTo>
                  <a:pt x="741113" y="877895"/>
                  <a:pt x="734429" y="884582"/>
                  <a:pt x="726788" y="884582"/>
                </a:cubicBezTo>
                <a:cubicBezTo>
                  <a:pt x="719147" y="884582"/>
                  <a:pt x="712462" y="877895"/>
                  <a:pt x="712462" y="870253"/>
                </a:cubicBezTo>
                <a:cubicBezTo>
                  <a:pt x="712462" y="862611"/>
                  <a:pt x="719147" y="855924"/>
                  <a:pt x="726788" y="855924"/>
                </a:cubicBezTo>
                <a:close/>
                <a:moveTo>
                  <a:pt x="584487" y="855924"/>
                </a:moveTo>
                <a:cubicBezTo>
                  <a:pt x="592128" y="855924"/>
                  <a:pt x="598812" y="862611"/>
                  <a:pt x="598812" y="870253"/>
                </a:cubicBezTo>
                <a:cubicBezTo>
                  <a:pt x="598812" y="877895"/>
                  <a:pt x="592128" y="884582"/>
                  <a:pt x="584487" y="884582"/>
                </a:cubicBezTo>
                <a:cubicBezTo>
                  <a:pt x="576846" y="884582"/>
                  <a:pt x="570161" y="877895"/>
                  <a:pt x="570161" y="870253"/>
                </a:cubicBezTo>
                <a:cubicBezTo>
                  <a:pt x="570161" y="862611"/>
                  <a:pt x="576846" y="855924"/>
                  <a:pt x="584487" y="855924"/>
                </a:cubicBezTo>
                <a:close/>
                <a:moveTo>
                  <a:pt x="441230" y="855924"/>
                </a:moveTo>
                <a:cubicBezTo>
                  <a:pt x="449825" y="855924"/>
                  <a:pt x="455555" y="862611"/>
                  <a:pt x="455555" y="870253"/>
                </a:cubicBezTo>
                <a:cubicBezTo>
                  <a:pt x="455555" y="877895"/>
                  <a:pt x="448871" y="884582"/>
                  <a:pt x="441230" y="884582"/>
                </a:cubicBezTo>
                <a:cubicBezTo>
                  <a:pt x="433589" y="884582"/>
                  <a:pt x="426904" y="877895"/>
                  <a:pt x="426904" y="870253"/>
                </a:cubicBezTo>
                <a:cubicBezTo>
                  <a:pt x="426904" y="862611"/>
                  <a:pt x="433589" y="855924"/>
                  <a:pt x="441230" y="855924"/>
                </a:cubicBezTo>
                <a:close/>
                <a:moveTo>
                  <a:pt x="298929" y="855924"/>
                </a:moveTo>
                <a:cubicBezTo>
                  <a:pt x="306569" y="855924"/>
                  <a:pt x="313254" y="862611"/>
                  <a:pt x="313254" y="870253"/>
                </a:cubicBezTo>
                <a:cubicBezTo>
                  <a:pt x="313254" y="877895"/>
                  <a:pt x="306569" y="884582"/>
                  <a:pt x="298929" y="884582"/>
                </a:cubicBezTo>
                <a:cubicBezTo>
                  <a:pt x="291288" y="884582"/>
                  <a:pt x="284603" y="877895"/>
                  <a:pt x="284603" y="870253"/>
                </a:cubicBezTo>
                <a:cubicBezTo>
                  <a:pt x="284603" y="862611"/>
                  <a:pt x="291288" y="855924"/>
                  <a:pt x="298929" y="855924"/>
                </a:cubicBezTo>
                <a:close/>
                <a:moveTo>
                  <a:pt x="156627" y="855924"/>
                </a:moveTo>
                <a:cubicBezTo>
                  <a:pt x="164267" y="855924"/>
                  <a:pt x="170952" y="862611"/>
                  <a:pt x="170952" y="870253"/>
                </a:cubicBezTo>
                <a:cubicBezTo>
                  <a:pt x="170952" y="877895"/>
                  <a:pt x="164267" y="884582"/>
                  <a:pt x="156627" y="884582"/>
                </a:cubicBezTo>
                <a:cubicBezTo>
                  <a:pt x="148986" y="884582"/>
                  <a:pt x="142301" y="877895"/>
                  <a:pt x="142301" y="870253"/>
                </a:cubicBezTo>
                <a:cubicBezTo>
                  <a:pt x="142301" y="862611"/>
                  <a:pt x="148986" y="855924"/>
                  <a:pt x="156627" y="855924"/>
                </a:cubicBezTo>
                <a:close/>
                <a:moveTo>
                  <a:pt x="14326" y="855924"/>
                </a:moveTo>
                <a:cubicBezTo>
                  <a:pt x="21966" y="855924"/>
                  <a:pt x="28651" y="862611"/>
                  <a:pt x="28651" y="870253"/>
                </a:cubicBezTo>
                <a:cubicBezTo>
                  <a:pt x="28651" y="877895"/>
                  <a:pt x="21966" y="884582"/>
                  <a:pt x="14326" y="884582"/>
                </a:cubicBezTo>
                <a:cubicBezTo>
                  <a:pt x="6685" y="884582"/>
                  <a:pt x="0" y="877895"/>
                  <a:pt x="0" y="870253"/>
                </a:cubicBezTo>
                <a:cubicBezTo>
                  <a:pt x="0" y="862611"/>
                  <a:pt x="6685" y="855924"/>
                  <a:pt x="14326" y="855924"/>
                </a:cubicBezTo>
                <a:close/>
                <a:moveTo>
                  <a:pt x="1296949" y="713588"/>
                </a:moveTo>
                <a:cubicBezTo>
                  <a:pt x="1305544" y="713588"/>
                  <a:pt x="1311274" y="719320"/>
                  <a:pt x="1311274" y="727917"/>
                </a:cubicBezTo>
                <a:cubicBezTo>
                  <a:pt x="1311274" y="735559"/>
                  <a:pt x="1304589" y="742246"/>
                  <a:pt x="1296949" y="742246"/>
                </a:cubicBezTo>
                <a:cubicBezTo>
                  <a:pt x="1289308" y="742246"/>
                  <a:pt x="1282623" y="735559"/>
                  <a:pt x="1282623" y="727917"/>
                </a:cubicBezTo>
                <a:cubicBezTo>
                  <a:pt x="1282623" y="720275"/>
                  <a:pt x="1289308" y="713588"/>
                  <a:pt x="1296949" y="713588"/>
                </a:cubicBezTo>
                <a:close/>
                <a:moveTo>
                  <a:pt x="1154647" y="713588"/>
                </a:moveTo>
                <a:cubicBezTo>
                  <a:pt x="1162288" y="713588"/>
                  <a:pt x="1168972" y="719320"/>
                  <a:pt x="1168972" y="727917"/>
                </a:cubicBezTo>
                <a:cubicBezTo>
                  <a:pt x="1168972" y="735559"/>
                  <a:pt x="1162288" y="742246"/>
                  <a:pt x="1154647" y="742246"/>
                </a:cubicBezTo>
                <a:cubicBezTo>
                  <a:pt x="1147006" y="742246"/>
                  <a:pt x="1140321" y="735559"/>
                  <a:pt x="1140321" y="727917"/>
                </a:cubicBezTo>
                <a:cubicBezTo>
                  <a:pt x="1140321" y="720275"/>
                  <a:pt x="1147006" y="713588"/>
                  <a:pt x="1154647" y="713588"/>
                </a:cubicBezTo>
                <a:close/>
                <a:moveTo>
                  <a:pt x="1012347" y="713588"/>
                </a:moveTo>
                <a:cubicBezTo>
                  <a:pt x="1019987" y="713588"/>
                  <a:pt x="1026672" y="719320"/>
                  <a:pt x="1026672" y="727917"/>
                </a:cubicBezTo>
                <a:cubicBezTo>
                  <a:pt x="1026672" y="735559"/>
                  <a:pt x="1019987" y="742246"/>
                  <a:pt x="1012347" y="742246"/>
                </a:cubicBezTo>
                <a:cubicBezTo>
                  <a:pt x="1004706" y="742246"/>
                  <a:pt x="998021" y="735559"/>
                  <a:pt x="998021" y="727917"/>
                </a:cubicBezTo>
                <a:cubicBezTo>
                  <a:pt x="998021" y="720275"/>
                  <a:pt x="1004706" y="713588"/>
                  <a:pt x="1012347" y="713588"/>
                </a:cubicBezTo>
                <a:close/>
                <a:moveTo>
                  <a:pt x="869090" y="713588"/>
                </a:moveTo>
                <a:cubicBezTo>
                  <a:pt x="877683" y="713588"/>
                  <a:pt x="883415" y="719320"/>
                  <a:pt x="883415" y="727917"/>
                </a:cubicBezTo>
                <a:cubicBezTo>
                  <a:pt x="883415" y="735559"/>
                  <a:pt x="876730" y="742246"/>
                  <a:pt x="869090" y="742246"/>
                </a:cubicBezTo>
                <a:cubicBezTo>
                  <a:pt x="861449" y="742246"/>
                  <a:pt x="854764" y="735559"/>
                  <a:pt x="854764" y="727917"/>
                </a:cubicBezTo>
                <a:cubicBezTo>
                  <a:pt x="854764" y="720275"/>
                  <a:pt x="861449" y="713588"/>
                  <a:pt x="869090" y="713588"/>
                </a:cubicBezTo>
                <a:close/>
                <a:moveTo>
                  <a:pt x="726788" y="713588"/>
                </a:moveTo>
                <a:cubicBezTo>
                  <a:pt x="734427" y="713588"/>
                  <a:pt x="741113" y="719320"/>
                  <a:pt x="741113" y="727917"/>
                </a:cubicBezTo>
                <a:cubicBezTo>
                  <a:pt x="741113" y="735559"/>
                  <a:pt x="734429" y="742246"/>
                  <a:pt x="726788" y="742246"/>
                </a:cubicBezTo>
                <a:cubicBezTo>
                  <a:pt x="719147" y="742246"/>
                  <a:pt x="712462" y="735559"/>
                  <a:pt x="712462" y="727917"/>
                </a:cubicBezTo>
                <a:cubicBezTo>
                  <a:pt x="712462" y="720275"/>
                  <a:pt x="719147" y="713588"/>
                  <a:pt x="726788" y="713588"/>
                </a:cubicBezTo>
                <a:close/>
                <a:moveTo>
                  <a:pt x="584487" y="713588"/>
                </a:moveTo>
                <a:cubicBezTo>
                  <a:pt x="592128" y="713588"/>
                  <a:pt x="598812" y="719320"/>
                  <a:pt x="598812" y="727917"/>
                </a:cubicBezTo>
                <a:cubicBezTo>
                  <a:pt x="598812" y="735559"/>
                  <a:pt x="592128" y="742246"/>
                  <a:pt x="584487" y="742246"/>
                </a:cubicBezTo>
                <a:cubicBezTo>
                  <a:pt x="576846" y="742246"/>
                  <a:pt x="570161" y="735559"/>
                  <a:pt x="570161" y="727917"/>
                </a:cubicBezTo>
                <a:cubicBezTo>
                  <a:pt x="570161" y="720275"/>
                  <a:pt x="576846" y="713588"/>
                  <a:pt x="584487" y="713588"/>
                </a:cubicBezTo>
                <a:close/>
                <a:moveTo>
                  <a:pt x="441230" y="713588"/>
                </a:moveTo>
                <a:cubicBezTo>
                  <a:pt x="449825" y="713588"/>
                  <a:pt x="455555" y="719320"/>
                  <a:pt x="455555" y="727917"/>
                </a:cubicBezTo>
                <a:cubicBezTo>
                  <a:pt x="455555" y="735559"/>
                  <a:pt x="448871" y="742246"/>
                  <a:pt x="441230" y="742246"/>
                </a:cubicBezTo>
                <a:cubicBezTo>
                  <a:pt x="433589" y="742246"/>
                  <a:pt x="426904" y="735559"/>
                  <a:pt x="426904" y="727917"/>
                </a:cubicBezTo>
                <a:cubicBezTo>
                  <a:pt x="426904" y="720275"/>
                  <a:pt x="433589" y="713588"/>
                  <a:pt x="441230" y="713588"/>
                </a:cubicBezTo>
                <a:close/>
                <a:moveTo>
                  <a:pt x="298929" y="713588"/>
                </a:moveTo>
                <a:cubicBezTo>
                  <a:pt x="306569" y="713588"/>
                  <a:pt x="313254" y="719320"/>
                  <a:pt x="313254" y="727917"/>
                </a:cubicBezTo>
                <a:cubicBezTo>
                  <a:pt x="313254" y="735559"/>
                  <a:pt x="306569" y="742246"/>
                  <a:pt x="298929" y="742246"/>
                </a:cubicBezTo>
                <a:cubicBezTo>
                  <a:pt x="291288" y="742246"/>
                  <a:pt x="284603" y="735559"/>
                  <a:pt x="284603" y="727917"/>
                </a:cubicBezTo>
                <a:cubicBezTo>
                  <a:pt x="284603" y="720275"/>
                  <a:pt x="291288" y="713588"/>
                  <a:pt x="298929" y="713588"/>
                </a:cubicBezTo>
                <a:close/>
                <a:moveTo>
                  <a:pt x="156627" y="713588"/>
                </a:moveTo>
                <a:cubicBezTo>
                  <a:pt x="164267" y="713588"/>
                  <a:pt x="170952" y="719320"/>
                  <a:pt x="170952" y="727917"/>
                </a:cubicBezTo>
                <a:cubicBezTo>
                  <a:pt x="170952" y="735559"/>
                  <a:pt x="164267" y="742246"/>
                  <a:pt x="156627" y="742246"/>
                </a:cubicBezTo>
                <a:cubicBezTo>
                  <a:pt x="148986" y="742246"/>
                  <a:pt x="142301" y="735559"/>
                  <a:pt x="142301" y="727917"/>
                </a:cubicBezTo>
                <a:cubicBezTo>
                  <a:pt x="142301" y="720275"/>
                  <a:pt x="148986" y="713588"/>
                  <a:pt x="156627" y="713588"/>
                </a:cubicBezTo>
                <a:close/>
                <a:moveTo>
                  <a:pt x="14326" y="712633"/>
                </a:moveTo>
                <a:cubicBezTo>
                  <a:pt x="21966" y="712633"/>
                  <a:pt x="28651" y="719320"/>
                  <a:pt x="28651" y="726962"/>
                </a:cubicBezTo>
                <a:cubicBezTo>
                  <a:pt x="28651" y="735559"/>
                  <a:pt x="21966" y="741291"/>
                  <a:pt x="14326" y="741291"/>
                </a:cubicBezTo>
                <a:cubicBezTo>
                  <a:pt x="6685" y="741291"/>
                  <a:pt x="0" y="734604"/>
                  <a:pt x="0" y="726962"/>
                </a:cubicBezTo>
                <a:cubicBezTo>
                  <a:pt x="0" y="719320"/>
                  <a:pt x="6685" y="712633"/>
                  <a:pt x="14326" y="712633"/>
                </a:cubicBezTo>
                <a:close/>
                <a:moveTo>
                  <a:pt x="1296949" y="570298"/>
                </a:moveTo>
                <a:cubicBezTo>
                  <a:pt x="1305544" y="570298"/>
                  <a:pt x="1311274" y="576985"/>
                  <a:pt x="1311274" y="584627"/>
                </a:cubicBezTo>
                <a:cubicBezTo>
                  <a:pt x="1311274" y="592269"/>
                  <a:pt x="1304589" y="598956"/>
                  <a:pt x="1296949" y="598956"/>
                </a:cubicBezTo>
                <a:cubicBezTo>
                  <a:pt x="1289308" y="598956"/>
                  <a:pt x="1282623" y="592269"/>
                  <a:pt x="1282623" y="584627"/>
                </a:cubicBezTo>
                <a:cubicBezTo>
                  <a:pt x="1282623" y="576985"/>
                  <a:pt x="1289308" y="570298"/>
                  <a:pt x="1296949" y="570298"/>
                </a:cubicBezTo>
                <a:close/>
                <a:moveTo>
                  <a:pt x="1154647" y="570298"/>
                </a:moveTo>
                <a:cubicBezTo>
                  <a:pt x="1162288" y="570298"/>
                  <a:pt x="1168972" y="576985"/>
                  <a:pt x="1168972" y="584627"/>
                </a:cubicBezTo>
                <a:cubicBezTo>
                  <a:pt x="1168972" y="592269"/>
                  <a:pt x="1162288" y="598956"/>
                  <a:pt x="1154647" y="598956"/>
                </a:cubicBezTo>
                <a:cubicBezTo>
                  <a:pt x="1147006" y="598956"/>
                  <a:pt x="1140321" y="592269"/>
                  <a:pt x="1140321" y="584627"/>
                </a:cubicBezTo>
                <a:cubicBezTo>
                  <a:pt x="1140321" y="576985"/>
                  <a:pt x="1147006" y="570298"/>
                  <a:pt x="1154647" y="570298"/>
                </a:cubicBezTo>
                <a:close/>
                <a:moveTo>
                  <a:pt x="1012347" y="570298"/>
                </a:moveTo>
                <a:cubicBezTo>
                  <a:pt x="1019987" y="570298"/>
                  <a:pt x="1026672" y="576985"/>
                  <a:pt x="1026672" y="584627"/>
                </a:cubicBezTo>
                <a:cubicBezTo>
                  <a:pt x="1026672" y="592269"/>
                  <a:pt x="1019987" y="598956"/>
                  <a:pt x="1012347" y="598956"/>
                </a:cubicBezTo>
                <a:cubicBezTo>
                  <a:pt x="1004706" y="598956"/>
                  <a:pt x="998021" y="592269"/>
                  <a:pt x="998021" y="584627"/>
                </a:cubicBezTo>
                <a:cubicBezTo>
                  <a:pt x="998021" y="576985"/>
                  <a:pt x="1004706" y="570298"/>
                  <a:pt x="1012347" y="570298"/>
                </a:cubicBezTo>
                <a:close/>
                <a:moveTo>
                  <a:pt x="869090" y="570298"/>
                </a:moveTo>
                <a:cubicBezTo>
                  <a:pt x="877683" y="570298"/>
                  <a:pt x="883415" y="576985"/>
                  <a:pt x="883415" y="584627"/>
                </a:cubicBezTo>
                <a:cubicBezTo>
                  <a:pt x="883415" y="592269"/>
                  <a:pt x="876730" y="598956"/>
                  <a:pt x="869090" y="598956"/>
                </a:cubicBezTo>
                <a:cubicBezTo>
                  <a:pt x="861449" y="598956"/>
                  <a:pt x="854764" y="592269"/>
                  <a:pt x="854764" y="584627"/>
                </a:cubicBezTo>
                <a:cubicBezTo>
                  <a:pt x="854764" y="576985"/>
                  <a:pt x="861449" y="570298"/>
                  <a:pt x="869090" y="570298"/>
                </a:cubicBezTo>
                <a:close/>
                <a:moveTo>
                  <a:pt x="726788" y="570298"/>
                </a:moveTo>
                <a:cubicBezTo>
                  <a:pt x="734427" y="570298"/>
                  <a:pt x="741113" y="576985"/>
                  <a:pt x="741113" y="584627"/>
                </a:cubicBezTo>
                <a:cubicBezTo>
                  <a:pt x="741113" y="592269"/>
                  <a:pt x="734429" y="598956"/>
                  <a:pt x="726788" y="598956"/>
                </a:cubicBezTo>
                <a:cubicBezTo>
                  <a:pt x="719147" y="598956"/>
                  <a:pt x="712462" y="592269"/>
                  <a:pt x="712462" y="584627"/>
                </a:cubicBezTo>
                <a:cubicBezTo>
                  <a:pt x="712462" y="576985"/>
                  <a:pt x="719147" y="570298"/>
                  <a:pt x="726788" y="570298"/>
                </a:cubicBezTo>
                <a:close/>
                <a:moveTo>
                  <a:pt x="584487" y="570298"/>
                </a:moveTo>
                <a:cubicBezTo>
                  <a:pt x="592128" y="570298"/>
                  <a:pt x="598812" y="576985"/>
                  <a:pt x="598812" y="584627"/>
                </a:cubicBezTo>
                <a:cubicBezTo>
                  <a:pt x="598812" y="592269"/>
                  <a:pt x="592128" y="598956"/>
                  <a:pt x="584487" y="598956"/>
                </a:cubicBezTo>
                <a:cubicBezTo>
                  <a:pt x="576846" y="598956"/>
                  <a:pt x="570161" y="592269"/>
                  <a:pt x="570161" y="584627"/>
                </a:cubicBezTo>
                <a:cubicBezTo>
                  <a:pt x="570161" y="576985"/>
                  <a:pt x="576846" y="570298"/>
                  <a:pt x="584487" y="570298"/>
                </a:cubicBezTo>
                <a:close/>
                <a:moveTo>
                  <a:pt x="441230" y="570298"/>
                </a:moveTo>
                <a:cubicBezTo>
                  <a:pt x="449825" y="570298"/>
                  <a:pt x="455555" y="576985"/>
                  <a:pt x="455555" y="584627"/>
                </a:cubicBezTo>
                <a:cubicBezTo>
                  <a:pt x="455555" y="592269"/>
                  <a:pt x="448871" y="598956"/>
                  <a:pt x="441230" y="598956"/>
                </a:cubicBezTo>
                <a:cubicBezTo>
                  <a:pt x="433589" y="598956"/>
                  <a:pt x="426904" y="592269"/>
                  <a:pt x="426904" y="584627"/>
                </a:cubicBezTo>
                <a:cubicBezTo>
                  <a:pt x="426904" y="576985"/>
                  <a:pt x="433589" y="570298"/>
                  <a:pt x="441230" y="570298"/>
                </a:cubicBezTo>
                <a:close/>
                <a:moveTo>
                  <a:pt x="298929" y="570298"/>
                </a:moveTo>
                <a:cubicBezTo>
                  <a:pt x="306569" y="570298"/>
                  <a:pt x="313254" y="576985"/>
                  <a:pt x="313254" y="584627"/>
                </a:cubicBezTo>
                <a:cubicBezTo>
                  <a:pt x="313254" y="592269"/>
                  <a:pt x="306569" y="598956"/>
                  <a:pt x="298929" y="598956"/>
                </a:cubicBezTo>
                <a:cubicBezTo>
                  <a:pt x="291288" y="598956"/>
                  <a:pt x="284603" y="592269"/>
                  <a:pt x="284603" y="584627"/>
                </a:cubicBezTo>
                <a:cubicBezTo>
                  <a:pt x="284603" y="576985"/>
                  <a:pt x="291288" y="570298"/>
                  <a:pt x="298929" y="570298"/>
                </a:cubicBezTo>
                <a:close/>
                <a:moveTo>
                  <a:pt x="156627" y="570298"/>
                </a:moveTo>
                <a:cubicBezTo>
                  <a:pt x="164267" y="570298"/>
                  <a:pt x="170952" y="576985"/>
                  <a:pt x="170952" y="584627"/>
                </a:cubicBezTo>
                <a:cubicBezTo>
                  <a:pt x="170952" y="592269"/>
                  <a:pt x="164267" y="598956"/>
                  <a:pt x="156627" y="598956"/>
                </a:cubicBezTo>
                <a:cubicBezTo>
                  <a:pt x="148986" y="598956"/>
                  <a:pt x="142301" y="592269"/>
                  <a:pt x="142301" y="584627"/>
                </a:cubicBezTo>
                <a:cubicBezTo>
                  <a:pt x="142301" y="576985"/>
                  <a:pt x="148986" y="570298"/>
                  <a:pt x="156627" y="570298"/>
                </a:cubicBezTo>
                <a:close/>
                <a:moveTo>
                  <a:pt x="14326" y="570298"/>
                </a:moveTo>
                <a:cubicBezTo>
                  <a:pt x="21966" y="570298"/>
                  <a:pt x="28651" y="576985"/>
                  <a:pt x="28651" y="584627"/>
                </a:cubicBezTo>
                <a:cubicBezTo>
                  <a:pt x="28651" y="593224"/>
                  <a:pt x="21966" y="598956"/>
                  <a:pt x="14326" y="598956"/>
                </a:cubicBezTo>
                <a:cubicBezTo>
                  <a:pt x="6685" y="598956"/>
                  <a:pt x="0" y="592269"/>
                  <a:pt x="0" y="584627"/>
                </a:cubicBezTo>
                <a:cubicBezTo>
                  <a:pt x="0" y="576985"/>
                  <a:pt x="6685" y="570298"/>
                  <a:pt x="14326" y="570298"/>
                </a:cubicBezTo>
                <a:close/>
                <a:moveTo>
                  <a:pt x="1296949" y="427962"/>
                </a:moveTo>
                <a:cubicBezTo>
                  <a:pt x="1305544" y="427962"/>
                  <a:pt x="1311274" y="434649"/>
                  <a:pt x="1311274" y="442291"/>
                </a:cubicBezTo>
                <a:cubicBezTo>
                  <a:pt x="1311274" y="449933"/>
                  <a:pt x="1304589" y="456620"/>
                  <a:pt x="1296949" y="456620"/>
                </a:cubicBezTo>
                <a:cubicBezTo>
                  <a:pt x="1289308" y="456620"/>
                  <a:pt x="1282623" y="449933"/>
                  <a:pt x="1282623" y="442291"/>
                </a:cubicBezTo>
                <a:cubicBezTo>
                  <a:pt x="1282623" y="434649"/>
                  <a:pt x="1289308" y="427962"/>
                  <a:pt x="1296949" y="427962"/>
                </a:cubicBezTo>
                <a:close/>
                <a:moveTo>
                  <a:pt x="1154647" y="427962"/>
                </a:moveTo>
                <a:cubicBezTo>
                  <a:pt x="1162288" y="427962"/>
                  <a:pt x="1168972" y="434649"/>
                  <a:pt x="1168972" y="442291"/>
                </a:cubicBezTo>
                <a:cubicBezTo>
                  <a:pt x="1168972" y="449933"/>
                  <a:pt x="1162288" y="456620"/>
                  <a:pt x="1154647" y="456620"/>
                </a:cubicBezTo>
                <a:cubicBezTo>
                  <a:pt x="1147006" y="456620"/>
                  <a:pt x="1140321" y="449933"/>
                  <a:pt x="1140321" y="442291"/>
                </a:cubicBezTo>
                <a:cubicBezTo>
                  <a:pt x="1140321" y="434649"/>
                  <a:pt x="1147006" y="427962"/>
                  <a:pt x="1154647" y="427962"/>
                </a:cubicBezTo>
                <a:close/>
                <a:moveTo>
                  <a:pt x="1012347" y="427962"/>
                </a:moveTo>
                <a:cubicBezTo>
                  <a:pt x="1019987" y="427962"/>
                  <a:pt x="1026672" y="434649"/>
                  <a:pt x="1026672" y="442291"/>
                </a:cubicBezTo>
                <a:cubicBezTo>
                  <a:pt x="1026672" y="449933"/>
                  <a:pt x="1019987" y="456620"/>
                  <a:pt x="1012347" y="456620"/>
                </a:cubicBezTo>
                <a:cubicBezTo>
                  <a:pt x="1004706" y="456620"/>
                  <a:pt x="998021" y="449933"/>
                  <a:pt x="998021" y="442291"/>
                </a:cubicBezTo>
                <a:cubicBezTo>
                  <a:pt x="998021" y="434649"/>
                  <a:pt x="1004706" y="427962"/>
                  <a:pt x="1012347" y="427962"/>
                </a:cubicBezTo>
                <a:close/>
                <a:moveTo>
                  <a:pt x="869090" y="427962"/>
                </a:moveTo>
                <a:cubicBezTo>
                  <a:pt x="877683" y="427962"/>
                  <a:pt x="883415" y="434649"/>
                  <a:pt x="883415" y="442291"/>
                </a:cubicBezTo>
                <a:cubicBezTo>
                  <a:pt x="883415" y="449933"/>
                  <a:pt x="876730" y="456620"/>
                  <a:pt x="869090" y="456620"/>
                </a:cubicBezTo>
                <a:cubicBezTo>
                  <a:pt x="861449" y="456620"/>
                  <a:pt x="854764" y="449933"/>
                  <a:pt x="854764" y="442291"/>
                </a:cubicBezTo>
                <a:cubicBezTo>
                  <a:pt x="854764" y="434649"/>
                  <a:pt x="861449" y="427962"/>
                  <a:pt x="869090" y="427962"/>
                </a:cubicBezTo>
                <a:close/>
                <a:moveTo>
                  <a:pt x="726788" y="427962"/>
                </a:moveTo>
                <a:cubicBezTo>
                  <a:pt x="734427" y="427962"/>
                  <a:pt x="741113" y="434649"/>
                  <a:pt x="741113" y="442291"/>
                </a:cubicBezTo>
                <a:cubicBezTo>
                  <a:pt x="741113" y="449933"/>
                  <a:pt x="734429" y="456620"/>
                  <a:pt x="726788" y="456620"/>
                </a:cubicBezTo>
                <a:cubicBezTo>
                  <a:pt x="719147" y="456620"/>
                  <a:pt x="712462" y="449933"/>
                  <a:pt x="712462" y="442291"/>
                </a:cubicBezTo>
                <a:cubicBezTo>
                  <a:pt x="712462" y="434649"/>
                  <a:pt x="719147" y="427962"/>
                  <a:pt x="726788" y="427962"/>
                </a:cubicBezTo>
                <a:close/>
                <a:moveTo>
                  <a:pt x="584487" y="427962"/>
                </a:moveTo>
                <a:cubicBezTo>
                  <a:pt x="592128" y="427962"/>
                  <a:pt x="598812" y="434649"/>
                  <a:pt x="598812" y="442291"/>
                </a:cubicBezTo>
                <a:cubicBezTo>
                  <a:pt x="598812" y="449933"/>
                  <a:pt x="592128" y="456620"/>
                  <a:pt x="584487" y="456620"/>
                </a:cubicBezTo>
                <a:cubicBezTo>
                  <a:pt x="576846" y="456620"/>
                  <a:pt x="570161" y="449933"/>
                  <a:pt x="570161" y="442291"/>
                </a:cubicBezTo>
                <a:cubicBezTo>
                  <a:pt x="570161" y="434649"/>
                  <a:pt x="576846" y="427962"/>
                  <a:pt x="584487" y="427962"/>
                </a:cubicBezTo>
                <a:close/>
                <a:moveTo>
                  <a:pt x="441230" y="427962"/>
                </a:moveTo>
                <a:cubicBezTo>
                  <a:pt x="449825" y="427962"/>
                  <a:pt x="455555" y="434649"/>
                  <a:pt x="455555" y="442291"/>
                </a:cubicBezTo>
                <a:cubicBezTo>
                  <a:pt x="455555" y="449933"/>
                  <a:pt x="448871" y="456620"/>
                  <a:pt x="441230" y="456620"/>
                </a:cubicBezTo>
                <a:cubicBezTo>
                  <a:pt x="433589" y="456620"/>
                  <a:pt x="426904" y="449933"/>
                  <a:pt x="426904" y="442291"/>
                </a:cubicBezTo>
                <a:cubicBezTo>
                  <a:pt x="426904" y="434649"/>
                  <a:pt x="433589" y="427962"/>
                  <a:pt x="441230" y="427962"/>
                </a:cubicBezTo>
                <a:close/>
                <a:moveTo>
                  <a:pt x="298929" y="427962"/>
                </a:moveTo>
                <a:cubicBezTo>
                  <a:pt x="306569" y="427962"/>
                  <a:pt x="313254" y="434649"/>
                  <a:pt x="313254" y="442291"/>
                </a:cubicBezTo>
                <a:cubicBezTo>
                  <a:pt x="313254" y="449933"/>
                  <a:pt x="306569" y="456620"/>
                  <a:pt x="298929" y="456620"/>
                </a:cubicBezTo>
                <a:cubicBezTo>
                  <a:pt x="291288" y="456620"/>
                  <a:pt x="284603" y="449933"/>
                  <a:pt x="284603" y="442291"/>
                </a:cubicBezTo>
                <a:cubicBezTo>
                  <a:pt x="284603" y="434649"/>
                  <a:pt x="291288" y="427962"/>
                  <a:pt x="298929" y="427962"/>
                </a:cubicBezTo>
                <a:close/>
                <a:moveTo>
                  <a:pt x="156627" y="427962"/>
                </a:moveTo>
                <a:cubicBezTo>
                  <a:pt x="164267" y="427962"/>
                  <a:pt x="170952" y="434649"/>
                  <a:pt x="170952" y="442291"/>
                </a:cubicBezTo>
                <a:cubicBezTo>
                  <a:pt x="170952" y="449933"/>
                  <a:pt x="164267" y="456620"/>
                  <a:pt x="156627" y="456620"/>
                </a:cubicBezTo>
                <a:cubicBezTo>
                  <a:pt x="148986" y="456620"/>
                  <a:pt x="142301" y="449933"/>
                  <a:pt x="142301" y="442291"/>
                </a:cubicBezTo>
                <a:cubicBezTo>
                  <a:pt x="142301" y="434649"/>
                  <a:pt x="148986" y="427962"/>
                  <a:pt x="156627" y="427962"/>
                </a:cubicBezTo>
                <a:close/>
                <a:moveTo>
                  <a:pt x="14326" y="427962"/>
                </a:moveTo>
                <a:cubicBezTo>
                  <a:pt x="21966" y="427962"/>
                  <a:pt x="28651" y="434649"/>
                  <a:pt x="28651" y="442291"/>
                </a:cubicBezTo>
                <a:cubicBezTo>
                  <a:pt x="28651" y="449933"/>
                  <a:pt x="21966" y="456620"/>
                  <a:pt x="14326" y="456620"/>
                </a:cubicBezTo>
                <a:cubicBezTo>
                  <a:pt x="6685" y="456620"/>
                  <a:pt x="0" y="449933"/>
                  <a:pt x="0" y="442291"/>
                </a:cubicBezTo>
                <a:cubicBezTo>
                  <a:pt x="0" y="434649"/>
                  <a:pt x="6685" y="427962"/>
                  <a:pt x="14326" y="427962"/>
                </a:cubicBezTo>
                <a:close/>
                <a:moveTo>
                  <a:pt x="1296949" y="285626"/>
                </a:moveTo>
                <a:cubicBezTo>
                  <a:pt x="1305544" y="285626"/>
                  <a:pt x="1311274" y="292313"/>
                  <a:pt x="1311274" y="299955"/>
                </a:cubicBezTo>
                <a:cubicBezTo>
                  <a:pt x="1311274" y="307597"/>
                  <a:pt x="1304589" y="314284"/>
                  <a:pt x="1296949" y="314284"/>
                </a:cubicBezTo>
                <a:cubicBezTo>
                  <a:pt x="1289308" y="314284"/>
                  <a:pt x="1282623" y="307597"/>
                  <a:pt x="1282623" y="299955"/>
                </a:cubicBezTo>
                <a:cubicBezTo>
                  <a:pt x="1282623" y="292313"/>
                  <a:pt x="1289308" y="285626"/>
                  <a:pt x="1296949" y="285626"/>
                </a:cubicBezTo>
                <a:close/>
                <a:moveTo>
                  <a:pt x="1154647" y="285626"/>
                </a:moveTo>
                <a:cubicBezTo>
                  <a:pt x="1162288" y="285626"/>
                  <a:pt x="1168972" y="292313"/>
                  <a:pt x="1168972" y="299955"/>
                </a:cubicBezTo>
                <a:cubicBezTo>
                  <a:pt x="1168972" y="307597"/>
                  <a:pt x="1162288" y="314284"/>
                  <a:pt x="1154647" y="314284"/>
                </a:cubicBezTo>
                <a:cubicBezTo>
                  <a:pt x="1147006" y="314284"/>
                  <a:pt x="1140321" y="307597"/>
                  <a:pt x="1140321" y="299955"/>
                </a:cubicBezTo>
                <a:cubicBezTo>
                  <a:pt x="1140321" y="292313"/>
                  <a:pt x="1147006" y="285626"/>
                  <a:pt x="1154647" y="285626"/>
                </a:cubicBezTo>
                <a:close/>
                <a:moveTo>
                  <a:pt x="1012347" y="285626"/>
                </a:moveTo>
                <a:cubicBezTo>
                  <a:pt x="1019987" y="285626"/>
                  <a:pt x="1026672" y="292313"/>
                  <a:pt x="1026672" y="299955"/>
                </a:cubicBezTo>
                <a:cubicBezTo>
                  <a:pt x="1026672" y="307597"/>
                  <a:pt x="1019987" y="314284"/>
                  <a:pt x="1012347" y="314284"/>
                </a:cubicBezTo>
                <a:cubicBezTo>
                  <a:pt x="1004706" y="314284"/>
                  <a:pt x="998021" y="307597"/>
                  <a:pt x="998021" y="299955"/>
                </a:cubicBezTo>
                <a:cubicBezTo>
                  <a:pt x="998021" y="292313"/>
                  <a:pt x="1004706" y="285626"/>
                  <a:pt x="1012347" y="285626"/>
                </a:cubicBezTo>
                <a:close/>
                <a:moveTo>
                  <a:pt x="869090" y="285626"/>
                </a:moveTo>
                <a:cubicBezTo>
                  <a:pt x="877683" y="285626"/>
                  <a:pt x="883415" y="292313"/>
                  <a:pt x="883415" y="299955"/>
                </a:cubicBezTo>
                <a:cubicBezTo>
                  <a:pt x="883415" y="307597"/>
                  <a:pt x="876730" y="314284"/>
                  <a:pt x="869090" y="314284"/>
                </a:cubicBezTo>
                <a:cubicBezTo>
                  <a:pt x="861449" y="314284"/>
                  <a:pt x="854764" y="307597"/>
                  <a:pt x="854764" y="299955"/>
                </a:cubicBezTo>
                <a:cubicBezTo>
                  <a:pt x="854764" y="292313"/>
                  <a:pt x="861449" y="285626"/>
                  <a:pt x="869090" y="285626"/>
                </a:cubicBezTo>
                <a:close/>
                <a:moveTo>
                  <a:pt x="726788" y="285626"/>
                </a:moveTo>
                <a:cubicBezTo>
                  <a:pt x="734427" y="285626"/>
                  <a:pt x="741113" y="292313"/>
                  <a:pt x="741113" y="299955"/>
                </a:cubicBezTo>
                <a:cubicBezTo>
                  <a:pt x="741113" y="307597"/>
                  <a:pt x="734429" y="314284"/>
                  <a:pt x="726788" y="314284"/>
                </a:cubicBezTo>
                <a:cubicBezTo>
                  <a:pt x="719147" y="314284"/>
                  <a:pt x="712462" y="307597"/>
                  <a:pt x="712462" y="299955"/>
                </a:cubicBezTo>
                <a:cubicBezTo>
                  <a:pt x="712462" y="292313"/>
                  <a:pt x="719147" y="285626"/>
                  <a:pt x="726788" y="285626"/>
                </a:cubicBezTo>
                <a:close/>
                <a:moveTo>
                  <a:pt x="584487" y="285626"/>
                </a:moveTo>
                <a:cubicBezTo>
                  <a:pt x="592128" y="285626"/>
                  <a:pt x="598812" y="292313"/>
                  <a:pt x="598812" y="299955"/>
                </a:cubicBezTo>
                <a:cubicBezTo>
                  <a:pt x="598812" y="307597"/>
                  <a:pt x="592128" y="314284"/>
                  <a:pt x="584487" y="314284"/>
                </a:cubicBezTo>
                <a:cubicBezTo>
                  <a:pt x="576846" y="314284"/>
                  <a:pt x="570161" y="307597"/>
                  <a:pt x="570161" y="299955"/>
                </a:cubicBezTo>
                <a:cubicBezTo>
                  <a:pt x="570161" y="292313"/>
                  <a:pt x="576846" y="285626"/>
                  <a:pt x="584487" y="285626"/>
                </a:cubicBezTo>
                <a:close/>
                <a:moveTo>
                  <a:pt x="441230" y="285626"/>
                </a:moveTo>
                <a:cubicBezTo>
                  <a:pt x="449825" y="285626"/>
                  <a:pt x="455555" y="292313"/>
                  <a:pt x="455555" y="299955"/>
                </a:cubicBezTo>
                <a:cubicBezTo>
                  <a:pt x="455555" y="307597"/>
                  <a:pt x="448871" y="314284"/>
                  <a:pt x="441230" y="314284"/>
                </a:cubicBezTo>
                <a:cubicBezTo>
                  <a:pt x="433589" y="314284"/>
                  <a:pt x="426904" y="307597"/>
                  <a:pt x="426904" y="299955"/>
                </a:cubicBezTo>
                <a:cubicBezTo>
                  <a:pt x="426904" y="292313"/>
                  <a:pt x="433589" y="285626"/>
                  <a:pt x="441230" y="285626"/>
                </a:cubicBezTo>
                <a:close/>
                <a:moveTo>
                  <a:pt x="298929" y="285626"/>
                </a:moveTo>
                <a:cubicBezTo>
                  <a:pt x="306569" y="285626"/>
                  <a:pt x="313254" y="292313"/>
                  <a:pt x="313254" y="299955"/>
                </a:cubicBezTo>
                <a:cubicBezTo>
                  <a:pt x="313254" y="307597"/>
                  <a:pt x="306569" y="314284"/>
                  <a:pt x="298929" y="314284"/>
                </a:cubicBezTo>
                <a:cubicBezTo>
                  <a:pt x="291288" y="314284"/>
                  <a:pt x="284603" y="307597"/>
                  <a:pt x="284603" y="299955"/>
                </a:cubicBezTo>
                <a:cubicBezTo>
                  <a:pt x="284603" y="292313"/>
                  <a:pt x="291288" y="285626"/>
                  <a:pt x="298929" y="285626"/>
                </a:cubicBezTo>
                <a:close/>
                <a:moveTo>
                  <a:pt x="156627" y="285626"/>
                </a:moveTo>
                <a:cubicBezTo>
                  <a:pt x="164267" y="285626"/>
                  <a:pt x="170952" y="292313"/>
                  <a:pt x="170952" y="299955"/>
                </a:cubicBezTo>
                <a:cubicBezTo>
                  <a:pt x="170952" y="307597"/>
                  <a:pt x="164267" y="314284"/>
                  <a:pt x="156627" y="314284"/>
                </a:cubicBezTo>
                <a:cubicBezTo>
                  <a:pt x="148986" y="314284"/>
                  <a:pt x="142301" y="307597"/>
                  <a:pt x="142301" y="299955"/>
                </a:cubicBezTo>
                <a:cubicBezTo>
                  <a:pt x="142301" y="292313"/>
                  <a:pt x="148986" y="285626"/>
                  <a:pt x="156627" y="285626"/>
                </a:cubicBezTo>
                <a:close/>
                <a:moveTo>
                  <a:pt x="14326" y="285626"/>
                </a:moveTo>
                <a:cubicBezTo>
                  <a:pt x="21966" y="285626"/>
                  <a:pt x="28651" y="292313"/>
                  <a:pt x="28651" y="299955"/>
                </a:cubicBezTo>
                <a:cubicBezTo>
                  <a:pt x="28651" y="307597"/>
                  <a:pt x="21966" y="314284"/>
                  <a:pt x="14326" y="314284"/>
                </a:cubicBezTo>
                <a:cubicBezTo>
                  <a:pt x="6685" y="314284"/>
                  <a:pt x="0" y="307597"/>
                  <a:pt x="0" y="299955"/>
                </a:cubicBezTo>
                <a:cubicBezTo>
                  <a:pt x="0" y="292313"/>
                  <a:pt x="6685" y="285626"/>
                  <a:pt x="14326" y="285626"/>
                </a:cubicBezTo>
                <a:close/>
                <a:moveTo>
                  <a:pt x="1296949" y="142336"/>
                </a:moveTo>
                <a:cubicBezTo>
                  <a:pt x="1305544" y="143291"/>
                  <a:pt x="1311274" y="149023"/>
                  <a:pt x="1311274" y="156665"/>
                </a:cubicBezTo>
                <a:cubicBezTo>
                  <a:pt x="1311274" y="164307"/>
                  <a:pt x="1304589" y="170994"/>
                  <a:pt x="1296949" y="170994"/>
                </a:cubicBezTo>
                <a:cubicBezTo>
                  <a:pt x="1289308" y="170994"/>
                  <a:pt x="1282623" y="164307"/>
                  <a:pt x="1282623" y="156665"/>
                </a:cubicBezTo>
                <a:cubicBezTo>
                  <a:pt x="1282623" y="149023"/>
                  <a:pt x="1289308" y="142336"/>
                  <a:pt x="1296949" y="142336"/>
                </a:cubicBezTo>
                <a:close/>
                <a:moveTo>
                  <a:pt x="1154647" y="142336"/>
                </a:moveTo>
                <a:cubicBezTo>
                  <a:pt x="1162288" y="143291"/>
                  <a:pt x="1168972" y="149023"/>
                  <a:pt x="1168972" y="156665"/>
                </a:cubicBezTo>
                <a:cubicBezTo>
                  <a:pt x="1168972" y="164307"/>
                  <a:pt x="1162288" y="170994"/>
                  <a:pt x="1154647" y="170994"/>
                </a:cubicBezTo>
                <a:cubicBezTo>
                  <a:pt x="1147006" y="170994"/>
                  <a:pt x="1140321" y="164307"/>
                  <a:pt x="1140321" y="156665"/>
                </a:cubicBezTo>
                <a:cubicBezTo>
                  <a:pt x="1140321" y="149023"/>
                  <a:pt x="1147006" y="142336"/>
                  <a:pt x="1154647" y="142336"/>
                </a:cubicBezTo>
                <a:close/>
                <a:moveTo>
                  <a:pt x="1012347" y="142336"/>
                </a:moveTo>
                <a:cubicBezTo>
                  <a:pt x="1019987" y="142336"/>
                  <a:pt x="1026672" y="149023"/>
                  <a:pt x="1026672" y="156665"/>
                </a:cubicBezTo>
                <a:cubicBezTo>
                  <a:pt x="1026672" y="164307"/>
                  <a:pt x="1019987" y="170994"/>
                  <a:pt x="1012347" y="170994"/>
                </a:cubicBezTo>
                <a:cubicBezTo>
                  <a:pt x="1004706" y="170994"/>
                  <a:pt x="998021" y="164307"/>
                  <a:pt x="998021" y="156665"/>
                </a:cubicBezTo>
                <a:cubicBezTo>
                  <a:pt x="998021" y="149023"/>
                  <a:pt x="1004706" y="142336"/>
                  <a:pt x="1012347" y="142336"/>
                </a:cubicBezTo>
                <a:close/>
                <a:moveTo>
                  <a:pt x="869090" y="142336"/>
                </a:moveTo>
                <a:cubicBezTo>
                  <a:pt x="877683" y="143291"/>
                  <a:pt x="883415" y="149023"/>
                  <a:pt x="883415" y="156665"/>
                </a:cubicBezTo>
                <a:cubicBezTo>
                  <a:pt x="883415" y="164307"/>
                  <a:pt x="876730" y="170994"/>
                  <a:pt x="869090" y="170994"/>
                </a:cubicBezTo>
                <a:cubicBezTo>
                  <a:pt x="861449" y="170994"/>
                  <a:pt x="854764" y="164307"/>
                  <a:pt x="854764" y="156665"/>
                </a:cubicBezTo>
                <a:cubicBezTo>
                  <a:pt x="854764" y="149023"/>
                  <a:pt x="861449" y="142336"/>
                  <a:pt x="869090" y="142336"/>
                </a:cubicBezTo>
                <a:close/>
                <a:moveTo>
                  <a:pt x="726788" y="142336"/>
                </a:moveTo>
                <a:cubicBezTo>
                  <a:pt x="734427" y="143291"/>
                  <a:pt x="741113" y="149023"/>
                  <a:pt x="741113" y="156665"/>
                </a:cubicBezTo>
                <a:cubicBezTo>
                  <a:pt x="741113" y="164307"/>
                  <a:pt x="734429" y="170994"/>
                  <a:pt x="726788" y="170994"/>
                </a:cubicBezTo>
                <a:cubicBezTo>
                  <a:pt x="719147" y="170994"/>
                  <a:pt x="712462" y="164307"/>
                  <a:pt x="712462" y="156665"/>
                </a:cubicBezTo>
                <a:cubicBezTo>
                  <a:pt x="712462" y="149023"/>
                  <a:pt x="719147" y="142336"/>
                  <a:pt x="726788" y="142336"/>
                </a:cubicBezTo>
                <a:close/>
                <a:moveTo>
                  <a:pt x="584487" y="142336"/>
                </a:moveTo>
                <a:cubicBezTo>
                  <a:pt x="592128" y="142336"/>
                  <a:pt x="598812" y="149023"/>
                  <a:pt x="598812" y="156665"/>
                </a:cubicBezTo>
                <a:cubicBezTo>
                  <a:pt x="598812" y="164307"/>
                  <a:pt x="592128" y="170994"/>
                  <a:pt x="584487" y="170994"/>
                </a:cubicBezTo>
                <a:cubicBezTo>
                  <a:pt x="576846" y="170994"/>
                  <a:pt x="570161" y="164307"/>
                  <a:pt x="570161" y="156665"/>
                </a:cubicBezTo>
                <a:cubicBezTo>
                  <a:pt x="570161" y="149023"/>
                  <a:pt x="576846" y="142336"/>
                  <a:pt x="584487" y="142336"/>
                </a:cubicBezTo>
                <a:close/>
                <a:moveTo>
                  <a:pt x="441230" y="142336"/>
                </a:moveTo>
                <a:cubicBezTo>
                  <a:pt x="449825" y="143291"/>
                  <a:pt x="455555" y="149023"/>
                  <a:pt x="455555" y="156665"/>
                </a:cubicBezTo>
                <a:cubicBezTo>
                  <a:pt x="455555" y="164307"/>
                  <a:pt x="448871" y="170994"/>
                  <a:pt x="441230" y="170994"/>
                </a:cubicBezTo>
                <a:cubicBezTo>
                  <a:pt x="433589" y="170994"/>
                  <a:pt x="426904" y="164307"/>
                  <a:pt x="426904" y="156665"/>
                </a:cubicBezTo>
                <a:cubicBezTo>
                  <a:pt x="426904" y="149023"/>
                  <a:pt x="433589" y="142336"/>
                  <a:pt x="441230" y="142336"/>
                </a:cubicBezTo>
                <a:close/>
                <a:moveTo>
                  <a:pt x="298929" y="142336"/>
                </a:moveTo>
                <a:cubicBezTo>
                  <a:pt x="306569" y="143291"/>
                  <a:pt x="313254" y="149023"/>
                  <a:pt x="313254" y="156665"/>
                </a:cubicBezTo>
                <a:cubicBezTo>
                  <a:pt x="313254" y="164307"/>
                  <a:pt x="306569" y="170994"/>
                  <a:pt x="298929" y="170994"/>
                </a:cubicBezTo>
                <a:cubicBezTo>
                  <a:pt x="291288" y="170994"/>
                  <a:pt x="284603" y="164307"/>
                  <a:pt x="284603" y="156665"/>
                </a:cubicBezTo>
                <a:cubicBezTo>
                  <a:pt x="284603" y="149023"/>
                  <a:pt x="291288" y="142336"/>
                  <a:pt x="298929" y="142336"/>
                </a:cubicBezTo>
                <a:close/>
                <a:moveTo>
                  <a:pt x="156627" y="142336"/>
                </a:moveTo>
                <a:cubicBezTo>
                  <a:pt x="164267" y="143291"/>
                  <a:pt x="170952" y="149023"/>
                  <a:pt x="170952" y="156665"/>
                </a:cubicBezTo>
                <a:cubicBezTo>
                  <a:pt x="170952" y="164307"/>
                  <a:pt x="164267" y="170994"/>
                  <a:pt x="156627" y="170994"/>
                </a:cubicBezTo>
                <a:cubicBezTo>
                  <a:pt x="148986" y="170994"/>
                  <a:pt x="142301" y="164307"/>
                  <a:pt x="142301" y="156665"/>
                </a:cubicBezTo>
                <a:cubicBezTo>
                  <a:pt x="142301" y="149023"/>
                  <a:pt x="148986" y="142336"/>
                  <a:pt x="156627" y="142336"/>
                </a:cubicBezTo>
                <a:close/>
                <a:moveTo>
                  <a:pt x="14326" y="142336"/>
                </a:moveTo>
                <a:cubicBezTo>
                  <a:pt x="21966" y="142336"/>
                  <a:pt x="28651" y="149023"/>
                  <a:pt x="28651" y="156665"/>
                </a:cubicBezTo>
                <a:cubicBezTo>
                  <a:pt x="28651" y="165263"/>
                  <a:pt x="21966" y="170994"/>
                  <a:pt x="14326" y="170994"/>
                </a:cubicBezTo>
                <a:cubicBezTo>
                  <a:pt x="6685" y="170994"/>
                  <a:pt x="0" y="164307"/>
                  <a:pt x="0" y="156665"/>
                </a:cubicBezTo>
                <a:cubicBezTo>
                  <a:pt x="0" y="149023"/>
                  <a:pt x="6685" y="142336"/>
                  <a:pt x="14326" y="142336"/>
                </a:cubicBezTo>
                <a:close/>
                <a:moveTo>
                  <a:pt x="1296949" y="0"/>
                </a:moveTo>
                <a:cubicBezTo>
                  <a:pt x="1305544" y="0"/>
                  <a:pt x="1311274" y="6687"/>
                  <a:pt x="1311274" y="14329"/>
                </a:cubicBezTo>
                <a:cubicBezTo>
                  <a:pt x="1311274" y="21971"/>
                  <a:pt x="1304589" y="28658"/>
                  <a:pt x="1296949" y="28658"/>
                </a:cubicBezTo>
                <a:cubicBezTo>
                  <a:pt x="1289308" y="28658"/>
                  <a:pt x="1282623" y="21971"/>
                  <a:pt x="1282623" y="14329"/>
                </a:cubicBezTo>
                <a:cubicBezTo>
                  <a:pt x="1282623" y="6687"/>
                  <a:pt x="1289308" y="0"/>
                  <a:pt x="1296949" y="0"/>
                </a:cubicBezTo>
                <a:close/>
                <a:moveTo>
                  <a:pt x="1154647" y="0"/>
                </a:moveTo>
                <a:cubicBezTo>
                  <a:pt x="1162288" y="0"/>
                  <a:pt x="1168972" y="6687"/>
                  <a:pt x="1168972" y="14329"/>
                </a:cubicBezTo>
                <a:cubicBezTo>
                  <a:pt x="1168972" y="21971"/>
                  <a:pt x="1162288" y="28658"/>
                  <a:pt x="1154647" y="28658"/>
                </a:cubicBezTo>
                <a:cubicBezTo>
                  <a:pt x="1147006" y="28658"/>
                  <a:pt x="1140321" y="21971"/>
                  <a:pt x="1140321" y="14329"/>
                </a:cubicBezTo>
                <a:cubicBezTo>
                  <a:pt x="1140321" y="6687"/>
                  <a:pt x="1147006" y="0"/>
                  <a:pt x="1154647" y="0"/>
                </a:cubicBezTo>
                <a:close/>
                <a:moveTo>
                  <a:pt x="1012347" y="0"/>
                </a:moveTo>
                <a:cubicBezTo>
                  <a:pt x="1019987" y="0"/>
                  <a:pt x="1026672" y="6687"/>
                  <a:pt x="1026672" y="14329"/>
                </a:cubicBezTo>
                <a:cubicBezTo>
                  <a:pt x="1026672" y="21971"/>
                  <a:pt x="1019987" y="28658"/>
                  <a:pt x="1012347" y="28658"/>
                </a:cubicBezTo>
                <a:cubicBezTo>
                  <a:pt x="1004706" y="28658"/>
                  <a:pt x="998021" y="21971"/>
                  <a:pt x="998021" y="14329"/>
                </a:cubicBezTo>
                <a:cubicBezTo>
                  <a:pt x="998021" y="6687"/>
                  <a:pt x="1004706" y="0"/>
                  <a:pt x="1012347" y="0"/>
                </a:cubicBezTo>
                <a:close/>
                <a:moveTo>
                  <a:pt x="869090" y="0"/>
                </a:moveTo>
                <a:cubicBezTo>
                  <a:pt x="877683" y="0"/>
                  <a:pt x="883415" y="6687"/>
                  <a:pt x="883415" y="14329"/>
                </a:cubicBezTo>
                <a:cubicBezTo>
                  <a:pt x="883415" y="21971"/>
                  <a:pt x="876730" y="28658"/>
                  <a:pt x="869090" y="28658"/>
                </a:cubicBezTo>
                <a:cubicBezTo>
                  <a:pt x="861449" y="28658"/>
                  <a:pt x="854764" y="21971"/>
                  <a:pt x="854764" y="14329"/>
                </a:cubicBezTo>
                <a:cubicBezTo>
                  <a:pt x="854764" y="6687"/>
                  <a:pt x="861449" y="0"/>
                  <a:pt x="869090" y="0"/>
                </a:cubicBezTo>
                <a:close/>
                <a:moveTo>
                  <a:pt x="726788" y="0"/>
                </a:moveTo>
                <a:cubicBezTo>
                  <a:pt x="734427" y="0"/>
                  <a:pt x="741113" y="6687"/>
                  <a:pt x="741113" y="14329"/>
                </a:cubicBezTo>
                <a:cubicBezTo>
                  <a:pt x="741113" y="21971"/>
                  <a:pt x="734429" y="28658"/>
                  <a:pt x="726788" y="28658"/>
                </a:cubicBezTo>
                <a:cubicBezTo>
                  <a:pt x="719147" y="28658"/>
                  <a:pt x="712462" y="21971"/>
                  <a:pt x="712462" y="14329"/>
                </a:cubicBezTo>
                <a:cubicBezTo>
                  <a:pt x="712462" y="6687"/>
                  <a:pt x="719147" y="0"/>
                  <a:pt x="726788" y="0"/>
                </a:cubicBezTo>
                <a:close/>
                <a:moveTo>
                  <a:pt x="584487" y="0"/>
                </a:moveTo>
                <a:cubicBezTo>
                  <a:pt x="592128" y="0"/>
                  <a:pt x="598812" y="6687"/>
                  <a:pt x="598812" y="14329"/>
                </a:cubicBezTo>
                <a:cubicBezTo>
                  <a:pt x="598812" y="21971"/>
                  <a:pt x="592128" y="28658"/>
                  <a:pt x="584487" y="28658"/>
                </a:cubicBezTo>
                <a:cubicBezTo>
                  <a:pt x="576846" y="28658"/>
                  <a:pt x="570161" y="21971"/>
                  <a:pt x="570161" y="14329"/>
                </a:cubicBezTo>
                <a:cubicBezTo>
                  <a:pt x="570161" y="6687"/>
                  <a:pt x="576846" y="0"/>
                  <a:pt x="584487" y="0"/>
                </a:cubicBezTo>
                <a:close/>
                <a:moveTo>
                  <a:pt x="441230" y="0"/>
                </a:moveTo>
                <a:cubicBezTo>
                  <a:pt x="449825" y="0"/>
                  <a:pt x="455555" y="6687"/>
                  <a:pt x="455555" y="14329"/>
                </a:cubicBezTo>
                <a:cubicBezTo>
                  <a:pt x="455555" y="21971"/>
                  <a:pt x="448871" y="28658"/>
                  <a:pt x="441230" y="28658"/>
                </a:cubicBezTo>
                <a:cubicBezTo>
                  <a:pt x="433589" y="28658"/>
                  <a:pt x="426904" y="21971"/>
                  <a:pt x="426904" y="14329"/>
                </a:cubicBezTo>
                <a:cubicBezTo>
                  <a:pt x="426904" y="6687"/>
                  <a:pt x="433589" y="0"/>
                  <a:pt x="441230" y="0"/>
                </a:cubicBezTo>
                <a:close/>
                <a:moveTo>
                  <a:pt x="298929" y="0"/>
                </a:moveTo>
                <a:cubicBezTo>
                  <a:pt x="306569" y="0"/>
                  <a:pt x="313254" y="6687"/>
                  <a:pt x="313254" y="14329"/>
                </a:cubicBezTo>
                <a:cubicBezTo>
                  <a:pt x="313254" y="21971"/>
                  <a:pt x="306569" y="28658"/>
                  <a:pt x="298929" y="28658"/>
                </a:cubicBezTo>
                <a:cubicBezTo>
                  <a:pt x="291288" y="28658"/>
                  <a:pt x="284603" y="21971"/>
                  <a:pt x="284603" y="14329"/>
                </a:cubicBezTo>
                <a:cubicBezTo>
                  <a:pt x="284603" y="6687"/>
                  <a:pt x="291288" y="0"/>
                  <a:pt x="298929" y="0"/>
                </a:cubicBezTo>
                <a:close/>
                <a:moveTo>
                  <a:pt x="156627" y="0"/>
                </a:moveTo>
                <a:cubicBezTo>
                  <a:pt x="164267" y="0"/>
                  <a:pt x="170952" y="6687"/>
                  <a:pt x="170952" y="14329"/>
                </a:cubicBezTo>
                <a:cubicBezTo>
                  <a:pt x="170952" y="21971"/>
                  <a:pt x="164267" y="28658"/>
                  <a:pt x="156627" y="28658"/>
                </a:cubicBezTo>
                <a:cubicBezTo>
                  <a:pt x="148986" y="28658"/>
                  <a:pt x="142301" y="21971"/>
                  <a:pt x="142301" y="14329"/>
                </a:cubicBezTo>
                <a:cubicBezTo>
                  <a:pt x="142301" y="6687"/>
                  <a:pt x="148986" y="0"/>
                  <a:pt x="156627" y="0"/>
                </a:cubicBezTo>
                <a:close/>
                <a:moveTo>
                  <a:pt x="14326" y="0"/>
                </a:moveTo>
                <a:cubicBezTo>
                  <a:pt x="21966" y="0"/>
                  <a:pt x="28651" y="6687"/>
                  <a:pt x="28651" y="14329"/>
                </a:cubicBezTo>
                <a:cubicBezTo>
                  <a:pt x="28651" y="21971"/>
                  <a:pt x="21966" y="28658"/>
                  <a:pt x="14326" y="28658"/>
                </a:cubicBezTo>
                <a:cubicBezTo>
                  <a:pt x="6685" y="28658"/>
                  <a:pt x="0" y="21971"/>
                  <a:pt x="0" y="14329"/>
                </a:cubicBezTo>
                <a:cubicBezTo>
                  <a:pt x="0" y="6687"/>
                  <a:pt x="6685" y="0"/>
                  <a:pt x="14326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1800"/>
          </a:p>
        </p:txBody>
      </p:sp>
      <p:sp>
        <p:nvSpPr>
          <p:cNvPr id="510" name="矩形: 圆角 1127"/>
          <p:cNvSpPr/>
          <p:nvPr>
            <p:custDataLst>
              <p:tags r:id="rId5"/>
            </p:custDataLst>
          </p:nvPr>
        </p:nvSpPr>
        <p:spPr>
          <a:xfrm>
            <a:off x="700629" y="1825425"/>
            <a:ext cx="3402241" cy="4031733"/>
          </a:xfrm>
          <a:prstGeom prst="roundRect">
            <a:avLst>
              <a:gd name="adj" fmla="val 4386"/>
            </a:avLst>
          </a:prstGeom>
          <a:solidFill>
            <a:srgbClr val="2280EF"/>
          </a:solidFill>
          <a:ln w="12700">
            <a:solidFill>
              <a:srgbClr val="2280EF"/>
            </a:solidFill>
          </a:ln>
          <a:effectLst>
            <a:outerShdw blurRad="50800" dist="76200" dir="5400000" algn="t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sp>
        <p:nvSpPr>
          <p:cNvPr id="513" name="斜纹 512"/>
          <p:cNvSpPr/>
          <p:nvPr>
            <p:custDataLst>
              <p:tags r:id="rId6"/>
            </p:custDataLst>
          </p:nvPr>
        </p:nvSpPr>
        <p:spPr>
          <a:xfrm rot="8100000">
            <a:off x="-244064" y="543543"/>
            <a:ext cx="488126" cy="488126"/>
          </a:xfrm>
          <a:prstGeom prst="diagStripe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723583" y="980911"/>
            <a:ext cx="10744286" cy="568325"/>
          </a:xfrm>
          <a:prstGeom prst="rect">
            <a:avLst/>
          </a:prstGeom>
          <a:noFill/>
        </p:spPr>
        <p:txBody>
          <a:bodyPr wrap="square" lIns="101600" tIns="38100" rIns="76200" bIns="38100" rtlCol="0" anchor="t" anchorCtr="0">
            <a:no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sym typeface="+mn-ea"/>
              </a:rPr>
              <a:t>视图</a:t>
            </a:r>
            <a:endParaRPr lang="zh-CN" altLang="en-US" sz="3200" b="1" spc="16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071703" y="2942488"/>
            <a:ext cx="2482215" cy="151003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304800" lvl="0" indent="-304800" algn="just" fontAlgn="ctr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Font typeface="+mn-ea"/>
              <a:buAutoNum type="ea1JpnChsDbPeriod" startAt="2"/>
              <a:tabLst>
                <a:tab pos="1617345" algn="l"/>
              </a:tabLst>
            </a:pPr>
            <a:r>
              <a:rPr lang="zh-CN" altLang="en-US" b="1" spc="180">
                <a:solidFill>
                  <a:schemeClr val="bg1"/>
                </a:solidFill>
                <a:latin typeface="Arial" panose="020B0604020202020204" pitchFamily="34" charset="0"/>
              </a:rPr>
              <a:t>向视图</a:t>
            </a:r>
            <a:endParaRPr lang="zh-CN" altLang="en-US" b="1" spc="18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304800" lvl="1" indent="0" algn="just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  <a:buNone/>
              <a:tabLst>
                <a:tab pos="1617345" algn="l"/>
              </a:tabLst>
            </a:pPr>
            <a:r>
              <a:rPr lang="zh-CN" altLang="en-US" b="1" spc="160">
                <a:solidFill>
                  <a:schemeClr val="bg1"/>
                </a:solidFill>
                <a:latin typeface="Arial" panose="020B0604020202020204" pitchFamily="34" charset="0"/>
              </a:rPr>
              <a:t>基本视图不按展开后的位置配置的视图称向视图。向视图必须标注。</a:t>
            </a:r>
            <a:endParaRPr lang="zh-CN" altLang="en-US" b="1" spc="16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同心圆 262"/>
          <p:cNvSpPr/>
          <p:nvPr>
            <p:custDataLst>
              <p:tags r:id="rId9"/>
            </p:custDataLst>
          </p:nvPr>
        </p:nvSpPr>
        <p:spPr>
          <a:xfrm>
            <a:off x="799780" y="1933224"/>
            <a:ext cx="300711" cy="300711"/>
          </a:xfrm>
          <a:prstGeom prst="donut">
            <a:avLst/>
          </a:prstGeom>
          <a:solidFill>
            <a:srgbClr val="2280EF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矩形: 圆角 1128"/>
          <p:cNvSpPr/>
          <p:nvPr>
            <p:custDataLst>
              <p:tags r:id="rId10"/>
            </p:custDataLst>
          </p:nvPr>
        </p:nvSpPr>
        <p:spPr>
          <a:xfrm>
            <a:off x="4484393" y="1825622"/>
            <a:ext cx="6842125" cy="4032929"/>
          </a:xfrm>
          <a:prstGeom prst="roundRect">
            <a:avLst>
              <a:gd name="adj" fmla="val 4386"/>
            </a:avLst>
          </a:prstGeom>
          <a:solidFill>
            <a:srgbClr val="2280EF"/>
          </a:solidFill>
          <a:ln w="12700">
            <a:solidFill>
              <a:srgbClr val="2280EF"/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800"/>
          </a:p>
        </p:txBody>
      </p:sp>
      <p:pic>
        <p:nvPicPr>
          <p:cNvPr id="5" name="图片 4" descr="D:\设计制作\通用图片占位符\风景\169\166657089_169.jpg166657089_16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/>
          <a:stretch>
            <a:fillRect/>
          </a:stretch>
        </p:blipFill>
        <p:spPr>
          <a:xfrm>
            <a:off x="4708219" y="2075571"/>
            <a:ext cx="6379210" cy="3532505"/>
          </a:xfrm>
          <a:prstGeom prst="roundRect">
            <a:avLst>
              <a:gd name="adj" fmla="val 3472"/>
            </a:avLst>
          </a:prstGeom>
        </p:spPr>
      </p:pic>
      <p:sp>
        <p:nvSpPr>
          <p:cNvPr id="515" name="同心圆 262"/>
          <p:cNvSpPr/>
          <p:nvPr>
            <p:custDataLst>
              <p:tags r:id="rId13"/>
            </p:custDataLst>
          </p:nvPr>
        </p:nvSpPr>
        <p:spPr>
          <a:xfrm>
            <a:off x="10943905" y="5686709"/>
            <a:ext cx="300711" cy="300711"/>
          </a:xfrm>
          <a:prstGeom prst="donut">
            <a:avLst/>
          </a:prstGeom>
          <a:solidFill>
            <a:srgbClr val="2280EF"/>
          </a:solidFill>
          <a:ln w="25400">
            <a:solidFill>
              <a:schemeClr val="l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800">
              <a:solidFill>
                <a:schemeClr val="tx1"/>
              </a:solidFill>
            </a:endParaRPr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10" grpId="0" bldLvl="0" animBg="1"/>
      <p:bldP spid="9" grpId="0" animBg="1"/>
      <p:bldP spid="510" grpId="1" animBg="1"/>
      <p:bldP spid="9" grpId="1" animBg="1"/>
      <p:bldP spid="8" grpId="0"/>
      <p:bldP spid="8" grpId="1"/>
      <p:bldP spid="515" grpId="0" animBg="1"/>
      <p:bldP spid="3" grpId="0" bldLvl="0" animBg="1"/>
      <p:bldP spid="515" grpId="1" animBg="1"/>
      <p:bldP spid="3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4*i*6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4*i*7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13.xml><?xml version="1.0" encoding="utf-8"?>
<p:tagLst xmlns:p="http://schemas.openxmlformats.org/presentationml/2006/main">
  <p:tag name="KSO_WM_SLIDE_BACKGROUND_TYPE" val="topBottom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7.xml><?xml version="1.0" encoding="utf-8"?>
<p:tagLst xmlns:p="http://schemas.openxmlformats.org/presentationml/2006/main">
  <p:tag name="KSO_WM_SLIDE_BACKGROUND_TYPE" val="topBottom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8*i*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3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3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31"/>
  <p:tag name="KSO_WM_TEMPLATE_MASTER_THUMB_INDEX" val="12"/>
  <p:tag name="KSO_WM_TEMPLATE_THUMBS_INDEX" val="1、4、7、8、9、12、14、15、16、19、24、27、28、29、30、3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2*i*6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2*i*7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4*i*5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4*i*6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4*i*7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273.xml><?xml version="1.0" encoding="utf-8"?>
<p:tagLst xmlns:p="http://schemas.openxmlformats.org/presentationml/2006/main">
  <p:tag name="KSO_WM_SLIDE_BACKGROUND_TYPE" val="topBottom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77.xml><?xml version="1.0" encoding="utf-8"?>
<p:tagLst xmlns:p="http://schemas.openxmlformats.org/presentationml/2006/main">
  <p:tag name="KSO_WM_SLIDE_BACKGROUND_TYPE" val="topBottom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_18*i*4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8*i*5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8*i*6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8*i*7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_18*i*8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_18*i*9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3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631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631"/>
  <p:tag name="KSO_WM_TEMPLATE_MASTER_THUMB_INDEX" val="12"/>
  <p:tag name="KSO_WM_TEMPLATE_THUMBS_INDEX" val="1、4、7、8、9、12、14、15、16、19、24、27、28、29、30、31"/>
</p:tagLst>
</file>

<file path=ppt/tags/tag329.xml><?xml version="1.0" encoding="utf-8"?>
<p:tagLst xmlns:p="http://schemas.openxmlformats.org/presentationml/2006/main">
  <p:tag name="KSO_WM_UNIT_SUBTYPE" val="b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ID" val="custom20218644_1*f*1"/>
  <p:tag name="KSO_WM_TEMPLATE_CATEGORY" val="custom"/>
  <p:tag name="KSO_WM_TEMPLATE_INDEX" val="20218644"/>
  <p:tag name="KSO_WM_UNIT_LAYERLEVEL" val="1"/>
  <p:tag name="KSO_WM_TAG_VERSION" val="1.0"/>
  <p:tag name="KSO_WM_UNIT_PRESET_TEXT" val="汇报人姓名"/>
  <p:tag name="KSO_WM_UNIT_TEXT_FILL_FORE_SCHEMECOLOR_INDEX_1_BRIGHTNESS" val="0.95"/>
  <p:tag name="KSO_WM_UNIT_TEXT_FILL_FORE_SCHEMECOLOR_INDEX_1" val="5"/>
  <p:tag name="KSO_WM_UNIT_TEXT_FILL_FORE_SCHEMECOLOR_INDEX_1_POS" val="0"/>
  <p:tag name="KSO_WM_UNIT_TEXT_FILL_FORE_SCHEMECOLOR_INDEX_1_TRANS" val="0"/>
  <p:tag name="KSO_WM_UNIT_TEXT_FILL_FORE_SCHEMECOLOR_INDEX_2_BRIGHTNESS" val="0.55"/>
  <p:tag name="KSO_WM_UNIT_TEXT_FILL_FORE_SCHEMECOLOR_INDEX_2" val="5"/>
  <p:tag name="KSO_WM_UNIT_TEXT_FILL_FORE_SCHEMECOLOR_INDEX_2_POS" val="0.74"/>
  <p:tag name="KSO_WM_UNIT_TEXT_FILL_FORE_SCHEMECOLOR_INDEX_2_TRANS" val="0"/>
  <p:tag name="KSO_WM_UNIT_TEXT_FILL_FORE_SCHEMECOLOR_INDEX_3_BRIGHTNESS" val="0.55"/>
  <p:tag name="KSO_WM_UNIT_TEXT_FILL_FORE_SCHEMECOLOR_INDEX_3" val="5"/>
  <p:tag name="KSO_WM_UNIT_TEXT_FILL_FORE_SCHEMECOLOR_INDEX_3_POS" val="0.83"/>
  <p:tag name="KSO_WM_UNIT_TEXT_FILL_FORE_SCHEMECOLOR_INDEX_3_TRANS" val="0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ID" val="custom20218644_1*b*1"/>
  <p:tag name="KSO_WM_TEMPLATE_CATEGORY" val="custom"/>
  <p:tag name="KSO_WM_TEMPLATE_INDEX" val="20218644"/>
  <p:tag name="KSO_WM_UNIT_LAYERLEVEL" val="1"/>
  <p:tag name="KSO_WM_TAG_VERSION" val="1.0"/>
  <p:tag name="KSO_WM_UNIT_PRESET_TEXT" val="THE FUTURE OF TECHNOLOGY"/>
  <p:tag name="KSO_WM_UNIT_TEXT_FILL_FORE_SCHEMECOLOR_INDEX_BRIGHTNESS" val="0"/>
  <p:tag name="KSO_WM_UNIT_TEXT_FILL_FORE_SCHEMECOLOR_INDEX" val="14"/>
  <p:tag name="KSO_WM_UNIT_TEXT_FILL_TYPE" val="1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ID" val="custom20218644_1*a*1"/>
  <p:tag name="KSO_WM_TEMPLATE_CATEGORY" val="custom"/>
  <p:tag name="KSO_WM_TEMPLATE_INDEX" val="20218644"/>
  <p:tag name="KSO_WM_UNIT_LAYERLEVEL" val="1"/>
  <p:tag name="KSO_WM_TAG_VERSION" val="1.0"/>
  <p:tag name="KSO_WM_UNIT_PRESET_TEXT" val="探索科技未来"/>
  <p:tag name="KSO_WM_UNIT_TEXT_FILL_FORE_SCHEMECOLOR_INDEX_1_BRIGHTNESS" val="0.95"/>
  <p:tag name="KSO_WM_UNIT_TEXT_FILL_FORE_SCHEMECOLOR_INDEX_1" val="5"/>
  <p:tag name="KSO_WM_UNIT_TEXT_FILL_FORE_SCHEMECOLOR_INDEX_1_POS" val="0"/>
  <p:tag name="KSO_WM_UNIT_TEXT_FILL_FORE_SCHEMECOLOR_INDEX_1_TRANS" val="0"/>
  <p:tag name="KSO_WM_UNIT_TEXT_FILL_FORE_SCHEMECOLOR_INDEX_2_BRIGHTNESS" val="0.55"/>
  <p:tag name="KSO_WM_UNIT_TEXT_FILL_FORE_SCHEMECOLOR_INDEX_2" val="5"/>
  <p:tag name="KSO_WM_UNIT_TEXT_FILL_FORE_SCHEMECOLOR_INDEX_2_POS" val="0.74"/>
  <p:tag name="KSO_WM_UNIT_TEXT_FILL_FORE_SCHEMECOLOR_INDEX_2_TRANS" val="0"/>
  <p:tag name="KSO_WM_UNIT_TEXT_FILL_FORE_SCHEMECOLOR_INDEX_3_BRIGHTNESS" val="0.55"/>
  <p:tag name="KSO_WM_UNIT_TEXT_FILL_FORE_SCHEMECOLOR_INDEX_3" val="5"/>
  <p:tag name="KSO_WM_UNIT_TEXT_FILL_FORE_SCHEMECOLOR_INDEX_3_POS" val="0.83"/>
  <p:tag name="KSO_WM_UNIT_TEXT_FILL_FORE_SCHEMECOLOR_INDEX_3_TRANS" val="0"/>
</p:tagLst>
</file>

<file path=ppt/tags/tag332.xml><?xml version="1.0" encoding="utf-8"?>
<p:tagLst xmlns:p="http://schemas.openxmlformats.org/presentationml/2006/main">
  <p:tag name="KSO_WM_SLIDE_ID" val="custom20203631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631"/>
  <p:tag name="KSO_WM_SLIDE_LAYOUT" val="a_b"/>
  <p:tag name="KSO_WM_SLIDE_LAYOUT_CNT" val="1_2"/>
  <p:tag name="KSO_WM_TEMPLATE_MASTER_THUMB_INDEX" val="12"/>
  <p:tag name="KSO_WM_TEMPLATE_THUMBS_INDEX" val="1、4、7、8、9、12、14、15、16、19、24、27、28、29、30、31"/>
  <p:tag name="KSO_WM_SPECIAL_SOURCE" val="bdnull"/>
</p:tagLst>
</file>

<file path=ppt/tags/tag333.xml><?xml version="1.0" encoding="utf-8"?>
<p:tagLst xmlns:p="http://schemas.openxmlformats.org/presentationml/2006/main">
  <p:tag name="KSO_WM_SPECIAL_SOURCE" val="bdnull"/>
</p:tagLst>
</file>

<file path=ppt/tags/tag334.xml><?xml version="1.0" encoding="utf-8"?>
<p:tagLst xmlns:p="http://schemas.openxmlformats.org/presentationml/2006/main">
  <p:tag name="KSO_WM_SPECIAL_SOURCE" val="bdnull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60_1*i*2"/>
  <p:tag name="KSO_WM_TEMPLATE_CATEGORY" val="diagram"/>
  <p:tag name="KSO_WM_TEMPLATE_INDEX" val="20215860"/>
  <p:tag name="KSO_WM_UNIT_LAYERLEVEL" val="1"/>
  <p:tag name="KSO_WM_TAG_VERSION" val="1.0"/>
  <p:tag name="KSO_WM_UNIT_BLOCK" val="0"/>
  <p:tag name="KSO_WM_UNIT_SM_LIMIT_TYPE" val="2"/>
  <p:tag name="KSO_WM_UNIT_DEC_AREA_ID" val="99f353ae480e440b98704348263f9c45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5ee1ca4d6848d78f644aeb"/>
  <p:tag name="KSO_WM_CHIP_XID" val="5f5f3ba18e478fb0c58a947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0"/>
  <p:tag name="KSO_WM_TEMPLATE_ASSEMBLE_XID" val="60656ead4054ed1e2fb7fdad"/>
  <p:tag name="KSO_WM_TEMPLATE_ASSEMBLE_GROUPID" val="60656ead4054ed1e2fb7fdad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UNIT_ID" val="diagram20215860_1*a*1"/>
  <p:tag name="KSO_WM_TEMPLATE_CATEGORY" val="diagram"/>
  <p:tag name="KSO_WM_TEMPLATE_INDEX" val="20215860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faea29715774f97a63b4028aec3126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bff56f2815e4541a2aab099f21c387b"/>
  <p:tag name="KSO_WM_UNIT_TEXT_FILL_FORE_SCHEMECOLOR_INDEX_BRIGHTNESS" val="0"/>
  <p:tag name="KSO_WM_UNIT_TEXT_FILL_FORE_SCHEMECOLOR_INDEX" val="13"/>
  <p:tag name="KSO_WM_UNIT_TEXT_FILL_TYPE" val="1"/>
  <p:tag name="KSO_WM_TEMPLATE_ASSEMBLE_XID" val="60656ead4054ed1e2fb7fdad"/>
  <p:tag name="KSO_WM_TEMPLATE_ASSEMBLE_GROUPID" val="60656ead4054ed1e2fb7fdad"/>
</p:tagLst>
</file>

<file path=ppt/tags/tag3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ID" val="diagram20215860_1*h_a*1_1"/>
  <p:tag name="KSO_WM_TEMPLATE_CATEGORY" val="diagram"/>
  <p:tag name="KSO_WM_TEMPLATE_INDEX" val="20215860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0a6f661e894146a9bd877c1716d43a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9eebbc293114238a55bee85277d6e41"/>
  <p:tag name="KSO_WM_UNIT_TEXT_FILL_FORE_SCHEMECOLOR_INDEX_BRIGHTNESS" val="0"/>
  <p:tag name="KSO_WM_UNIT_TEXT_FILL_FORE_SCHEMECOLOR_INDEX" val="13"/>
  <p:tag name="KSO_WM_UNIT_TEXT_FILL_TYPE" val="1"/>
  <p:tag name="KSO_WM_TEMPLATE_ASSEMBLE_XID" val="60656ead4054ed1e2fb7fdad"/>
  <p:tag name="KSO_WM_TEMPLATE_ASSEMBLE_GROUPID" val="60656ead4054ed1e2fb7fdad"/>
</p:tagLst>
</file>

<file path=ppt/tags/tag338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5860_1*h_f*1_1"/>
  <p:tag name="KSO_WM_TEMPLATE_CATEGORY" val="diagram"/>
  <p:tag name="KSO_WM_TEMPLATE_INDEX" val="20215860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36"/>
  <p:tag name="KSO_WM_UNIT_SHOW_EDIT_AREA_INDICATION" val="1"/>
  <p:tag name="KSO_WM_CHIP_GROUPID" val="5e6b05b36848fb12bee65ad8"/>
  <p:tag name="KSO_WM_CHIP_XID" val="5e6b05b36848fb12bee65ada"/>
  <p:tag name="KSO_WM_UNIT_DEC_AREA_ID" val="b310171f4eab4a54a01896ee901b5ed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9eebbc293114238a55bee85277d6e41"/>
  <p:tag name="KSO_WM_UNIT_TEXT_FILL_FORE_SCHEMECOLOR_INDEX_BRIGHTNESS" val="0.25"/>
  <p:tag name="KSO_WM_UNIT_TEXT_FILL_FORE_SCHEMECOLOR_INDEX" val="13"/>
  <p:tag name="KSO_WM_UNIT_TEXT_FILL_TYPE" val="1"/>
  <p:tag name="KSO_WM_TEMPLATE_ASSEMBLE_XID" val="60656ead4054ed1e2fb7fdad"/>
  <p:tag name="KSO_WM_TEMPLATE_ASSEMBLE_GROUPID" val="60656ead4054ed1e2fb7fdad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60_1*i*3"/>
  <p:tag name="KSO_WM_TEMPLATE_CATEGORY" val="diagram"/>
  <p:tag name="KSO_WM_TEMPLATE_INDEX" val="20215860"/>
  <p:tag name="KSO_WM_UNIT_LAYERLEVEL" val="1"/>
  <p:tag name="KSO_WM_TAG_VERSION" val="1.0"/>
  <p:tag name="KSO_WM_UNIT_BLOCK" val="0"/>
  <p:tag name="KSO_WM_UNIT_SM_LIMIT_TYPE" val="2"/>
  <p:tag name="KSO_WM_UNIT_DEC_AREA_ID" val="aa2ed5dd35be47d8a7cf8b08c37807d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feda36f8dc941aaab044cff756c4b9b&quot;,&quot;X&quot;:{&quot;Pos&quot;:1},&quot;Y&quot;:{&quot;Pos&quot;:1}},&quot;whChangeMode&quot;:0}"/>
  <p:tag name="KSO_WM_CHIP_GROUPID" val="5f5ee1ca4d6848d78f644aeb"/>
  <p:tag name="KSO_WM_CHIP_XID" val="5f5f3ba18e478fb0c58a9473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06"/>
  <p:tag name="KSO_WM_TEMPLATE_ASSEMBLE_XID" val="60656ead4054ed1e2fb7fdad"/>
  <p:tag name="KSO_WM_TEMPLATE_ASSEMBLE_GROUPID" val="60656ead4054ed1e2fb7fdad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ID" val="diagram2021586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71.949*60.7"/>
  <p:tag name="KSO_WM_SLIDE_POSITION" val="84.0007*335.302"/>
  <p:tag name="KSO_WM_TAG_VERSION" val="1.0"/>
  <p:tag name="KSO_WM_BEAUTIFY_FLAG" val="#wm#"/>
  <p:tag name="KSO_WM_TEMPLATE_CATEGORY" val="diagram"/>
  <p:tag name="KSO_WM_TEMPLATE_INDEX" val="20215860"/>
  <p:tag name="KSO_WM_SLIDE_LAYOUT" val="a_d_h"/>
  <p:tag name="KSO_WM_SLIDE_LAYOUT_CNT" val="1_1_1"/>
  <p:tag name="KSO_WM_SPECIAL_SOURCE" val="bdnull"/>
  <p:tag name="KSO_WM_TEMPLATE_THUMBS_INDEX" val="1、4、7、12、13、14、15、16、17、18、20、24、25、28、33、36、40、43、44"/>
  <p:tag name="KSO_WM_SLIDE_LAYOUT_INFO" val="{&quot;id&quot;:&quot;2021-04-01T15:12:29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2:29&quot;,&quot;margin&quot;:{&quot;bottom&quot;:0.44999998807907104,&quot;left&quot;:0.84700000286102295,&quot;right&quot;:0.84600001573562622,&quot;top&quot;:0.42300000786781311},&quot;type&quot;:0},{&quot;direction&quot;:1,&quot;id&quot;:&quot;2021-04-01T15:12:29&quot;,&quot;maxSize&quot;:{&quot;size1&quot;:56.199618616687566},&quot;minSize&quot;:{&quot;size1&quot;:46.199618616687566},&quot;normalSize&quot;:{&quot;size1&quot;:54.480868616687573},&quot;subLayout&quot;:[{&quot;id&quot;:&quot;2021-04-01T15:12:29&quot;,&quot;margin&quot;:{&quot;bottom&quot;:4.2329998016357422,&quot;left&quot;:2.9630000591278076,&quot;right&quot;:2.9630000591278076,&quot;top&quot;:6.7729997634887695},&quot;maxSize&quot;:{&quot;size1&quot;:71.173513287605715},&quot;minSize&quot;:{&quot;size1&quot;:55.273513287605702},&quot;normalSize&quot;:{&quot;size1&quot;:61.952811082510443},&quot;subLayout&quot;:[{&quot;id&quot;:&quot;2021-04-01T15:12:29&quot;,&quot;margin&quot;:{&quot;bottom&quot;:0.046929523348808289,&quot;left&quot;:2.9630000591278076,&quot;right&quot;:2.9630000591278076,&quot;top&quot;:6.7729997634887695},&quot;type&quot;:0},{&quot;id&quot;:&quot;2021-04-01T15:12:29&quot;,&quot;margin&quot;:{&quot;bottom&quot;:4.2329998016357422,&quot;left&quot;:2.9630000591278076,&quot;right&quot;:2.9630000591278076,&quot;top&quot;:0.14886172115802765},&quot;type&quot;:0}],&quot;type&quot;:0},{&quot;id&quot;:&quot;2021-04-01T15:12:29&quot;,&quot;margin&quot;:{&quot;bottom&quot;:2.5399999618530273,&quot;left&quot;:0.84700000286102295,&quot;right&quot;:4.2329998016357422,&quot;top&quot;:2.5399999618530273},&quot;type&quot;:0}],&quot;type&quot;:0}],&quot;type&quot;:0}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b2cbdf4bade64fd8b5aba56193c940e1&quot;,&quot;fill_align&quot;:&quot;cm&quot;,&quot;chip_types&quot;:[&quot;text&quot;]},{&quot;text_align&quot;:&quot;lm&quot;,&quot;text_direction&quot;:&quot;horizontal&quot;,&quot;support_big_font&quot;:false,&quot;picture_toward&quot;:0,&quot;picture_dockside&quot;:[],&quot;fill_id&quot;:&quot;b419c0700ef14f60b53697a4eb387fc2&quot;,&quot;fill_align&quot;:&quot;cm&quot;,&quot;chip_types&quot;:[&quot;picture&quot;,&quot;chart&quot;,&quot;table&quot;,&quot;video&quot;]}]]"/>
  <p:tag name="KSO_WM_CHIP_XID" val="5f5f3ba18e478fb0c58a9473"/>
  <p:tag name="FIXED_XID_TMP" val="5f5ee1ca4d6848d78f644aeb"/>
  <p:tag name="KSO_WM_CHIP_DECFILLPROP" val="[]"/>
  <p:tag name="KSO_WM_SLIDE_CAN_ADD_NAVIGATION" val="1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60656ead4054ed1e2fb7fdad"/>
  <p:tag name="KSO_WM_TEMPLATE_ASSEMBLE_GROUPID" val="60656ead4054ed1e2fb7fdad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LINE_FORE_SCHEMECOLOR_INDEX_BRIGHTNESS" val="0"/>
  <p:tag name="KSO_WM_UNIT_LINE_FORE_SCHEMECOLOR_INDEX" val="5"/>
  <p:tag name="KSO_WM_UNIT_LINE_FILL_TYPE" val="2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2*i*6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LINE_FORE_SCHEMECOLOR_INDEX_BRIGHTNESS" val="0"/>
  <p:tag name="KSO_WM_UNIT_LINE_FORE_SCHEMECOLOR_INDEX" val="5"/>
  <p:tag name="KSO_WM_UNIT_LINE_FILL_TYPE" val="2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2*i*7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LINE_FORE_SCHEMECOLOR_INDEX_BRIGHTNESS" val="0"/>
  <p:tag name="KSO_WM_UNIT_LINE_FORE_SCHEMECOLOR_INDEX" val="5"/>
  <p:tag name="KSO_WM_UNIT_LINE_FILL_TYPE" val="2"/>
</p:tagLst>
</file>

<file path=ppt/tags/tag345.xml><?xml version="1.0" encoding="utf-8"?>
<p:tagLst xmlns:p="http://schemas.openxmlformats.org/presentationml/2006/main">
  <p:tag name="KSO_WM_UNIT_ADJUSTLAYOUT_ID" val="20"/>
  <p:tag name="KSO_WM_UNIT_COLOR_SCHEME_SHAPE_ID" val="20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ID" val="diagram20211832_1*i*1"/>
  <p:tag name="KSO_WM_TEMPLATE_CATEGORY" val="diagram"/>
  <p:tag name="KSO_WM_TEMPLATE_INDEX" val="20211832"/>
  <p:tag name="KSO_WM_UNIT_LAYERLEVEL" val="1"/>
  <p:tag name="KSO_WM_TAG_VERSION" val="1.0"/>
  <p:tag name="KSO_WM_UNIT_BLOCK" val="0"/>
  <p:tag name="KSO_WM_UNIT_SM_LIMIT_TYPE" val="2"/>
  <p:tag name="KSO_WM_UNIT_DEC_AREA_ID" val="9e81d4c29606464e8f5b59a8a9b8d90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ec85f60064104e1dae66064d0f2b675c&quot;,&quot;X&quot;:{&quot;Pos&quot;:1},&quot;Y&quot;:{&quot;Pos&quot;:2}},&quot;whChangeMode&quot;:0}"/>
  <p:tag name="KSO_WM_CHIP_GROUPID" val="5f0d97f38050c250ba657cf5"/>
  <p:tag name="KSO_WM_CHIP_XID" val="5f6323060e9bcbd1695b1864"/>
  <p:tag name="KSO_WM_UNIT_TEXT_FILL_FORE_SCHEMECOLOR_INDEX_BRIGHTNESS" val="0"/>
  <p:tag name="KSO_WM_UNIT_TEXT_FILL_FORE_SCHEMECOLOR_INDEX" val="14"/>
  <p:tag name="KSO_WM_UNIT_TEXT_FILL_TYPE" val="1"/>
  <p:tag name="KSO_WM_UNIT_VALUE" val="840"/>
  <p:tag name="KSO_WM_TEMPLATE_ASSEMBLE_XID" val="60656f2d4054ed1e2fb804f4"/>
  <p:tag name="KSO_WM_TEMPLATE_ASSEMBLE_GROUPID" val="60656f2d4054ed1e2fb804f4"/>
</p:tagLst>
</file>

<file path=ppt/tags/tag3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11832_1*a*1"/>
  <p:tag name="KSO_WM_TEMPLATE_CATEGORY" val="diagram"/>
  <p:tag name="KSO_WM_TEMPLATE_INDEX" val="20211832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c85f60064104e1dae66064d0f2b67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8f1280eb3dc4e028d80fa38981c8cff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347.xml><?xml version="1.0" encoding="utf-8"?>
<p:tagLst xmlns:p="http://schemas.openxmlformats.org/presentationml/2006/main">
  <p:tag name="KSO_WM_UNIT_VALUE" val="931*1480"/>
  <p:tag name="KSO_WM_UNIT_HIGHLIGHT" val="0"/>
  <p:tag name="KSO_WM_UNIT_COMPATIBLE" val="0"/>
  <p:tag name="KSO_WM_UNIT_DIAGRAM_ISNUMVISUAL" val="0"/>
  <p:tag name="KSO_WM_UNIT_DIAGRAM_ISREFERUNIT" val="0"/>
  <p:tag name="KSO_WM_UNIT_ID" val="diagram20211832_1*d*1"/>
  <p:tag name="KSO_WM_TEMPLATE_CATEGORY" val="diagram"/>
  <p:tag name="KSO_WM_TEMPLATE_INDEX" val="2021183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069e57301d694a0fa903c763313663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4058bbcffd44e69a50d68cd7d566dfb"/>
  <p:tag name="KSO_WM_UNIT_SUPPORT_UNIT_TYPE" val="[&quot;l&quot;,&quot;m&quot;,&quot;n&quot;,&quot;o&quot;,&quot;p&quot;,&quot;q&quot;,&quot;r&quot;,&quot;δ&quot;,&quot;ε&quot;,&quot;ζ&quot;,&quot;η&quot;,&quot;d&quot;,&quot;α&quot;,&quot;θ&quot;]"/>
  <p:tag name="KSO_WM_TEMPLATE_ASSEMBLE_XID" val="60656f2d4054ed1e2fb804f4"/>
  <p:tag name="KSO_WM_TEMPLATE_ASSEMBLE_GROUPID" val="60656f2d4054ed1e2fb804f4"/>
</p:tagLst>
</file>

<file path=ppt/tags/tag34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1832_1*h_a*1_1"/>
  <p:tag name="KSO_WM_TEMPLATE_CATEGORY" val="diagram"/>
  <p:tag name="KSO_WM_TEMPLATE_INDEX" val="2021183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d9e46a9bd6b146828689b42ce9fb6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2e5c7d67ae3409c83da5f48b99d86dd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349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832_1*h_f*1_1"/>
  <p:tag name="KSO_WM_TEMPLATE_CATEGORY" val="diagram"/>
  <p:tag name="KSO_WM_TEMPLATE_INDEX" val="2021183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40"/>
  <p:tag name="KSO_WM_UNIT_SHOW_EDIT_AREA_INDICATION" val="1"/>
  <p:tag name="KSO_WM_CHIP_GROUPID" val="5e6b05b36848fb12bee65ad8"/>
  <p:tag name="KSO_WM_CHIP_XID" val="5e6b05b36848fb12bee65ada"/>
  <p:tag name="KSO_WM_UNIT_DEC_AREA_ID" val="780f592b0ca94671ac6332bdfde1647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2e5c7d67ae3409c83da5f48b99d86dd"/>
  <p:tag name="KSO_WM_UNIT_TEXT_FILL_FORE_SCHEMECOLOR_INDEX_BRIGHTNESS" val="0.25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ID" val="diagram2021183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216.7"/>
  <p:tag name="KSO_WM_SLIDE_POSITION" val="504*227.3"/>
  <p:tag name="KSO_WM_TAG_VERSION" val="1.0"/>
  <p:tag name="KSO_WM_BEAUTIFY_FLAG" val="#wm#"/>
  <p:tag name="KSO_WM_TEMPLATE_CATEGORY" val="diagram"/>
  <p:tag name="KSO_WM_TEMPLATE_INDEX" val="20211832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2:26&quot;,&quot;maxSize&quot;:{&quot;size1&quot;:24.600000000000001},&quot;minSize&quot;:{&quot;size1&quot;:20.100000000000001},&quot;normalSize&quot;:{&quot;size1&quot;:22.399999999999999},&quot;subLayout&quot;:[{&quot;id&quot;:&quot;2021-04-01T15:32:26&quot;,&quot;margin&quot;:{&quot;bottom&quot;:0.026000002399086952,&quot;left&quot;:1.6929999589920044,&quot;right&quot;:1.6929999589920044,&quot;top&quot;:1.6929999589920044},&quot;type&quot;:0},{&quot;direction&quot;:1,&quot;id&quot;:&quot;2021-04-01T15:32:26&quot;,&quot;maxSize&quot;:{&quot;size1&quot;:67.597395992201427},&quot;minSize&quot;:{&quot;size1&quot;:48.797395992201444},&quot;normalSize&quot;:{&quot;size1&quot;:59.109895992201444},&quot;subLayout&quot;:[{&quot;id&quot;:&quot;2021-04-01T15:32:26&quot;,&quot;margin&quot;:{&quot;bottom&quot;:3.3870000839233398,&quot;left&quot;:1.6950000524520874,&quot;right&quot;:0.026000002399086952,&quot;top&quot;:2.0899999141693115},&quot;type&quot;:0},{&quot;id&quot;:&quot;2021-04-01T15:32:26&quot;,&quot;margin&quot;:{&quot;bottom&quot;:3.3870000839233398,&quot;left&quot;:1.2439998388290405,&quot;right&quot;:1.6929999589920044,&quot;top&quot;:2.0899999141693115},&quot;maxSize&quot;:{&quot;size1&quot;:40.270061809573292},&quot;minSize&quot;:{&quot;size1&quot;:24.370061809573286},&quot;normalSize&quot;:{&quot;size1&quot;:31.81541308868746},&quot;subLayout&quot;:[{&quot;id&quot;:&quot;2021-04-01T15:32:26&quot;,&quot;margin&quot;:{&quot;bottom&quot;:0.046930059790611267,&quot;left&quot;:1.2439998388290405,&quot;right&quot;:1.6929999589920044,&quot;top&quot;:2.0899999141693115},&quot;type&quot;:0},{&quot;id&quot;:&quot;2021-04-01T15:32:26&quot;,&quot;margin&quot;:{&quot;bottom&quot;:3.3870000839233398,&quot;left&quot;:1.2439998388290405,&quot;right&quot;:1.6929999589920044,&quot;top&quot;:0.14886118471622467},&quot;type&quot;:0}]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3060e9bcbd1695b1864"/>
  <p:tag name="KSO_WM_CHIP_FILLPROP" val="[[{&quot;fill_id&quot;:&quot;a20438be26f445178ea9f09425b591ee&quot;,&quot;fill_align&quot;:&quot;lm&quot;,&quot;text_align&quot;:&quot;lm&quot;,&quot;text_direction&quot;:&quot;horizontal&quot;,&quot;chip_types&quot;:[&quot;header&quot;]},{&quot;fill_id&quot;:&quot;86de63fca37947a78befc1167a6053ac&quot;,&quot;fill_align&quot;:&quot;cm&quot;,&quot;text_align&quot;:&quot;cm&quot;,&quot;text_direction&quot;:&quot;horizontal&quot;,&quot;chip_types&quot;:[&quot;diagram&quot;,&quot;picture&quot;,&quot;chart&quot;,&quot;video&quot;],&quot;support_features&quot;:[&quot;collage&quot;,&quot;carousel&quot;]},{&quot;fill_id&quot;:&quot;4f8bd4117bcb433f88e74e9106233bf7&quot;,&quot;fill_align&quot;:&quot;cm&quot;,&quot;text_align&quot;:&quot;lm&quot;,&quot;text_direction&quot;:&quot;horizontal&quot;,&quot;chip_types&quot;:[&quot;text&quot;]}],[{&quot;fill_id&quot;:&quot;a20438be26f445178ea9f09425b591ee&quot;,&quot;fill_align&quot;:&quot;lm&quot;,&quot;text_align&quot;:&quot;lm&quot;,&quot;text_direction&quot;:&quot;horizontal&quot;,&quot;chip_types&quot;:[&quot;header&quot;]},{&quot;fill_id&quot;:&quot;86de63fca37947a78befc1167a6053ac&quot;,&quot;fill_align&quot;:&quot;cm&quot;,&quot;text_align&quot;:&quot;lm&quot;,&quot;text_direction&quot;:&quot;horizontal&quot;,&quot;chip_types&quot;:[&quot;text&quot;]},{&quot;fill_id&quot;:&quot;4f8bd4117bcb433f88e74e9106233bf7&quot;,&quot;fill_align&quot;:&quot;cm&quot;,&quot;text_align&quot;:&quot;cm&quot;,&quot;text_direction&quot;:&quot;horizontal&quot;,&quot;chip_types&quot;:[&quot;picture&quot;]}]]"/>
  <p:tag name="KSO_WM_CHIP_GROUPID" val="5f0d97f38050c250ba657cf5"/>
  <p:tag name="KSO_WM_SLIDE_BK_DARK_LIGHT" val="2"/>
  <p:tag name="KSO_WM_SLIDE_BACKGROUND_TYPE" val="general"/>
  <p:tag name="KSO_WM_SLIDE_SUPPORT_FEATURE_TYPE" val="3"/>
  <p:tag name="KSO_WM_TEMPLATE_ASSEMBLE_XID" val="60656f2d4054ed1e2fb804f4"/>
  <p:tag name="KSO_WM_TEMPLATE_ASSEMBLE_GROUPID" val="60656f2d4054ed1e2fb804f4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1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1"/>
  <p:tag name="KSO_WM_UNIT_SM_LIMIT_TYPE" val="2"/>
  <p:tag name="KSO_WM_UNIT_BLOCK" val="0"/>
  <p:tag name="KSO_WM_UNIT_DEC_AREA_ID" val="fb8eefef0509451f803e81bcdee5a760"/>
  <p:tag name="KSO_WM_UNIT_DECORATE_INFO" val="{&quot;ReferentInfo&quot;:{&quot;Id&quot;:&quot;734fc7efd26046b0ae21754a5d48c8df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2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2"/>
  <p:tag name="KSO_WM_UNIT_SM_LIMIT_TYPE" val="2"/>
  <p:tag name="KSO_WM_UNIT_BLOCK" val="0"/>
  <p:tag name="KSO_WM_UNIT_DEC_AREA_ID" val="734fc7efd26046b0ae21754a5d48c8df"/>
  <p:tag name="KSO_WM_UNIT_DECORATE_INFO" val="{&quot;ReferentInfo&quot;:{&quot;Id&quot;:&quot;slide&quot;,&quot;X&quot;:{&quot;Pos&quot;:1},&quot;Y&quot;:{&quot;Pos&quot;:2}},&quot;DecorateInfoX&quot;:{&quot;Pos&quot;:1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84054ed1e2fb806e8"/>
  <p:tag name="KSO_WM_TEMPLATE_ASSEMBLE_GROUPID" val="60656f484054ed1e2fb806e8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3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DEC_AREA_ID" val="fcb294c22e60426ebe62567ee97b8241"/>
  <p:tag name="KSO_WM_UNIT_DECORATE_INFO" val="{&quot;ReferentInfo&quot;:{&quot;Id&quot;:&quot;e4a7a560b66c428ab26165a66847040f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SM_LIMIT_TYPE" val="2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354.xml><?xml version="1.0" encoding="utf-8"?>
<p:tagLst xmlns:p="http://schemas.openxmlformats.org/presentationml/2006/main">
  <p:tag name="KSO_WM_UNIT_BLOCK" val="0"/>
  <p:tag name="KSO_WM_UNIT_DEC_AREA_ID" val="aba065a4e844400393170a148dc080d5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348"/>
  <p:tag name="KSO_WM_UNIT_ID" val="diagram20212348_1**"/>
  <p:tag name="KSO_WM_UNIT_VALUE" val="340"/>
  <p:tag name="KSO_WM_TEMPLATE_ASSEMBLE_XID" val="60656f484054ed1e2fb806e8"/>
  <p:tag name="KSO_WM_TEMPLATE_ASSEMBLE_GROUPID" val="60656f484054ed1e2fb806e8"/>
</p:tagLst>
</file>

<file path=ppt/tags/tag3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ID" val="diagram20212348_1*a*1"/>
  <p:tag name="KSO_WM_TEMPLATE_CATEGORY" val="diagram"/>
  <p:tag name="KSO_WM_TEMPLATE_INDEX" val="20212348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2316a3aecbb42169d9aac22874d3e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ea321acaf6842be9a838cab44a73ac9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35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ID" val="diagram20212348_1*h_a*1_1"/>
  <p:tag name="KSO_WM_TEMPLATE_CATEGORY" val="diagram"/>
  <p:tag name="KSO_WM_TEMPLATE_INDEX" val="20212348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aff8865b16154882940926176f7db3b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357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348_1*h_f*1_1"/>
  <p:tag name="KSO_WM_TEMPLATE_CATEGORY" val="diagram"/>
  <p:tag name="KSO_WM_TEMPLATE_INDEX" val="20212348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28"/>
  <p:tag name="KSO_WM_UNIT_SHOW_EDIT_AREA_INDICATION" val="1"/>
  <p:tag name="KSO_WM_CHIP_GROUPID" val="5e6b05b36848fb12bee65ad8"/>
  <p:tag name="KSO_WM_CHIP_XID" val="5e6b05b36848fb12bee65ada"/>
  <p:tag name="KSO_WM_UNIT_DEC_AREA_ID" val="8ae4c83b81c6458688f241a71d0d4d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358.xml><?xml version="1.0" encoding="utf-8"?>
<p:tagLst xmlns:p="http://schemas.openxmlformats.org/presentationml/2006/main">
  <p:tag name="KSO_WM_UNIT_VALUE" val="1311*131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348_1*d*1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c3d2af00e7f467bb471952e76d289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20b223d8880457cac1fb92016b235a3"/>
  <p:tag name="KSO_WM_TEMPLATE_ASSEMBLE_XID" val="60656f484054ed1e2fb806e8"/>
  <p:tag name="KSO_WM_TEMPLATE_ASSEMBLE_GROUPID" val="60656f484054ed1e2fb806e8"/>
</p:tagLst>
</file>

<file path=ppt/tags/tag359.xml><?xml version="1.0" encoding="utf-8"?>
<p:tagLst xmlns:p="http://schemas.openxmlformats.org/presentationml/2006/main">
  <p:tag name="KSO_WM_SLIDE_ID" val="diagram2021234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299.95*60.7"/>
  <p:tag name="KSO_WM_SLIDE_POSITION" val="144.001*287.302"/>
  <p:tag name="KSO_WM_TAG_VERSION" val="1.0"/>
  <p:tag name="KSO_WM_BEAUTIFY_FLAG" val="#wm#"/>
  <p:tag name="KSO_WM_TEMPLATE_CATEGORY" val="diagram"/>
  <p:tag name="KSO_WM_TEMPLATE_INDEX" val="20212348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37&quot;,&quot;maxSize&quot;:{&quot;size1&quot;:46.299999999999997},&quot;minSize&quot;:{&quot;size1&quot;:46.299999999999997},&quot;normalSize&quot;:{&quot;size1&quot;:46.299999999999997},&quot;subLayout&quot;:[{&quot;id&quot;:&quot;2021-04-01T15:37:37&quot;,&quot;maxSize&quot;:{&quot;size1&quot;:51.099686508650755},&quot;minSize&quot;:{&quot;size1&quot;:35.599686508650755},&quot;normalSize&quot;:{&quot;size1&quot;:40.099686508650755},&quot;subLayout&quot;:[{&quot;id&quot;:&quot;2021-04-01T15:37:37&quot;,&quot;margin&quot;:{&quot;bottom&quot;:0.026000002399086952,&quot;left&quot;:5.0799999237060547,&quot;right&quot;:0.026000002399086952,&quot;top&quot;:4.6570000648498535},&quot;type&quot;:0},{&quot;id&quot;:&quot;2021-04-01T15:37:38&quot;,&quot;maxSize&quot;:{&quot;size1&quot;:36.471474368844476},&quot;minSize&quot;:{&quot;size1&quot;:20.571474368844466},&quot;normalSize&quot;:{&quot;size1&quot;:20.571474368844466},&quot;subLayout&quot;:[{&quot;id&quot;:&quot;2021-04-01T15:37:38&quot;,&quot;margin&quot;:{&quot;bottom&quot;:0.046929735690355301,&quot;left&quot;:0,&quot;right&quot;:0,&quot;top&quot;:0},&quot;type&quot;:0},{&quot;id&quot;:&quot;2021-04-01T15:37:38&quot;,&quot;margin&quot;:{&quot;bottom&quot;:0,&quot;left&quot;:-1.0026547107633071e-15,&quot;right&quot;:0,&quot;top&quot;:0.14886149764060974},&quot;type&quot;:0}],&quot;type&quot;:0}],&quot;type&quot;:0},{&quot;id&quot;:&quot;2021-04-01T15:37:37&quot;,&quot;margin&quot;:{&quot;bottom&quot;:2.9630000591278076,&quot;left&quot;:1.2699999809265137,&quot;right&quot;:3.809999942779541,&quot;top&quot;:2.9630000591278076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2678a678f7794c34943ba820aca0cc5a&quot;,&quot;fill_align&quot;:&quot;lb&quot;,&quot;chip_types&quot;:[&quot;header&quot;]},{&quot;text_align&quot;:&quot;lt&quot;,&quot;text_direction&quot;:&quot;horizontal&quot;,&quot;support_big_font&quot;:true,&quot;fill_id&quot;:&quot;16808244ecd54565945302137e5d38b5&quot;,&quot;fill_align&quot;:&quot;lt&quot;,&quot;chip_types&quot;:[&quot;text&quot;]},{&quot;text_align&quot;:&quot;cm&quot;,&quot;text_direction&quot;:&quot;horizontal&quot;,&quot;support_big_font&quot;:false,&quot;fill_id&quot;:&quot;d6a8c868a2e749dca6b9cd3d5de65bb9&quot;,&quot;fill_align&quot;:&quot;cm&quot;,&quot;chip_types&quot;:[&quot;picture&quot;]}]]"/>
  <p:tag name="KSO_WM_CHIP_XID" val="5f2d1e631f3c142e57c6eed5"/>
  <p:tag name="KSO_WM_CHIP_DECFILLPROP" val="[]"/>
  <p:tag name="KSO_WM_SLIDE_CAN_ADD_NAVIGATION" val="1"/>
  <p:tag name="KSO_WM_CHIP_GROUPID" val="5f2d1e631f3c142e57c6eed4"/>
  <p:tag name="KSO_WM_SLIDE_BK_DARK_LIGHT" val="2"/>
  <p:tag name="KSO_WM_SLIDE_BACKGROUND_TYPE" val="general"/>
  <p:tag name="KSO_WM_SLIDE_SUPPORT_FEATURE_TYPE" val="0"/>
  <p:tag name="KSO_WM_TEMPLATE_ASSEMBLE_XID" val="60656f484054ed1e2fb806e8"/>
  <p:tag name="KSO_WM_TEMPLATE_ASSEMBLE_GROUPID" val="60656f484054ed1e2fb806e8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259_1*i*1"/>
  <p:tag name="KSO_WM_TEMPLATE_CATEGORY" val="diagram"/>
  <p:tag name="KSO_WM_TEMPLATE_INDEX" val="20213259"/>
  <p:tag name="KSO_WM_UNIT_LAYERLEVEL" val="1"/>
  <p:tag name="KSO_WM_TAG_VERSION" val="1.0"/>
  <p:tag name="KSO_WM_UNIT_BLOCK" val="0"/>
  <p:tag name="KSO_WM_UNIT_SM_LIMIT_TYPE" val="2"/>
  <p:tag name="KSO_WM_UNIT_DEC_AREA_ID" val="3dd1536ae78e485f8e121f939854a44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6cc9f2c48d7b49e3bd3a752c26cf2c3c;3fe39732645a4e98a2f44490feaf825f&quot;,&quot;X&quot;:{&quot;Pos&quot;:1},&quot;Y&quot;:{&quot;Pos&quot;:1}},&quot;whChangeMode&quot;:0}"/>
  <p:tag name="KSO_WM_CHIP_GROUPID" val="5f5ee1ca4d6848d78f644aed"/>
  <p:tag name="KSO_WM_CHIP_XID" val="5f69675f553136823a5e621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84"/>
  <p:tag name="KSO_WM_TEMPLATE_ASSEMBLE_XID" val="60656ed84054ed1e2fb80089"/>
  <p:tag name="KSO_WM_TEMPLATE_ASSEMBLE_GROUPID" val="60656ed84054ed1e2fb80089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ID" val="diagram20213259_1*a*1"/>
  <p:tag name="KSO_WM_TEMPLATE_CATEGORY" val="diagram"/>
  <p:tag name="KSO_WM_TEMPLATE_INDEX" val="20213259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5a615ff1d35e43368720af110cf478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89ac27feaa1d40239457f881f2b15d71"/>
  <p:tag name="KSO_WM_UNIT_TEXT_FILL_FORE_SCHEMECOLOR_INDEX_BRIGHTNESS" val="0"/>
  <p:tag name="KSO_WM_UNIT_TEXT_FILL_FORE_SCHEMECOLOR_INDEX" val="13"/>
  <p:tag name="KSO_WM_UNIT_TEXT_FILL_TYPE" val="1"/>
  <p:tag name="KSO_WM_TEMPLATE_ASSEMBLE_XID" val="60656ed84054ed1e2fb80089"/>
  <p:tag name="KSO_WM_TEMPLATE_ASSEMBLE_GROUPID" val="60656ed84054ed1e2fb80089"/>
</p:tagLst>
</file>

<file path=ppt/tags/tag362.xml><?xml version="1.0" encoding="utf-8"?>
<p:tagLst xmlns:p="http://schemas.openxmlformats.org/presentationml/2006/main">
  <p:tag name="KSO_WM_UNIT_VALUE" val="1100*1438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259_1*d*1"/>
  <p:tag name="KSO_WM_TEMPLATE_CATEGORY" val="diagram"/>
  <p:tag name="KSO_WM_TEMPLATE_INDEX" val="2021325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cc9f2c48d7b49e3bd3a752c26cf2c3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ad59f74033947a08f9bed71cd1cbf6c"/>
  <p:tag name="KSO_WM_UNIT_SUPPORT_UNIT_TYPE" val="[&quot;d&quot;,&quot;α&quot;,&quot;β&quot;,&quot;θ&quot;]"/>
  <p:tag name="KSO_WM_TEMPLATE_ASSEMBLE_XID" val="60656ed84054ed1e2fb80089"/>
  <p:tag name="KSO_WM_TEMPLATE_ASSEMBLE_GROUPID" val="60656ed84054ed1e2fb80089"/>
</p:tagLst>
</file>

<file path=ppt/tags/tag36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3259_1*f*1"/>
  <p:tag name="KSO_WM_TEMPLATE_CATEGORY" val="diagram"/>
  <p:tag name="KSO_WM_TEMPLATE_INDEX" val="20213259"/>
  <p:tag name="KSO_WM_UNIT_LAYERLEVEL" val="1"/>
  <p:tag name="KSO_WM_TAG_VERSION" val="1.0"/>
  <p:tag name="KSO_WM_UNIT_DEFAULT_FONT" val="14;20;2"/>
  <p:tag name="KSO_WM_UNIT_BLOCK" val="0"/>
  <p:tag name="KSO_WM_UNIT_VALUE" val="220"/>
  <p:tag name="KSO_WM_UNIT_SHOW_EDIT_AREA_INDICATION" val="1"/>
  <p:tag name="KSO_WM_CHIP_GROUPID" val="5e6b05596848fb12bee65ac8"/>
  <p:tag name="KSO_WM_CHIP_XID" val="5e6b05596848fb12bee65aca"/>
  <p:tag name="KSO_WM_UNIT_DEC_AREA_ID" val="3fe39732645a4e98a2f44490feaf825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ed0d539eecd14d38b47a28a3325e8bf4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d84054ed1e2fb80089"/>
  <p:tag name="KSO_WM_TEMPLATE_ASSEMBLE_GROUPID" val="60656ed84054ed1e2fb80089"/>
</p:tagLst>
</file>

<file path=ppt/tags/tag364.xml><?xml version="1.0" encoding="utf-8"?>
<p:tagLst xmlns:p="http://schemas.openxmlformats.org/presentationml/2006/main">
  <p:tag name="KSO_WM_SLIDE_ID" val="diagram2021325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8*444"/>
  <p:tag name="KSO_WM_SLIDE_POSITION" val="36*48"/>
  <p:tag name="KSO_WM_TAG_VERSION" val="1.0"/>
  <p:tag name="KSO_WM_BEAUTIFY_FLAG" val="#wm#"/>
  <p:tag name="KSO_WM_TEMPLATE_CATEGORY" val="diagram"/>
  <p:tag name="KSO_WM_TEMPLATE_INDEX" val="20213259"/>
  <p:tag name="KSO_WM_SLIDE_LAYOUT" val="a_d_f"/>
  <p:tag name="KSO_WM_SLIDE_LAYOUT_CNT" val="1_1_1"/>
  <p:tag name="KSO_WM_SPECIAL_SOURCE" val="bdnull"/>
  <p:tag name="KSO_WM_TEMPLATE_THUMBS_INDEX" val="1、4、7、12、13、14、15、16、17、18、20、24、25、28、33、36、40、43、44"/>
  <p:tag name="KSO_WM_CHIP_INFOS" val="{&quot;type&quot;:0,&quot;layout_type&quot;:&quot;topbottom&quot;,&quot;layout_feature&quot;:1,&quot;aspect_ratio&quot;:&quot;16:9&quot;,&quot;same_font_size&quot;:tru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75f553136823a5e62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20:26&quot;,&quot;maxSize&quot;:{&quot;size1&quot;:30.100000000000001},&quot;minSize&quot;:{&quot;size1&quot;:19},&quot;normalSize&quot;:{&quot;size1&quot;:19},&quot;subLayout&quot;:[{&quot;id&quot;:&quot;2021-04-01T15:20:26&quot;,&quot;margin&quot;:{&quot;bottom&quot;:0.026000002399086952,&quot;left&quot;:1.6929999589920044,&quot;right&quot;:1.6929999589920044,&quot;top&quot;:1.6929999589920044},&quot;type&quot;:0},{&quot;direction&quot;:1,&quot;id&quot;:&quot;2021-04-01T15:20:26&quot;,&quot;maxSize&quot;:{&quot;size1&quot;:63.799815286176575},&quot;minSize&quot;:{&quot;size1&quot;:38.799815286176575},&quot;normalSize&quot;:{&quot;size1&quot;:54.63731528617658},&quot;subLayout&quot;:[{&quot;id&quot;:&quot;2021-04-01T15:20:26&quot;,&quot;margin&quot;:{&quot;bottom&quot;:2.5399999618530273,&quot;left&quot;:2.1170001029968262,&quot;right&quot;:0.81999999284744263,&quot;top&quot;:1.8789999485015869},&quot;type&quot;:0},{&quot;id&quot;:&quot;2021-04-01T15:20:26&quot;,&quot;margin&quot;:{&quot;bottom&quot;:2.5399999618530273,&quot;left&quot;:0.026000002399086952,&quot;right&quot;:2.1170001029968262,&quot;top&quot;:1.8789999485015869},&quot;type&quot;:0}],&quot;type&quot;:0}],&quot;type&quot;:0}"/>
  <p:tag name="KSO_WM_SLIDE_BACKGROUND" val="[&quot;general&quot;]"/>
  <p:tag name="KSO_WM_SLIDE_RATIO" val="1.777778"/>
  <p:tag name="KSO_WM_CHIP_FILLPROP" val="[[{&quot;text_align&quot;:&quot;ct&quot;,&quot;text_direction&quot;:&quot;horizontal&quot;,&quot;support_big_font&quot;:false,&quot;fill_id&quot;:&quot;deca2c856a2c479fa3af2fcbe1e54fdb&quot;,&quot;fill_align&quot;:&quot;ct&quot;,&quot;chip_types&quot;:[&quot;header&quot;]},{&quot;text_align&quot;:&quot;lm&quot;,&quot;text_direction&quot;:&quot;horizontal&quot;,&quot;support_features&quot;:[&quot;collage&quot;],&quot;support_big_font&quot;:false,&quot;fill_id&quot;:&quot;355c1d48380143b687f0639f79f2cda7&quot;,&quot;fill_align&quot;:&quot;cm&quot;,&quot;chip_types&quot;:[&quot;picture&quot;,&quot;chart&quot;,&quot;table&quot;,&quot;video&quot;]},{&quot;text_align&quot;:&quot;lm&quot;,&quot;text_direction&quot;:&quot;horizontal&quot;,&quot;support_features&quot;:[&quot;collage&quot;],&quot;support_big_font&quot;:false,&quot;fill_id&quot;:&quot;89c751b6f8ef4d4fb1124231b0a29aea&quot;,&quot;fill_align&quot;:&quot;cm&quot;,&quot;chip_types&quot;:[&quot;text&quot;,&quot;picture&quot;,&quot;chart&quot;,&quot;table&quot;,&quot;video&quot;]}],[{&quot;text_align&quot;:&quot;ct&quot;,&quot;text_direction&quot;:&quot;horizontal&quot;,&quot;support_big_font&quot;:false,&quot;fill_id&quot;:&quot;deca2c856a2c479fa3af2fcbe1e54fdb&quot;,&quot;fill_align&quot;:&quot;ct&quot;,&quot;chip_types&quot;:[&quot;header&quot;]},{&quot;text_align&quot;:&quot;lm&quot;,&quot;text_direction&quot;:&quot;horizontal&quot;,&quot;support_big_font&quot;:false,&quot;fill_id&quot;:&quot;355c1d48380143b687f0639f79f2cda7&quot;,&quot;fill_align&quot;:&quot;cm&quot;,&quot;chip_types&quot;:[&quot;text&quot;]},{&quot;text_align&quot;:&quot;lm&quot;,&quot;text_direction&quot;:&quot;horizontal&quot;,&quot;support_features&quot;:[&quot;collage&quot;],&quot;support_big_font&quot;:false,&quot;fill_id&quot;:&quot;89c751b6f8ef4d4fb1124231b0a29aea&quot;,&quot;fill_align&quot;:&quot;cm&quot;,&quot;chip_types&quot;:[&quot;picture&quot;,&quot;chart&quot;,&quot;table&quot;,&quot;video&quot;]}]]"/>
  <p:tag name="FIXED_XID_TMP" val="5f5ee1ca4d6848d78f644aed"/>
  <p:tag name="KSO_WM_CHIP_DECFILLPROP" val="[]"/>
  <p:tag name="KSO_WM_CHIP_GROUPID" val="5f5ee1ca4d6848d78f644aed"/>
  <p:tag name="KSO_WM_SLIDE_BK_DARK_LIGHT" val="2"/>
  <p:tag name="KSO_WM_SLIDE_BACKGROUND_TYPE" val="general"/>
  <p:tag name="KSO_WM_SLIDE_SUPPORT_FEATURE_TYPE" val="1"/>
  <p:tag name="KSO_WM_SLIDE_SAME_FONT_SIZE" val="1"/>
  <p:tag name="KSO_WM_TEMPLATE_ASSEMBLE_XID" val="60656ed84054ed1e2fb80089"/>
  <p:tag name="KSO_WM_TEMPLATE_ASSEMBLE_GROUPID" val="60656ed84054ed1e2fb80089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54_1*i*2"/>
  <p:tag name="KSO_WM_TEMPLATE_CATEGORY" val="diagram"/>
  <p:tag name="KSO_WM_TEMPLATE_INDEX" val="20212854"/>
  <p:tag name="KSO_WM_UNIT_LAYERLEVEL" val="1"/>
  <p:tag name="KSO_WM_TAG_VERSION" val="1.0"/>
  <p:tag name="KSO_WM_UNIT_BLOCK" val="0"/>
  <p:tag name="KSO_WM_UNIT_SM_LIMIT_TYPE" val="2"/>
  <p:tag name="KSO_WM_UNIT_DEC_AREA_ID" val="1930903aeef9472abe12aede92a86b7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5ee1ca4d6848d78f644aeb"/>
  <p:tag name="KSO_WM_CHIP_XID" val="5f5f3b918e478fb0c58a9440"/>
  <p:tag name="KSO_WM_TEMPLATE_ASSEMBLE_XID" val="60656eab4054ed1e2fb7fd7f"/>
  <p:tag name="KSO_WM_TEMPLATE_ASSEMBLE_GROUPID" val="60656eab4054ed1e2fb7fd7f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854_1*i*3"/>
  <p:tag name="KSO_WM_TEMPLATE_CATEGORY" val="diagram"/>
  <p:tag name="KSO_WM_TEMPLATE_INDEX" val="20212854"/>
  <p:tag name="KSO_WM_UNIT_LAYERLEVEL" val="1"/>
  <p:tag name="KSO_WM_TAG_VERSION" val="1.0"/>
  <p:tag name="KSO_WM_BEAUTIFY_FLAG" val="#wm#"/>
  <p:tag name="KSO_WM_UNIT_SM_LIMIT_TYPE" val="2"/>
  <p:tag name="KSO_WM_CHIP_GROUPID" val="5f5ee1ca4d6848d78f644aeb"/>
  <p:tag name="KSO_WM_CHIP_XID" val="5f5f3b918e478fb0c58a944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24"/>
  <p:tag name="KSO_WM_TEMPLATE_ASSEMBLE_XID" val="60656eab4054ed1e2fb7fd7f"/>
  <p:tag name="KSO_WM_TEMPLATE_ASSEMBLE_GROUPID" val="60656eab4054ed1e2fb7fd7f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2854_1*i*4"/>
  <p:tag name="KSO_WM_TEMPLATE_CATEGORY" val="diagram"/>
  <p:tag name="KSO_WM_TEMPLATE_INDEX" val="20212854"/>
  <p:tag name="KSO_WM_UNIT_LAYERLEVEL" val="1"/>
  <p:tag name="KSO_WM_TAG_VERSION" val="1.0"/>
  <p:tag name="KSO_WM_BEAUTIFY_FLAG" val="#wm#"/>
  <p:tag name="KSO_WM_UNIT_SM_LIMIT_TYPE" val="2"/>
  <p:tag name="KSO_WM_CHIP_GROUPID" val="5f5ee1ca4d6848d78f644aeb"/>
  <p:tag name="KSO_WM_CHIP_XID" val="5f5f3b918e478fb0c58a944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24"/>
  <p:tag name="KSO_WM_TEMPLATE_ASSEMBLE_XID" val="60656eab4054ed1e2fb7fd7f"/>
  <p:tag name="KSO_WM_TEMPLATE_ASSEMBLE_GROUPID" val="60656eab4054ed1e2fb7fd7f"/>
</p:tagLst>
</file>

<file path=ppt/tags/tag3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ID" val="diagram20212854_1*a*1"/>
  <p:tag name="KSO_WM_TEMPLATE_CATEGORY" val="diagram"/>
  <p:tag name="KSO_WM_TEMPLATE_INDEX" val="20212854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e6e30b54550496486f18b772e31237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ec0da3016d145c0a5c5c2b9efb2d56b"/>
  <p:tag name="KSO_WM_UNIT_TEXT_FILL_FORE_SCHEMECOLOR_INDEX_BRIGHTNESS" val="0"/>
  <p:tag name="KSO_WM_UNIT_TEXT_FILL_FORE_SCHEMECOLOR_INDEX" val="13"/>
  <p:tag name="KSO_WM_UNIT_TEXT_FILL_TYPE" val="1"/>
  <p:tag name="KSO_WM_TEMPLATE_ASSEMBLE_XID" val="60656eab4054ed1e2fb7fd7f"/>
  <p:tag name="KSO_WM_TEMPLATE_ASSEMBLE_GROUPID" val="60656eab4054ed1e2fb7fd7f"/>
</p:tagLst>
</file>

<file path=ppt/tags/tag369.xml><?xml version="1.0" encoding="utf-8"?>
<p:tagLst xmlns:p="http://schemas.openxmlformats.org/presentationml/2006/main">
  <p:tag name="KSO_WM_UNIT_VALUE" val="1142*203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854_1*d*1"/>
  <p:tag name="KSO_WM_TEMPLATE_CATEGORY" val="diagram"/>
  <p:tag name="KSO_WM_TEMPLATE_INDEX" val="2021285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67f98bd6f44a435ba3360f4a63c05ac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4d5dc636c574537b4eef67619e61a5c"/>
  <p:tag name="KSO_WM_TEMPLATE_ASSEMBLE_XID" val="60656eab4054ed1e2fb7fd7f"/>
  <p:tag name="KSO_WM_TEMPLATE_ASSEMBLE_GROUPID" val="60656eab4054ed1e2fb7fd7f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854_1*h_a*1_1"/>
  <p:tag name="KSO_WM_TEMPLATE_CATEGORY" val="diagram"/>
  <p:tag name="KSO_WM_TEMPLATE_INDEX" val="20212854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f62909671ada4494868ed8fad7df716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11f40833f3e476ba7ad9b84ded618b5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ab4054ed1e2fb7fd7f"/>
  <p:tag name="KSO_WM_TEMPLATE_ASSEMBLE_GROUPID" val="60656eab4054ed1e2fb7fd7f"/>
</p:tagLst>
</file>

<file path=ppt/tags/tag371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854_1*h_f*1_1"/>
  <p:tag name="KSO_WM_TEMPLATE_CATEGORY" val="diagram"/>
  <p:tag name="KSO_WM_TEMPLATE_INDEX" val="20212854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20"/>
  <p:tag name="KSO_WM_UNIT_SHOW_EDIT_AREA_INDICATION" val="1"/>
  <p:tag name="KSO_WM_CHIP_GROUPID" val="5e6b05b36848fb12bee65ad8"/>
  <p:tag name="KSO_WM_CHIP_XID" val="5e6b05b36848fb12bee65ada"/>
  <p:tag name="KSO_WM_UNIT_DEC_AREA_ID" val="72b62672914546aa955e401f1bf343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11f40833f3e476ba7ad9b84ded618b5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ab4054ed1e2fb7fd7f"/>
  <p:tag name="KSO_WM_TEMPLATE_ASSEMBLE_GROUPID" val="60656eab4054ed1e2fb7fd7f"/>
</p:tagLst>
</file>

<file path=ppt/tags/tag372.xml><?xml version="1.0" encoding="utf-8"?>
<p:tagLst xmlns:p="http://schemas.openxmlformats.org/presentationml/2006/main">
  <p:tag name="KSO_WM_SLIDE_ID" val="diagram2021285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203.95*84.701"/>
  <p:tag name="KSO_WM_SLIDE_POSITION" val="660.005*299.302"/>
  <p:tag name="KSO_WM_TAG_VERSION" val="1.0"/>
  <p:tag name="KSO_WM_BEAUTIFY_FLAG" val="#wm#"/>
  <p:tag name="KSO_WM_TEMPLATE_CATEGORY" val="diagram"/>
  <p:tag name="KSO_WM_TEMPLATE_INDEX" val="20212854"/>
  <p:tag name="KSO_WM_SLIDE_LAYOUT" val="a_d_h"/>
  <p:tag name="KSO_WM_SLIDE_LAYOUT_CNT" val="1_1_1"/>
  <p:tag name="KSO_WM_SPECIAL_SOURCE" val="bdnull"/>
  <p:tag name="KSO_WM_SLIDE_LAYOUT_INFO" val="{&quot;id&quot;:&quot;2021-04-01T15:11:58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1:58&quot;,&quot;margin&quot;:{&quot;bottom&quot;:0.42300000786781311,&quot;left&quot;:1.2699999809265137,&quot;right&quot;:1.2699999809265137,&quot;top&quot;:0.42300000786781311},&quot;type&quot;:0},{&quot;direction&quot;:1,&quot;id&quot;:&quot;2021-04-01T15:11:58&quot;,&quot;maxSize&quot;:{&quot;size1&quot;:60.100000000000001},&quot;minSize&quot;:{&quot;size1&quot;:60.100000000000001},&quot;normalSize&quot;:{&quot;size1&quot;:60.100000000000001},&quot;subLayout&quot;:[{&quot;id&quot;:&quot;2021-04-01T15:11:58&quot;,&quot;margin&quot;:{&quot;bottom&quot;:1.6929999589920044,&quot;left&quot;:0,&quot;right&quot;:0.026000002399086952,&quot;top&quot;:1.6929999589920044},&quot;type&quot;:0},{&quot;id&quot;:&quot;2021-04-01T15:11:59&quot;,&quot;margin&quot;:{&quot;bottom&quot;:3.809999942779541,&quot;left&quot;:2.5399999618530273,&quot;right&quot;:2.9630000591278076,&quot;top&quot;:4.2329998016357422},&quot;maxSize&quot;:{&quot;size1&quot;:63.587286177491841},&quot;minSize&quot;:{&quot;size1&quot;:47.687286177491835},&quot;normalSize&quot;:{&quot;size1&quot;:47.687286177491835},&quot;subLayout&quot;:[{&quot;id&quot;:&quot;2021-04-01T15:11:59&quot;,&quot;margin&quot;:{&quot;bottom&quot;:0.046929728239774704,&quot;left&quot;:2.5399999618530273,&quot;right&quot;:2.9630000591278076,&quot;top&quot;:4.2329998016357422},&quot;type&quot;:0},{&quot;id&quot;:&quot;2021-04-01T15:11:59&quot;,&quot;margin&quot;:{&quot;bottom&quot;:3.809999942779541,&quot;left&quot;:2.5399999618530273,&quot;right&quot;:2.9630000591278076,&quot;top&quot;:0.14886191487312317},&quot;type&quot;:0}],&quot;type&quot;:0}],&quot;type&quot;:0}],&quot;type&quot;:0}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f3b918e478fb0c58a9440"/>
  <p:tag name="KSO_WM_CHIP_FILLPROP" val="[[{&quot;text_align&quot;:&quot;lm&quot;,&quot;text_direction&quot;:&quot;horizontal&quot;,&quot;support_big_font&quot;:false,&quot;fill_id&quot;:&quot;c934b58042b44607bfcc30469ccc57d1&quot;,&quot;fill_align&quot;:&quot;lm&quot;,&quot;chip_types&quot;:[&quot;header&quot;]},{&quot;text_align&quot;:&quot;cm&quot;,&quot;text_direction&quot;:&quot;horizontal&quot;,&quot;support_big_font&quot;:false,&quot;fill_id&quot;:&quot;5b95fd433f7a49a7a254d6ee593dd39a&quot;,&quot;fill_align&quot;:&quot;cm&quot;,&quot;chip_types&quot;:[&quot;picture&quot;]},{&quot;text_align&quot;:&quot;lm&quot;,&quot;text_direction&quot;:&quot;horizontal&quot;,&quot;support_big_font&quot;:true,&quot;fill_id&quot;:&quot;194f426656614c94b4faf5d63960bf3c&quot;,&quot;fill_align&quot;:&quot;cm&quot;,&quot;chip_types&quot;:[&quot;text&quot;]}]]"/>
  <p:tag name="FIXED_XID_TMP" val="5f5ee1ca4d6848d78f644aeb"/>
  <p:tag name="KSO_WM_CHIP_DECFILLPROP" val="[]"/>
  <p:tag name="KSO_WM_SLIDE_CAN_ADD_NAVIGATION" val="1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60656eab4054ed1e2fb7fd7f"/>
  <p:tag name="KSO_WM_TEMPLATE_ASSEMBLE_GROUPID" val="60656eab4054ed1e2fb7fd7f"/>
</p:tagLst>
</file>

<file path=ppt/tags/tag373.xml><?xml version="1.0" encoding="utf-8"?>
<p:tagLst xmlns:p="http://schemas.openxmlformats.org/presentationml/2006/main">
  <p:tag name="KSO_WM_UNIT_ADJUSTLAYOUT_ID" val="257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8103_1*i*1"/>
  <p:tag name="KSO_WM_TEMPLATE_CATEGORY" val="diagram"/>
  <p:tag name="KSO_WM_TEMPLATE_INDEX" val="20198103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4.xml><?xml version="1.0" encoding="utf-8"?>
<p:tagLst xmlns:p="http://schemas.openxmlformats.org/presentationml/2006/main">
  <p:tag name="KSO_WM_UNIT_ADJUSTLAYOUT_ID" val="26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8103_1*i*7"/>
  <p:tag name="KSO_WM_TEMPLATE_CATEGORY" val="diagram"/>
  <p:tag name="KSO_WM_TEMPLATE_INDEX" val="20198103"/>
  <p:tag name="KSO_WM_UNIT_LAYERLEVEL" val="1"/>
  <p:tag name="KSO_WM_TAG_VERSION" val="1.0"/>
  <p:tag name="KSO_WM_BEAUTIFY_FLAG" val="#wm#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5.xml><?xml version="1.0" encoding="utf-8"?>
<p:tagLst xmlns:p="http://schemas.openxmlformats.org/presentationml/2006/main">
  <p:tag name="KSO_WM_UNIT_ADJUSTLAYOUT_ID" val="532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8103_1*i*8"/>
  <p:tag name="KSO_WM_TEMPLATE_CATEGORY" val="diagram"/>
  <p:tag name="KSO_WM_TEMPLATE_INDEX" val="20198103"/>
  <p:tag name="KSO_WM_UNIT_LAYERLEVEL" val="1"/>
  <p:tag name="KSO_WM_TAG_VERSION" val="1.0"/>
  <p:tag name="KSO_WM_BEAUTIFY_FLAG" val="#wm#"/>
  <p:tag name="KSO_WM_UNIT_FILL_FORE_SCHEMECOLOR_INDEX_BRIGHTNESS" val="0.6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6.xml><?xml version="1.0" encoding="utf-8"?>
<p:tagLst xmlns:p="http://schemas.openxmlformats.org/presentationml/2006/main">
  <p:tag name="KSO_WM_UNIT_ADJUSTLAYOUT_ID" val="510"/>
  <p:tag name="KSO_WM_UNIT_HIGHLIGHT" val="0"/>
  <p:tag name="KSO_WM_UNIT_COMPATIBLE" val="0"/>
  <p:tag name="KSO_WM_UNIT_DIAGRAM_ISNUMVISUAL" val="0"/>
  <p:tag name="KSO_WM_UNIT_DIAGRAM_ISREFERUNIT" val="0"/>
  <p:tag name="KSO_WM_UNIT_ID" val="diagram20198103_1*i*5"/>
  <p:tag name="KSO_WM_TEMPLATE_CATEGORY" val="diagram"/>
  <p:tag name="KSO_WM_TEMPLATE_INDEX" val="20198103"/>
  <p:tag name="KSO_WM_UNIT_LAYERLEVEL" val="1"/>
  <p:tag name="KSO_WM_TAG_VERSION" val="1.0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7.xml><?xml version="1.0" encoding="utf-8"?>
<p:tagLst xmlns:p="http://schemas.openxmlformats.org/presentationml/2006/main">
  <p:tag name="KSO_WM_UNIT_ADJUSTLAYOUT_ID" val="51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8103_1*i*2"/>
  <p:tag name="KSO_WM_TEMPLATE_CATEGORY" val="diagram"/>
  <p:tag name="KSO_WM_TEMPLATE_INDEX" val="20198103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1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TEXT_PART_ID_V2" val="b-3-1"/>
  <p:tag name="KSO_WM_UNIT_ADJUSTLAYOUT_ID" val="7"/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ID" val="diagram20198103_1*a*1"/>
  <p:tag name="KSO_WM_TEMPLATE_CATEGORY" val="diagram"/>
  <p:tag name="KSO_WM_TEMPLATE_INDEX" val="20198103"/>
  <p:tag name="KSO_WM_UNIT_LAYERLEVEL" val="1"/>
  <p:tag name="KSO_WM_TAG_VERSION" val="1.0"/>
  <p:tag name="KSO_WM_UNIT_PRESET_TEXT" val="单击此处添加您的大标题"/>
  <p:tag name="KSO_WM_UNIT_TEXT_FILL_FORE_SCHEMECOLOR_INDEX_BRIGHTNESS" val="0.15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TEXT_PART_ID_V2" val="c-1-1"/>
  <p:tag name="KSO_WM_UNIT_ADJUSTLAYOUT_ID" val="8"/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198103_1*f*1"/>
  <p:tag name="KSO_WM_TEMPLATE_CATEGORY" val="diagram"/>
  <p:tag name="KSO_WM_TEMPLATE_INDEX" val="20198103"/>
  <p:tag name="KSO_WM_UNIT_LAYERLEVEL" val="1"/>
  <p:tag name="KSO_WM_TAG_VERSION" val="1.0"/>
  <p:tag name="KSO_WM_UNIT_PRESET_TEXT" val="点击此处添加正文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ADJUSTLAYOUT_ID" val="9"/>
  <p:tag name="KSO_WM_UNIT_HIGHLIGHT" val="0"/>
  <p:tag name="KSO_WM_UNIT_COMPATIBLE" val="0"/>
  <p:tag name="KSO_WM_UNIT_DIAGRAM_ISNUMVISUAL" val="0"/>
  <p:tag name="KSO_WM_UNIT_DIAGRAM_ISREFERUNIT" val="0"/>
  <p:tag name="KSO_WM_UNIT_ID" val="diagram20198103_1*i*3"/>
  <p:tag name="KSO_WM_TEMPLATE_CATEGORY" val="diagram"/>
  <p:tag name="KSO_WM_TEMPLATE_INDEX" val="20198103"/>
  <p:tag name="KSO_WM_UNIT_LAYERLEVEL" val="1"/>
  <p:tag name="KSO_WM_TAG_VERSION" val="1.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ADJUSTLAYOUT_ID" val="12"/>
  <p:tag name="KSO_WM_UNIT_HIGHLIGHT" val="0"/>
  <p:tag name="KSO_WM_UNIT_COMPATIBLE" val="0"/>
  <p:tag name="KSO_WM_UNIT_DIAGRAM_ISNUMVISUAL" val="0"/>
  <p:tag name="KSO_WM_UNIT_DIAGRAM_ISREFERUNIT" val="0"/>
  <p:tag name="KSO_WM_UNIT_ID" val="diagram20198103_1*i*4"/>
  <p:tag name="KSO_WM_TEMPLATE_CATEGORY" val="diagram"/>
  <p:tag name="KSO_WM_TEMPLATE_INDEX" val="20198103"/>
  <p:tag name="KSO_WM_UNIT_LAYERLEVEL" val="1"/>
  <p:tag name="KSO_WM_TAG_VERSION" val="1.0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2.xml><?xml version="1.0" encoding="utf-8"?>
<p:tagLst xmlns:p="http://schemas.openxmlformats.org/presentationml/2006/main">
  <p:tag name="KSO_WM_UNIT_ADJUSTLAYOUT_ID" val="13"/>
  <p:tag name="KSO_WM_UNIT_PICTURE_CLIP_FLAG" val="1"/>
  <p:tag name="KSO_WM_UNIT_VALUE" val="996*1771"/>
  <p:tag name="KSO_WM_UNIT_HIGHLIGHT" val="0"/>
  <p:tag name="KSO_WM_UNIT_COMPATIBLE" val="0"/>
  <p:tag name="KSO_WM_UNIT_DIAGRAM_ISNUMVISUAL" val="0"/>
  <p:tag name="KSO_WM_UNIT_DIAGRAM_ISREFERUNIT" val="0"/>
  <p:tag name="KSO_WM_UNIT_ID" val="diagram20198103_1*d*1"/>
  <p:tag name="KSO_WM_TEMPLATE_CATEGORY" val="diagram"/>
  <p:tag name="KSO_WM_TEMPLATE_INDEX" val="20198103"/>
  <p:tag name="KSO_WM_UNIT_LAYERLEVEL" val="1"/>
  <p:tag name="KSO_WM_TAG_VERSION" val="1.0"/>
</p:tagLst>
</file>

<file path=ppt/tags/tag383.xml><?xml version="1.0" encoding="utf-8"?>
<p:tagLst xmlns:p="http://schemas.openxmlformats.org/presentationml/2006/main">
  <p:tag name="KSO_WM_UNIT_ADJUSTLAYOUT_ID" val="515"/>
  <p:tag name="KSO_WM_UNIT_HIGHLIGHT" val="0"/>
  <p:tag name="KSO_WM_UNIT_COMPATIBLE" val="0"/>
  <p:tag name="KSO_WM_UNIT_DIAGRAM_ISNUMVISUAL" val="0"/>
  <p:tag name="KSO_WM_UNIT_DIAGRAM_ISREFERUNIT" val="0"/>
  <p:tag name="KSO_WM_UNIT_ID" val="diagram20198103_1*i*6"/>
  <p:tag name="KSO_WM_TEMPLATE_CATEGORY" val="diagram"/>
  <p:tag name="KSO_WM_TEMPLATE_INDEX" val="20198103"/>
  <p:tag name="KSO_WM_UNIT_LAYERLEVEL" val="1"/>
  <p:tag name="KSO_WM_TAG_VERSION" val="1.0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4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SLIDE_ID" val="diagram20198103_1"/>
  <p:tag name="KSO_WM_TEMPLATE_SUBCATEGORY" val="8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964*540"/>
  <p:tag name="KSO_WM_SLIDE_POSITION" val="-19*0"/>
  <p:tag name="KSO_WM_TAG_VERSION" val="1.0"/>
  <p:tag name="KSO_WM_BEAUTIFY_FLAG" val="#wm#"/>
  <p:tag name="KSO_WM_TEMPLATE_CATEGORY" val="diagram"/>
  <p:tag name="KSO_WM_TEMPLATE_INDEX" val="20198103"/>
  <p:tag name="KSO_WM_SLIDE_LAYOUT" val="a_d_f"/>
  <p:tag name="KSO_WM_SLIDE_LAYOUT_CNT" val="1_1_1"/>
  <p:tag name="KSO_WM_SPECIAL_SOURCE" val="bdnull"/>
  <p:tag name="KSO_WM_SLIDE_CONSTRAINT" val="%7b%22slideConstraint%22%3a%7b%22seriesAreas%22%3a%5b%5d%2c%22singleAreas%22%3a%5b%7b%22shapes%22%3a%5b13%5d%2c%22serialConstraintIndex%22%3a-1%2c%22areatextmark%22%3a0%2c%22pictureprocessmark%22%3a0%7d%5d%7d%7d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9_1*i*1"/>
  <p:tag name="KSO_WM_TEMPLATE_CATEGORY" val="diagram"/>
  <p:tag name="KSO_WM_TEMPLATE_INDEX" val="20211459"/>
  <p:tag name="KSO_WM_UNIT_LAYERLEVEL" val="1"/>
  <p:tag name="KSO_WM_TAG_VERSION" val="1.0"/>
  <p:tag name="KSO_WM_UNIT_BLOCK" val="0"/>
  <p:tag name="KSO_WM_UNIT_SM_LIMIT_TYPE" val="2"/>
  <p:tag name="KSO_WM_UNIT_DEC_AREA_ID" val="cf4ca8df3e4146fcb66d8a6ab336975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c91f07b7ee298d4019c64"/>
  <p:tag name="KSO_WM_CHIP_XID" val="5f6c91f07b7ee298d4019c65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95"/>
  <p:tag name="KSO_WM_TEMPLATE_ASSEMBLE_XID" val="60656efd4054ed1e2fb801e5"/>
  <p:tag name="KSO_WM_TEMPLATE_ASSEMBLE_GROUPID" val="60656efd4054ed1e2fb801e5"/>
</p:tagLst>
</file>

<file path=ppt/tags/tag3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ID" val="diagram20211459_1*a*1"/>
  <p:tag name="KSO_WM_TEMPLATE_CATEGORY" val="diagram"/>
  <p:tag name="KSO_WM_TEMPLATE_INDEX" val="20211459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c28d29cf76f4b7195eb8a1b31b463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43e0fc7b3b64c5f8be0c1aabc0cf99e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fd4054ed1e2fb801e5"/>
  <p:tag name="KSO_WM_TEMPLATE_ASSEMBLE_GROUPID" val="60656efd4054ed1e2fb801e5"/>
</p:tagLst>
</file>

<file path=ppt/tags/tag38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459_1*f*1"/>
  <p:tag name="KSO_WM_TEMPLATE_CATEGORY" val="diagram"/>
  <p:tag name="KSO_WM_TEMPLATE_INDEX" val="20211459"/>
  <p:tag name="KSO_WM_UNIT_LAYERLEVEL" val="1"/>
  <p:tag name="KSO_WM_TAG_VERSION" val="1.0"/>
  <p:tag name="KSO_WM_UNIT_DEFAULT_FONT" val="14;20;2"/>
  <p:tag name="KSO_WM_UNIT_BLOCK" val="0"/>
  <p:tag name="KSO_WM_UNIT_VALUE" val="43"/>
  <p:tag name="KSO_WM_UNIT_SHOW_EDIT_AREA_INDICATION" val="1"/>
  <p:tag name="KSO_WM_CHIP_GROUPID" val="5e6b05596848fb12bee65ac8"/>
  <p:tag name="KSO_WM_CHIP_XID" val="5e6b05596848fb12bee65aca"/>
  <p:tag name="KSO_WM_UNIT_DEC_AREA_ID" val="a6d3fea88687457586d8599158b75a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694f8dd56be41b2832e5c59ffd92edc"/>
  <p:tag name="KSO_WM_UNIT_TEXT_FILL_FORE_SCHEMECOLOR_INDEX_BRIGHTNESS" val="0.25"/>
  <p:tag name="KSO_WM_UNIT_TEXT_FILL_FORE_SCHEMECOLOR_INDEX" val="13"/>
  <p:tag name="KSO_WM_UNIT_TEXT_FILL_TYPE" val="1"/>
  <p:tag name="KSO_WM_TEMPLATE_ASSEMBLE_XID" val="60656efd4054ed1e2fb801e5"/>
  <p:tag name="KSO_WM_TEMPLATE_ASSEMBLE_GROUPID" val="60656efd4054ed1e2fb801e5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459_1*i*2"/>
  <p:tag name="KSO_WM_TEMPLATE_CATEGORY" val="diagram"/>
  <p:tag name="KSO_WM_TEMPLATE_INDEX" val="20211459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e35f03d6e3144cca6bca6d82c15a24e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d2ed53f3319462db2dd7537771c07a6&quot;,&quot;X&quot;:{&quot;Pos&quot;:1},&quot;Y&quot;:{&quot;Pos&quot;:1}},&quot;whChangeMode&quot;:0}"/>
  <p:tag name="KSO_WM_CHIP_GROUPID" val="5f6c91f07b7ee298d4019c64"/>
  <p:tag name="KSO_WM_CHIP_XID" val="5f6c91f07b7ee298d4019c65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385"/>
  <p:tag name="KSO_WM_TEMPLATE_ASSEMBLE_XID" val="60656efd4054ed1e2fb801e5"/>
  <p:tag name="KSO_WM_TEMPLATE_ASSEMBLE_GROUPID" val="60656efd4054ed1e2fb801e5"/>
</p:tagLst>
</file>

<file path=ppt/tags/tag389.xml><?xml version="1.0" encoding="utf-8"?>
<p:tagLst xmlns:p="http://schemas.openxmlformats.org/presentationml/2006/main">
  <p:tag name="KSO_WM_UNIT_VALUE" val="804*215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459_1*d*1"/>
  <p:tag name="KSO_WM_TEMPLATE_CATEGORY" val="diagram"/>
  <p:tag name="KSO_WM_TEMPLATE_INDEX" val="2021145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d2ed53f3319462db2dd7537771c07a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36da794f1b42a883330d08cbd6004d"/>
  <p:tag name="KSO_WM_UNIT_SUPPORT_UNIT_TYPE" val="[&quot;d&quot;,&quot;α&quot;,&quot;β&quot;,&quot;θ&quot;]"/>
  <p:tag name="KSO_WM_TEMPLATE_ASSEMBLE_XID" val="60656efd4054ed1e2fb801e5"/>
  <p:tag name="KSO_WM_TEMPLATE_ASSEMBLE_GROUPID" val="60656efd4054ed1e2fb801e5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ID" val="diagram2021145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68"/>
  <p:tag name="KSO_WM_SLIDE_POSITION" val="0*0"/>
  <p:tag name="KSO_WM_TAG_VERSION" val="1.0"/>
  <p:tag name="KSO_WM_BEAUTIFY_FLAG" val="#wm#"/>
  <p:tag name="KSO_WM_TEMPLATE_CATEGORY" val="diagram"/>
  <p:tag name="KSO_WM_TEMPLATE_INDEX" val="20211459"/>
  <p:tag name="KSO_WM_SLIDE_LAYOUT" val="a_d_f"/>
  <p:tag name="KSO_WM_SLIDE_LAYOUT_CNT" val="1_1_1"/>
  <p:tag name="KSO_WM_SPECIAL_SOURCE" val="bdnull"/>
  <p:tag name="KSO_WM_SLIDE_LAYOUT_INFO" val="{&quot;id&quot;:&quot;2021-04-01T15:24:14&quot;,&quot;maxSize&quot;:{&quot;size1&quot;:22.176857658668801},&quot;minSize&quot;:{&quot;size1&quot;:15.576857658668802},&quot;normalSize&quot;:{&quot;size1&quot;:22.176672473483613},&quot;subLayout&quot;:[{&quot;id&quot;:&quot;2021-04-01T15:24:14&quot;,&quot;margin&quot;:{&quot;bottom&quot;:0.026000002399086952,&quot;left&quot;:4.445000171661377,&quot;right&quot;:4.445000171661377,&quot;top&quot;:2.1170001029968262},&quot;type&quot;:0},{&quot;id&quot;:&quot;2021-04-01T15:24:14&quot;,&quot;maxSize&quot;:{&quot;size1&quot;:74.443347101710955},&quot;minSize&quot;:{&quot;size1&quot;:65.843347101710961},&quot;normalSize&quot;:{&quot;size1&quot;:65.843347101710989},&quot;subLayout&quot;:[{&quot;id&quot;:&quot;2021-04-01T15:24:14&quot;,&quot;margin&quot;:{&quot;bottom&quot;:1.2439998388290405,&quot;left&quot;:4.6570000648498535,&quot;right&quot;:4.2329998016357422,&quot;top&quot;:1.2439998388290405},&quot;type&quot;:0},{&quot;id&quot;:&quot;2021-04-01T15:24:14&quot;,&quot;margin&quot;:{&quot;bottom&quot;:1.6929999589920044,&quot;left&quot;:1.6929999589920044,&quot;right&quot;:1.6929999589920044,&quot;top&quot;:0.026000002399086952},&quot;type&quot;:0}],&quot;type&quot;:0}],&quot;type&quot;:0}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1f07b7ee298d4019c65"/>
  <p:tag name="KSO_WM_CHIP_FILLPROP" val="[[{&quot;text_align&quot;:&quot;cm&quot;,&quot;text_direction&quot;:&quot;horizontal&quot;,&quot;support_big_font&quot;:true,&quot;fill_id&quot;:&quot;5116bb54b9204f3e9c0e418dba9e0b40&quot;,&quot;fill_align&quot;:&quot;cm&quot;,&quot;chip_types&quot;:[&quot;header&quot;]},{&quot;text_align&quot;:&quot;cm&quot;,&quot;text_direction&quot;:&quot;horizontal&quot;,&quot;support_big_font&quot;:false,&quot;fill_id&quot;:&quot;699c3ce0dcc84f22a29d1985fde2f562&quot;,&quot;fill_align&quot;:&quot;cm&quot;,&quot;chip_types&quot;:[&quot;text&quot;]},{&quot;text_align&quot;:&quot;cm&quot;,&quot;text_direction&quot;:&quot;horizontal&quot;,&quot;support_features&quot;:[&quot;collage&quot;,&quot;carousel&quot;],&quot;support_big_font&quot;:false,&quot;fill_id&quot;:&quot;85d69288f4144befb788b4bb6bfdeacf&quot;,&quot;fill_align&quot;:&quot;cm&quot;,&quot;chip_types&quot;:[&quot;picture&quot;,&quot;chart&quot;,&quot;table&quot;,&quot;video&quot;]}],[{&quot;text_align&quot;:&quot;cm&quot;,&quot;text_direction&quot;:&quot;horizontal&quot;,&quot;support_big_font&quot;:true,&quot;fill_id&quot;:&quot;5116bb54b9204f3e9c0e418dba9e0b40&quot;,&quot;fill_align&quot;:&quot;cm&quot;,&quot;chip_types&quot;:[&quot;header&quot;]},{&quot;text_align&quot;:&quot;lm&quot;,&quot;text_direction&quot;:&quot;horizontal&quot;,&quot;support_big_font&quot;:false,&quot;fill_id&quot;:&quot;699c3ce0dcc84f22a29d1985fde2f562&quot;,&quot;fill_align&quot;:&quot;cm&quot;,&quot;chip_types&quot;:[&quot;text&quot;]},{&quot;text_align&quot;:&quot;cm&quot;,&quot;text_direction&quot;:&quot;horizontal&quot;,&quot;support_features&quot;:[&quot;collage&quot;,&quot;carousel&quot;],&quot;support_big_font&quot;:false,&quot;fill_id&quot;:&quot;85d69288f4144befb788b4bb6bfdeacf&quot;,&quot;fill_align&quot;:&quot;cm&quot;,&quot;chip_types&quot;:[&quot;picture&quot;,&quot;chart&quot;,&quot;table&quot;,&quot;video&quot;]}]]"/>
  <p:tag name="KSO_WM_CHIP_DECFILLPROP" val="[]"/>
  <p:tag name="KSO_WM_SLIDE_CAN_ADD_NAVIGATION" val="1"/>
  <p:tag name="KSO_WM_CHIP_GROUPID" val="5f6c91f07b7ee298d4019c64"/>
  <p:tag name="KSO_WM_SLIDE_BK_DARK_LIGHT" val="2"/>
  <p:tag name="KSO_WM_SLIDE_BACKGROUND_TYPE" val="general"/>
  <p:tag name="KSO_WM_SLIDE_SUPPORT_FEATURE_TYPE" val="3"/>
  <p:tag name="KSO_WM_TEMPLATE_ASSEMBLE_XID" val="60656efd4054ed1e2fb801e5"/>
  <p:tag name="KSO_WM_TEMPLATE_ASSEMBLE_GROUPID" val="60656efd4054ed1e2fb801e5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828_1*i*2"/>
  <p:tag name="KSO_WM_TEMPLATE_CATEGORY" val="diagram"/>
  <p:tag name="KSO_WM_TEMPLATE_INDEX" val="20211828"/>
  <p:tag name="KSO_WM_UNIT_LAYERLEVEL" val="1"/>
  <p:tag name="KSO_WM_TAG_VERSION" val="1.0"/>
  <p:tag name="KSO_WM_UNIT_BLOCK" val="0"/>
  <p:tag name="KSO_WM_UNIT_SM_LIMIT_TYPE" val="0"/>
  <p:tag name="KSO_WM_UNIT_DEC_AREA_ID" val="38962207507649138395fd1eb05be7e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87c0a2796742412bbea5a88848d136a9&quot;,&quot;X&quot;:{&quot;Pos&quot;:1},&quot;Y&quot;:{&quot;Pos&quot;:2}},&quot;whChangeMode&quot;:0}"/>
  <p:tag name="KSO_WM_CHIP_GROUPID" val="5f0d14ec8050c250ba656b60"/>
  <p:tag name="KSO_WM_CHIP_XID" val="5f6328e30e9bcbd1695b1d57"/>
  <p:tag name="KSO_WM_UNIT_LINE_FORE_SCHEMECOLOR_INDEX_BRIGHTNESS" val="0"/>
  <p:tag name="KSO_WM_UNIT_LINE_FORE_SCHEMECOLOR_INDEX" val="5"/>
  <p:tag name="KSO_WM_UNIT_LINE_FILL_TYPE" val="2"/>
  <p:tag name="KSO_WM_TEMPLATE_ASSEMBLE_XID" val="60656f2d4054ed1e2fb804f9"/>
  <p:tag name="KSO_WM_TEMPLATE_ASSEMBLE_GROUPID" val="60656f2d4054ed1e2fb804f9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ID" val="diagram20211828_1*a*1"/>
  <p:tag name="KSO_WM_TEMPLATE_CATEGORY" val="diagram"/>
  <p:tag name="KSO_WM_TEMPLATE_INDEX" val="20211828"/>
  <p:tag name="KSO_WM_UNIT_LAYERLEVEL" val="1"/>
  <p:tag name="KSO_WM_TAG_VERSION" val="1.0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7c0a2796742412bbea5a88848d136a9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87133c887974cf998369e44e224ddd7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9"/>
  <p:tag name="KSO_WM_TEMPLATE_ASSEMBLE_GROUPID" val="60656f2d4054ed1e2fb804f9"/>
</p:tagLst>
</file>

<file path=ppt/tags/tag39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828_1*f*1"/>
  <p:tag name="KSO_WM_TEMPLATE_CATEGORY" val="diagram"/>
  <p:tag name="KSO_WM_TEMPLATE_INDEX" val="20211828"/>
  <p:tag name="KSO_WM_UNIT_LAYERLEVEL" val="1"/>
  <p:tag name="KSO_WM_TAG_VERSION" val="1.0"/>
  <p:tag name="KSO_WM_UNIT_DEFAULT_FONT" val="14;20;2"/>
  <p:tag name="KSO_WM_UNIT_BLOCK" val="0"/>
  <p:tag name="KSO_WM_UNIT_VALUE" val="294"/>
  <p:tag name="KSO_WM_UNIT_SHOW_EDIT_AREA_INDICATION" val="1"/>
  <p:tag name="KSO_WM_CHIP_GROUPID" val="5e6b05596848fb12bee65ac8"/>
  <p:tag name="KSO_WM_CHIP_XID" val="5e6b05596848fb12bee65aca"/>
  <p:tag name="KSO_WM_UNIT_DEC_AREA_ID" val="bbecb570c03445089521500d085c848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a99ba35517a4f24bf010271eef888f0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2d4054ed1e2fb804f9"/>
  <p:tag name="KSO_WM_TEMPLATE_ASSEMBLE_GROUPID" val="60656f2d4054ed1e2fb804f9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1828_1*i*1"/>
  <p:tag name="KSO_WM_TEMPLATE_CATEGORY" val="diagram"/>
  <p:tag name="KSO_WM_TEMPLATE_INDEX" val="20211828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ca6110995d742909efe949d07fab13b"/>
  <p:tag name="KSO_WM_UNIT_DECORATE_INFO" val="{&quot;ReferentInfo&quot;:{&quot;Id&quot;:&quot;slide&quot;,&quot;X&quot;:{&quot;Pos&quot;:0},&quot;Y&quot;:{&quot;Pos&quot;:0}},&quot;DecorateInfoX&quot;:{&quot;Pos&quot;:0,&quot;IsAbs&quot;:true},&quot;DecorateInfoY&quot;:{&quot;Pos&quot;:0,&quot;IsAbs&quot;:true},&quot;DecorateInfoW&quot;:{&quot;IsAbs&quot;:true},&quot;DecorateInfoH&quot;:{&quot;IsAbs&quot;:true},&quot;whChangeMode&quot;:0}"/>
  <p:tag name="KSO_WM_CHIP_GROUPID" val="5f0d14ec8050c250ba656b60"/>
  <p:tag name="KSO_WM_CHIP_XID" val="5f6328e30e9bcbd1695b1d57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99"/>
  <p:tag name="KSO_WM_TEMPLATE_ASSEMBLE_XID" val="60656f2d4054ed1e2fb804f9"/>
  <p:tag name="KSO_WM_TEMPLATE_ASSEMBLE_GROUPID" val="60656f2d4054ed1e2fb804f9"/>
</p:tagLst>
</file>

<file path=ppt/tags/tag395.xml><?xml version="1.0" encoding="utf-8"?>
<p:tagLst xmlns:p="http://schemas.openxmlformats.org/presentationml/2006/main">
  <p:tag name="KSO_WM_UNIT_VALUE" val="635*63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828_1*d*1"/>
  <p:tag name="KSO_WM_TEMPLATE_CATEGORY" val="diagram"/>
  <p:tag name="KSO_WM_TEMPLATE_INDEX" val="2021182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317b47fcdd245eb845ac0642d190a8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bedec81faf14c2d9a02383d968a0c24"/>
  <p:tag name="KSO_WM_TEMPLATE_ASSEMBLE_XID" val="60656f2d4054ed1e2fb804f9"/>
  <p:tag name="KSO_WM_TEMPLATE_ASSEMBLE_GROUPID" val="60656f2d4054ed1e2fb804f9"/>
</p:tagLst>
</file>

<file path=ppt/tags/tag396.xml><?xml version="1.0" encoding="utf-8"?>
<p:tagLst xmlns:p="http://schemas.openxmlformats.org/presentationml/2006/main">
  <p:tag name="KSO_WM_SLIDE_ID" val="diagram2021182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59*430"/>
  <p:tag name="KSO_WM_SLIDE_POSITION" val="53*26"/>
  <p:tag name="KSO_WM_TAG_VERSION" val="1.0"/>
  <p:tag name="KSO_WM_BEAUTIFY_FLAG" val="#wm#"/>
  <p:tag name="KSO_WM_TEMPLATE_CATEGORY" val="diagram"/>
  <p:tag name="KSO_WM_TEMPLATE_INDEX" val="20211828"/>
  <p:tag name="KSO_WM_SLIDE_LAYOUT" val="a_d_f"/>
  <p:tag name="KSO_WM_SLIDE_LAYOUT_CNT" val="1_1_1"/>
  <p:tag name="KSO_WM_SPECIAL_SOURCE" val="bdnull"/>
  <p:tag name="KSO_WM_SLIDE_CAN_ADD_NAVIGATION" val="1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8e30e9bcbd1695b1d57"/>
  <p:tag name="KSO_WM_CHIP_FILLPROP" val="[[{&quot;fill_id&quot;:&quot;f766a77f275943d5a5774ec061144443&quot;,&quot;fill_align&quot;:&quot;lm&quot;,&quot;text_align&quot;:&quot;lm&quot;,&quot;text_direction&quot;:&quot;horizontal&quot;,&quot;chip_types&quot;:[&quot;header&quot;]},{&quot;fill_id&quot;:&quot;7823c14e3d2042c786ab7deab3f90d84&quot;,&quot;fill_align&quot;:&quot;cm&quot;,&quot;text_align&quot;:&quot;lm&quot;,&quot;text_direction&quot;:&quot;horizontal&quot;,&quot;chip_types&quot;:[&quot;diagram&quot;,&quot;text&quot;,&quot;picture&quot;,&quot;chart&quot;,&quot;table&quot;,&quot;video&quot;],&quot;support_features&quot;:[&quot;collage&quot;]},{&quot;fill_id&quot;:&quot;7135783295194e8a93f1a95cf3344326&quot;,&quot;fill_align&quot;:&quot;cm&quot;,&quot;text_align&quot;:&quot;cm&quot;,&quot;text_direction&quot;:&quot;horizontal&quot;,&quot;chip_types&quot;:[&quot;picture&quot;]}]]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2:29&quot;,&quot;maxSize&quot;:{&quot;size1&quot;:41.5},&quot;minSize&quot;:{&quot;size1&quot;:41.5},&quot;normalSize&quot;:{&quot;size1&quot;:41.5},&quot;subLayout&quot;:[{&quot;direction&quot;:1,&quot;id&quot;:&quot;2021-04-01T15:32:29&quot;,&quot;maxSize&quot;:{&quot;size1&quot;:26.600000000000001},&quot;minSize&quot;:{&quot;size1&quot;:26.600000000000001},&quot;normalSize&quot;:{&quot;size1&quot;:26.600000000000001},&quot;subLayout&quot;:[{&quot;id&quot;:&quot;2021-04-01T15:32:29&quot;,&quot;margin&quot;:{&quot;bottom&quot;:0.37900000810623169,&quot;left&quot;:2.2430000305175781,&quot;right&quot;:0.44900000095367432,&quot;top&quot;:1.2999999523162842},&quot;type&quot;:0},{&quot;id&quot;:&quot;2021-04-01T15:32:29&quot;,&quot;margin&quot;:{&quot;bottom&quot;:1.9630000591278076,&quot;left&quot;:0.74699997901916504,&quot;right&quot;:2.1159999370574951,&quot;top&quot;:2.5750000476837158},&quot;type&quot;:0}],&quot;type&quot;:0},{&quot;id&quot;:&quot;2021-04-01T15:32:29&quot;,&quot;margin&quot;:{&quot;bottom&quot;:1.304999828338623,&quot;left&quot;:2.1170001029968262,&quot;right&quot;:1.6929999589920044,&quot;top&quot;:0.98299998044967651},&quot;type&quot;:0}],&quot;type&quot;:0}"/>
  <p:tag name="KSO_WM_CHIP_GROUPID" val="5f0d14ec8050c250ba656b60"/>
  <p:tag name="KSO_WM_SLIDE_BK_DARK_LIGHT" val="2"/>
  <p:tag name="KSO_WM_SLIDE_BACKGROUND_TYPE" val="general"/>
  <p:tag name="KSO_WM_SLIDE_SUPPORT_FEATURE_TYPE" val="0"/>
  <p:tag name="KSO_WM_TEMPLATE_ASSEMBLE_XID" val="60656f2d4054ed1e2fb804f9"/>
  <p:tag name="KSO_WM_TEMPLATE_ASSEMBLE_GROUPID" val="60656f2d4054ed1e2fb804f9"/>
</p:tagLst>
</file>

<file path=ppt/tags/tag3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17191_1*a*1"/>
  <p:tag name="KSO_WM_TEMPLATE_CATEGORY" val="diagram"/>
  <p:tag name="KSO_WM_TEMPLATE_INDEX" val="20217191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1116af67617451b9ca418a133f282f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287a03d1ad6428484b85c20318e35cb"/>
  <p:tag name="KSO_WM_UNIT_TEXT_FILL_FORE_SCHEMECOLOR_INDEX_BRIGHTNESS" val="0"/>
  <p:tag name="KSO_WM_UNIT_TEXT_FILL_FORE_SCHEMECOLOR_INDEX" val="13"/>
  <p:tag name="KSO_WM_UNIT_TEXT_FILL_TYPE" val="1"/>
  <p:tag name="KSO_WM_TEMPLATE_ASSEMBLE_XID" val="606570714054ed1e2fb81550"/>
  <p:tag name="KSO_WM_TEMPLATE_ASSEMBLE_GROUPID" val="606570714054ed1e2fb81550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7191_1*i*2"/>
  <p:tag name="KSO_WM_TEMPLATE_CATEGORY" val="diagram"/>
  <p:tag name="KSO_WM_TEMPLATE_INDEX" val="2021719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8e415bb92bf34e5a97eaf48420e710d9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4e9f75029dd2413c824ee161285c0df5&quot;,&quot;X&quot;:{&quot;Pos&quot;:2},&quot;Y&quot;:{&quot;Pos&quot;:2}},&quot;whChangeMode&quot;:1}"/>
  <p:tag name="KSO_WM_CHIP_GROUPID" val="5f5ee1ca4d6848d78f644aec"/>
  <p:tag name="KSO_WM_CHIP_XID" val="5f5ee1ca4d6848d78f644aec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7191_1*i*3"/>
  <p:tag name="KSO_WM_TEMPLATE_CATEGORY" val="diagram"/>
  <p:tag name="KSO_WM_TEMPLATE_INDEX" val="2021719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4e9f75029dd2413c824ee161285c0df5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7570c65b0ceb4c53a8c3dfb19c4042a2&quot;,&quot;X&quot;:{&quot;Pos&quot;:1},&quot;Y&quot;:{&quot;Pos&quot;:1}},&quot;whChangeMode&quot;:1}"/>
  <p:tag name="KSO_WM_CHIP_GROUPID" val="5f5ee1ca4d6848d78f644aec"/>
  <p:tag name="KSO_WM_CHIP_XID" val="5f5ee1ca4d6848d78f644aec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VALUE" val="846*126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7191_1*d*1"/>
  <p:tag name="KSO_WM_TEMPLATE_CATEGORY" val="diagram"/>
  <p:tag name="KSO_WM_TEMPLATE_INDEX" val="2021719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570c65b0ceb4c53a8c3dfb19c4042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f19b0fd8fb34b848784c595d6a645aa"/>
  <p:tag name="KSO_WM_UNIT_SUPPORT_UNIT_TYPE" val="[&quot;d&quot;]"/>
  <p:tag name="KSO_WM_TEMPLATE_ASSEMBLE_XID" val="606570714054ed1e2fb81550"/>
  <p:tag name="KSO_WM_TEMPLATE_ASSEMBLE_GROUPID" val="606570714054ed1e2fb81550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7191_1*i*1"/>
  <p:tag name="KSO_WM_TEMPLATE_CATEGORY" val="diagram"/>
  <p:tag name="KSO_WM_TEMPLATE_INDEX" val="2021719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1c98024579644dc5b1cfa5717f78c0f0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eb53932bf0194e93a8e9a0fcec16b983&quot;,&quot;X&quot;:{&quot;Pos&quot;:2},&quot;Y&quot;:{&quot;Pos&quot;:2}},&quot;whChangeMode&quot;:1}"/>
  <p:tag name="KSO_WM_CHIP_GROUPID" val="5f5ee1ca4d6848d78f644aec"/>
  <p:tag name="KSO_WM_CHIP_XID" val="5f5ee1ca4d6848d78f644aec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7191_1*i*4"/>
  <p:tag name="KSO_WM_TEMPLATE_CATEGORY" val="diagram"/>
  <p:tag name="KSO_WM_TEMPLATE_INDEX" val="20217191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b53932bf0194e93a8e9a0fcec16b983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97161061cb743b0b22e782b7529a8fe&quot;,&quot;X&quot;:{&quot;Pos&quot;:1},&quot;Y&quot;:{&quot;Pos&quot;:1}},&quot;whChangeMode&quot;:1}"/>
  <p:tag name="KSO_WM_CHIP_GROUPID" val="5f5ee1ca4d6848d78f644aec"/>
  <p:tag name="KSO_WM_CHIP_XID" val="5f5ee1ca4d6848d78f644aec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403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7191_1*f*1"/>
  <p:tag name="KSO_WM_TEMPLATE_CATEGORY" val="diagram"/>
  <p:tag name="KSO_WM_TEMPLATE_INDEX" val="2021719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44"/>
  <p:tag name="KSO_WM_UNIT_SHOW_EDIT_AREA_INDICATION" val="1"/>
  <p:tag name="KSO_WM_CHIP_GROUPID" val="5e6b05596848fb12bee65ac8"/>
  <p:tag name="KSO_WM_CHIP_XID" val="5e6b05596848fb12bee65aca"/>
  <p:tag name="KSO_WM_UNIT_DEC_AREA_ID" val="197161061cb743b0b22e782b7529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575bf7d6e344f8b9058b495a78f22e4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70714054ed1e2fb81550"/>
  <p:tag name="KSO_WM_TEMPLATE_ASSEMBLE_GROUPID" val="606570714054ed1e2fb81550"/>
</p:tagLst>
</file>

<file path=ppt/tags/tag404.xml><?xml version="1.0" encoding="utf-8"?>
<p:tagLst xmlns:p="http://schemas.openxmlformats.org/presentationml/2006/main">
  <p:tag name="KSO_WM_SLIDE_ID" val="diagram2021719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84"/>
  <p:tag name="KSO_WM_SLIDE_POSITION" val="48*72"/>
  <p:tag name="KSO_WM_TAG_VERSION" val="1.0"/>
  <p:tag name="KSO_WM_BEAUTIFY_FLAG" val="#wm#"/>
  <p:tag name="KSO_WM_TEMPLATE_CATEGORY" val="diagram"/>
  <p:tag name="KSO_WM_TEMPLATE_INDEX" val="20217191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35&quot;,&quot;maxSize&quot;:{&quot;size1&quot;:26.699999999999999},&quot;minSize&quot;:{&quot;size1&quot;:20},&quot;normalSize&quot;:{&quot;size1&quot;:24.600000000000001},&quot;subLayout&quot;:[{&quot;id&quot;:&quot;2021-04-01T16:17:35&quot;,&quot;margin&quot;:{&quot;bottom&quot;:0.026000002399086952,&quot;left&quot;:1.6929999589920044,&quot;right&quot;:1.6929999589920044,&quot;top&quot;:1.6929999589920044},&quot;type&quot;:0},{&quot;direction&quot;:1,&quot;id&quot;:&quot;2021-04-01T16:17:35&quot;,&quot;maxSize&quot;:{&quot;size1&quot;:62.5},&quot;minSize&quot;:{&quot;size1&quot;:30},&quot;normalSize&quot;:{&quot;size1&quot;:61.768749999999997},&quot;subLayout&quot;:[{&quot;id&quot;:&quot;2021-04-01T16:17:35&quot;,&quot;margin&quot;:{&quot;bottom&quot;:2.5399999618530273,&quot;left&quot;:2.9630000591278076,&quot;right&quot;:0.026000002399086952,&quot;top&quot;:2.0899999141693115},&quot;type&quot;:0},{&quot;id&quot;:&quot;2021-04-01T16:17:35&quot;,&quot;margin&quot;:{&quot;bottom&quot;:2.5399999618530273,&quot;left&quot;:2.9630000591278076,&quot;right&quot;:2.5399999618530273,&quot;top&quot;:2.1170001029968262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DECFILLPROP" val="[]"/>
  <p:tag name="KSO_WM_CHIP_GROUPID" val="5f5ee1ca4d6848d78f644aec"/>
  <p:tag name="KSO_WM_SLIDE_BK_DARK_LIGHT" val="2"/>
  <p:tag name="KSO_WM_SLIDE_BACKGROUND_TYPE" val="general"/>
  <p:tag name="KSO_WM_SLIDE_SUPPORT_FEATURE_TYPE" val="0"/>
  <p:tag name="KSO_WM_TEMPLATE_ASSEMBLE_XID" val="606570714054ed1e2fb81550"/>
  <p:tag name="KSO_WM_TEMPLATE_ASSEMBLE_GROUPID" val="606570714054ed1e2fb81550"/>
</p:tagLst>
</file>

<file path=ppt/tags/tag405.xml><?xml version="1.0" encoding="utf-8"?>
<p:tagLst xmlns:p="http://schemas.openxmlformats.org/presentationml/2006/main">
  <p:tag name="KSO_WM_UNIT_ADJUSTLAYOUT_ID" val="262"/>
  <p:tag name="KSO_WM_UNIT_HIGHLIGHT" val="0"/>
  <p:tag name="KSO_WM_UNIT_COMPATIBLE" val="0"/>
  <p:tag name="KSO_WM_UNIT_DIAGRAM_ISNUMVISUAL" val="0"/>
  <p:tag name="KSO_WM_UNIT_DIAGRAM_ISREFERUNIT" val="0"/>
  <p:tag name="KSO_WM_UNIT_ID" val="diagram20198172_1*i*5"/>
  <p:tag name="KSO_WM_TEMPLATE_CATEGORY" val="diagram"/>
  <p:tag name="KSO_WM_TEMPLATE_INDEX" val="20198172"/>
  <p:tag name="KSO_WM_UNIT_LAYERLEVEL" val="1"/>
  <p:tag name="KSO_WM_TAG_VERSION" val="1.0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6.xml><?xml version="1.0" encoding="utf-8"?>
<p:tagLst xmlns:p="http://schemas.openxmlformats.org/presentationml/2006/main">
  <p:tag name="KSO_WM_UNIT_ADJUSTLAYOUT_ID" val="513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8172_1*i*3"/>
  <p:tag name="KSO_WM_TEMPLATE_CATEGORY" val="diagram"/>
  <p:tag name="KSO_WM_TEMPLATE_INDEX" val="20198172"/>
  <p:tag name="KSO_WM_UNIT_LAYERLEVEL" val="1"/>
  <p:tag name="KSO_WM_TAG_VERSION" val="1.0"/>
  <p:tag name="KSO_WM_BEAUTIFY_FLAG" val="#wm#"/>
  <p:tag name="KSO_WM_UNIT_FILL_FORE_SCHEMECOLOR_INDEX_BRIGHTNESS" val="0.8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ADJUSTLAYOUT_ID" val="531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8172_1*i*6"/>
  <p:tag name="KSO_WM_TEMPLATE_CATEGORY" val="diagram"/>
  <p:tag name="KSO_WM_TEMPLATE_INDEX" val="20198172"/>
  <p:tag name="KSO_WM_UNIT_LAYERLEVEL" val="1"/>
  <p:tag name="KSO_WM_TAG_VERSION" val="1.0"/>
  <p:tag name="KSO_WM_BEAUTIFY_FLAG" val="#wm#"/>
  <p:tag name="KSO_WM_UNIT_FILL_FORE_SCHEMECOLOR_INDEX_BRIGHTNESS" val="-0.1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8.xml><?xml version="1.0" encoding="utf-8"?>
<p:tagLst xmlns:p="http://schemas.openxmlformats.org/presentationml/2006/main">
  <p:tag name="KSO_WM_UNIT_TEXT_PART_ID_V2" val="b-3-1"/>
  <p:tag name="KSO_WM_UNIT_ADJUSTLAYOUT_ID" val="7"/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8172_1*a*1"/>
  <p:tag name="KSO_WM_TEMPLATE_CATEGORY" val="diagram"/>
  <p:tag name="KSO_WM_TEMPLATE_INDEX" val="20198172"/>
  <p:tag name="KSO_WM_UNIT_LAYERLEVEL" val="1"/>
  <p:tag name="KSO_WM_TAG_VERSION" val="1.0"/>
  <p:tag name="KSO_WM_BEAUTIFY_FLAG" val="#wm#"/>
  <p:tag name="KSO_WM_UNIT_PRESET_TEXT" val="单击此处添加您的大标题"/>
  <p:tag name="KSO_WM_UNIT_TEXT_FILL_FORE_SCHEMECOLOR_INDEX_BRIGHTNESS" val="0.15"/>
  <p:tag name="KSO_WM_UNIT_TEXT_FILL_FORE_SCHEMECOLOR_INDEX" val="13"/>
  <p:tag name="KSO_WM_UNIT_TEXT_FILL_TYPE" val="1"/>
</p:tagLst>
</file>

<file path=ppt/tags/tag409.xml><?xml version="1.0" encoding="utf-8"?>
<p:tagLst xmlns:p="http://schemas.openxmlformats.org/presentationml/2006/main">
  <p:tag name="KSO_WM_UNIT_ADJUSTLAYOUT_ID" val="13"/>
  <p:tag name="KSO_WM_UNIT_HIGHLIGHT" val="0"/>
  <p:tag name="KSO_WM_UNIT_COMPATIBLE" val="0"/>
  <p:tag name="KSO_WM_UNIT_DIAGRAM_ISNUMVISUAL" val="0"/>
  <p:tag name="KSO_WM_UNIT_DIAGRAM_ISREFERUNIT" val="0"/>
  <p:tag name="KSO_WM_UNIT_ID" val="diagram20198172_1*i*7"/>
  <p:tag name="KSO_WM_TEMPLATE_CATEGORY" val="diagram"/>
  <p:tag name="KSO_WM_TEMPLATE_INDEX" val="20198172"/>
  <p:tag name="KSO_WM_UNIT_LAYERLEVEL" val="1"/>
  <p:tag name="KSO_WM_TAG_VERSION" val="1.0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ADJUSTLAYOUT_ID" val="13"/>
  <p:tag name="KSO_WM_UNIT_HIGHLIGHT" val="0"/>
  <p:tag name="KSO_WM_UNIT_COMPATIBLE" val="0"/>
  <p:tag name="KSO_WM_UNIT_DIAGRAM_ISNUMVISUAL" val="0"/>
  <p:tag name="KSO_WM_UNIT_DIAGRAM_ISREFERUNIT" val="0"/>
  <p:tag name="KSO_WM_UNIT_ID" val="diagram20198172_1*i*2"/>
  <p:tag name="KSO_WM_TEMPLATE_CATEGORY" val="diagram"/>
  <p:tag name="KSO_WM_TEMPLATE_INDEX" val="20198172"/>
  <p:tag name="KSO_WM_UNIT_LAYERLEVEL" val="1"/>
  <p:tag name="KSO_WM_TAG_VERSION" val="1.0"/>
  <p:tag name="KSO_WM_UNIT_FILL_FORE_SCHEMECOLOR_INDEX_BRIGHTNESS" val="0"/>
  <p:tag name="KSO_WM_UNIT_FILL_FORE_SCHEMECOLOR_INDEX" val="14"/>
  <p:tag name="KSO_WM_UNIT_FILL_TYPE" val="1"/>
  <p:tag name="KSO_WM_UNIT_LINE_FORE_SCHEMECOLOR_INDEX_BRIGHTNESS" val="-0.25"/>
  <p:tag name="KSO_WM_UNIT_LINE_FORE_SCHEMECOLOR_INDEX" val="7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1.xml><?xml version="1.0" encoding="utf-8"?>
<p:tagLst xmlns:p="http://schemas.openxmlformats.org/presentationml/2006/main">
  <p:tag name="KSO_WM_UNIT_ADJUSTLAYOUT_ID" val="15"/>
  <p:tag name="KSO_WM_UNIT_PICTURE_CLIP_FLAG" val="1"/>
  <p:tag name="KSO_WM_UNIT_VALUE" val="594*1782"/>
  <p:tag name="KSO_WM_UNIT_HIGHLIGHT" val="0"/>
  <p:tag name="KSO_WM_UNIT_COMPATIBLE" val="0"/>
  <p:tag name="KSO_WM_UNIT_DIAGRAM_ISNUMVISUAL" val="0"/>
  <p:tag name="KSO_WM_UNIT_DIAGRAM_ISREFERUNIT" val="0"/>
  <p:tag name="KSO_WM_UNIT_ID" val="diagram20198172_1*d*1"/>
  <p:tag name="KSO_WM_TEMPLATE_CATEGORY" val="diagram"/>
  <p:tag name="KSO_WM_TEMPLATE_INDEX" val="20198172"/>
  <p:tag name="KSO_WM_UNIT_SUPPORT_UNIT_TYPE" val="[]"/>
  <p:tag name="KSO_WM_UNIT_LAYERLEVEL" val="1"/>
  <p:tag name="KSO_WM_TAG_VERSION" val="1.0"/>
</p:tagLst>
</file>

<file path=ppt/tags/tag412.xml><?xml version="1.0" encoding="utf-8"?>
<p:tagLst xmlns:p="http://schemas.openxmlformats.org/presentationml/2006/main">
  <p:tag name="KSO_WM_UNIT_TEXT_PART_ID_V2" val="c-1-1"/>
  <p:tag name="KSO_WM_UNIT_ADJUSTLAYOUT_ID" val="8"/>
  <p:tag name="KSO_WM_UNIT_SUBTYPE" val="a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198172_1*f*1"/>
  <p:tag name="KSO_WM_TEMPLATE_CATEGORY" val="diagram"/>
  <p:tag name="KSO_WM_TEMPLATE_INDEX" val="20198172"/>
  <p:tag name="KSO_WM_UNIT_LAYERLEVEL" val="1"/>
  <p:tag name="KSO_WM_TAG_VERSION" val="1.0"/>
  <p:tag name="KSO_WM_UNIT_PRESET_TEXT" val="单击此处添加文本具体内容，简明扼要的阐述您的观点。根据需要可酌情增减文字，以便观者准确的理解您传达的思想。"/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p="http://schemas.openxmlformats.org/presentationml/2006/main">
  <p:tag name="KSO_WM_SLIDE_ID" val="diagram20198172_1"/>
  <p:tag name="KSO_WM_TEMPLATE_SUBCATEGORY" val="8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78*541"/>
  <p:tag name="KSO_WM_SLIDE_POSITION" val="-19*-1"/>
  <p:tag name="KSO_WM_TAG_VERSION" val="1.0"/>
  <p:tag name="KSO_WM_BEAUTIFY_FLAG" val="#wm#"/>
  <p:tag name="KSO_WM_TEMPLATE_CATEGORY" val="diagram"/>
  <p:tag name="KSO_WM_TEMPLATE_INDEX" val="20198172"/>
  <p:tag name="KSO_WM_SLIDE_LAYOUT" val="a_d_f"/>
  <p:tag name="KSO_WM_SLIDE_LAYOUT_CNT" val="1_1_1"/>
  <p:tag name="KSO_WM_SPECIAL_SOURCE" val="bdnull"/>
</p:tagLst>
</file>

<file path=ppt/tags/tag4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ID" val="diagram20213064_1*a*1"/>
  <p:tag name="KSO_WM_TEMPLATE_CATEGORY" val="diagram"/>
  <p:tag name="KSO_WM_TEMPLATE_INDEX" val="20213064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eaeefac576049768dc9982786b47b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bcdd8bbe63154a18ad4894ac4c19601f"/>
  <p:tag name="KSO_WM_UNIT_TEXT_FILL_FORE_SCHEMECOLOR_INDEX_BRIGHTNESS" val="0"/>
  <p:tag name="KSO_WM_UNIT_TEXT_FILL_FORE_SCHEMECOLOR_INDEX" val="13"/>
  <p:tag name="KSO_WM_UNIT_TEXT_FILL_TYPE" val="1"/>
  <p:tag name="KSO_WM_TEMPLATE_ASSEMBLE_XID" val="60656ef04054ed1e2fb800d7"/>
  <p:tag name="KSO_WM_TEMPLATE_ASSEMBLE_GROUPID" val="60656ef04054ed1e2fb800d7"/>
</p:tagLst>
</file>

<file path=ppt/tags/tag415.xml><?xml version="1.0" encoding="utf-8"?>
<p:tagLst xmlns:p="http://schemas.openxmlformats.org/presentationml/2006/main">
  <p:tag name="KSO_WM_UNIT_VALUE" val="804*2200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3064_1*d*1"/>
  <p:tag name="KSO_WM_TEMPLATE_CATEGORY" val="diagram"/>
  <p:tag name="KSO_WM_TEMPLATE_INDEX" val="2021306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5887087ace444beb0fd907d654d26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28b1cecdbc249609c40990b7dde6cda"/>
  <p:tag name="KSO_WM_UNIT_SUPPORT_UNIT_TYPE" val="[&quot;d&quot;,&quot;α&quot;,&quot;β&quot;,&quot;θ&quot;]"/>
  <p:tag name="KSO_WM_TEMPLATE_ASSEMBLE_XID" val="60656ef04054ed1e2fb800d7"/>
  <p:tag name="KSO_WM_TEMPLATE_ASSEMBLE_GROUPID" val="60656ef04054ed1e2fb800d7"/>
</p:tagLst>
</file>

<file path=ppt/tags/tag41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3064_1*f*1"/>
  <p:tag name="KSO_WM_TEMPLATE_CATEGORY" val="diagram"/>
  <p:tag name="KSO_WM_TEMPLATE_INDEX" val="20213064"/>
  <p:tag name="KSO_WM_UNIT_LAYERLEVEL" val="1"/>
  <p:tag name="KSO_WM_TAG_VERSION" val="1.0"/>
  <p:tag name="KSO_WM_UNIT_DEFAULT_FONT" val="14;20;2"/>
  <p:tag name="KSO_WM_UNIT_BLOCK" val="0"/>
  <p:tag name="KSO_WM_UNIT_VALUE" val="172"/>
  <p:tag name="KSO_WM_UNIT_SHOW_EDIT_AREA_INDICATION" val="1"/>
  <p:tag name="KSO_WM_CHIP_GROUPID" val="5e6b05596848fb12bee65ac8"/>
  <p:tag name="KSO_WM_CHIP_XID" val="5e6b05596848fb12bee65aca"/>
  <p:tag name="KSO_WM_UNIT_DEC_AREA_ID" val="204e6a1a5dbf415685b3585ff4716ce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1265ab0a64a4e1aaef0289bb940c9c1"/>
  <p:tag name="KSO_WM_UNIT_TEXT_FILL_FORE_SCHEMECOLOR_INDEX_BRIGHTNESS" val="0.25"/>
  <p:tag name="KSO_WM_UNIT_TEXT_FILL_FORE_SCHEMECOLOR_INDEX" val="13"/>
  <p:tag name="KSO_WM_UNIT_TEXT_FILL_TYPE" val="1"/>
  <p:tag name="KSO_WM_TEMPLATE_ASSEMBLE_XID" val="60656ef04054ed1e2fb800d7"/>
  <p:tag name="KSO_WM_TEMPLATE_ASSEMBLE_GROUPID" val="60656ef04054ed1e2fb800d7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64_1*i*1"/>
  <p:tag name="KSO_WM_TEMPLATE_CATEGORY" val="diagram"/>
  <p:tag name="KSO_WM_TEMPLATE_INDEX" val="20213064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3e3cf09c9dc14c5998649ab54e032c2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55887087ace444beb0fd907d654d26f0&quot;,&quot;X&quot;:{&quot;Pos&quot;:0},&quot;Y&quot;:{&quot;Pos&quot;:1}},&quot;whChangeMode&quot;:0}"/>
  <p:tag name="KSO_WM_CHIP_GROUPID" val="5f5ee1ca4d6848d78f644aed"/>
  <p:tag name="KSO_WM_CHIP_XID" val="5f696765553136823a5e625f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064_1*i*2"/>
  <p:tag name="KSO_WM_TEMPLATE_CATEGORY" val="diagram"/>
  <p:tag name="KSO_WM_TEMPLATE_INDEX" val="20213064"/>
  <p:tag name="KSO_WM_UNIT_LAYERLEVEL" val="1"/>
  <p:tag name="KSO_WM_TAG_VERSION" val="1.0"/>
  <p:tag name="KSO_WM_UNIT_BLOCK" val="0"/>
  <p:tag name="KSO_WM_UNIT_SM_LIMIT_TYPE" val="0"/>
  <p:tag name="KSO_WM_UNIT_DEC_AREA_ID" val="a3d3d6103b184969896b41be7d5a5fd5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55887087ace444beb0fd907d654d26f0&quot;,&quot;X&quot;:{&quot;Pos&quot;:0},&quot;Y&quot;:{&quot;Pos&quot;:1}},&quot;whChangeMode&quot;:0}"/>
  <p:tag name="KSO_WM_CHIP_GROUPID" val="5f5ee1ca4d6848d78f644aed"/>
  <p:tag name="KSO_WM_CHIP_XID" val="5f696765553136823a5e625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064_1*i*3"/>
  <p:tag name="KSO_WM_TEMPLATE_CATEGORY" val="diagram"/>
  <p:tag name="KSO_WM_TEMPLATE_INDEX" val="20213064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07ea5c5c2134448a0677707f7bb77ca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55887087ace444beb0fd907d654d26f0&quot;,&quot;X&quot;:{&quot;Pos&quot;:2},&quot;Y&quot;:{&quot;Pos&quot;:1}},&quot;whChangeMode&quot;:0}"/>
  <p:tag name="KSO_WM_CHIP_GROUPID" val="5f5ee1ca4d6848d78f644aed"/>
  <p:tag name="KSO_WM_CHIP_XID" val="5f696765553136823a5e625f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064_1*i*4"/>
  <p:tag name="KSO_WM_TEMPLATE_CATEGORY" val="diagram"/>
  <p:tag name="KSO_WM_TEMPLATE_INDEX" val="20213064"/>
  <p:tag name="KSO_WM_UNIT_LAYERLEVEL" val="1"/>
  <p:tag name="KSO_WM_TAG_VERSION" val="1.0"/>
  <p:tag name="KSO_WM_UNIT_BLOCK" val="0"/>
  <p:tag name="KSO_WM_UNIT_SM_LIMIT_TYPE" val="0"/>
  <p:tag name="KSO_WM_UNIT_DEC_AREA_ID" val="daf61bfae122464eb1fe69020b950926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55887087ace444beb0fd907d654d26f0&quot;,&quot;X&quot;:{&quot;Pos&quot;:2},&quot;Y&quot;:{&quot;Pos&quot;:1}},&quot;whChangeMode&quot;:0}"/>
  <p:tag name="KSO_WM_CHIP_GROUPID" val="5f5ee1ca4d6848d78f644aed"/>
  <p:tag name="KSO_WM_CHIP_XID" val="5f696765553136823a5e625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21.xml><?xml version="1.0" encoding="utf-8"?>
<p:tagLst xmlns:p="http://schemas.openxmlformats.org/presentationml/2006/main">
  <p:tag name="KSO_WM_SLIDE_ID" val="diagram2021306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44"/>
  <p:tag name="KSO_WM_SLIDE_POSITION" val="48*48"/>
  <p:tag name="KSO_WM_TAG_VERSION" val="1.0"/>
  <p:tag name="KSO_WM_BEAUTIFY_FLAG" val="#wm#"/>
  <p:tag name="KSO_WM_TEMPLATE_CATEGORY" val="diagram"/>
  <p:tag name="KSO_WM_TEMPLATE_INDEX" val="20213064"/>
  <p:tag name="KSO_WM_SLIDE_LAYOUT" val="a_d_f"/>
  <p:tag name="KSO_WM_SLIDE_LAYOUT_CNT" val="1_1_1"/>
  <p:tag name="KSO_WM_SPECIAL_SOURCE" val="bdnull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t&quot;,&quot;text_direction&quot;:&quot;horizontal&quot;,&quot;support_big_font&quot;:false,&quot;fill_id&quot;:&quot;a3b9af3d251f41259a3c801e7e4603f1&quot;,&quot;fill_align&quot;:&quot;ct&quot;,&quot;chip_types&quot;:[&quot;header&quot;]},{&quot;text_align&quot;:&quot;cm&quot;,&quot;text_direction&quot;:&quot;horizontal&quot;,&quot;support_features&quot;:[&quot;collage&quot;,&quot;carousel&quot;],&quot;support_big_font&quot;:false,&quot;fill_id&quot;:&quot;cf13ec69777f42b89ba3bf7d9000e591&quot;,&quot;fill_align&quot;:&quot;cm&quot;,&quot;chip_types&quot;:[&quot;picture&quot;,&quot;chart&quot;,&quot;table&quot;,&quot;video&quot;]},{&quot;text_align&quot;:&quot;cm&quot;,&quot;text_direction&quot;:&quot;horizontal&quot;,&quot;support_big_font&quot;:false,&quot;fill_id&quot;:&quot;8c1fece11dfa4b24a4d955f792f0a0a6&quot;,&quot;fill_align&quot;:&quot;cm&quot;,&quot;chip_types&quot;:[&quot;text&quot;]}],[{&quot;text_align&quot;:&quot;ct&quot;,&quot;text_direction&quot;:&quot;horizontal&quot;,&quot;support_big_font&quot;:false,&quot;fill_id&quot;:&quot;a3b9af3d251f41259a3c801e7e4603f1&quot;,&quot;fill_align&quot;:&quot;ct&quot;,&quot;chip_types&quot;:[&quot;header&quot;]},{&quot;text_align&quot;:&quot;cm&quot;,&quot;text_direction&quot;:&quot;horizontal&quot;,&quot;support_features&quot;:[&quot;collage&quot;,&quot;carousel&quot;],&quot;support_big_font&quot;:false,&quot;fill_id&quot;:&quot;cf13ec69777f42b89ba3bf7d9000e591&quot;,&quot;fill_align&quot;:&quot;cm&quot;,&quot;chip_types&quot;:[&quot;picture&quot;,&quot;chart&quot;,&quot;table&quot;,&quot;video&quot;]},{&quot;text_align&quot;:&quot;lm&quot;,&quot;text_direction&quot;:&quot;horizontal&quot;,&quot;support_big_font&quot;:false,&quot;fill_id&quot;:&quot;8c1fece11dfa4b24a4d955f792f0a0a6&quot;,&quot;fill_align&quot;:&quot;cm&quot;,&quot;chip_types&quot;:[&quot;text&quot;]}]]"/>
  <p:tag name="KSO_WM_CHIP_XID" val="5f696765553136823a5e625f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21:17&quot;,&quot;maxSize&quot;:{&quot;size1&quot;:33.299679137124784},&quot;minSize&quot;:{&quot;size1&quot;:22.099679137124784},&quot;normalSize&quot;:{&quot;size1&quot;:22.099679137124784},&quot;subLayout&quot;:[{&quot;id&quot;:&quot;2021-04-01T15:21:17&quot;,&quot;margin&quot;:{&quot;bottom&quot;:0.63499999046325684,&quot;left&quot;:1.6929999589920044,&quot;right&quot;:1.6929999589920044,&quot;top&quot;:1.6929999589920044},&quot;type&quot;:0},{&quot;id&quot;:&quot;2021-04-01T15:21:17&quot;,&quot;maxSize&quot;:{&quot;size1&quot;:68.399588110970967},&quot;minSize&quot;:{&quot;size1&quot;:48.499588110970969},&quot;normalSize&quot;:{&quot;size1&quot;:48.499764025010805},&quot;subLayout&quot;:[{&quot;id&quot;:&quot;2021-04-01T15:21:17&quot;,&quot;margin&quot;:{&quot;bottom&quot;:0.026000002399086952,&quot;left&quot;:5.9270000457763672,&quot;right&quot;:5.9260001182556152,&quot;top&quot;:0},&quot;type&quot;:0},{&quot;id&quot;:&quot;2021-04-01T15:21:17&quot;,&quot;margin&quot;:{&quot;bottom&quot;:1.6929999589920044,&quot;left&quot;:1.6929999589920044,&quot;right&quot;:1.6929999589920044,&quot;top&quot;:0.81999999284744263},&quot;type&quot;:0}],&quot;type&quot;:0}],&quot;type&quot;:0}"/>
  <p:tag name="FIXED_XID_TMP" val="5f5ee1ca4d6848d78f644aed"/>
  <p:tag name="KSO_WM_CHIP_DECFILLPROP" val="[]"/>
  <p:tag name="KSO_WM_SLIDE_CAN_ADD_NAVIGATION" val="1"/>
  <p:tag name="KSO_WM_CHIP_GROUPID" val="5f5ee1ca4d6848d78f644aed"/>
  <p:tag name="KSO_WM_SLIDE_BK_DARK_LIGHT" val="2"/>
  <p:tag name="KSO_WM_SLIDE_BACKGROUND_TYPE" val="general"/>
  <p:tag name="KSO_WM_SLIDE_SUPPORT_FEATURE_TYPE" val="3"/>
  <p:tag name="KSO_WM_TEMPLATE_ASSEMBLE_XID" val="60656ef04054ed1e2fb800d7"/>
  <p:tag name="KSO_WM_TEMPLATE_ASSEMBLE_GROUPID" val="60656ef04054ed1e2fb800d7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25_1*i*2"/>
  <p:tag name="KSO_WM_TEMPLATE_CATEGORY" val="diagram"/>
  <p:tag name="KSO_WM_TEMPLATE_INDEX" val="20215825"/>
  <p:tag name="KSO_WM_UNIT_LAYERLEVEL" val="1"/>
  <p:tag name="KSO_WM_TAG_VERSION" val="1.0"/>
  <p:tag name="KSO_WM_UNIT_BLOCK" val="0"/>
  <p:tag name="KSO_WM_UNIT_SM_LIMIT_TYPE" val="2"/>
  <p:tag name="KSO_WM_UNIT_DEC_AREA_ID" val="076ad31bd74e4220b4947979b942b309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47583ddcf96f4248a4ec9f1478dccebc&quot;,&quot;X&quot;:{&quot;Pos&quot;:1},&quot;Y&quot;:{&quot;Pos&quot;:1}},&quot;whChangeMode&quot;:0}"/>
  <p:tag name="KSO_WM_CHIP_GROUPID" val="5f7009630ff15d9a40eb5fda"/>
  <p:tag name="KSO_WM_CHIP_XID" val="5f7009630ff15d9a40eb5fdb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5"/>
  <p:tag name="KSO_WM_TEMPLATE_ASSEMBLE_XID" val="60656f0d4054ed1e2fb80298"/>
  <p:tag name="KSO_WM_TEMPLATE_ASSEMBLE_GROUPID" val="60656f0d4054ed1e2fb80298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25_1*i*2"/>
  <p:tag name="KSO_WM_TEMPLATE_CATEGORY" val="diagram"/>
  <p:tag name="KSO_WM_TEMPLATE_INDEX" val="20215825"/>
  <p:tag name="KSO_WM_UNIT_LAYERLEVEL" val="1"/>
  <p:tag name="KSO_WM_TAG_VERSION" val="1.0"/>
  <p:tag name="KSO_WM_UNIT_BLOCK" val="0"/>
  <p:tag name="KSO_WM_UNIT_SM_LIMIT_TYPE" val="2"/>
  <p:tag name="KSO_WM_UNIT_DEC_AREA_ID" val="076ad31bd74e4220b4947979b942b309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47583ddcf96f4248a4ec9f1478dccebc&quot;,&quot;X&quot;:{&quot;Pos&quot;:1},&quot;Y&quot;:{&quot;Pos&quot;:1}},&quot;whChangeMode&quot;:0}"/>
  <p:tag name="KSO_WM_CHIP_GROUPID" val="5f7009630ff15d9a40eb5fda"/>
  <p:tag name="KSO_WM_CHIP_XID" val="5f7009630ff15d9a40eb5fdb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5"/>
  <p:tag name="KSO_WM_TEMPLATE_ASSEMBLE_XID" val="60656f0d4054ed1e2fb80298"/>
  <p:tag name="KSO_WM_TEMPLATE_ASSEMBLE_GROUPID" val="60656f0d4054ed1e2fb80298"/>
</p:tagLst>
</file>

<file path=ppt/tags/tag4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ID" val="diagram20215825_1*a*1"/>
  <p:tag name="KSO_WM_TEMPLATE_CATEGORY" val="diagram"/>
  <p:tag name="KSO_WM_TEMPLATE_INDEX" val="20215825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0f81cc35704e6990b2189e160bd3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9417b9974ff34df2996656c1561fa58f"/>
  <p:tag name="KSO_WM_UNIT_TEXT_FILL_FORE_SCHEMECOLOR_INDEX_BRIGHTNESS" val="0"/>
  <p:tag name="KSO_WM_UNIT_TEXT_FILL_FORE_SCHEMECOLOR_INDEX" val="13"/>
  <p:tag name="KSO_WM_UNIT_TEXT_FILL_TYPE" val="1"/>
  <p:tag name="KSO_WM_TEMPLATE_ASSEMBLE_XID" val="60656f0d4054ed1e2fb80298"/>
  <p:tag name="KSO_WM_TEMPLATE_ASSEMBLE_GROUPID" val="60656f0d4054ed1e2fb80298"/>
</p:tagLst>
</file>

<file path=ppt/tags/tag4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5825_1*f*1"/>
  <p:tag name="KSO_WM_TEMPLATE_CATEGORY" val="diagram"/>
  <p:tag name="KSO_WM_TEMPLATE_INDEX" val="20215825"/>
  <p:tag name="KSO_WM_UNIT_LAYERLEVEL" val="1"/>
  <p:tag name="KSO_WM_TAG_VERSION" val="1.0"/>
  <p:tag name="KSO_WM_UNIT_DEFAULT_FONT" val="14;20;2"/>
  <p:tag name="KSO_WM_UNIT_BLOCK" val="0"/>
  <p:tag name="KSO_WM_UNIT_VALUE" val="160"/>
  <p:tag name="KSO_WM_UNIT_SHOW_EDIT_AREA_INDICATION" val="1"/>
  <p:tag name="KSO_WM_CHIP_GROUPID" val="5e6b05596848fb12bee65ac8"/>
  <p:tag name="KSO_WM_CHIP_XID" val="5e6b05596848fb12bee65aca"/>
  <p:tag name="KSO_WM_UNIT_DEC_AREA_ID" val="47583ddcf96f4248a4ec9f1478dcce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5f4d9048f1046a689d79e92a1e49c92"/>
  <p:tag name="KSO_WM_UNIT_SUPPORT_UNIT_TYPE" val="[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f0d4054ed1e2fb80298"/>
  <p:tag name="KSO_WM_TEMPLATE_ASSEMBLE_GROUPID" val="60656f0d4054ed1e2fb80298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25_1*i*3"/>
  <p:tag name="KSO_WM_TEMPLATE_CATEGORY" val="diagram"/>
  <p:tag name="KSO_WM_TEMPLATE_INDEX" val="20215825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SM_LIMIT_TYPE" val="2"/>
  <p:tag name="KSO_WM_UNIT_DEC_AREA_ID" val="158e1854e6f8483982bb93103bda023e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a304d1461a1e42c8a617e8e41e61b026&quot;,&quot;X&quot;:{&quot;Pos&quot;:1},&quot;Y&quot;:{&quot;Pos&quot;:1}},&quot;whChangeMode&quot;:0}"/>
  <p:tag name="KSO_WM_CHIP_GROUPID" val="5f7009630ff15d9a40eb5fda"/>
  <p:tag name="KSO_WM_CHIP_XID" val="5f7009630ff15d9a40eb5fdb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5"/>
  <p:tag name="KSO_WM_TEMPLATE_ASSEMBLE_XID" val="60656f0d4054ed1e2fb80298"/>
  <p:tag name="KSO_WM_TEMPLATE_ASSEMBLE_GROUPID" val="60656f0d4054ed1e2fb80298"/>
</p:tagLst>
</file>

<file path=ppt/tags/tag427.xml><?xml version="1.0" encoding="utf-8"?>
<p:tagLst xmlns:p="http://schemas.openxmlformats.org/presentationml/2006/main">
  <p:tag name="KSO_WM_UNIT_VALUE" val="1015*11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825_1*d*1"/>
  <p:tag name="KSO_WM_TEMPLATE_CATEGORY" val="diagram"/>
  <p:tag name="KSO_WM_TEMPLATE_INDEX" val="2021582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a304d1461a1e42c8a617e8e41e61b0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40018ca3bca42b99c22f0cf7a50453b"/>
  <p:tag name="KSO_WM_UNIT_SUPPORT_UNIT_TYPE" val="[&quot;d&quot;,&quot;α&quot;,&quot;β&quot;]"/>
  <p:tag name="KSO_WM_TEMPLATE_ASSEMBLE_XID" val="60656f0d4054ed1e2fb80298"/>
  <p:tag name="KSO_WM_TEMPLATE_ASSEMBLE_GROUPID" val="60656f0d4054ed1e2fb80298"/>
</p:tagLst>
</file>

<file path=ppt/tags/tag428.xml><?xml version="1.0" encoding="utf-8"?>
<p:tagLst xmlns:p="http://schemas.openxmlformats.org/presentationml/2006/main">
  <p:tag name="KSO_WM_SLIDE_ID" val="diagram2021582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80"/>
  <p:tag name="KSO_WM_SLIDE_POSITION" val="0*0"/>
  <p:tag name="KSO_WM_TAG_VERSION" val="1.0"/>
  <p:tag name="KSO_WM_BEAUTIFY_FLAG" val="#wm#"/>
  <p:tag name="KSO_WM_TEMPLATE_CATEGORY" val="diagram"/>
  <p:tag name="KSO_WM_TEMPLATE_INDEX" val="20215825"/>
  <p:tag name="KSO_WM_SLIDE_LAYOUT" val="a_d_f"/>
  <p:tag name="KSO_WM_SLIDE_LAYOUT_CNT" val="1_1_1"/>
  <p:tag name="KSO_WM_SPECIAL_SOURCE" val="bdnull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9630ff15d9a40eb5fdb"/>
  <p:tag name="KSO_WM_CHIP_FILLPROP" val="[[{&quot;text_align&quot;:&quot;lm&quot;,&quot;text_direction&quot;:&quot;horizontal&quot;,&quot;support_big_font&quot;:false,&quot;fill_id&quot;:&quot;f51f0f164d904849b920a03addaa3857&quot;,&quot;fill_align&quot;:&quot;lm&quot;,&quot;chip_types&quot;:[&quot;header&quot;]},{&quot;text_align&quot;:&quot;lm&quot;,&quot;text_direction&quot;:&quot;horizontal&quot;,&quot;support_big_font&quot;:false,&quot;fill_id&quot;:&quot;9d05ea9cb03d4989b245eeeae724e476&quot;,&quot;fill_align&quot;:&quot;cm&quot;,&quot;chip_types&quot;:[&quot;pictext&quot;,&quot;text&quot;,&quot;picture&quot;,&quot;chart&quot;,&quot;table&quot;,&quot;video&quot;]},{&quot;text_align&quot;:&quot;lm&quot;,&quot;text_direction&quot;:&quot;horizontal&quot;,&quot;support_big_font&quot;:false,&quot;fill_id&quot;:&quot;08e73564c05249df950098ca98d5f7fe&quot;,&quot;fill_align&quot;:&quot;cm&quot;,&quot;chip_types&quot;:[&quot;pictext&quot;,&quot;text&quot;,&quot;picture&quot;,&quot;chart&quot;,&quot;table&quot;]}]]"/>
  <p:tag name="KSO_WM_CHIP_DECFILLPROP" val="[]"/>
  <p:tag name="KSO_WM_SLIDE_LAYOUT_INFO" val="{&quot;id&quot;:&quot;2021-04-01T15:26:12&quot;,&quot;maxSize&quot;:{&quot;size1&quot;:12.1},&quot;minSize&quot;:{&quot;size1&quot;:12.1},&quot;normalSize&quot;:{&quot;size1&quot;:12.1},&quot;subLayout&quot;:[{&quot;backgroundInfo&quot;:[{&quot;bottom&quot;:-0.3698497,&quot;bottomAbs&quot;:false,&quot;left&quot;:0,&quot;leftAbs&quot;:false,&quot;right&quot;:0,&quot;rightAbs&quot;:false,&quot;top&quot;:0,&quot;topAbs&quot;:false,&quot;type&quot;:&quot;navigation&quot;}],&quot;id&quot;:&quot;2021-04-01T15:26:12&quot;,&quot;margin&quot;:{&quot;bottom&quot;:0.026000002399086952,&quot;left&quot;:1.2699999809265137,&quot;right&quot;:1.2699999809265137,&quot;top&quot;:0.57999998331069946},&quot;type&quot;:0},{&quot;direction&quot;:1,&quot;id&quot;:&quot;2021-04-01T15:26:12&quot;,&quot;maxSize&quot;:{&quot;size1&quot;:58.799663860095698},&quot;minSize&quot;:{&quot;size1&quot;:31.299663860095706},&quot;normalSize&quot;:{&quot;size1&quot;:41.662163860095703},&quot;subLayout&quot;:[{&quot;id&quot;:&quot;2021-04-01T15:26:12&quot;,&quot;margin&quot;:{&quot;bottom&quot;:2.9630000591278076,&quot;left&quot;:3.3870000839233398,&quot;right&quot;:0.026000002399086952,&quot;top&quot;:3.627000093460083},&quot;type&quot;:0},{&quot;id&quot;:&quot;2021-04-01T15:26:12&quot;,&quot;margin&quot;:{&quot;bottom&quot;:2.9630000591278076,&quot;left&quot;:3.3599998950958252,&quot;right&quot;:3.3859999179840088,&quot;top&quot;:3.627000093460083},&quot;type&quot;:0}],&quot;type&quot;:0}],&quot;type&quot;:0}"/>
  <p:tag name="KSO_WM_SLIDE_BACKGROUND" val="[&quot;navigation&quot;]"/>
  <p:tag name="KSO_WM_SLIDE_RATIO" val="1.777778"/>
  <p:tag name="KSO_WM_SLIDE_CAN_ADD_NAVIGATION" val="1"/>
  <p:tag name="KSO_WM_CHIP_GROUPID" val="5f7009630ff15d9a40eb5fda"/>
  <p:tag name="KSO_WM_SLIDE_BK_DARK_LIGHT" val="2"/>
  <p:tag name="KSO_WM_SLIDE_BACKGROUND_TYPE" val="navigation"/>
  <p:tag name="KSO_WM_SLIDE_SUPPORT_FEATURE_TYPE" val="0"/>
  <p:tag name="KSO_WM_TEMPLATE_ASSEMBLE_XID" val="60656f0d4054ed1e2fb80298"/>
  <p:tag name="KSO_WM_TEMPLATE_ASSEMBLE_GROUPID" val="60656f0d4054ed1e2fb80298"/>
</p:tagLst>
</file>

<file path=ppt/tags/tag4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ID" val="diagram20212684_1*a*1"/>
  <p:tag name="KSO_WM_TEMPLATE_CATEGORY" val="diagram"/>
  <p:tag name="KSO_WM_TEMPLATE_INDEX" val="20212684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34ee415d1ae41bab69990219c1154e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db4abb202cfb4d91a5e3dc846d1c744d"/>
  <p:tag name="KSO_WM_UNIT_TEXT_FILL_FORE_SCHEMECOLOR_INDEX_BRIGHTNESS" val="0"/>
  <p:tag name="KSO_WM_UNIT_TEXT_FILL_FORE_SCHEMECOLOR_INDEX" val="13"/>
  <p:tag name="KSO_WM_UNIT_TEXT_FILL_TYPE" val="1"/>
  <p:tag name="KSO_WM_TEMPLATE_ASSEMBLE_XID" val="60656f594054ed1e2fb8087a"/>
  <p:tag name="KSO_WM_TEMPLATE_ASSEMBLE_GROUPID" val="60656f594054ed1e2fb8087a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43"/>
  <p:tag name="KSO_WM_UNIT_HIGHLIGHT" val="0"/>
  <p:tag name="KSO_WM_UNIT_COMPATIBLE" val="0"/>
  <p:tag name="KSO_WM_UNIT_DIAGRAM_ISNUMVISUAL" val="0"/>
  <p:tag name="KSO_WM_UNIT_DIAGRAM_ISREFERUNIT" val="0"/>
  <p:tag name="KSO_WM_UNIT_ID" val="diagram20212684_1*h_a*1_1"/>
  <p:tag name="KSO_WM_TEMPLATE_CATEGORY" val="diagram"/>
  <p:tag name="KSO_WM_TEMPLATE_INDEX" val="20212684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84633dcc835945ccacaa77c4f457b88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997d759d47cc43f09b6134a02ba20520"/>
  <p:tag name="KSO_WM_UNIT_TEXT_FILL_FORE_SCHEMECOLOR_INDEX_BRIGHTNESS" val="0"/>
  <p:tag name="KSO_WM_UNIT_TEXT_FILL_FORE_SCHEMECOLOR_INDEX" val="13"/>
  <p:tag name="KSO_WM_UNIT_TEXT_FILL_TYPE" val="1"/>
  <p:tag name="KSO_WM_TEMPLATE_ASSEMBLE_XID" val="60656f594054ed1e2fb8087a"/>
  <p:tag name="KSO_WM_TEMPLATE_ASSEMBLE_GROUPID" val="60656f594054ed1e2fb8087a"/>
</p:tagLst>
</file>

<file path=ppt/tags/tag431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684_1*h_f*1_1"/>
  <p:tag name="KSO_WM_TEMPLATE_CATEGORY" val="diagram"/>
  <p:tag name="KSO_WM_TEMPLATE_INDEX" val="20212684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86"/>
  <p:tag name="KSO_WM_UNIT_SHOW_EDIT_AREA_INDICATION" val="1"/>
  <p:tag name="KSO_WM_CHIP_GROUPID" val="5e6b05b36848fb12bee65ad8"/>
  <p:tag name="KSO_WM_CHIP_XID" val="5e6b05b36848fb12bee65ada"/>
  <p:tag name="KSO_WM_UNIT_DEC_AREA_ID" val="681294e51676449fb1f8a0806075644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997d759d47cc43f09b6134a02ba20520"/>
  <p:tag name="KSO_WM_UNIT_TEXT_FILL_FORE_SCHEMECOLOR_INDEX_BRIGHTNESS" val="0.25"/>
  <p:tag name="KSO_WM_UNIT_TEXT_FILL_FORE_SCHEMECOLOR_INDEX" val="13"/>
  <p:tag name="KSO_WM_UNIT_TEXT_FILL_TYPE" val="1"/>
  <p:tag name="KSO_WM_TEMPLATE_ASSEMBLE_XID" val="60656f594054ed1e2fb8087a"/>
  <p:tag name="KSO_WM_TEMPLATE_ASSEMBLE_GROUPID" val="60656f594054ed1e2fb8087a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684_1*i*1"/>
  <p:tag name="KSO_WM_TEMPLATE_CATEGORY" val="diagram"/>
  <p:tag name="KSO_WM_TEMPLATE_INDEX" val="20212684"/>
  <p:tag name="KSO_WM_UNIT_LAYERLEVEL" val="1"/>
  <p:tag name="KSO_WM_TAG_VERSION" val="1.0"/>
  <p:tag name="KSO_WM_UNIT_COLOR_SCHEME_SHAPE_ID" val="47"/>
  <p:tag name="KSO_WM_UNIT_COLOR_SCHEME_PARENT_PAGE" val="0_1"/>
  <p:tag name="KSO_WM_UNIT_ADJUSTLAYOUT_ID" val="47"/>
  <p:tag name="KSO_WM_UNIT_BLOCK" val="0"/>
  <p:tag name="KSO_WM_UNIT_SM_LIMIT_TYPE" val="2"/>
  <p:tag name="KSO_WM_UNIT_DEC_AREA_ID" val="9082cdeb12954351ae797c4760a29bc6"/>
  <p:tag name="KSO_WM_UNIT_DECORATE_INFO" val="{&quot;ReferentInfo&quot;:{&quot;Id&quot;:&quot;slide&quot;,&quot;X&quot;:{&quot;Pos&quot;:2},&quot;Y&quot;:{&quot;Pos&quot;:0}},&quot;DecorateInfoX&quot;:{&quot;Pos&quot;:2,&quot;IsAbs&quot;:true},&quot;DecorateInfoY&quot;:{&quot;Pos&quot;:0,&quot;IsAbs&quot;:false},&quot;DecorateInfoW&quot;:{&quot;IsAbs&quot;:false},&quot;DecorateInfoH&quot;:{&quot;IsAbs&quot;:false},&quot;whChangeMode&quot;:1}"/>
  <p:tag name="KSO_WM_CHIP_GROUPID" val="5ef3209bc6295c63c1a2e089"/>
  <p:tag name="KSO_WM_CHIP_XID" val="5ef3209bc6295c63c1a2e08a"/>
  <p:tag name="KSO_WM_TEMPLATE_ASSEMBLE_XID" val="60656f594054ed1e2fb8087a"/>
  <p:tag name="KSO_WM_TEMPLATE_ASSEMBLE_GROUPID" val="60656f594054ed1e2fb8087a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2684_1*i*2"/>
  <p:tag name="KSO_WM_TEMPLATE_CATEGORY" val="diagram"/>
  <p:tag name="KSO_WM_TEMPLATE_INDEX" val="20212684"/>
  <p:tag name="KSO_WM_UNIT_LAYERLEVEL" val="1"/>
  <p:tag name="KSO_WM_TAG_VERSION" val="1.0"/>
  <p:tag name="KSO_WM_BEAUTIFY_FLAG" val="#wm#"/>
  <p:tag name="KSO_WM_UNIT_COLOR_SCHEME_SHAPE_ID" val="45"/>
  <p:tag name="KSO_WM_UNIT_COLOR_SCHEME_PARENT_PAGE" val="0_1"/>
  <p:tag name="KSO_WM_UNIT_ADJUSTLAYOUT_ID" val="45"/>
  <p:tag name="KSO_WM_UNIT_SM_LIMIT_TYPE" val="2"/>
  <p:tag name="KSO_WM_CHIP_GROUPID" val="5ef3209bc6295c63c1a2e089"/>
  <p:tag name="KSO_WM_CHIP_XID" val="5ef3209bc6295c63c1a2e08a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2"/>
  <p:tag name="KSO_WM_TEMPLATE_ASSEMBLE_XID" val="60656f594054ed1e2fb8087a"/>
  <p:tag name="KSO_WM_TEMPLATE_ASSEMBLE_GROUPID" val="60656f594054ed1e2fb8087a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2684_1*i*3"/>
  <p:tag name="KSO_WM_TEMPLATE_CATEGORY" val="diagram"/>
  <p:tag name="KSO_WM_TEMPLATE_INDEX" val="20212684"/>
  <p:tag name="KSO_WM_UNIT_LAYERLEVEL" val="1"/>
  <p:tag name="KSO_WM_TAG_VERSION" val="1.0"/>
  <p:tag name="KSO_WM_BEAUTIFY_FLAG" val="#wm#"/>
  <p:tag name="KSO_WM_UNIT_COLOR_SCHEME_SHAPE_ID" val="46"/>
  <p:tag name="KSO_WM_UNIT_COLOR_SCHEME_PARENT_PAGE" val="0_1"/>
  <p:tag name="KSO_WM_UNIT_ADJUSTLAYOUT_ID" val="46"/>
  <p:tag name="KSO_WM_UNIT_SM_LIMIT_TYPE" val="2"/>
  <p:tag name="KSO_WM_CHIP_GROUPID" val="5ef3209bc6295c63c1a2e089"/>
  <p:tag name="KSO_WM_CHIP_XID" val="5ef3209bc6295c63c1a2e08a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"/>
  <p:tag name="KSO_WM_TEMPLATE_ASSEMBLE_XID" val="60656f594054ed1e2fb8087a"/>
  <p:tag name="KSO_WM_TEMPLATE_ASSEMBLE_GROUPID" val="60656f594054ed1e2fb8087a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684_1*i*4"/>
  <p:tag name="KSO_WM_TEMPLATE_CATEGORY" val="diagram"/>
  <p:tag name="KSO_WM_TEMPLATE_INDEX" val="20212684"/>
  <p:tag name="KSO_WM_UNIT_LAYERLEVEL" val="1"/>
  <p:tag name="KSO_WM_TAG_VERSION" val="1.0"/>
  <p:tag name="KSO_WM_UNIT_COLOR_SCHEME_SHAPE_ID" val="26"/>
  <p:tag name="KSO_WM_UNIT_COLOR_SCHEME_PARENT_PAGE" val="0_1"/>
  <p:tag name="KSO_WM_UNIT_ADJUSTLAYOUT_ID" val="26"/>
  <p:tag name="KSO_WM_UNIT_BLOCK" val="0"/>
  <p:tag name="KSO_WM_UNIT_SM_LIMIT_TYPE" val="2"/>
  <p:tag name="KSO_WM_UNIT_DEC_AREA_ID" val="88500d61126a4af3998c28d8fcb2f0f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ef3209bc6295c63c1a2e089"/>
  <p:tag name="KSO_WM_CHIP_XID" val="5ef3209bc6295c63c1a2e08a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594054ed1e2fb8087a"/>
  <p:tag name="KSO_WM_TEMPLATE_ASSEMBLE_GROUPID" val="60656f594054ed1e2fb8087a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684_1*i*5"/>
  <p:tag name="KSO_WM_TEMPLATE_CATEGORY" val="diagram"/>
  <p:tag name="KSO_WM_TEMPLATE_INDEX" val="20212684"/>
  <p:tag name="KSO_WM_UNIT_LAYERLEVEL" val="1"/>
  <p:tag name="KSO_WM_TAG_VERSION" val="1.0"/>
  <p:tag name="KSO_WM_UNIT_COLOR_SCHEME_SHAPE_ID" val="16"/>
  <p:tag name="KSO_WM_UNIT_COLOR_SCHEME_PARENT_PAGE" val="0_1"/>
  <p:tag name="KSO_WM_UNIT_DECOLORIZATION" val="1"/>
  <p:tag name="KSO_WM_UNIT_ADJUSTLAYOUT_ID" val="16"/>
  <p:tag name="KSO_WM_UNIT_BLOCK" val="0"/>
  <p:tag name="KSO_WM_UNIT_SM_LIMIT_TYPE" val="0"/>
  <p:tag name="KSO_WM_UNIT_DEC_AREA_ID" val="5359676379684683ac5e9d27e4960e8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2},&quot;ReferentInfo&quot;:{&quot;Id&quot;:&quot;84633dcc835945ccacaa77c4f457b88a;681294e51676449fb1f8a08060756445&quot;,&quot;X&quot;:{&quot;Pos&quot;:1},&quot;Y&quot;:{&quot;Pos&quot;:2}},&quot;whChangeMode&quot;:0}"/>
  <p:tag name="KSO_WM_CHIP_GROUPID" val="5ef3209bc6295c63c1a2e089"/>
  <p:tag name="KSO_WM_CHIP_XID" val="5ef3209bc6295c63c1a2e08a"/>
  <p:tag name="KSO_WM_UNIT_LINE_FORE_SCHEMECOLOR_INDEX_BRIGHTNESS" val="-0.25"/>
  <p:tag name="KSO_WM_UNIT_LINE_FORE_SCHEMECOLOR_INDEX" val="14"/>
  <p:tag name="KSO_WM_UNIT_LINE_FILL_TYPE" val="2"/>
  <p:tag name="KSO_WM_TEMPLATE_ASSEMBLE_XID" val="60656f594054ed1e2fb8087a"/>
  <p:tag name="KSO_WM_TEMPLATE_ASSEMBLE_GROUPID" val="60656f594054ed1e2fb8087a"/>
</p:tagLst>
</file>

<file path=ppt/tags/tag437.xml><?xml version="1.0" encoding="utf-8"?>
<p:tagLst xmlns:p="http://schemas.openxmlformats.org/presentationml/2006/main">
  <p:tag name="KSO_WM_UNIT_VALUE" val="719*93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684_1*d*1"/>
  <p:tag name="KSO_WM_TEMPLATE_CATEGORY" val="diagram"/>
  <p:tag name="KSO_WM_TEMPLATE_INDEX" val="2021268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2b5c33f623d463abe6f823708787db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745d88acd7f49cdbe3028c9b72f614a"/>
  <p:tag name="KSO_WM_UNIT_SUPPORT_UNIT_TYPE" val="[&quot;d&quot;,&quot;α&quot;,&quot;β&quot;,&quot;θ&quot;]"/>
  <p:tag name="KSO_WM_TEMPLATE_ASSEMBLE_XID" val="60656f594054ed1e2fb8087a"/>
  <p:tag name="KSO_WM_TEMPLATE_ASSEMBLE_GROUPID" val="60656f594054ed1e2fb8087a"/>
  <p:tag name="KSO_WM_UNIT_PICTURE_CLIP_FLAG" val="0"/>
</p:tagLst>
</file>

<file path=ppt/tags/tag438.xml><?xml version="1.0" encoding="utf-8"?>
<p:tagLst xmlns:p="http://schemas.openxmlformats.org/presentationml/2006/main">
  <p:tag name="KSO_WM_UNIT_VALUE" val="719*203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2684_1*d*2"/>
  <p:tag name="KSO_WM_TEMPLATE_CATEGORY" val="diagram"/>
  <p:tag name="KSO_WM_TEMPLATE_INDEX" val="20212684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b815f232c3ab483b96e21bc3fdcafb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eb6af9afd6014f5084b3b7d64d1096bd"/>
  <p:tag name="KSO_WM_UNIT_SUPPORT_UNIT_TYPE" val="[&quot;d&quot;,&quot;α&quot;,&quot;β&quot;,&quot;θ&quot;]"/>
  <p:tag name="KSO_WM_TEMPLATE_ASSEMBLE_XID" val="60656f594054ed1e2fb8087a"/>
  <p:tag name="KSO_WM_TEMPLATE_ASSEMBLE_GROUPID" val="60656f594054ed1e2fb8087a"/>
</p:tagLst>
</file>

<file path=ppt/tags/tag439.xml><?xml version="1.0" encoding="utf-8"?>
<p:tagLst xmlns:p="http://schemas.openxmlformats.org/presentationml/2006/main">
  <p:tag name="KSO_WM_SLIDE_ID" val="diagram2021268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3.954*72.7"/>
  <p:tag name="KSO_WM_SLIDE_POSITION" val="47.9965*179.301"/>
  <p:tag name="KSO_WM_TAG_VERSION" val="1.0"/>
  <p:tag name="KSO_WM_BEAUTIFY_FLAG" val="#wm#"/>
  <p:tag name="KSO_WM_TEMPLATE_CATEGORY" val="diagram"/>
  <p:tag name="KSO_WM_TEMPLATE_INDEX" val="20212684"/>
  <p:tag name="KSO_WM_SLIDE_LAYOUT" val="a_d_h"/>
  <p:tag name="KSO_WM_SLIDE_LAYOUT_CNT" val="1_2_1"/>
  <p:tag name="KSO_WM_SPECIAL_SOURCE" val="bdnull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TEMPLATE_THUMBS_INDEX" val="1、6、10、14、20、26、27、28、29、31"/>
  <p:tag name="KSO_WM_SLIDE_COLORSCHEME_VERSION" val="3.2"/>
  <p:tag name="KSO_WM_SLIDE_CONSTRAINT" val="%7b%22slideConstraint%22%3a%7b%22seriesAreas%22%3a%5b%5d%2c%22singleAreas%22%3a%5b%7b%22shapes%22%3a%5b7%5d%2c%22serialConstraintIndex%22%3a-1%2c%22areatextmark%22%3a0%2c%22pictureprocessmark%22%3a0%7d%5d%7d%7d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41:54&quot;,&quot;maxSize&quot;:{&quot;size1&quot;:24.299664755197483},&quot;minSize&quot;:{&quot;size1&quot;:24.299664755197483},&quot;normalSize&quot;:{&quot;size1&quot;:24.299664755197483},&quot;subLayout&quot;:[{&quot;id&quot;:&quot;2021-04-01T15:41:54&quot;,&quot;margin&quot;:{&quot;bottom&quot;:0.81999999284744263,&quot;left&quot;:2.5399999618530273,&quot;right&quot;:3.3870000839233398,&quot;top&quot;:1.6929999589920044},&quot;type&quot;:0},{&quot;id&quot;:&quot;2021-04-01T15:41:54&quot;,&quot;maxSize&quot;:{&quot;size1&quot;:50.799557142248531},&quot;minSize&quot;:{&quot;size1&quot;:26.399557142248533},&quot;normalSize&quot;:{&quot;size1&quot;:49.741877772612177},&quot;subLayout&quot;:[{&quot;id&quot;:&quot;2021-04-01T15:41:54&quot;,&quot;margin&quot;:{&quot;bottom&quot;:1.2430000305175781,&quot;left&quot;:1.6929999589920044,&quot;right&quot;:1.6929999589920044,&quot;top&quot;:0.026000002399086952},&quot;maxSize&quot;:{&quot;size1&quot;:43.987615472548669},&quot;minSize&quot;:{&quot;size1&quot;:28.087615472548663},&quot;normalSize&quot;:{&quot;size1&quot;:28.087657307841123},&quot;subLayout&quot;:[{&quot;id&quot;:&quot;2021-04-01T15:41:54&quot;,&quot;margin&quot;:{&quot;bottom&quot;:0.046929735690355301,&quot;left&quot;:1.6929999589920044,&quot;right&quot;:1.6929999589920044,&quot;top&quot;:0.026000002399086952},&quot;type&quot;:0},{&quot;id&quot;:&quot;2021-04-01T15:41:54&quot;,&quot;margin&quot;:{&quot;bottom&quot;:1.2430000305175781,&quot;left&quot;:1.6929999589920044,&quot;right&quot;:1.6929999589920044,&quot;top&quot;:0.14886203408241272},&quot;type&quot;:0}],&quot;type&quot;:0},{&quot;direction&quot;:1,&quot;id&quot;:&quot;2021-04-01T15:41:54&quot;,&quot;maxSize&quot;:{&quot;size1&quot;:66.200000000000003},&quot;minSize&quot;:{&quot;size1&quot;:33.799999999999997},&quot;normalSize&quot;:{&quot;size1&quot;:66.200000000000003},&quot;subLayout&quot;:[{&quot;id&quot;:&quot;2021-04-01T15:41:54&quot;,&quot;margin&quot;:{&quot;bottom&quot;:1.6929999589920044,&quot;left&quot;:1.6929999589920044,&quot;right&quot;:0.42300000786781311,&quot;top&quot;:0.026000002399086952},&quot;type&quot;:0},{&quot;id&quot;:&quot;2021-04-01T15:41:54&quot;,&quot;margin&quot;:{&quot;bottom&quot;:1.6929999589920044,&quot;left&quot;:0.42300000786781311,&quot;right&quot;:1.6929999589920044,&quot;top&quot;:0.026000002399086952},&quot;type&quot;:0}],&quot;type&quot;:0}],&quot;type&quot;:0}],&quot;type&quot;:0}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3b20abe0fb754eea9798a98df6aeb5fa&quot;,&quot;fill_align&quot;:&quot;lb&quot;,&quot;text_align&quot;:&quot;lb&quot;,&quot;text_direction&quot;:&quot;horizontal&quot;,&quot;chip_types&quot;:[&quot;header&quot;]},{&quot;fill_id&quot;:&quot;522e3d61ab904b09803ebac8b95b7233&quot;,&quot;fill_align&quot;:&quot;lt&quot;,&quot;text_align&quot;:&quot;lt&quot;,&quot;text_direction&quot;:&quot;horizontal&quot;,&quot;chip_types&quot;:[&quot;text&quot;]},{&quot;fill_id&quot;:&quot;06f9c62be9ad4c6aa76f55aa2cb6bdfe&quot;,&quot;fill_align&quot;:&quot;lt&quot;,&quot;text_align&quot;:&quot;lt&quot;,&quot;text_direction&quot;:&quot;horizontal&quot;,&quot;chip_types&quot;:[&quot;picture&quot;],&quot;support_features&quot;:[&quot;collage&quot;]},{&quot;fill_id&quot;:&quot;d2c5abe041bd40478ad231c5870775f7&quot;,&quot;fill_align&quot;:&quot;lt&quot;,&quot;text_align&quot;:&quot;lt&quot;,&quot;text_direction&quot;:&quot;horizontal&quot;,&quot;chip_types&quot;:[&quot;text&quot;]}],[{&quot;fill_id&quot;:&quot;3b20abe0fb754eea9798a98df6aeb5fa&quot;,&quot;fill_align&quot;:&quot;lb&quot;,&quot;text_align&quot;:&quot;lb&quot;,&quot;text_direction&quot;:&quot;horizontal&quot;,&quot;chip_types&quot;:[&quot;header&quot;]},{&quot;fill_id&quot;:&quot;522e3d61ab904b09803ebac8b95b7233&quot;,&quot;fill_align&quot;:&quot;lt&quot;,&quot;text_align&quot;:&quot;lt&quot;,&quot;text_direction&quot;:&quot;horizontal&quot;,&quot;chip_types&quot;:[&quot;text&quot;]},{&quot;fill_id&quot;:&quot;06f9c62be9ad4c6aa76f55aa2cb6bdfe&quot;,&quot;fill_align&quot;:&quot;lt&quot;,&quot;text_align&quot;:&quot;lt&quot;,&quot;text_direction&quot;:&quot;horizontal&quot;,&quot;chip_types&quot;:[&quot;pictext&quot;,&quot;text&quot;,&quot;picture&quot;,&quot;chart&quot;,&quot;table&quot;,&quot;video&quot;],&quot;support_features&quot;:[&quot;collage&quot;]},{&quot;fill_id&quot;:&quot;d2c5abe041bd40478ad231c5870775f7&quot;,&quot;fill_align&quot;:&quot;lt&quot;,&quot;text_align&quot;:&quot;lt&quot;,&quot;text_direction&quot;:&quot;horizontal&quot;,&quot;chip_types&quot;:[&quot;pictext&quot;,&quot;text&quot;,&quot;picture&quot;,&quot;chart&quot;,&quot;table&quot;,&quot;video&quot;],&quot;support_features&quot;:[&quot;collage&quot;]}]]"/>
  <p:tag name="KSO_WM_CHIP_XID" val="5ef3209bc6295c63c1a2e08a"/>
  <p:tag name="KSO_WM_SLIDE_CAN_ADD_NAVIGATION" val="1"/>
  <p:tag name="KSO_WM_CHIP_GROUPID" val="5ef3209bc6295c63c1a2e089"/>
  <p:tag name="KSO_WM_SLIDE_BK_DARK_LIGHT" val="2"/>
  <p:tag name="KSO_WM_SLIDE_BACKGROUND_TYPE" val="general"/>
  <p:tag name="KSO_WM_SLIDE_SUPPORT_FEATURE_TYPE" val="0"/>
  <p:tag name="KSO_WM_TEMPLATE_ASSEMBLE_XID" val="60656f594054ed1e2fb8087a"/>
  <p:tag name="KSO_WM_TEMPLATE_ASSEMBLE_GROUPID" val="60656f594054ed1e2fb8087a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21_1*i*1"/>
  <p:tag name="KSO_WM_TEMPLATE_CATEGORY" val="diagram"/>
  <p:tag name="KSO_WM_TEMPLATE_INDEX" val="20211021"/>
  <p:tag name="KSO_WM_UNIT_LAYERLEVEL" val="1"/>
  <p:tag name="KSO_WM_TAG_VERSION" val="1.0"/>
  <p:tag name="KSO_WM_UNIT_ADJUSTLAYOUT_ID" val="8"/>
  <p:tag name="KSO_WM_UNIT_COLOR_SCHEME_SHAPE_ID" val="8"/>
  <p:tag name="KSO_WM_UNIT_COLOR_SCHEME_PARENT_PAGE" val="0_1"/>
  <p:tag name="KSO_WM_UNIT_FOIL_COLOR" val="1"/>
  <p:tag name="KSO_WM_UNIT_BLOCK" val="0"/>
  <p:tag name="KSO_WM_UNIT_SM_LIMIT_TYPE" val="2"/>
  <p:tag name="KSO_WM_UNIT_DEC_AREA_ID" val="3d7b28bc36e241f4870e024b2683ac6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d159266030a4f7585b4923e34860716&quot;,&quot;X&quot;:{&quot;Pos&quot;:1},&quot;Y&quot;:{&quot;Pos&quot;:1}},&quot;whChangeMode&quot;:0}"/>
  <p:tag name="KSO_WM_CHIP_GROUPID" val="5ef31f54c6295c63c1a2e06e"/>
  <p:tag name="KSO_WM_CHIP_XID" val="5ef31f54c6295c63c1a2e06f"/>
  <p:tag name="KSO_WM_UNIT_FILL_FORE_SCHEMECOLOR_INDEX_BRIGHTNESS" val="0"/>
  <p:tag name="KSO_WM_UNIT_FILL_FORE_SCHEMECOLOR_INDEX" val="13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360"/>
  <p:tag name="KSO_WM_TEMPLATE_ASSEMBLE_XID" val="60656ea34054ed1e2fb7fcd2"/>
  <p:tag name="KSO_WM_TEMPLATE_ASSEMBLE_GROUPID" val="60656ea34054ed1e2fb7fcd2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1021_1*i*4"/>
  <p:tag name="KSO_WM_TEMPLATE_CATEGORY" val="diagram"/>
  <p:tag name="KSO_WM_TEMPLATE_INDEX" val="20211021"/>
  <p:tag name="KSO_WM_UNIT_LAYERLEVEL" val="1"/>
  <p:tag name="KSO_WM_TAG_VERSION" val="1.0"/>
  <p:tag name="KSO_WM_BEAUTIFY_FLAG" val="#wm#"/>
  <p:tag name="KSO_WM_UNIT_ADJUSTLAYOUT_ID" val="12"/>
  <p:tag name="KSO_WM_UNIT_COLOR_SCHEME_SHAPE_ID" val="12"/>
  <p:tag name="KSO_WM_UNIT_COLOR_SCHEME_PARENT_PAGE" val="0_1"/>
  <p:tag name="KSO_WM_UNIT_DECOLORIZATION" val="1"/>
  <p:tag name="KSO_WM_UNIT_BLOCK" val="0"/>
  <p:tag name="KSO_WM_UNIT_SM_LIMIT_TYPE" val="2"/>
  <p:tag name="KSO_WM_UNIT_DEC_AREA_ID" val="cfd68c60e5ec4129b3760c8b4246e74f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1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60656ea34054ed1e2fb7fcd2"/>
  <p:tag name="KSO_WM_TEMPLATE_ASSEMBLE_GROUPID" val="60656ea34054ed1e2fb7fcd2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21_1*i*5"/>
  <p:tag name="KSO_WM_TEMPLATE_CATEGORY" val="diagram"/>
  <p:tag name="KSO_WM_TEMPLATE_INDEX" val="20211021"/>
  <p:tag name="KSO_WM_UNIT_LAYERLEVEL" val="1"/>
  <p:tag name="KSO_WM_TAG_VERSION" val="1.0"/>
  <p:tag name="KSO_WM_UNIT_ADJUSTLAYOUT_ID" val="11"/>
  <p:tag name="KSO_WM_UNIT_COLOR_SCHEME_SHAPE_ID" val="11"/>
  <p:tag name="KSO_WM_UNIT_COLOR_SCHEME_PARENT_PAGE" val="0_1"/>
  <p:tag name="KSO_WM_UNIT_DECOLORIZATION" val="1"/>
  <p:tag name="KSO_WM_UNIT_BLOCK" val="0"/>
  <p:tag name="KSO_WM_UNIT_SM_LIMIT_TYPE" val="3"/>
  <p:tag name="KSO_WM_UNIT_DEC_AREA_ID" val="22927046e99447bebb487d2cb5fb318f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9693626ca819483c87468ae2caa0eb19&quot;,&quot;X&quot;:{&quot;Pos&quot;:1},&quot;Y&quot;:{&quot;Pos&quot;:2}},&quot;whChangeMode&quot;:0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60656ea34054ed1e2fb7fcd2"/>
  <p:tag name="KSO_WM_TEMPLATE_ASSEMBLE_GROUPID" val="60656ea34054ed1e2fb7fcd2"/>
</p:tagLst>
</file>

<file path=ppt/tags/tag4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ID" val="diagram20211021_1*a*1"/>
  <p:tag name="KSO_WM_TEMPLATE_CATEGORY" val="diagram"/>
  <p:tag name="KSO_WM_TEMPLATE_INDEX" val="2021102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693626ca819483c87468ae2caa0eb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f5f7c2ad83124ac292b31f278ca0b38c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a34054ed1e2fb7fcd2"/>
  <p:tag name="KSO_WM_TEMPLATE_ASSEMBLE_GROUPID" val="60656ea34054ed1e2fb7fcd2"/>
</p:tagLst>
</file>

<file path=ppt/tags/tag44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1021_1*h_a*1_1"/>
  <p:tag name="KSO_WM_TEMPLATE_CATEGORY" val="diagram"/>
  <p:tag name="KSO_WM_TEMPLATE_INDEX" val="20211021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45f2cf50deff4703b9e3f05d444a3c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44291a1d242643e4821f14c2c993d8ce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a34054ed1e2fb7fcd2"/>
  <p:tag name="KSO_WM_TEMPLATE_ASSEMBLE_GROUPID" val="60656ea34054ed1e2fb7fcd2"/>
</p:tagLst>
</file>

<file path=ppt/tags/tag445.xml><?xml version="1.0" encoding="utf-8"?>
<p:tagLst xmlns:p="http://schemas.openxmlformats.org/presentationml/2006/main">
  <p:tag name="KSO_WM_UNIT_TEX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021_1*h_f*1_1"/>
  <p:tag name="KSO_WM_TEMPLATE_CATEGORY" val="diagram"/>
  <p:tag name="KSO_WM_TEMPLATE_INDEX" val="20211021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40"/>
  <p:tag name="KSO_WM_UNIT_SHOW_EDIT_AREA_INDICATION" val="1"/>
  <p:tag name="KSO_WM_CHIP_GROUPID" val="5e6b05b36848fb12bee65ad8"/>
  <p:tag name="KSO_WM_CHIP_XID" val="5e6b05b36848fb12bee65ada"/>
  <p:tag name="KSO_WM_UNIT_DEC_AREA_ID" val="d2f715fb0683445ea415dce0251d169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44291a1d242643e4821f14c2c993d8c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a34054ed1e2fb7fcd2"/>
  <p:tag name="KSO_WM_TEMPLATE_ASSEMBLE_GROUPID" val="60656ea34054ed1e2fb7fcd2"/>
</p:tagLst>
</file>

<file path=ppt/tags/tag446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ID" val="diagram20211021_1*d*1"/>
  <p:tag name="KSO_WM_TEMPLATE_CATEGORY" val="diagram"/>
  <p:tag name="KSO_WM_TEMPLATE_INDEX" val="2021102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fd159266030a4f7585b4923e348607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6ddcec9e46f4f838632a851e60aa4be"/>
  <p:tag name="KSO_WM_TEMPLATE_ASSEMBLE_XID" val="60656ea34054ed1e2fb7fcd2"/>
  <p:tag name="KSO_WM_TEMPLATE_ASSEMBLE_GROUPID" val="60656ea34054ed1e2fb7fcd2"/>
</p:tagLst>
</file>

<file path=ppt/tags/tag447.xml><?xml version="1.0" encoding="utf-8"?>
<p:tagLst xmlns:p="http://schemas.openxmlformats.org/presentationml/2006/main">
  <p:tag name="KSO_WM_SLIDE_ID" val="diagram2021102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72.7"/>
  <p:tag name="KSO_WM_SLIDE_POSITION" val="48*299.302"/>
  <p:tag name="KSO_WM_TAG_VERSION" val="1.0"/>
  <p:tag name="KSO_WM_BEAUTIFY_FLAG" val="#wm#"/>
  <p:tag name="KSO_WM_TEMPLATE_CATEGORY" val="diagram"/>
  <p:tag name="KSO_WM_TEMPLATE_INDEX" val="20211021"/>
  <p:tag name="KSO_WM_SLIDE_LAYOUT" val="a_d_h"/>
  <p:tag name="KSO_WM_SLIDE_LAYOUT_CNT" val="1_1_1"/>
  <p:tag name="KSO_WM_SPECIAL_SOURCE" val="bdnull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10:14&quot;,&quot;maxSize&quot;:{&quot;size1&quot;:52.399634822209677},&quot;minSize&quot;:{&quot;size1&quot;:52.399634822209677},&quot;normalSize&quot;:{&quot;size1&quot;:52.399634822209677},&quot;subLayout&quot;:[{&quot;id&quot;:&quot;2021-04-01T15:10:14&quot;,&quot;maxSize&quot;:{&quot;size1&quot;:51.1547822351326},&quot;minSize&quot;:{&quot;size1&quot;:33.354782235132596},&quot;normalSize&quot;:{&quot;size1&quot;:47.832374827725204},&quot;subLayout&quot;:[{&quot;id&quot;:&quot;2021-04-01T15:10:14&quot;,&quot;margin&quot;:{&quot;bottom&quot;:0.81999999284744263,&quot;left&quot;:1.6929999589920044,&quot;right&quot;:1.6670000553131104,&quot;top&quot;:4.2329998016357422},&quot;type&quot;:0},{&quot;id&quot;:&quot;2021-04-01T15:10:14&quot;,&quot;margin&quot;:{&quot;bottom&quot;:4.2329998016357422,&quot;left&quot;:1.6929999589920044,&quot;right&quot;:1.6670000553131104,&quot;top&quot;:0.026000002399086952},&quot;maxSize&quot;:{&quot;size1&quot;:22.602910355741471},&quot;minSize&quot;:{&quot;size1&quot;:6.7029103557414658},&quot;normalSize&quot;:{&quot;size1&quot;:20.652703877869087},&quot;subLayout&quot;:[{&quot;id&quot;:&quot;2021-04-01T15:10:14&quot;,&quot;margin&quot;:{&quot;bottom&quot;:0.046929735690355301,&quot;left&quot;:1.6929999589920044,&quot;right&quot;:1.6670000553131104,&quot;top&quot;:0.026000002399086952},&quot;type&quot;:0},{&quot;id&quot;:&quot;2021-04-01T15:10:14&quot;,&quot;margin&quot;:{&quot;bottom&quot;:4.2329998016357422,&quot;left&quot;:1.6929999589920044,&quot;right&quot;:1.6670000553131104,&quot;top&quot;:0.14886149764060974},&quot;type&quot;:0}],&quot;type&quot;:0}],&quot;type&quot;:0},{&quot;id&quot;:&quot;2021-04-01T15:10:14&quot;,&quot;margin&quot;:{&quot;bottom&quot;:1.6929999589920044,&quot;left&quot;:0.026000002399086952,&quot;right&quot;:1.6929999589920044,&quot;top&quot;:2.5399999618530273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cf9b73648b7a412b8baf769e5847bf39&quot;,&quot;fill_align&quot;:&quot;lb&quot;,&quot;chip_types&quot;:[&quot;header&quot;]},{&quot;text_align&quot;:&quot;lt&quot;,&quot;text_direction&quot;:&quot;horizontal&quot;,&quot;support_big_font&quot;:true,&quot;fill_id&quot;:&quot;7b8baaa7df5c421e9b45f5d9d332ba83&quot;,&quot;fill_align&quot;:&quot;lt&quot;,&quot;chip_types&quot;:[&quot;text&quot;]},{&quot;text_align&quot;:&quot;cm&quot;,&quot;text_direction&quot;:&quot;horizontal&quot;,&quot;support_big_font&quot;:false,&quot;fill_id&quot;:&quot;ef8157b86c6f4523a5bfddf5d30ae854&quot;,&quot;fill_align&quot;:&quot;cm&quot;,&quot;chip_types&quot;:[&quot;picture&quot;]}]]"/>
  <p:tag name="KSO_WM_CHIP_XID" val="5ef31f54c6295c63c1a2e06f"/>
  <p:tag name="KSO_WM_CHIP_DECFILLPROP" val="[]"/>
  <p:tag name="KSO_WM_SLIDE_CAN_ADD_NAVIGATION" val="1"/>
  <p:tag name="KSO_WM_CHIP_GROUPID" val="5ef31f54c6295c63c1a2e06e"/>
  <p:tag name="KSO_WM_SLIDE_BK_DARK_LIGHT" val="2"/>
  <p:tag name="KSO_WM_SLIDE_BACKGROUND_TYPE" val="general"/>
  <p:tag name="KSO_WM_SLIDE_SUPPORT_FEATURE_TYPE" val="0"/>
  <p:tag name="KSO_WM_TEMPLATE_ASSEMBLE_XID" val="60656ea34054ed1e2fb7fcd2"/>
  <p:tag name="KSO_WM_TEMPLATE_ASSEMBLE_GROUPID" val="60656ea34054ed1e2fb7fcd2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58_1*i*2"/>
  <p:tag name="KSO_WM_TEMPLATE_CATEGORY" val="diagram"/>
  <p:tag name="KSO_WM_TEMPLATE_INDEX" val="20212858"/>
  <p:tag name="KSO_WM_UNIT_LAYERLEVEL" val="1"/>
  <p:tag name="KSO_WM_TAG_VERSION" val="1.0"/>
  <p:tag name="KSO_WM_UNIT_BLOCK" val="0"/>
  <p:tag name="KSO_WM_UNIT_SM_LIMIT_TYPE" val="2"/>
  <p:tag name="KSO_WM_UNIT_DEC_AREA_ID" val="9147eb99afc044f7af2648005f4ff6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5ee1ca4d6848d78f644aeb"/>
  <p:tag name="KSO_WM_CHIP_XID" val="5f5f3b968e478fb0c58a9456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0656eac4054ed1e2fb7fd96"/>
  <p:tag name="KSO_WM_TEMPLATE_ASSEMBLE_GROUPID" val="60656eac4054ed1e2fb7fd96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58_1*i*3"/>
  <p:tag name="KSO_WM_TEMPLATE_CATEGORY" val="diagram"/>
  <p:tag name="KSO_WM_TEMPLATE_INDEX" val="20212858"/>
  <p:tag name="KSO_WM_UNIT_LAYERLEVEL" val="1"/>
  <p:tag name="KSO_WM_TAG_VERSION" val="1.0"/>
  <p:tag name="KSO_WM_UNIT_BLOCK" val="0"/>
  <p:tag name="KSO_WM_UNIT_SM_LIMIT_TYPE" val="2"/>
  <p:tag name="KSO_WM_UNIT_DEC_AREA_ID" val="73396cf5e9d04042a26cb7584d08820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5ee1ca4d6848d78f644aeb"/>
  <p:tag name="KSO_WM_CHIP_XID" val="5f5f3b968e478fb0c58a9456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0656eac4054ed1e2fb7fd96"/>
  <p:tag name="KSO_WM_TEMPLATE_ASSEMBLE_GROUPID" val="60656eac4054ed1e2fb7fd96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58_1*i*4"/>
  <p:tag name="KSO_WM_TEMPLATE_CATEGORY" val="diagram"/>
  <p:tag name="KSO_WM_TEMPLATE_INDEX" val="20212858"/>
  <p:tag name="KSO_WM_UNIT_LAYERLEVEL" val="1"/>
  <p:tag name="KSO_WM_TAG_VERSION" val="1.0"/>
  <p:tag name="KSO_WM_UNIT_BLOCK" val="0"/>
  <p:tag name="KSO_WM_UNIT_SM_LIMIT_TYPE" val="2"/>
  <p:tag name="KSO_WM_UNIT_DEC_AREA_ID" val="7196135bcbac4253a665a00abefe14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5ee1ca4d6848d78f644aeb"/>
  <p:tag name="KSO_WM_CHIP_XID" val="5f5f3b968e478fb0c58a9456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9"/>
  <p:tag name="KSO_WM_TEMPLATE_ASSEMBLE_XID" val="60656eac4054ed1e2fb7fd96"/>
  <p:tag name="KSO_WM_TEMPLATE_ASSEMBLE_GROUPID" val="60656eac4054ed1e2fb7fd96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58_1*i*5"/>
  <p:tag name="KSO_WM_TEMPLATE_CATEGORY" val="diagram"/>
  <p:tag name="KSO_WM_TEMPLATE_INDEX" val="20212858"/>
  <p:tag name="KSO_WM_UNIT_LAYERLEVEL" val="1"/>
  <p:tag name="KSO_WM_TAG_VERSION" val="1.0"/>
  <p:tag name="KSO_WM_UNIT_BLOCK" val="0"/>
  <p:tag name="KSO_WM_UNIT_SM_LIMIT_TYPE" val="2"/>
  <p:tag name="KSO_WM_UNIT_DEC_AREA_ID" val="9f6239f1c2a448929e07055046d7044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5ee1ca4d6848d78f644aeb"/>
  <p:tag name="KSO_WM_CHIP_XID" val="5f5f3b968e478fb0c58a9456"/>
  <p:tag name="KSO_WM_TEMPLATE_ASSEMBLE_XID" val="60656eac4054ed1e2fb7fd96"/>
  <p:tag name="KSO_WM_TEMPLATE_ASSEMBLE_GROUPID" val="60656eac4054ed1e2fb7fd96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858_1*i*6"/>
  <p:tag name="KSO_WM_TEMPLATE_CATEGORY" val="diagram"/>
  <p:tag name="KSO_WM_TEMPLATE_INDEX" val="2021285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24266ae78fba4d2688e71033631fe25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68e478fb0c58a945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ac4054ed1e2fb7fd96"/>
  <p:tag name="KSO_WM_TEMPLATE_ASSEMBLE_GROUPID" val="60656eac4054ed1e2fb7fd96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2858_1*i*7"/>
  <p:tag name="KSO_WM_TEMPLATE_CATEGORY" val="diagram"/>
  <p:tag name="KSO_WM_TEMPLATE_INDEX" val="2021285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843e2d12833433fb2cbceee6ec4ba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68e478fb0c58a9456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ac4054ed1e2fb7fd96"/>
  <p:tag name="KSO_WM_TEMPLATE_ASSEMBLE_GROUPID" val="60656eac4054ed1e2fb7fd96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858_1*i*8"/>
  <p:tag name="KSO_WM_TEMPLATE_CATEGORY" val="diagram"/>
  <p:tag name="KSO_WM_TEMPLATE_INDEX" val="20212858"/>
  <p:tag name="KSO_WM_UNIT_LAYERLEVEL" val="1"/>
  <p:tag name="KSO_WM_TAG_VERSION" val="1.0"/>
  <p:tag name="KSO_WM_UNIT_BLOCK" val="0"/>
  <p:tag name="KSO_WM_UNIT_SM_LIMIT_TYPE" val="2"/>
  <p:tag name="KSO_WM_UNIT_DEC_AREA_ID" val="16cc829949db46ec922691ed797455c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5ee1ca4d6848d78f644aeb"/>
  <p:tag name="KSO_WM_CHIP_XID" val="5f5f3b968e478fb0c58a9456"/>
  <p:tag name="KSO_WM_TEMPLATE_ASSEMBLE_XID" val="60656eac4054ed1e2fb7fd96"/>
  <p:tag name="KSO_WM_TEMPLATE_ASSEMBLE_GROUPID" val="60656eac4054ed1e2fb7fd96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2858_1*i*9"/>
  <p:tag name="KSO_WM_TEMPLATE_CATEGORY" val="diagram"/>
  <p:tag name="KSO_WM_TEMPLATE_INDEX" val="2021285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5e12d69f226b47249e6ac9c7eaa11a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68e478fb0c58a9456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ac4054ed1e2fb7fd96"/>
  <p:tag name="KSO_WM_TEMPLATE_ASSEMBLE_GROUPID" val="60656eac4054ed1e2fb7fd96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2858_1*i*10"/>
  <p:tag name="KSO_WM_TEMPLATE_CATEGORY" val="diagram"/>
  <p:tag name="KSO_WM_TEMPLATE_INDEX" val="20212858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f66dbedc9f7a4adbb5193b3acfd723c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68e478fb0c58a945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eac4054ed1e2fb7fd96"/>
  <p:tag name="KSO_WM_TEMPLATE_ASSEMBLE_GROUPID" val="60656eac4054ed1e2fb7fd96"/>
</p:tagLst>
</file>

<file path=ppt/tags/tag4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UNIT_ID" val="diagram20212858_1*a*1"/>
  <p:tag name="KSO_WM_TEMPLATE_CATEGORY" val="diagram"/>
  <p:tag name="KSO_WM_TEMPLATE_INDEX" val="20212858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9e3ef1a7fa644d2a1af6c86b63509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44e6d5df103546da92222e1064374304"/>
  <p:tag name="KSO_WM_UNIT_TEXT_FILL_FORE_SCHEMECOLOR_INDEX_BRIGHTNESS" val="0"/>
  <p:tag name="KSO_WM_UNIT_TEXT_FILL_FORE_SCHEMECOLOR_INDEX" val="13"/>
  <p:tag name="KSO_WM_UNIT_TEXT_FILL_TYPE" val="1"/>
  <p:tag name="KSO_WM_TEMPLATE_ASSEMBLE_XID" val="60656eac4054ed1e2fb7fd96"/>
  <p:tag name="KSO_WM_TEMPLATE_ASSEMBLE_GROUPID" val="60656eac4054ed1e2fb7fd96"/>
</p:tagLst>
</file>

<file path=ppt/tags/tag458.xml><?xml version="1.0" encoding="utf-8"?>
<p:tagLst xmlns:p="http://schemas.openxmlformats.org/presentationml/2006/main">
  <p:tag name="KSO_WM_UNIT_VALUE" val="804*846"/>
  <p:tag name="KSO_WM_UNIT_HIGHLIGHT" val="0"/>
  <p:tag name="KSO_WM_UNIT_COMPATIBLE" val="1"/>
  <p:tag name="KSO_WM_UNIT_DIAGRAM_ISNUMVISUAL" val="0"/>
  <p:tag name="KSO_WM_UNIT_DIAGRAM_ISREFERUNIT" val="0"/>
  <p:tag name="KSO_WM_UNIT_ID" val="diagram20212858_1*d*1"/>
  <p:tag name="KSO_WM_TEMPLATE_CATEGORY" val="diagram"/>
  <p:tag name="KSO_WM_TEMPLATE_INDEX" val="20212858"/>
  <p:tag name="KSO_WM_UNIT_LAYERLEVEL" val="1"/>
  <p:tag name="KSO_WM_TAG_VERSION" val="1.0"/>
  <p:tag name="KSO_WM_CHIP_GROUPID" val="5e7310da9a230a26b9e88a19"/>
  <p:tag name="KSO_WM_CHIP_XID" val="5e7310da9a230a26b9e88a1a"/>
  <p:tag name="KSO_WM_UNIT_DEC_AREA_ID" val="7c0a592d42294adc9e09ab74ff00929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c336525e5ce48b18658257e63341603"/>
  <p:tag name="KSO_WM_UNIT_SUPPORT_UNIT_TYPE" val="[&quot;d&quot;,&quot;α&quot;,&quot;β&quot;]"/>
  <p:tag name="KSO_WM_TEMPLATE_ASSEMBLE_XID" val="60656eac4054ed1e2fb7fd96"/>
  <p:tag name="KSO_WM_TEMPLATE_ASSEMBLE_GROUPID" val="60656eac4054ed1e2fb7fd96"/>
</p:tagLst>
</file>

<file path=ppt/tags/tag4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2858_1*h_a*1_1"/>
  <p:tag name="KSO_WM_TEMPLATE_CATEGORY" val="diagram"/>
  <p:tag name="KSO_WM_TEMPLATE_INDEX" val="20212858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49a4e1041f534c18bb91aea4df53f18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ca287bc93b440c6be224367d63fe882"/>
  <p:tag name="KSO_WM_UNIT_TEXT_FILL_FORE_SCHEMECOLOR_INDEX_BRIGHTNESS" val="0"/>
  <p:tag name="KSO_WM_UNIT_TEXT_FILL_FORE_SCHEMECOLOR_INDEX" val="13"/>
  <p:tag name="KSO_WM_UNIT_TEXT_FILL_TYPE" val="1"/>
  <p:tag name="KSO_WM_TEMPLATE_ASSEMBLE_XID" val="60656eac4054ed1e2fb7fd96"/>
  <p:tag name="KSO_WM_TEMPLATE_ASSEMBLE_GROUPID" val="60656eac4054ed1e2fb7fd96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TEX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858_1*h_f*1_1"/>
  <p:tag name="KSO_WM_TEMPLATE_CATEGORY" val="diagram"/>
  <p:tag name="KSO_WM_TEMPLATE_INDEX" val="20212858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40"/>
  <p:tag name="KSO_WM_UNIT_SHOW_EDIT_AREA_INDICATION" val="1"/>
  <p:tag name="KSO_WM_CHIP_GROUPID" val="5e6b05b36848fb12bee65ad8"/>
  <p:tag name="KSO_WM_CHIP_XID" val="5e6b05b36848fb12bee65ada"/>
  <p:tag name="KSO_WM_UNIT_DEC_AREA_ID" val="03299eb5918d44f792ed495e490b952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ca287bc93b440c6be224367d63fe882"/>
  <p:tag name="KSO_WM_UNIT_TEXT_FILL_FORE_SCHEMECOLOR_INDEX_BRIGHTNESS" val="0.25"/>
  <p:tag name="KSO_WM_UNIT_TEXT_FILL_FORE_SCHEMECOLOR_INDEX" val="13"/>
  <p:tag name="KSO_WM_UNIT_TEXT_FILL_TYPE" val="1"/>
  <p:tag name="KSO_WM_TEMPLATE_ASSEMBLE_XID" val="60656eac4054ed1e2fb7fd96"/>
  <p:tag name="KSO_WM_TEMPLATE_ASSEMBLE_GROUPID" val="60656eac4054ed1e2fb7fd96"/>
</p:tagLst>
</file>

<file path=ppt/tags/tag461.xml><?xml version="1.0" encoding="utf-8"?>
<p:tagLst xmlns:p="http://schemas.openxmlformats.org/presentationml/2006/main">
  <p:tag name="KSO_WM_SLIDE_ID" val="diagram2021285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52*72.7"/>
  <p:tag name="KSO_WM_SLIDE_POSITION" val="492.004*299.302"/>
  <p:tag name="KSO_WM_TAG_VERSION" val="1.0"/>
  <p:tag name="KSO_WM_BEAUTIFY_FLAG" val="#wm#"/>
  <p:tag name="KSO_WM_TEMPLATE_CATEGORY" val="diagram"/>
  <p:tag name="KSO_WM_TEMPLATE_INDEX" val="20212858"/>
  <p:tag name="KSO_WM_SLIDE_LAYOUT" val="a_d_h"/>
  <p:tag name="KSO_WM_SLIDE_LAYOUT_CNT" val="1_1_1"/>
  <p:tag name="KSO_WM_SPECIAL_SOURCE" val="bdnull"/>
  <p:tag name="KSO_WM_TEMPLATE_THUMBS_INDEX" val="1、4、7、12、13、14、15、16、17、18、20、24、25、28、33、36、40、43、44"/>
  <p:tag name="KSO_WM_SLIDE_LAYOUT_INFO" val="{&quot;id&quot;:&quot;2021-04-01T15:12:13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2:13&quot;,&quot;margin&quot;:{&quot;bottom&quot;:0.44999998807907104,&quot;left&quot;:0.84700000286102295,&quot;right&quot;:0.84600001573562622,&quot;top&quot;:0.42300000786781311},&quot;type&quot;:0},{&quot;direction&quot;:1,&quot;id&quot;:&quot;2021-04-01T15:12:13&quot;,&quot;maxSize&quot;:{&quot;size1&quot;:44.899618616687562},&quot;minSize&quot;:{&quot;size1&quot;:44.899618616687562},&quot;normalSize&quot;:{&quot;size1&quot;:44.899618616687562},&quot;subLayout&quot;:[{&quot;id&quot;:&quot;2021-04-01T15:12:13&quot;,&quot;margin&quot;:{&quot;bottom&quot;:3.3870000839233398,&quot;left&quot;:2.9630000591278076,&quot;right&quot;:2.9630000591278076,&quot;top&quot;:3.3870000839233398},&quot;type&quot;:0},{&quot;id&quot;:&quot;2021-04-01T15:12:13&quot;,&quot;margin&quot;:{&quot;bottom&quot;:5.0799999237060547,&quot;left&quot;:2.1170001029968262,&quot;right&quot;:2.1170001029968262,&quot;top&quot;:5.5029997825622559},&quot;maxSize&quot;:{&quot;size1&quot;:63.466331925879096},&quot;minSize&quot;:{&quot;size1&quot;:47.566331925879091},&quot;normalSize&quot;:{&quot;size1&quot;:54.245629720783825},&quot;subLayout&quot;:[{&quot;id&quot;:&quot;2021-04-01T15:12:13&quot;,&quot;margin&quot;:{&quot;bottom&quot;:0.046929523348808289,&quot;left&quot;:2.1170001029968262,&quot;right&quot;:2.1170001029968262,&quot;top&quot;:5.5029997825622559},&quot;type&quot;:0},{&quot;id&quot;:&quot;2021-04-01T15:12:13&quot;,&quot;margin&quot;:{&quot;bottom&quot;:5.0799999237060547,&quot;left&quot;:2.1170001029968262,&quot;right&quot;:2.1170001029968262,&quot;top&quot;:0.14886172115802765},&quot;type&quot;:0}],&quot;type&quot;:0}],&quot;type&quot;:0}],&quot;type&quot;:0}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4d9e2e0793bc4ca0b72121d8c913aa35&quot;,&quot;fill_align&quot;:&quot;cm&quot;,&quot;text_align&quot;:&quot;cm&quot;,&quot;text_direction&quot;:&quot;horizontal&quot;,&quot;chip_types&quot;:[&quot;pictext&quot;,&quot;picture&quot;,&quot;chart&quot;,&quot;table&quot;]},{&quot;fill_id&quot;:&quot;bbdf01f1b92e49d78e86056d2f3bc513&quot;,&quot;fill_align&quot;:&quot;cm&quot;,&quot;text_align&quot;:&quot;lm&quot;,&quot;text_direction&quot;:&quot;horizontal&quot;,&quot;chip_types&quot;:[&quot;text&quot;]}]]"/>
  <p:tag name="KSO_WM_CHIP_XID" val="5f5f3b968e478fb0c58a9456"/>
  <p:tag name="FIXED_XID_TMP" val="5f5ee1ca4d6848d78f644aeb"/>
  <p:tag name="KSO_WM_SLIDE_CAN_ADD_NAVIGATION" val="1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60656eac4054ed1e2fb7fd96"/>
  <p:tag name="KSO_WM_TEMPLATE_ASSEMBLE_GROUPID" val="60656eac4054ed1e2fb7fd96"/>
</p:tagLst>
</file>

<file path=ppt/tags/tag462.xml><?xml version="1.0" encoding="utf-8"?>
<p:tagLst xmlns:p="http://schemas.openxmlformats.org/presentationml/2006/main">
  <p:tag name="KSO_WM_UNIT_BLOCK" val="0"/>
  <p:tag name="KSO_WM_UNIT_DEC_AREA_ID" val="aba065a4e844400393170a148dc080d5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348"/>
  <p:tag name="KSO_WM_UNIT_ID" val="diagram20212348_1**"/>
  <p:tag name="KSO_WM_UNIT_VALUE" val="340"/>
  <p:tag name="KSO_WM_TEMPLATE_ASSEMBLE_XID" val="60656f484054ed1e2fb806e8"/>
  <p:tag name="KSO_WM_TEMPLATE_ASSEMBLE_GROUPID" val="60656f484054ed1e2fb806e8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1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1"/>
  <p:tag name="KSO_WM_UNIT_SM_LIMIT_TYPE" val="2"/>
  <p:tag name="KSO_WM_UNIT_BLOCK" val="0"/>
  <p:tag name="KSO_WM_UNIT_DEC_AREA_ID" val="fb8eefef0509451f803e81bcdee5a760"/>
  <p:tag name="KSO_WM_UNIT_DECORATE_INFO" val="{&quot;ReferentInfo&quot;:{&quot;Id&quot;:&quot;734fc7efd26046b0ae21754a5d48c8df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2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2"/>
  <p:tag name="KSO_WM_UNIT_SM_LIMIT_TYPE" val="2"/>
  <p:tag name="KSO_WM_UNIT_BLOCK" val="0"/>
  <p:tag name="KSO_WM_UNIT_DEC_AREA_ID" val="734fc7efd26046b0ae21754a5d48c8df"/>
  <p:tag name="KSO_WM_UNIT_DECORATE_INFO" val="{&quot;ReferentInfo&quot;:{&quot;Id&quot;:&quot;slide&quot;,&quot;X&quot;:{&quot;Pos&quot;:1},&quot;Y&quot;:{&quot;Pos&quot;:2}},&quot;DecorateInfoX&quot;:{&quot;Pos&quot;:1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84054ed1e2fb806e8"/>
  <p:tag name="KSO_WM_TEMPLATE_ASSEMBLE_GROUPID" val="60656f484054ed1e2fb806e8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3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DEC_AREA_ID" val="fcb294c22e60426ebe62567ee97b8241"/>
  <p:tag name="KSO_WM_UNIT_DECORATE_INFO" val="{&quot;ReferentInfo&quot;:{&quot;Id&quot;:&quot;e4a7a560b66c428ab26165a66847040f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SM_LIMIT_TYPE" val="2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466.xml><?xml version="1.0" encoding="utf-8"?>
<p:tagLst xmlns:p="http://schemas.openxmlformats.org/presentationml/2006/main">
  <p:tag name="KSO_WM_UNIT_BLOCK" val="0"/>
  <p:tag name="KSO_WM_UNIT_DEC_AREA_ID" val="aba065a4e844400393170a148dc080d5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348"/>
  <p:tag name="KSO_WM_UNIT_ID" val="diagram20212348_1**"/>
  <p:tag name="KSO_WM_UNIT_VALUE" val="340"/>
  <p:tag name="KSO_WM_TEMPLATE_ASSEMBLE_XID" val="60656f484054ed1e2fb806e8"/>
  <p:tag name="KSO_WM_TEMPLATE_ASSEMBLE_GROUPID" val="60656f484054ed1e2fb806e8"/>
</p:tagLst>
</file>

<file path=ppt/tags/tag4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ID" val="diagram20212348_1*a*1"/>
  <p:tag name="KSO_WM_TEMPLATE_CATEGORY" val="diagram"/>
  <p:tag name="KSO_WM_TEMPLATE_INDEX" val="20212348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2316a3aecbb42169d9aac22874d3e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ea321acaf6842be9a838cab44a73ac9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46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ID" val="diagram20212348_1*h_a*1_1"/>
  <p:tag name="KSO_WM_TEMPLATE_CATEGORY" val="diagram"/>
  <p:tag name="KSO_WM_TEMPLATE_INDEX" val="20212348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aff8865b16154882940926176f7db3b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469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348_1*h_f*1_1"/>
  <p:tag name="KSO_WM_TEMPLATE_CATEGORY" val="diagram"/>
  <p:tag name="KSO_WM_TEMPLATE_INDEX" val="20212348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28"/>
  <p:tag name="KSO_WM_UNIT_SHOW_EDIT_AREA_INDICATION" val="1"/>
  <p:tag name="KSO_WM_CHIP_GROUPID" val="5e6b05b36848fb12bee65ad8"/>
  <p:tag name="KSO_WM_CHIP_XID" val="5e6b05b36848fb12bee65ada"/>
  <p:tag name="KSO_WM_UNIT_DEC_AREA_ID" val="8ae4c83b81c6458688f241a71d0d4d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VALUE" val="1311*1311"/>
  <p:tag name="KSO_WM_UNIT_HIGHLIGHT" val="0"/>
  <p:tag name="KSO_WM_UNIT_COMPATIBLE" val="1"/>
  <p:tag name="KSO_WM_UNIT_DIAGRAM_ISNUMVISUAL" val="0"/>
  <p:tag name="KSO_WM_UNIT_DIAGRAM_ISREFERUNIT" val="0"/>
  <p:tag name="KSO_WM_UNIT_ID" val="diagram20212348_1*d*1"/>
  <p:tag name="KSO_WM_TEMPLATE_CATEGORY" val="diagram"/>
  <p:tag name="KSO_WM_TEMPLATE_INDEX" val="20212348"/>
  <p:tag name="KSO_WM_UNIT_LAYERLEVEL" val="1"/>
  <p:tag name="KSO_WM_TAG_VERSION" val="1.0"/>
  <p:tag name="KSO_WM_CHIP_GROUPID" val="5e7310da9a230a26b9e88a19"/>
  <p:tag name="KSO_WM_CHIP_XID" val="5e7310da9a230a26b9e88a1a"/>
  <p:tag name="KSO_WM_UNIT_DEC_AREA_ID" val="8c3d2af00e7f467bb471952e76d289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20b223d8880457cac1fb92016b235a3"/>
  <p:tag name="KSO_WM_TEMPLATE_ASSEMBLE_XID" val="60656f484054ed1e2fb806e8"/>
  <p:tag name="KSO_WM_TEMPLATE_ASSEMBLE_GROUPID" val="60656f484054ed1e2fb806e8"/>
</p:tagLst>
</file>

<file path=ppt/tags/tag471.xml><?xml version="1.0" encoding="utf-8"?>
<p:tagLst xmlns:p="http://schemas.openxmlformats.org/presentationml/2006/main">
  <p:tag name="KSO_WM_SLIDE_ID" val="diagram2021234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299.95*60.7"/>
  <p:tag name="KSO_WM_SLIDE_POSITION" val="144.001*287.302"/>
  <p:tag name="KSO_WM_TAG_VERSION" val="1.0"/>
  <p:tag name="KSO_WM_BEAUTIFY_FLAG" val="#wm#"/>
  <p:tag name="KSO_WM_TEMPLATE_CATEGORY" val="diagram"/>
  <p:tag name="KSO_WM_TEMPLATE_INDEX" val="20212348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37&quot;,&quot;maxSize&quot;:{&quot;size1&quot;:46.299999999999997},&quot;minSize&quot;:{&quot;size1&quot;:46.299999999999997},&quot;normalSize&quot;:{&quot;size1&quot;:46.299999999999997},&quot;subLayout&quot;:[{&quot;id&quot;:&quot;2021-04-01T15:37:37&quot;,&quot;maxSize&quot;:{&quot;size1&quot;:51.099686508650755},&quot;minSize&quot;:{&quot;size1&quot;:35.599686508650755},&quot;normalSize&quot;:{&quot;size1&quot;:40.099686508650755},&quot;subLayout&quot;:[{&quot;id&quot;:&quot;2021-04-01T15:37:37&quot;,&quot;margin&quot;:{&quot;bottom&quot;:0.026000002399086952,&quot;left&quot;:5.0799999237060547,&quot;right&quot;:0.026000002399086952,&quot;top&quot;:4.6570000648498535},&quot;type&quot;:0},{&quot;id&quot;:&quot;2021-04-01T15:37:38&quot;,&quot;maxSize&quot;:{&quot;size1&quot;:36.471474368844476},&quot;minSize&quot;:{&quot;size1&quot;:20.571474368844466},&quot;normalSize&quot;:{&quot;size1&quot;:20.571474368844466},&quot;subLayout&quot;:[{&quot;id&quot;:&quot;2021-04-01T15:37:38&quot;,&quot;margin&quot;:{&quot;bottom&quot;:0.046929735690355301,&quot;left&quot;:0,&quot;right&quot;:0,&quot;top&quot;:0},&quot;type&quot;:0},{&quot;id&quot;:&quot;2021-04-01T15:37:38&quot;,&quot;margin&quot;:{&quot;bottom&quot;:0,&quot;left&quot;:-1.0026547107633071e-15,&quot;right&quot;:0,&quot;top&quot;:0.14886149764060974},&quot;type&quot;:0}],&quot;type&quot;:0}],&quot;type&quot;:0},{&quot;id&quot;:&quot;2021-04-01T15:37:37&quot;,&quot;margin&quot;:{&quot;bottom&quot;:2.9630000591278076,&quot;left&quot;:1.2699999809265137,&quot;right&quot;:3.809999942779541,&quot;top&quot;:2.9630000591278076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2678a678f7794c34943ba820aca0cc5a&quot;,&quot;fill_align&quot;:&quot;lb&quot;,&quot;chip_types&quot;:[&quot;header&quot;]},{&quot;text_align&quot;:&quot;lt&quot;,&quot;text_direction&quot;:&quot;horizontal&quot;,&quot;support_big_font&quot;:true,&quot;fill_id&quot;:&quot;16808244ecd54565945302137e5d38b5&quot;,&quot;fill_align&quot;:&quot;lt&quot;,&quot;chip_types&quot;:[&quot;text&quot;]},{&quot;text_align&quot;:&quot;cm&quot;,&quot;text_direction&quot;:&quot;horizontal&quot;,&quot;support_big_font&quot;:false,&quot;fill_id&quot;:&quot;d6a8c868a2e749dca6b9cd3d5de65bb9&quot;,&quot;fill_align&quot;:&quot;cm&quot;,&quot;chip_types&quot;:[&quot;picture&quot;]}]]"/>
  <p:tag name="KSO_WM_CHIP_XID" val="5f2d1e631f3c142e57c6eed5"/>
  <p:tag name="KSO_WM_CHIP_DECFILLPROP" val="[]"/>
  <p:tag name="KSO_WM_SLIDE_CAN_ADD_NAVIGATION" val="1"/>
  <p:tag name="KSO_WM_CHIP_GROUPID" val="5f2d1e631f3c142e57c6eed4"/>
  <p:tag name="KSO_WM_SLIDE_BK_DARK_LIGHT" val="2"/>
  <p:tag name="KSO_WM_SLIDE_BACKGROUND_TYPE" val="general"/>
  <p:tag name="KSO_WM_SLIDE_SUPPORT_FEATURE_TYPE" val="0"/>
  <p:tag name="KSO_WM_TEMPLATE_ASSEMBLE_XID" val="60656f484054ed1e2fb806e8"/>
  <p:tag name="KSO_WM_TEMPLATE_ASSEMBLE_GROUPID" val="60656f484054ed1e2fb806e8"/>
</p:tagLst>
</file>

<file path=ppt/tags/tag4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ID" val="diagram20213064_1*a*1"/>
  <p:tag name="KSO_WM_TEMPLATE_CATEGORY" val="diagram"/>
  <p:tag name="KSO_WM_TEMPLATE_INDEX" val="20213064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eaeefac576049768dc9982786b47b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bcdd8bbe63154a18ad4894ac4c19601f"/>
  <p:tag name="KSO_WM_UNIT_TEXT_FILL_FORE_SCHEMECOLOR_INDEX_BRIGHTNESS" val="0"/>
  <p:tag name="KSO_WM_UNIT_TEXT_FILL_FORE_SCHEMECOLOR_INDEX" val="13"/>
  <p:tag name="KSO_WM_UNIT_TEXT_FILL_TYPE" val="1"/>
  <p:tag name="KSO_WM_TEMPLATE_ASSEMBLE_XID" val="60656ef04054ed1e2fb800d7"/>
  <p:tag name="KSO_WM_TEMPLATE_ASSEMBLE_GROUPID" val="60656ef04054ed1e2fb800d7"/>
</p:tagLst>
</file>

<file path=ppt/tags/tag473.xml><?xml version="1.0" encoding="utf-8"?>
<p:tagLst xmlns:p="http://schemas.openxmlformats.org/presentationml/2006/main">
  <p:tag name="KSO_WM_UNIT_VALUE" val="804*2200"/>
  <p:tag name="KSO_WM_UNIT_HIGHLIGHT" val="0"/>
  <p:tag name="KSO_WM_UNIT_COMPATIBLE" val="1"/>
  <p:tag name="KSO_WM_UNIT_DIAGRAM_ISNUMVISUAL" val="0"/>
  <p:tag name="KSO_WM_UNIT_DIAGRAM_ISREFERUNIT" val="0"/>
  <p:tag name="KSO_WM_UNIT_ID" val="diagram20213064_1*d*1"/>
  <p:tag name="KSO_WM_TEMPLATE_CATEGORY" val="diagram"/>
  <p:tag name="KSO_WM_TEMPLATE_INDEX" val="20213064"/>
  <p:tag name="KSO_WM_UNIT_LAYERLEVEL" val="1"/>
  <p:tag name="KSO_WM_TAG_VERSION" val="1.0"/>
  <p:tag name="KSO_WM_CHIP_GROUPID" val="5e7310da9a230a26b9e88a19"/>
  <p:tag name="KSO_WM_CHIP_XID" val="5e7310da9a230a26b9e88a1a"/>
  <p:tag name="KSO_WM_UNIT_DEC_AREA_ID" val="55887087ace444beb0fd907d654d26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328b1cecdbc249609c40990b7dde6cda"/>
  <p:tag name="KSO_WM_UNIT_SUPPORT_UNIT_TYPE" val="[&quot;d&quot;,&quot;α&quot;,&quot;β&quot;,&quot;θ&quot;]"/>
  <p:tag name="KSO_WM_TEMPLATE_ASSEMBLE_XID" val="60656ef04054ed1e2fb800d7"/>
  <p:tag name="KSO_WM_TEMPLATE_ASSEMBLE_GROUPID" val="60656ef04054ed1e2fb800d7"/>
</p:tagLst>
</file>

<file path=ppt/tags/tag47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3064_1*f*1"/>
  <p:tag name="KSO_WM_TEMPLATE_CATEGORY" val="diagram"/>
  <p:tag name="KSO_WM_TEMPLATE_INDEX" val="20213064"/>
  <p:tag name="KSO_WM_UNIT_LAYERLEVEL" val="1"/>
  <p:tag name="KSO_WM_TAG_VERSION" val="1.0"/>
  <p:tag name="KSO_WM_UNIT_DEFAULT_FONT" val="14;20;2"/>
  <p:tag name="KSO_WM_UNIT_BLOCK" val="0"/>
  <p:tag name="KSO_WM_UNIT_VALUE" val="172"/>
  <p:tag name="KSO_WM_UNIT_SHOW_EDIT_AREA_INDICATION" val="1"/>
  <p:tag name="KSO_WM_CHIP_GROUPID" val="5e6b05596848fb12bee65ac8"/>
  <p:tag name="KSO_WM_CHIP_XID" val="5e6b05596848fb12bee65aca"/>
  <p:tag name="KSO_WM_UNIT_DEC_AREA_ID" val="204e6a1a5dbf415685b3585ff4716ce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1265ab0a64a4e1aaef0289bb940c9c1"/>
  <p:tag name="KSO_WM_UNIT_TEXT_FILL_FORE_SCHEMECOLOR_INDEX_BRIGHTNESS" val="0.25"/>
  <p:tag name="KSO_WM_UNIT_TEXT_FILL_FORE_SCHEMECOLOR_INDEX" val="13"/>
  <p:tag name="KSO_WM_UNIT_TEXT_FILL_TYPE" val="1"/>
  <p:tag name="KSO_WM_TEMPLATE_ASSEMBLE_XID" val="60656ef04054ed1e2fb800d7"/>
  <p:tag name="KSO_WM_TEMPLATE_ASSEMBLE_GROUPID" val="60656ef04054ed1e2fb800d7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13064_1*i*1"/>
  <p:tag name="KSO_WM_TEMPLATE_CATEGORY" val="diagram"/>
  <p:tag name="KSO_WM_TEMPLATE_INDEX" val="20213064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3e3cf09c9dc14c5998649ab54e032c21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55887087ace444beb0fd907d654d26f0&quot;,&quot;X&quot;:{&quot;Pos&quot;:0},&quot;Y&quot;:{&quot;Pos&quot;:1}},&quot;whChangeMode&quot;:0}"/>
  <p:tag name="KSO_WM_CHIP_GROUPID" val="5f5ee1ca4d6848d78f644aed"/>
  <p:tag name="KSO_WM_CHIP_XID" val="5f696765553136823a5e625f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064_1*i*2"/>
  <p:tag name="KSO_WM_TEMPLATE_CATEGORY" val="diagram"/>
  <p:tag name="KSO_WM_TEMPLATE_INDEX" val="20213064"/>
  <p:tag name="KSO_WM_UNIT_LAYERLEVEL" val="1"/>
  <p:tag name="KSO_WM_TAG_VERSION" val="1.0"/>
  <p:tag name="KSO_WM_UNIT_BLOCK" val="0"/>
  <p:tag name="KSO_WM_UNIT_SM_LIMIT_TYPE" val="0"/>
  <p:tag name="KSO_WM_UNIT_DEC_AREA_ID" val="a3d3d6103b184969896b41be7d5a5fd5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55887087ace444beb0fd907d654d26f0&quot;,&quot;X&quot;:{&quot;Pos&quot;:0},&quot;Y&quot;:{&quot;Pos&quot;:1}},&quot;whChangeMode&quot;:0}"/>
  <p:tag name="KSO_WM_CHIP_GROUPID" val="5f5ee1ca4d6848d78f644aed"/>
  <p:tag name="KSO_WM_CHIP_XID" val="5f696765553136823a5e625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3064_1*i*3"/>
  <p:tag name="KSO_WM_TEMPLATE_CATEGORY" val="diagram"/>
  <p:tag name="KSO_WM_TEMPLATE_INDEX" val="20213064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a07ea5c5c2134448a0677707f7bb77ca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55887087ace444beb0fd907d654d26f0&quot;,&quot;X&quot;:{&quot;Pos&quot;:2},&quot;Y&quot;:{&quot;Pos&quot;:1}},&quot;whChangeMode&quot;:0}"/>
  <p:tag name="KSO_WM_CHIP_GROUPID" val="5f5ee1ca4d6848d78f644aed"/>
  <p:tag name="KSO_WM_CHIP_XID" val="5f696765553136823a5e625f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064_1*i*4"/>
  <p:tag name="KSO_WM_TEMPLATE_CATEGORY" val="diagram"/>
  <p:tag name="KSO_WM_TEMPLATE_INDEX" val="20213064"/>
  <p:tag name="KSO_WM_UNIT_LAYERLEVEL" val="1"/>
  <p:tag name="KSO_WM_TAG_VERSION" val="1.0"/>
  <p:tag name="KSO_WM_UNIT_BLOCK" val="0"/>
  <p:tag name="KSO_WM_UNIT_SM_LIMIT_TYPE" val="0"/>
  <p:tag name="KSO_WM_UNIT_DEC_AREA_ID" val="daf61bfae122464eb1fe69020b950926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55887087ace444beb0fd907d654d26f0&quot;,&quot;X&quot;:{&quot;Pos&quot;:2},&quot;Y&quot;:{&quot;Pos&quot;:1}},&quot;whChangeMode&quot;:0}"/>
  <p:tag name="KSO_WM_CHIP_GROUPID" val="5f5ee1ca4d6848d78f644aed"/>
  <p:tag name="KSO_WM_CHIP_XID" val="5f696765553136823a5e625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6"/>
  <p:tag name="KSO_WM_TEMPLATE_ASSEMBLE_XID" val="60656ef04054ed1e2fb800d7"/>
  <p:tag name="KSO_WM_TEMPLATE_ASSEMBLE_GROUPID" val="60656ef04054ed1e2fb800d7"/>
</p:tagLst>
</file>

<file path=ppt/tags/tag479.xml><?xml version="1.0" encoding="utf-8"?>
<p:tagLst xmlns:p="http://schemas.openxmlformats.org/presentationml/2006/main">
  <p:tag name="KSO_WM_SLIDE_ID" val="diagram2021306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444"/>
  <p:tag name="KSO_WM_SLIDE_POSITION" val="48*48"/>
  <p:tag name="KSO_WM_TAG_VERSION" val="1.0"/>
  <p:tag name="KSO_WM_BEAUTIFY_FLAG" val="#wm#"/>
  <p:tag name="KSO_WM_TEMPLATE_CATEGORY" val="diagram"/>
  <p:tag name="KSO_WM_TEMPLATE_INDEX" val="20213064"/>
  <p:tag name="KSO_WM_SLIDE_LAYOUT" val="a_d_f"/>
  <p:tag name="KSO_WM_SLIDE_LAYOUT_CNT" val="1_1_1"/>
  <p:tag name="KSO_WM_SPECIAL_SOURCE" val="bdnull"/>
  <p:tag name="KSO_WM_SLIDE_BACKGROUND" val="[&quot;general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t&quot;,&quot;text_direction&quot;:&quot;horizontal&quot;,&quot;support_big_font&quot;:false,&quot;fill_id&quot;:&quot;a3b9af3d251f41259a3c801e7e4603f1&quot;,&quot;fill_align&quot;:&quot;ct&quot;,&quot;chip_types&quot;:[&quot;header&quot;]},{&quot;text_align&quot;:&quot;cm&quot;,&quot;text_direction&quot;:&quot;horizontal&quot;,&quot;support_features&quot;:[&quot;collage&quot;,&quot;carousel&quot;],&quot;support_big_font&quot;:false,&quot;fill_id&quot;:&quot;cf13ec69777f42b89ba3bf7d9000e591&quot;,&quot;fill_align&quot;:&quot;cm&quot;,&quot;chip_types&quot;:[&quot;picture&quot;,&quot;chart&quot;,&quot;table&quot;,&quot;video&quot;]},{&quot;text_align&quot;:&quot;cm&quot;,&quot;text_direction&quot;:&quot;horizontal&quot;,&quot;support_big_font&quot;:false,&quot;fill_id&quot;:&quot;8c1fece11dfa4b24a4d955f792f0a0a6&quot;,&quot;fill_align&quot;:&quot;cm&quot;,&quot;chip_types&quot;:[&quot;text&quot;]}],[{&quot;text_align&quot;:&quot;ct&quot;,&quot;text_direction&quot;:&quot;horizontal&quot;,&quot;support_big_font&quot;:false,&quot;fill_id&quot;:&quot;a3b9af3d251f41259a3c801e7e4603f1&quot;,&quot;fill_align&quot;:&quot;ct&quot;,&quot;chip_types&quot;:[&quot;header&quot;]},{&quot;text_align&quot;:&quot;cm&quot;,&quot;text_direction&quot;:&quot;horizontal&quot;,&quot;support_features&quot;:[&quot;collage&quot;,&quot;carousel&quot;],&quot;support_big_font&quot;:false,&quot;fill_id&quot;:&quot;cf13ec69777f42b89ba3bf7d9000e591&quot;,&quot;fill_align&quot;:&quot;cm&quot;,&quot;chip_types&quot;:[&quot;picture&quot;,&quot;chart&quot;,&quot;table&quot;,&quot;video&quot;]},{&quot;text_align&quot;:&quot;lm&quot;,&quot;text_direction&quot;:&quot;horizontal&quot;,&quot;support_big_font&quot;:false,&quot;fill_id&quot;:&quot;8c1fece11dfa4b24a4d955f792f0a0a6&quot;,&quot;fill_align&quot;:&quot;cm&quot;,&quot;chip_types&quot;:[&quot;text&quot;]}]]"/>
  <p:tag name="KSO_WM_CHIP_XID" val="5f696765553136823a5e625f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21:17&quot;,&quot;maxSize&quot;:{&quot;size1&quot;:33.299679137124784},&quot;minSize&quot;:{&quot;size1&quot;:22.099679137124784},&quot;normalSize&quot;:{&quot;size1&quot;:22.099679137124784},&quot;subLayout&quot;:[{&quot;id&quot;:&quot;2021-04-01T15:21:17&quot;,&quot;margin&quot;:{&quot;bottom&quot;:0.63499999046325684,&quot;left&quot;:1.6929999589920044,&quot;right&quot;:1.6929999589920044,&quot;top&quot;:1.6929999589920044},&quot;type&quot;:0},{&quot;id&quot;:&quot;2021-04-01T15:21:17&quot;,&quot;maxSize&quot;:{&quot;size1&quot;:68.399588110970967},&quot;minSize&quot;:{&quot;size1&quot;:48.499588110970969},&quot;normalSize&quot;:{&quot;size1&quot;:48.499764025010805},&quot;subLayout&quot;:[{&quot;id&quot;:&quot;2021-04-01T15:21:17&quot;,&quot;margin&quot;:{&quot;bottom&quot;:0.026000002399086952,&quot;left&quot;:5.9270000457763672,&quot;right&quot;:5.9260001182556152,&quot;top&quot;:0},&quot;type&quot;:0},{&quot;id&quot;:&quot;2021-04-01T15:21:17&quot;,&quot;margin&quot;:{&quot;bottom&quot;:1.6929999589920044,&quot;left&quot;:1.6929999589920044,&quot;right&quot;:1.6929999589920044,&quot;top&quot;:0.81999999284744263},&quot;type&quot;:0}],&quot;type&quot;:0}],&quot;type&quot;:0}"/>
  <p:tag name="FIXED_XID_TMP" val="5f5ee1ca4d6848d78f644aed"/>
  <p:tag name="KSO_WM_CHIP_DECFILLPROP" val="[]"/>
  <p:tag name="KSO_WM_SLIDE_CAN_ADD_NAVIGATION" val="1"/>
  <p:tag name="KSO_WM_CHIP_GROUPID" val="5f5ee1ca4d6848d78f644aed"/>
  <p:tag name="KSO_WM_SLIDE_BK_DARK_LIGHT" val="2"/>
  <p:tag name="KSO_WM_SLIDE_BACKGROUND_TYPE" val="general"/>
  <p:tag name="KSO_WM_SLIDE_SUPPORT_FEATURE_TYPE" val="3"/>
  <p:tag name="KSO_WM_TEMPLATE_ASSEMBLE_XID" val="60656ef04054ed1e2fb800d7"/>
  <p:tag name="KSO_WM_TEMPLATE_ASSEMBLE_GROUPID" val="60656ef04054ed1e2fb800d7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PECIAL_SOURCE" val="bdnull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982_1*i*1"/>
  <p:tag name="KSO_WM_UNIT_LAYERLEVEL" val="1"/>
  <p:tag name="KSO_WM_TAG_VERSION" val="1.0"/>
  <p:tag name="KSO_WM_UNIT_SUBTYPE" val="h"/>
  <p:tag name="KSO_WM_SLIDE_BACKGROUND_TYPE" val="frame"/>
  <p:tag name="KSO_WM_SLIDE_BK_DARK_LIGHT" val="2"/>
  <p:tag name="KSO_WM_UNIT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1982"/>
  <p:tag name="KSO_WM_UNIT_VALUE" val="1150"/>
  <p:tag name="KSO_WM_TEMPLATE_ASSEMBLE_XID" val="60656f214054ed1e2fb803e3"/>
  <p:tag name="KSO_WM_TEMPLATE_ASSEMBLE_GROUPID" val="60656f214054ed1e2fb803e3"/>
</p:tagLst>
</file>

<file path=ppt/tags/tag482.xml><?xml version="1.0" encoding="utf-8"?>
<p:tagLst xmlns:p="http://schemas.openxmlformats.org/presentationml/2006/main"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ID" val="diagram20211982_1*i*2"/>
  <p:tag name="KSO_WM_TEMPLATE_CATEGORY" val="diagram"/>
  <p:tag name="KSO_WM_TEMPLATE_INDEX" val="20211982"/>
  <p:tag name="KSO_WM_UNIT_LAYERLEVEL" val="1"/>
  <p:tag name="KSO_WM_TAG_VERSION" val="1.0"/>
  <p:tag name="KSO_WM_UNIT_BLOCK" val="0"/>
  <p:tag name="KSO_WM_UNIT_DEC_AREA_ID" val="d0be7c0c4b6b4772837550054deaba17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7a543ca35d564eb2b67c131b1e3d0d0b&quot;,&quot;X&quot;:{&quot;Pos&quot;:2},&quot;Y&quot;:{&quot;Pos&quot;:2}},&quot;whChangeMode&quot;:0}"/>
  <p:tag name="KSO_WM_CHIP_GROUPID" val="5ecf615686bf8da9b674016d"/>
  <p:tag name="KSO_WM_CHIP_XID" val="5ecf615686bf8da9b674016e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214054ed1e2fb803e3"/>
  <p:tag name="KSO_WM_TEMPLATE_ASSEMBLE_GROUPID" val="60656f214054ed1e2fb803e3"/>
</p:tagLst>
</file>

<file path=ppt/tags/tag483.xml><?xml version="1.0" encoding="utf-8"?>
<p:tagLst xmlns:p="http://schemas.openxmlformats.org/presentationml/2006/main">
  <p:tag name="KSO_WM_UNIT_SM_LIMIT_TYPE" val="0"/>
  <p:tag name="KSO_WM_UNIT_HIGHLIGHT" val="0"/>
  <p:tag name="KSO_WM_UNIT_COMPATIBLE" val="0"/>
  <p:tag name="KSO_WM_UNIT_DIAGRAM_ISNUMVISUAL" val="0"/>
  <p:tag name="KSO_WM_UNIT_DIAGRAM_ISREFERUNIT" val="0"/>
  <p:tag name="KSO_WM_UNIT_ID" val="diagram20211982_1*i*3"/>
  <p:tag name="KSO_WM_TEMPLATE_CATEGORY" val="diagram"/>
  <p:tag name="KSO_WM_TEMPLATE_INDEX" val="20211982"/>
  <p:tag name="KSO_WM_UNIT_LAYERLEVEL" val="1"/>
  <p:tag name="KSO_WM_TAG_VERSION" val="1.0"/>
  <p:tag name="KSO_WM_UNIT_BLOCK" val="0"/>
  <p:tag name="KSO_WM_UNIT_DEC_AREA_ID" val="43cb971978e448d09e30b2e5a5249645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0},&quot;ReferentInfo&quot;:{&quot;Id&quot;:&quot;7a543ca35d564eb2b67c131b1e3d0d0b&quot;,&quot;X&quot;:{&quot;Pos&quot;:2},&quot;Y&quot;:{&quot;Pos&quot;:2}},&quot;whChangeMode&quot;:0}"/>
  <p:tag name="KSO_WM_CHIP_GROUPID" val="5ecf615686bf8da9b674016d"/>
  <p:tag name="KSO_WM_CHIP_XID" val="5ecf615686bf8da9b674016e"/>
  <p:tag name="KSO_WM_UNIT_FILL_FORE_SCHEMECOLOR_INDEX_BRIGHTNESS" val="-0.2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214054ed1e2fb803e3"/>
  <p:tag name="KSO_WM_TEMPLATE_ASSEMBLE_GROUPID" val="60656f214054ed1e2fb803e3"/>
</p:tagLst>
</file>

<file path=ppt/tags/tag484.xml><?xml version="1.0" encoding="utf-8"?>
<p:tagLst xmlns:p="http://schemas.openxmlformats.org/presentationml/2006/main">
  <p:tag name="KSO_WM_UNIT_BLOCK" val="0"/>
  <p:tag name="KSO_WM_UNIT_SM_LIMIT_TYPE" val="2"/>
  <p:tag name="KSO_WM_UNIT_DEC_AREA_ID" val="8d7b0d4f6d394c6e98484516e539d802"/>
  <p:tag name="KSO_WM_UNIT_HIGHLIGHT" val="0"/>
  <p:tag name="KSO_WM_UNIT_COMPATIBLE" val="0"/>
  <p:tag name="KSO_WM_UNIT_DIAGRAM_ISNUMVISUAL" val="0"/>
  <p:tag name="KSO_WM_UNIT_DIAGRAM_ISREFERUNIT" val="0"/>
  <p:tag name="KSO_WM_UNIT_ID" val="diagram20211982_1*i*4"/>
  <p:tag name="KSO_WM_TEMPLATE_CATEGORY" val="diagram"/>
  <p:tag name="KSO_WM_TEMPLATE_INDEX" val="20211982"/>
  <p:tag name="KSO_WM_UNIT_LAYERLEVEL" val="1"/>
  <p:tag name="KSO_WM_TAG_VERSION" val="1.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7a543ca35d564eb2b67c131b1e3d0d0b&quot;,&quot;X&quot;:{&quot;Pos&quot;:2},&quot;Y&quot;:{&quot;Pos&quot;:2}},&quot;whChangeMode&quot;:0}"/>
  <p:tag name="KSO_WM_CHIP_GROUPID" val="5ecf615686bf8da9b674016d"/>
  <p:tag name="KSO_WM_CHIP_XID" val="5ecf615686bf8da9b674016e"/>
  <p:tag name="KSO_WM_UNIT_LINE_FORE_SCHEMECOLOR_INDEX_BRIGHTNESS" val="0.25"/>
  <p:tag name="KSO_WM_UNIT_LINE_FORE_SCHEMECOLOR_INDEX" val="13"/>
  <p:tag name="KSO_WM_UNIT_LINE_FILL_TYPE" val="2"/>
  <p:tag name="KSO_WM_TEMPLATE_ASSEMBLE_XID" val="60656f214054ed1e2fb803e3"/>
  <p:tag name="KSO_WM_TEMPLATE_ASSEMBLE_GROUPID" val="60656f214054ed1e2fb803e3"/>
</p:tagLst>
</file>

<file path=ppt/tags/tag4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ID" val="diagram20211982_1*a*1"/>
  <p:tag name="KSO_WM_TEMPLATE_CATEGORY" val="diagram"/>
  <p:tag name="KSO_WM_TEMPLATE_INDEX" val="20211982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7a543ca35d564eb2b67c131b1e3d0d0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d2c04cb356f84694a419874daba64f50"/>
  <p:tag name="KSO_WM_UNIT_TEXT_FILL_FORE_SCHEMECOLOR_INDEX_BRIGHTNESS" val="0"/>
  <p:tag name="KSO_WM_UNIT_TEXT_FILL_FORE_SCHEMECOLOR_INDEX" val="13"/>
  <p:tag name="KSO_WM_UNIT_TEXT_FILL_TYPE" val="1"/>
  <p:tag name="KSO_WM_TEMPLATE_ASSEMBLE_XID" val="60656f214054ed1e2fb803e3"/>
  <p:tag name="KSO_WM_TEMPLATE_ASSEMBLE_GROUPID" val="60656f214054ed1e2fb803e3"/>
</p:tagLst>
</file>

<file path=ppt/tags/tag48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1982_1*h_a*1_1"/>
  <p:tag name="KSO_WM_TEMPLATE_CATEGORY" val="diagram"/>
  <p:tag name="KSO_WM_TEMPLATE_INDEX" val="2021198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781ffa084324488ca2d1d4c0e4dc481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4a26b88fec6d4f3c80f8e37f9a1ab55c"/>
  <p:tag name="KSO_WM_UNIT_TEXT_FILL_FORE_SCHEMECOLOR_INDEX_BRIGHTNESS" val="0"/>
  <p:tag name="KSO_WM_UNIT_TEXT_FILL_FORE_SCHEMECOLOR_INDEX" val="13"/>
  <p:tag name="KSO_WM_UNIT_TEXT_FILL_TYPE" val="1"/>
  <p:tag name="KSO_WM_TEMPLATE_ASSEMBLE_XID" val="60656f214054ed1e2fb803e3"/>
  <p:tag name="KSO_WM_TEMPLATE_ASSEMBLE_GROUPID" val="60656f214054ed1e2fb803e3"/>
</p:tagLst>
</file>

<file path=ppt/tags/tag487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982_1*h_f*1_1"/>
  <p:tag name="KSO_WM_TEMPLATE_CATEGORY" val="diagram"/>
  <p:tag name="KSO_WM_TEMPLATE_INDEX" val="2021198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80"/>
  <p:tag name="KSO_WM_UNIT_SHOW_EDIT_AREA_INDICATION" val="1"/>
  <p:tag name="KSO_WM_CHIP_GROUPID" val="5e6b05b36848fb12bee65ad8"/>
  <p:tag name="KSO_WM_CHIP_XID" val="5e6b05b36848fb12bee65ada"/>
  <p:tag name="KSO_WM_UNIT_DEC_AREA_ID" val="14c773ed6a474c4686695dce465df3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4a26b88fec6d4f3c80f8e37f9a1ab55c"/>
  <p:tag name="KSO_WM_UNIT_TEXT_FILL_FORE_SCHEMECOLOR_INDEX_BRIGHTNESS" val="0.25"/>
  <p:tag name="KSO_WM_UNIT_TEXT_FILL_FORE_SCHEMECOLOR_INDEX" val="13"/>
  <p:tag name="KSO_WM_UNIT_TEXT_FILL_TYPE" val="1"/>
  <p:tag name="KSO_WM_TEMPLATE_ASSEMBLE_XID" val="60656f214054ed1e2fb803e3"/>
  <p:tag name="KSO_WM_TEMPLATE_ASSEMBLE_GROUPID" val="60656f214054ed1e2fb803e3"/>
</p:tagLst>
</file>

<file path=ppt/tags/tag488.xml><?xml version="1.0" encoding="utf-8"?>
<p:tagLst xmlns:p="http://schemas.openxmlformats.org/presentationml/2006/main">
  <p:tag name="KSO_WM_UNIT_VALUE" val="1565*148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982_1*d*1"/>
  <p:tag name="KSO_WM_TEMPLATE_CATEGORY" val="diagram"/>
  <p:tag name="KSO_WM_TEMPLATE_INDEX" val="2021198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1c048c54e93465a8e9242a03e0c51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b3ea96f27b65496ba46bc4c6b1efd5ee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214054ed1e2fb803e3"/>
  <p:tag name="KSO_WM_TEMPLATE_ASSEMBLE_GROUPID" val="60656f214054ed1e2fb803e3"/>
</p:tagLst>
</file>

<file path=ppt/tags/tag489.xml><?xml version="1.0" encoding="utf-8"?>
<p:tagLst xmlns:p="http://schemas.openxmlformats.org/presentationml/2006/main">
  <p:tag name="KSO_WM_SLIDE_ID" val="diagram2021198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300.702"/>
  <p:tag name="KSO_WM_SLIDE_POSITION" val="48*191.301"/>
  <p:tag name="KSO_WM_TAG_VERSION" val="1.0"/>
  <p:tag name="KSO_WM_BEAUTIFY_FLAG" val="#wm#"/>
  <p:tag name="KSO_WM_TEMPLATE_CATEGORY" val="diagram"/>
  <p:tag name="KSO_WM_TEMPLATE_INDEX" val="20211982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1-04-01T15:29:30&quot;,&quot;maxSize&quot;:{&quot;size1&quot;:49.999639193216957},&quot;minSize&quot;:{&quot;size1&quot;:38.799639193216954},&quot;normalSize&quot;:{&quot;size1&quot;:49.999639193216957},&quot;subLayout&quot;:[{&quot;id&quot;:&quot;2021-04-01T15:29:30&quot;,&quot;maxSize&quot;:{&quot;size1&quot;:46.699708246301725},&quot;minSize&quot;:{&quot;size1&quot;:19.999708246301722},&quot;normalSize&quot;:{&quot;size1&quot;:19.999708246301722},&quot;subLayout&quot;:[{&quot;id&quot;:&quot;2021-04-01T15:29:30&quot;,&quot;margin&quot;:{&quot;bottom&quot;:0.026000002399086952,&quot;left&quot;:1.6929999589920044,&quot;right&quot;:0.84700000286102295,&quot;top&quot;:1.6929999589920044},&quot;type&quot;:0},{&quot;id&quot;:&quot;2021-04-01T15:29:30&quot;,&quot;margin&quot;:{&quot;bottom&quot;:1.6929999589920044,&quot;left&quot;:1.6929999589920044,&quot;right&quot;:0.84700000286102295,&quot;top&quot;:1.2699999809265137},&quot;maxSize&quot;:{&quot;size1&quot;:34.205530372926674},&quot;minSize&quot;:{&quot;size1&quot;:18.305530372926675},&quot;normalSize&quot;:{&quot;size1&quot;:25.527521113667419},&quot;subLayout&quot;:[{&quot;id&quot;:&quot;2021-04-01T15:29:30&quot;,&quot;margin&quot;:{&quot;bottom&quot;:0.046929735690355301,&quot;left&quot;:1.6929999589920044,&quot;right&quot;:0.84700000286102295,&quot;top&quot;:1.2699999809265137},&quot;type&quot;:0},{&quot;id&quot;:&quot;2021-04-01T15:29:30&quot;,&quot;margin&quot;:{&quot;bottom&quot;:1.6929999589920044,&quot;left&quot;:1.6929999589920044,&quot;right&quot;:0.84700000286102295,&quot;top&quot;:0.14886178076267242},&quot;type&quot;:0}],&quot;type&quot;:0}],&quot;type&quot;:0},{&quot;id&quot;:&quot;2021-04-01T15:29:30&quot;,&quot;margin&quot;:{&quot;bottom&quot;:1.6929999589920044,&quot;left&quot;:0.42300000786781311,&quot;right&quot;:1.6929999589920044,&quot;top&quot;:1.6929999589920044},&quot;type&quot;:0}],&quot;type&quot;:0}"/>
  <p:tag name="KSO_WM_SLIDE_BACKGROUND" val="[&quot;general&quot;,&quot;frame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ecf615686bf8da9b674016e"/>
  <p:tag name="KSO_WM_CHIP_FILLPROP" val="[[{&quot;fill_id&quot;:&quot;722accd572074b41a2d4cf8c733c9957&quot;,&quot;fill_align&quot;:&quot;lb&quot;,&quot;text_align&quot;:&quot;lb&quot;,&quot;text_direction&quot;:&quot;horizontal&quot;,&quot;chip_types&quot;:[&quot;text&quot;,&quot;header&quot;]},{&quot;fill_id&quot;:&quot;164c300f690d423ab1b6e3b65edb0bf9&quot;,&quot;fill_align&quot;:&quot;lt&quot;,&quot;text_align&quot;:&quot;lt&quot;,&quot;text_direction&quot;:&quot;horizontal&quot;,&quot;chip_types&quot;:[&quot;text&quot;,&quot;picture&quot;,&quot;chart&quot;,&quot;table&quot;,&quot;video&quot;]},{&quot;fill_id&quot;:&quot;e836bed5e59843b5bc0179a1591ebf37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,&quot;creativecrop&quot;]}]]"/>
  <p:tag name="KSO_WM_SLIDE_CAN_ADD_NAVIGATION" val="1"/>
  <p:tag name="KSO_WM_CHIP_GROUPID" val="5ecf615686bf8da9b674016d"/>
  <p:tag name="KSO_WM_SLIDE_BK_DARK_LIGHT" val="2"/>
  <p:tag name="KSO_WM_SLIDE_BACKGROUND_TYPE" val="frame"/>
  <p:tag name="KSO_WM_SLIDE_SUPPORT_FEATURE_TYPE" val="7"/>
  <p:tag name="KSO_WM_TEMPLATE_ASSEMBLE_XID" val="60656f214054ed1e2fb803e3"/>
  <p:tag name="KSO_WM_TEMPLATE_ASSEMBLE_GROUPID" val="60656f214054ed1e2fb803e3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BLOCK" val="0"/>
  <p:tag name="KSO_WM_UNIT_DEC_AREA_ID" val="7a9b7dd859bd4243bed393bfcfe4a4d9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12473_1*i*1"/>
  <p:tag name="KSO_WM_TEMPLATE_CATEGORY" val="diagram"/>
  <p:tag name="KSO_WM_TEMPLATE_INDEX" val="20212473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125c3c4814ce96fb136a2"/>
  <p:tag name="KSO_WM_CHIP_XID" val="5f2125c3c4814ce96fb136a3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77"/>
  <p:tag name="KSO_WM_TEMPLATE_ASSEMBLE_XID" val="6130c4e1c26b0a66a1c57d18"/>
  <p:tag name="KSO_WM_TEMPLATE_ASSEMBLE_GROUPID" val="6130c4e1c26b0a66a1c57d18"/>
</p:tagLst>
</file>

<file path=ppt/tags/tag4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ID" val="diagram20212473_1*a*1"/>
  <p:tag name="KSO_WM_TEMPLATE_CATEGORY" val="diagram"/>
  <p:tag name="KSO_WM_TEMPLATE_INDEX" val="20212473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a0b7a57e5ef5495db05c9d896173cc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d8a5cb8a86f548d7a9dc46cd4a6ce9f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130c4e1c26b0a66a1c57d18"/>
  <p:tag name="KSO_WM_TEMPLATE_ASSEMBLE_GROUPID" val="6130c4e1c26b0a66a1c57d18"/>
</p:tagLst>
</file>

<file path=ppt/tags/tag49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73_1*f*1"/>
  <p:tag name="KSO_WM_TEMPLATE_CATEGORY" val="diagram"/>
  <p:tag name="KSO_WM_TEMPLATE_INDEX" val="20212473"/>
  <p:tag name="KSO_WM_UNIT_LAYERLEVEL" val="1"/>
  <p:tag name="KSO_WM_TAG_VERSION" val="1.0"/>
  <p:tag name="KSO_WM_UNIT_DEFAULT_FONT" val="14;20;2"/>
  <p:tag name="KSO_WM_UNIT_BLOCK" val="0"/>
  <p:tag name="KSO_WM_UNIT_VALUE" val="76"/>
  <p:tag name="KSO_WM_UNIT_SHOW_EDIT_AREA_INDICATION" val="1"/>
  <p:tag name="KSO_WM_CHIP_GROUPID" val="5e6b05596848fb12bee65ac8"/>
  <p:tag name="KSO_WM_CHIP_XID" val="5e6b05596848fb12bee65aca"/>
  <p:tag name="KSO_WM_UNIT_DEC_AREA_ID" val="657384f8d09d4623b73156ba1f1e64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f16abb2fc684ca28f8fa9df5c3d57f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8"/>
  <p:tag name="KSO_WM_TEMPLATE_ASSEMBLE_GROUPID" val="6130c4e1c26b0a66a1c57d18"/>
</p:tagLst>
</file>

<file path=ppt/tags/tag493.xml><?xml version="1.0" encoding="utf-8"?>
<p:tagLst xmlns:p="http://schemas.openxmlformats.org/presentationml/2006/main">
  <p:tag name="KSO_WM_UNIT_VALUE" val="1523*1227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473_1*d*1"/>
  <p:tag name="KSO_WM_TEMPLATE_CATEGORY" val="diagram"/>
  <p:tag name="KSO_WM_TEMPLATE_INDEX" val="2021247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0956968c3149423f857eaadebad313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d5a0c5622114fcdb03a56f04d5ed43d"/>
  <p:tag name="KSO_WM_TEMPLATE_ASSEMBLE_XID" val="6130c4e1c26b0a66a1c57d18"/>
  <p:tag name="KSO_WM_TEMPLATE_ASSEMBLE_GROUPID" val="6130c4e1c26b0a66a1c57d18"/>
</p:tagLst>
</file>

<file path=ppt/tags/tag494.xml><?xml version="1.0" encoding="utf-8"?>
<p:tagLst xmlns:p="http://schemas.openxmlformats.org/presentationml/2006/main">
  <p:tag name="KSO_WM_SLIDE_ID" val="diagram2021247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32"/>
  <p:tag name="KSO_WM_SLIDE_POSITION" val="0*60"/>
  <p:tag name="KSO_WM_TAG_VERSION" val="1.0"/>
  <p:tag name="KSO_WM_BEAUTIFY_FLAG" val="#wm#"/>
  <p:tag name="KSO_WM_TEMPLATE_CATEGORY" val="diagram"/>
  <p:tag name="KSO_WM_TEMPLATE_INDEX" val="20212473"/>
  <p:tag name="KSO_WM_SLIDE_LAYOUT" val="a_d_f"/>
  <p:tag name="KSO_WM_SLIDE_LAYOUT_CNT" val="1_1_1"/>
  <p:tag name="KSO_WM_SPECIAL_SOURCE" val="bdnull"/>
  <p:tag name="KSO_WM_SLIDE_LAYOUT_INFO" val="{&quot;direction&quot;:1,&quot;id&quot;:&quot;2021-09-02T20:34:43&quot;,&quot;maxSize&quot;:{&quot;size1&quot;:54.899643257712398},&quot;minSize&quot;:{&quot;size1&quot;:54.899643257712398},&quot;normalSize&quot;:{&quot;size1&quot;:54.899643257712398},&quot;subLayout&quot;:[{&quot;id&quot;:&quot;2021-09-02T20:34:43&quot;,&quot;maxSize&quot;:{&quot;size1&quot;:42.200000000000003},&quot;minSize&quot;:{&quot;size1&quot;:42.200000000000003},&quot;normalSize&quot;:{&quot;size1&quot;:42.200000000000003},&quot;subLayout&quot;:[{&quot;id&quot;:&quot;2021-09-02T20:34:43&quot;,&quot;margin&quot;:{&quot;bottom&quot;:1.2699999809265137,&quot;left&quot;:2.9630000591278076,&quot;right&quot;:2.0899999141693115,&quot;top&quot;:2.1170001029968262},&quot;type&quot;:0},{&quot;id&quot;:&quot;2021-09-02T20:34:43&quot;,&quot;margin&quot;:{&quot;bottom&quot;:5.0799999237060547,&quot;left&quot;:2.9630000591278076,&quot;right&quot;:2.0899999141693115,&quot;top&quot;:1.2699999809265137},&quot;type&quot;:0}],&quot;type&quot;:0},{&quot;id&quot;:&quot;2021-09-02T20:34:43&quot;,&quot;margin&quot;:{&quot;bottom&quot;:1.6929999589920044,&quot;left&quot;:0.026000002399086952,&quot;right&quot;:2.9630000591278076,&quot;top&quot;:2.1170001029968262},&quot;type&quot;:0}],&quot;type&quot;:0}"/>
  <p:tag name="KSO_WM_SLIDE_RATIO" val="1.777778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picture_toward&quot;:0,&quot;picture_dockside&quot;:[],&quot;fill_id&quot;:&quot;6733425f73cb47c89bec9e063555a15e&quot;,&quot;fill_align&quot;:&quot;lb&quot;,&quot;chip_types&quot;:[&quot;text&quot;,&quot;header&quot;]},{&quot;text_align&quot;:&quot;lm&quot;,&quot;text_direction&quot;:&quot;horizontal&quot;,&quot;support_big_font&quot;:true,&quot;picture_toward&quot;:0,&quot;picture_dockside&quot;:[],&quot;fill_id&quot;:&quot;105922bca85f458585bf48d634778bef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1da56288f82a4e9a88f019c3c70b8b9b&quot;,&quot;fill_align&quot;:&quot;cm&quot;,&quot;chip_types&quot;:[&quot;picture&quot;]}]]"/>
  <p:tag name="KSO_WM_CHIP_XID" val="5f2125c3c4814ce96fb136a3"/>
  <p:tag name="KSO_WM_CHIP_DECFILLPROP" val="[]"/>
  <p:tag name="KSO_WM_SLIDE_CAN_ADD_NAVIGATION" val="1"/>
  <p:tag name="KSO_WM_CHIP_GROUPID" val="5f2125c3c4814ce96fb136a2"/>
  <p:tag name="KSO_WM_SLIDE_BK_DARK_LIGHT" val="2"/>
  <p:tag name="KSO_WM_SLIDE_BACKGROUND_TYPE" val="general"/>
  <p:tag name="KSO_WM_SLIDE_SUPPORT_FEATURE_TYPE" val="0"/>
  <p:tag name="KSO_WM_TEMPLATE_ASSEMBLE_XID" val="6130c4e1c26b0a66a1c57d18"/>
  <p:tag name="KSO_WM_TEMPLATE_ASSEMBLE_GROUPID" val="6130c4e1c26b0a66a1c57d18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26_1*i*3"/>
  <p:tag name="KSO_WM_TEMPLATE_CATEGORY" val="diagram"/>
  <p:tag name="KSO_WM_TEMPLATE_INDEX" val="20215826"/>
  <p:tag name="KSO_WM_UNIT_LAYERLEVEL" val="1"/>
  <p:tag name="KSO_WM_TAG_VERSION" val="1.0"/>
  <p:tag name="KSO_WM_UNIT_BLOCK" val="0"/>
  <p:tag name="KSO_WM_UNIT_SM_LIMIT_TYPE" val="2"/>
  <p:tag name="KSO_WM_UNIT_DEC_AREA_ID" val="40a31ca04dd24bccab6713a80da654e4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f106e07c0e9a475e9a92c4c0bed9603b;649bdbb2553a4eec8b505ec7223b9d53&quot;,&quot;X&quot;:{&quot;Pos&quot;:1},&quot;Y&quot;:{&quot;Pos&quot;:1}},&quot;whChangeMode&quot;:0}"/>
  <p:tag name="KSO_WM_CHIP_GROUPID" val="5f7009630ff15d9a40eb5fda"/>
  <p:tag name="KSO_WM_CHIP_XID" val="5f7009630ff15d9a40eb5fdb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5"/>
  <p:tag name="KSO_WM_TEMPLATE_ASSEMBLE_XID" val="60656f0e4054ed1e2fb802a0"/>
  <p:tag name="KSO_WM_TEMPLATE_ASSEMBLE_GROUPID" val="60656f0e4054ed1e2fb802a0"/>
</p:tagLst>
</file>

<file path=ppt/tags/tag4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ID" val="diagram20215826_1*a*1"/>
  <p:tag name="KSO_WM_TEMPLATE_CATEGORY" val="diagram"/>
  <p:tag name="KSO_WM_TEMPLATE_INDEX" val="20215826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111036ffd2b42dd8599c3d9c8bf226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ffc0c0fdd0d4cf0885686d58eb3f24f"/>
  <p:tag name="KSO_WM_UNIT_TEXT_FILL_FORE_SCHEMECOLOR_INDEX_BRIGHTNESS" val="0"/>
  <p:tag name="KSO_WM_UNIT_TEXT_FILL_FORE_SCHEMECOLOR_INDEX" val="13"/>
  <p:tag name="KSO_WM_UNIT_TEXT_FILL_TYPE" val="1"/>
  <p:tag name="KSO_WM_TEMPLATE_ASSEMBLE_XID" val="60656f0e4054ed1e2fb802a0"/>
  <p:tag name="KSO_WM_TEMPLATE_ASSEMBLE_GROUPID" val="60656f0e4054ed1e2fb802a0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26_1*i*2"/>
  <p:tag name="KSO_WM_TEMPLATE_CATEGORY" val="diagram"/>
  <p:tag name="KSO_WM_TEMPLATE_INDEX" val="20215826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2"/>
  <p:tag name="KSO_WM_UNIT_DEC_AREA_ID" val="567f5937ffef4516949447e2718db1dd"/>
  <p:tag name="KSO_WM_UNIT_DECORATE_INFO" val="{&quot;DecorateInfoH&quot;:{&quot;IsAbs&quot;:false},&quot;DecorateInfoW&quot;:{&quot;IsAbs&quot;:false},&quot;DecorateInfoX&quot;:{&quot;IsAbs&quot;:false,&quot;Pos&quot;:1},&quot;DecorateInfoY&quot;:{&quot;IsAbs&quot;:false,&quot;Pos&quot;:1},&quot;ReferentInfo&quot;:{&quot;Id&quot;:&quot;533bbb89592b478d92f49a11c35b1a38&quot;,&quot;X&quot;:{&quot;Pos&quot;:1},&quot;Y&quot;:{&quot;Pos&quot;:1}},&quot;whChangeMode&quot;:0}"/>
  <p:tag name="KSO_WM_CHIP_GROUPID" val="5f7009630ff15d9a40eb5fda"/>
  <p:tag name="KSO_WM_CHIP_XID" val="5f7009630ff15d9a40eb5fdb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15"/>
  <p:tag name="KSO_WM_TEMPLATE_ASSEMBLE_XID" val="60656f0e4054ed1e2fb802a0"/>
  <p:tag name="KSO_WM_TEMPLATE_ASSEMBLE_GROUPID" val="60656f0e4054ed1e2fb802a0"/>
</p:tagLst>
</file>

<file path=ppt/tags/tag498.xml><?xml version="1.0" encoding="utf-8"?>
<p:tagLst xmlns:p="http://schemas.openxmlformats.org/presentationml/2006/main">
  <p:tag name="KSO_WM_UNIT_VALUE" val="1015*11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5826_1*d*1"/>
  <p:tag name="KSO_WM_TEMPLATE_CATEGORY" val="diagram"/>
  <p:tag name="KSO_WM_TEMPLATE_INDEX" val="20215826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33bbb89592b478d92f49a11c35b1a3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a5df442f7d24dd88239c0194c796969"/>
  <p:tag name="KSO_WM_UNIT_SUPPORT_UNIT_TYPE" val="[&quot;d&quot;,&quot;α&quot;,&quot;β&quot;,&quot;θ&quot;]"/>
  <p:tag name="KSO_WM_TEMPLATE_ASSEMBLE_XID" val="60656f0e4054ed1e2fb802a0"/>
  <p:tag name="KSO_WM_TEMPLATE_ASSEMBLE_GROUPID" val="60656f0e4054ed1e2fb802a0"/>
  <p:tag name="KSO_WM_UNIT_PICTURE_CLIP_FLAG" val="0"/>
</p:tagLst>
</file>

<file path=ppt/tags/tag49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5826_1*h_a*1_1"/>
  <p:tag name="KSO_WM_TEMPLATE_CATEGORY" val="diagram"/>
  <p:tag name="KSO_WM_TEMPLATE_INDEX" val="20215826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f106e07c0e9a475e9a92c4c0bed960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1d2640336124369afb915fb3d31ae7b"/>
  <p:tag name="KSO_WM_UNIT_TEXT_FILL_FORE_SCHEMECOLOR_INDEX_BRIGHTNESS" val="0"/>
  <p:tag name="KSO_WM_UNIT_TEXT_FILL_FORE_SCHEMECOLOR_INDEX" val="13"/>
  <p:tag name="KSO_WM_UNIT_TEXT_FILL_TYPE" val="1"/>
  <p:tag name="KSO_WM_TEMPLATE_ASSEMBLE_XID" val="60656f0e4054ed1e2fb802a0"/>
  <p:tag name="KSO_WM_TEMPLATE_ASSEMBLE_GROUPID" val="60656f0e4054ed1e2fb802a0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5826_1*h_f*1_1"/>
  <p:tag name="KSO_WM_TEMPLATE_CATEGORY" val="diagram"/>
  <p:tag name="KSO_WM_TEMPLATE_INDEX" val="20215826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12"/>
  <p:tag name="KSO_WM_UNIT_SHOW_EDIT_AREA_INDICATION" val="1"/>
  <p:tag name="KSO_WM_CHIP_GROUPID" val="5e6b05b36848fb12bee65ad8"/>
  <p:tag name="KSO_WM_CHIP_XID" val="5e6b05b36848fb12bee65ada"/>
  <p:tag name="KSO_WM_UNIT_DEC_AREA_ID" val="649bdbb2553a4eec8b505ec7223b9d5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1d2640336124369afb915fb3d31ae7b"/>
  <p:tag name="KSO_WM_UNIT_TEXT_FILL_FORE_SCHEMECOLOR_INDEX_BRIGHTNESS" val="0.25"/>
  <p:tag name="KSO_WM_UNIT_TEXT_FILL_FORE_SCHEMECOLOR_INDEX" val="13"/>
  <p:tag name="KSO_WM_UNIT_TEXT_FILL_TYPE" val="1"/>
  <p:tag name="KSO_WM_TEMPLATE_ASSEMBLE_XID" val="60656f0e4054ed1e2fb802a0"/>
  <p:tag name="KSO_WM_TEMPLATE_ASSEMBLE_GROUPID" val="60656f0e4054ed1e2fb802a0"/>
</p:tagLst>
</file>

<file path=ppt/tags/tag501.xml><?xml version="1.0" encoding="utf-8"?>
<p:tagLst xmlns:p="http://schemas.openxmlformats.org/presentationml/2006/main">
  <p:tag name="KSO_WM_SLIDE_ID" val="diagram20215826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240.702"/>
  <p:tag name="KSO_WM_SLIDE_POSITION" val="528.004*214.551"/>
  <p:tag name="KSO_WM_TAG_VERSION" val="1.0"/>
  <p:tag name="KSO_WM_BEAUTIFY_FLAG" val="#wm#"/>
  <p:tag name="KSO_WM_TEMPLATE_CATEGORY" val="diagram"/>
  <p:tag name="KSO_WM_TEMPLATE_INDEX" val="20215826"/>
  <p:tag name="KSO_WM_SLIDE_LAYOUT" val="a_d_h"/>
  <p:tag name="KSO_WM_SLIDE_LAYOUT_CNT" val="1_1_1"/>
  <p:tag name="KSO_WM_SPECIAL_SOURCE" val="bdnull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7009630ff15d9a40eb5fdb"/>
  <p:tag name="KSO_WM_CHIP_FILLPROP" val="[[{&quot;text_align&quot;:&quot;lm&quot;,&quot;text_direction&quot;:&quot;horizontal&quot;,&quot;support_big_font&quot;:false,&quot;fill_id&quot;:&quot;f51f0f164d904849b920a03addaa3857&quot;,&quot;fill_align&quot;:&quot;lm&quot;,&quot;chip_types&quot;:[&quot;header&quot;]},{&quot;text_align&quot;:&quot;lm&quot;,&quot;text_direction&quot;:&quot;horizontal&quot;,&quot;support_big_font&quot;:false,&quot;fill_id&quot;:&quot;9d05ea9cb03d4989b245eeeae724e476&quot;,&quot;fill_align&quot;:&quot;cm&quot;,&quot;chip_types&quot;:[&quot;pictext&quot;,&quot;text&quot;,&quot;picture&quot;,&quot;chart&quot;,&quot;table&quot;,&quot;video&quot;]},{&quot;text_align&quot;:&quot;lm&quot;,&quot;text_direction&quot;:&quot;horizontal&quot;,&quot;support_big_font&quot;:false,&quot;fill_id&quot;:&quot;08e73564c05249df950098ca98d5f7fe&quot;,&quot;fill_align&quot;:&quot;cm&quot;,&quot;chip_types&quot;:[&quot;pictext&quot;,&quot;text&quot;,&quot;picture&quot;,&quot;chart&quot;,&quot;table&quot;]}]]"/>
  <p:tag name="KSO_WM_CHIP_DECFILLPROP" val="[]"/>
  <p:tag name="KSO_WM_SLIDE_LAYOUT_INFO" val="{&quot;id&quot;:&quot;2021-04-01T15:26:17&quot;,&quot;maxSize&quot;:{&quot;size1&quot;:12.1},&quot;minSize&quot;:{&quot;size1&quot;:12.1},&quot;normalSize&quot;:{&quot;size1&quot;:12.1},&quot;subLayout&quot;:[{&quot;backgroundInfo&quot;:[{&quot;bottom&quot;:-0.3698497,&quot;bottomAbs&quot;:false,&quot;left&quot;:0,&quot;leftAbs&quot;:false,&quot;right&quot;:0,&quot;rightAbs&quot;:false,&quot;top&quot;:0,&quot;topAbs&quot;:false,&quot;type&quot;:&quot;navigation&quot;}],&quot;id&quot;:&quot;2021-04-01T15:26:17&quot;,&quot;margin&quot;:{&quot;bottom&quot;:0.026000002399086952,&quot;left&quot;:1.2699999809265137,&quot;right&quot;:1.2699999809265137,&quot;top&quot;:0.57999998331069946},&quot;type&quot;:0},{&quot;direction&quot;:1,&quot;id&quot;:&quot;2021-04-01T15:26:17&quot;,&quot;maxSize&quot;:{&quot;size1&quot;:58.799663860095698},&quot;minSize&quot;:{&quot;size1&quot;:31.299663860095706},&quot;normalSize&quot;:{&quot;size1&quot;:51.974663860095703},&quot;subLayout&quot;:[{&quot;id&quot;:&quot;2021-04-01T15:26:17&quot;,&quot;margin&quot;:{&quot;bottom&quot;:2.9630000591278076,&quot;left&quot;:3.3870000839233398,&quot;right&quot;:0.026000002399086952,&quot;top&quot;:3.627000093460083},&quot;type&quot;:0},{&quot;id&quot;:&quot;2021-04-01T15:26:17&quot;,&quot;margin&quot;:{&quot;bottom&quot;:2.9630000591278076,&quot;left&quot;:3.3599998950958252,&quot;right&quot;:3.3859999179840088,&quot;top&quot;:3.627000093460083},&quot;maxSize&quot;:{&quot;size1&quot;:46.446419441597016},&quot;minSize&quot;:{&quot;size1&quot;:30.54641944159701},&quot;normalSize&quot;:{&quot;size1&quot;:43.692460818582646},&quot;subLayout&quot;:[{&quot;id&quot;:&quot;2021-04-01T15:26:17&quot;,&quot;margin&quot;:{&quot;bottom&quot;:0.046929933130741119,&quot;left&quot;:3.3599998950958252,&quot;right&quot;:3.3859999179840088,&quot;top&quot;:3.627000093460083},&quot;type&quot;:0},{&quot;id&quot;:&quot;2021-04-01T15:26:17&quot;,&quot;margin&quot;:{&quot;bottom&quot;:2.9630000591278076,&quot;left&quot;:3.3599998950958252,&quot;right&quot;:3.3859999179840088,&quot;top&quot;:0.14886212348937988},&quot;type&quot;:0}],&quot;type&quot;:0}],&quot;type&quot;:0}],&quot;type&quot;:0}"/>
  <p:tag name="KSO_WM_SLIDE_BACKGROUND" val="[&quot;navigation&quot;]"/>
  <p:tag name="KSO_WM_SLIDE_RATIO" val="1.777778"/>
  <p:tag name="KSO_WM_SLIDE_CAN_ADD_NAVIGATION" val="1"/>
  <p:tag name="KSO_WM_CHIP_GROUPID" val="5f7009630ff15d9a40eb5fda"/>
  <p:tag name="KSO_WM_SLIDE_BK_DARK_LIGHT" val="2"/>
  <p:tag name="KSO_WM_SLIDE_BACKGROUND_TYPE" val="navigation"/>
  <p:tag name="KSO_WM_SLIDE_SUPPORT_FEATURE_TYPE" val="0"/>
  <p:tag name="KSO_WM_TEMPLATE_ASSEMBLE_XID" val="60656f0e4054ed1e2fb802a0"/>
  <p:tag name="KSO_WM_TEMPLATE_ASSEMBLE_GROUPID" val="60656f0e4054ed1e2fb802a0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165_1*i*1"/>
  <p:tag name="KSO_WM_UNIT_LAYERLEVEL" val="1"/>
  <p:tag name="KSO_WM_TAG_VERSION" val="1.0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6165"/>
  <p:tag name="KSO_WM_UNIT_VALUE" val="425"/>
  <p:tag name="KSO_WM_TEMPLATE_ASSEMBLE_XID" val="5fb5d88e2a846156eda54861"/>
  <p:tag name="KSO_WM_TEMPLATE_ASSEMBLE_GROUPID" val="5fb5d88e2a846156eda5486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165_1*i*1"/>
  <p:tag name="KSO_WM_UNIT_LAYERLEVEL" val="1"/>
  <p:tag name="KSO_WM_TAG_VERSION" val="1.0"/>
  <p:tag name="KSO_WM_UNIT_SUBTYPE" val="h"/>
  <p:tag name="KSO_WM_SLIDE_BACKGROUND_TYPE" val="leftRigh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6165"/>
  <p:tag name="KSO_WM_UNIT_VALUE" val="425"/>
  <p:tag name="KSO_WM_TEMPLATE_ASSEMBLE_XID" val="5fb5d88e2a846156eda54861"/>
  <p:tag name="KSO_WM_TEMPLATE_ASSEMBLE_GROUPID" val="5fb5d88e2a846156eda5486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6165_1*i*2"/>
  <p:tag name="KSO_WM_TEMPLATE_CATEGORY" val="diagram"/>
  <p:tag name="KSO_WM_TEMPLATE_INDEX" val="2021616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3370971afbb94bb8ab187cd14b4e8a00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0}"/>
  <p:tag name="KSO_WM_CHIP_GROUPID" val="5fab54f0341d2fac3cfce989"/>
  <p:tag name="KSO_WM_CHIP_XID" val="5facaf2f998712faa657a542"/>
  <p:tag name="KSO_WM_UNIT_LINE_FORE_SCHEMECOLOR_INDEX_BRIGHTNESS" val="0"/>
  <p:tag name="KSO_WM_UNIT_LINE_FORE_SCHEMECOLOR_INDEX" val="5"/>
  <p:tag name="KSO_WM_UNIT_LINE_FILL_TYPE" val="2"/>
  <p:tag name="KSO_WM_TEMPLATE_ASSEMBLE_XID" val="5fb5d88e2a846156eda54861"/>
  <p:tag name="KSO_WM_TEMPLATE_ASSEMBLE_GROUPID" val="5fb5d88e2a846156eda54861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6165_1*a*1"/>
  <p:tag name="KSO_WM_TEMPLATE_CATEGORY" val="diagram"/>
  <p:tag name="KSO_WM_TEMPLATE_INDEX" val="20216165"/>
  <p:tag name="KSO_WM_UNIT_LAYERLEVEL" val="1"/>
  <p:tag name="KSO_WM_TAG_VERSION" val="1.0"/>
  <p:tag name="KSO_WM_UNIT_ISCONTENTSTITLE" val="0"/>
  <p:tag name="KSO_WM_UNIT_ISNUMDGMTITLE" val="0"/>
  <p:tag name="KSO_WM_UNIT_NOCLEAR" val="0"/>
  <p:tag name="KSO_WM_UNIT_VALUE" val="12"/>
  <p:tag name="KSO_WM_UNIT_PRESET_TEXT" val="单击添加大标题"/>
  <p:tag name="KSO_WM_CHIP_GROUPID" val="5fb3a290bfe68cd3a08997ef"/>
  <p:tag name="KSO_WM_CHIP_XID" val="5fb3a290bfe68cd3a08997f0"/>
  <p:tag name="KSO_WM_UNIT_DEC_AREA_ID" val="2012adc8b70640179a17ef191e07673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adaptive&quot;,&quot;sacle_strategy&quot;:&quot;smart&quot;}"/>
  <p:tag name="KSO_WM_ASSEMBLE_CHIP_INDEX" val="e7365d67e2ff4ab38bc6eac73f0eabce"/>
  <p:tag name="KSO_WM_UNIT_TEXT_FILL_FORE_SCHEMECOLOR_INDEX_BRIGHTNESS" val="0.15"/>
  <p:tag name="KSO_WM_UNIT_TEXT_FILL_FORE_SCHEMECOLOR_INDEX" val="13"/>
  <p:tag name="KSO_WM_UNIT_TEXT_FILL_TYPE" val="1"/>
  <p:tag name="KSO_WM_TEMPLATE_ASSEMBLE_XID" val="5fb5d88e2a846156eda54861"/>
  <p:tag name="KSO_WM_TEMPLATE_ASSEMBLE_GROUPID" val="5fb5d88e2a846156eda54861"/>
</p:tagLst>
</file>

<file path=ppt/tags/tag50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6165_1*f*1"/>
  <p:tag name="KSO_WM_TEMPLATE_CATEGORY" val="diagram"/>
  <p:tag name="KSO_WM_TEMPLATE_INDEX" val="20216165"/>
  <p:tag name="KSO_WM_UNIT_LAYERLEVEL" val="1"/>
  <p:tag name="KSO_WM_TAG_VERSION" val="1.0"/>
  <p:tag name="KSO_WM_UNIT_DEFAULT_FONT" val="14;20;2"/>
  <p:tag name="KSO_WM_UNIT_BLOCK" val="0"/>
  <p:tag name="KSO_WM_UNIT_VALUE" val="33"/>
  <p:tag name="KSO_WM_UNIT_SHOW_EDIT_AREA_INDICATION" val="1"/>
  <p:tag name="KSO_WM_CHIP_GROUPID" val="5e6b05596848fb12bee65ac8"/>
  <p:tag name="KSO_WM_CHIP_XID" val="5e6b05596848fb12bee65aca"/>
  <p:tag name="KSO_WM_UNIT_DEC_AREA_ID" val="1d526959240a40088c4ef53db6cd0b8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dba59748e8bf4b8f850211ef976d73d5"/>
  <p:tag name="KSO_WM_UNIT_TEXT_FILL_FORE_SCHEMECOLOR_INDEX_BRIGHTNESS" val="0.25"/>
  <p:tag name="KSO_WM_UNIT_TEXT_FILL_FORE_SCHEMECOLOR_INDEX" val="13"/>
  <p:tag name="KSO_WM_UNIT_TEXT_FILL_TYPE" val="1"/>
  <p:tag name="KSO_WM_TEMPLATE_ASSEMBLE_XID" val="5fb5d88e2a846156eda54861"/>
  <p:tag name="KSO_WM_TEMPLATE_ASSEMBLE_GROUPID" val="5fb5d88e2a846156eda54861"/>
</p:tagLst>
</file>

<file path=ppt/tags/tag507.xml><?xml version="1.0" encoding="utf-8"?>
<p:tagLst xmlns:p="http://schemas.openxmlformats.org/presentationml/2006/main">
  <p:tag name="KSO_WM_UNIT_VALUE" val="973*172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6165_1*d*1"/>
  <p:tag name="KSO_WM_TEMPLATE_CATEGORY" val="diagram"/>
  <p:tag name="KSO_WM_TEMPLATE_INDEX" val="2021616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949bd59f8714d888b671d9389c046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65242534e5c4284803f168b3e770f77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b5d88e2a846156eda54861"/>
  <p:tag name="KSO_WM_TEMPLATE_ASSEMBLE_GROUPID" val="5fb5d88e2a846156eda54861"/>
</p:tagLst>
</file>

<file path=ppt/tags/tag508.xml><?xml version="1.0" encoding="utf-8"?>
<p:tagLst xmlns:p="http://schemas.openxmlformats.org/presentationml/2006/main">
  <p:tag name="KSO_WM_SLIDE_ID" val="diagram2021616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86*540"/>
  <p:tag name="KSO_WM_SLIDE_POSITION" val="0*0"/>
  <p:tag name="KSO_WM_TAG_VERSION" val="1.0"/>
  <p:tag name="KSO_WM_BEAUTIFY_FLAG" val="#wm#"/>
  <p:tag name="KSO_WM_TEMPLATE_CATEGORY" val="diagram"/>
  <p:tag name="KSO_WM_TEMPLATE_INDEX" val="20216165"/>
  <p:tag name="KSO_WM_SLIDE_LAYOUT" val="a_d_f"/>
  <p:tag name="KSO_WM_SLIDE_LAYOUT_CNT" val="1_1_1"/>
  <p:tag name="KSO_WM_SPECIAL_SOURCE" val="bdnull"/>
  <p:tag name="KSO_WM_SLIDE_LAYOUT_INFO" val="{&quot;direction&quot;:1,&quot;id&quot;:&quot;2020-11-19T10:29:34&quot;,&quot;maxSize&quot;:{&quot;size1&quot;:33.700000000000003},&quot;minSize&quot;:{&quot;size1&quot;:33.700000000000003},&quot;normalSize&quot;:{&quot;size1&quot;:33.700000000000003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11-19T10:29:34&quot;,&quot;maxSize&quot;:{&quot;size1&quot;:70.299999999999997},&quot;minSize&quot;:{&quot;size1&quot;:30.100000000000001},&quot;normalSize&quot;:{&quot;size1&quot;:30.100000000000001},&quot;subLayout&quot;:[{&quot;id&quot;:&quot;2020-11-19T10:29:34&quot;,&quot;margin&quot;:{&quot;bottom&quot;:0.026000002399086952,&quot;left&quot;:1.6929999589920044,&quot;right&quot;:1.6670000553131104,&quot;top&quot;:1.6929999589920044},&quot;type&quot;:0},{&quot;id&quot;:&quot;2020-11-19T10:29:34&quot;,&quot;margin&quot;:{&quot;bottom&quot;:1.7289999723434448,&quot;left&quot;:1.6929999589920044,&quot;right&quot;:1.6670000553131104,&quot;top&quot;:0.81999999284744263},&quot;type&quot;:0}],&quot;type&quot;:0},{&quot;id&quot;:&quot;2020-11-19T10:29:34&quot;,&quot;margin&quot;:{&quot;bottom&quot;:1.7289999723434448,&quot;left&quot;:1.7200000286102295,&quot;right&quot;:1.7280000448226929,&quot;top&quot;:1.7289999723434448},&quot;type&quot;:0}],&quot;type&quot;:0}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acaf2f998712faa657a542"/>
  <p:tag name="KSO_WM_CHIP_FILLPROP" val="[[{&quot;text_align&quot;:&quot;lt&quot;,&quot;text_direction&quot;:&quot;horizontal&quot;,&quot;support_big_font&quot;:false,&quot;picture_toward&quot;:0,&quot;picture_dockside&quot;:[],&quot;fill_id&quot;:&quot;0225a0da544a47ff86a9118303bddb87&quot;,&quot;fill_align&quot;:&quot;lt&quot;,&quot;chip_types&quot;:[&quot;header&quot;]},{&quot;text_align&quot;:&quot;lt&quot;,&quot;text_direction&quot;:&quot;horizontal&quot;,&quot;support_big_font&quot;:false,&quot;picture_toward&quot;:0,&quot;picture_dockside&quot;:[],&quot;fill_id&quot;:&quot;992797c1661747f09e07c78fa79955c3&quot;,&quot;fill_align&quot;:&quot;lt&quot;,&quot;chip_types&quot;:[&quot;text&quot;]},{&quot;text_align&quot;:&quot;lm&quot;,&quot;text_direction&quot;:&quot;horizontal&quot;,&quot;support_features&quot;:[&quot;collage&quot;],&quot;support_big_font&quot;:false,&quot;picture_toward&quot;:0,&quot;picture_dockside&quot;:[],&quot;fill_id&quot;:&quot;0829cf37f72e4d7bad062c0a24a4eaae&quot;,&quot;fill_align&quot;:&quot;cm&quot;,&quot;chip_types&quot;:[&quot;diagram&quot;,&quot;text&quot;,&quot;picture&quot;,&quot;chart&quot;,&quot;table&quot;,&quot;video&quot;]}]]"/>
  <p:tag name="KSO_WM_CHIP_DECFILLPROP" val="[]"/>
  <p:tag name="FIXED_XID_TMP" val="5fab54f0341d2fac3cfce989"/>
  <p:tag name="KSO_WM_CHIP_GROUPID" val="5fab54f0341d2fac3cfce989"/>
  <p:tag name="KSO_WM_SLIDE_BK_DARK_LIGHT" val="2"/>
  <p:tag name="KSO_WM_SLIDE_BACKGROUND_TYPE" val="leftRight"/>
  <p:tag name="KSO_WM_SLIDE_SUPPORT_FEATURE_TYPE" val="1"/>
  <p:tag name="KSO_WM_TEMPLATE_ASSEMBLE_XID" val="5fb5d88e2a846156eda54861"/>
  <p:tag name="KSO_WM_TEMPLATE_ASSEMBLE_GROUPID" val="5fb5d88e2a846156eda54861"/>
</p:tagLst>
</file>

<file path=ppt/tags/tag509.xml><?xml version="1.0" encoding="utf-8"?>
<p:tagLst xmlns:p="http://schemas.openxmlformats.org/presentationml/2006/main">
  <p:tag name="KSO_WM_UNIT_BLOCK" val="0"/>
  <p:tag name="KSO_WM_UNIT_DEC_AREA_ID" val="871fa30d8d92441c9918ee2874e56ea3"/>
  <p:tag name="KSO_WM_UNIT_HIGHLIGHT" val="0"/>
  <p:tag name="KSO_WM_UNIT_COMPATIBLE" val="0"/>
  <p:tag name="KSO_WM_UNIT_DIAGRAM_ISNUMVISUAL" val="0"/>
  <p:tag name="KSO_WM_UNIT_DIAGRAM_ISREFERUNIT" val="0"/>
  <p:tag name="KSO_WM_UNIT_ID" val="diagram20214497_1*i*1"/>
  <p:tag name="KSO_WM_TEMPLATE_CATEGORY" val="diagram"/>
  <p:tag name="KSO_WM_TEMPLATE_INDEX" val="20214497"/>
  <p:tag name="KSO_WM_UNIT_LAYERLEVEL" val="1"/>
  <p:tag name="KSO_WM_TAG_VERSION" val="1.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PA" val="v5.2.11"/>
  <p:tag name="KSO_WM_CHIP_GROUPID" val="5f3113969c36e2348c3efa6f"/>
  <p:tag name="KSO_WM_CHIP_XID" val="5f3113969c36e2348c3efa70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960"/>
  <p:tag name="KSO_WM_TEMPLATE_ASSEMBLE_XID" val="60656f934054ed1e2fb80cba"/>
  <p:tag name="KSO_WM_TEMPLATE_ASSEMBLE_GROUPID" val="60656f934054ed1e2fb80cba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BLOCK" val="0"/>
  <p:tag name="KSO_WM_UNIT_DEC_AREA_ID" val="9183ac77025f47179500f11acb752a86"/>
  <p:tag name="KSO_WM_UNIT_HIGHLIGHT" val="0"/>
  <p:tag name="KSO_WM_UNIT_COMPATIBLE" val="0"/>
  <p:tag name="KSO_WM_UNIT_DIAGRAM_ISNUMVISUAL" val="0"/>
  <p:tag name="KSO_WM_UNIT_DIAGRAM_ISREFERUNIT" val="0"/>
  <p:tag name="KSO_WM_UNIT_ID" val="diagram20214497_1*i*2"/>
  <p:tag name="KSO_WM_TEMPLATE_CATEGORY" val="diagram"/>
  <p:tag name="KSO_WM_TEMPLATE_INDEX" val="20214497"/>
  <p:tag name="KSO_WM_UNIT_LAYERLEVEL" val="1"/>
  <p:tag name="KSO_WM_TAG_VERSION" val="1.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PA" val="v5.2.11"/>
  <p:tag name="KSO_WM_CHIP_GROUPID" val="5f3113969c36e2348c3efa6f"/>
  <p:tag name="KSO_WM_CHIP_XID" val="5f3113969c36e2348c3efa7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75"/>
  <p:tag name="KSO_WM_TEMPLATE_ASSEMBLE_XID" val="60656f934054ed1e2fb80cba"/>
  <p:tag name="KSO_WM_TEMPLATE_ASSEMBLE_GROUPID" val="60656f934054ed1e2fb80cba"/>
</p:tagLst>
</file>

<file path=ppt/tags/tag511.xml><?xml version="1.0" encoding="utf-8"?>
<p:tagLst xmlns:p="http://schemas.openxmlformats.org/presentationml/2006/main">
  <p:tag name="KSO_WM_UNIT_BLOCK" val="0"/>
  <p:tag name="KSO_WM_UNIT_DEC_AREA_ID" val="9183ac77025f47179500f11acb752a86"/>
  <p:tag name="KSO_WM_UNIT_HIGHLIGHT" val="0"/>
  <p:tag name="KSO_WM_UNIT_COMPATIBLE" val="0"/>
  <p:tag name="KSO_WM_UNIT_DIAGRAM_ISNUMVISUAL" val="0"/>
  <p:tag name="KSO_WM_UNIT_DIAGRAM_ISREFERUNIT" val="0"/>
  <p:tag name="KSO_WM_UNIT_ID" val="diagram20214497_1*i*2"/>
  <p:tag name="KSO_WM_TEMPLATE_CATEGORY" val="diagram"/>
  <p:tag name="KSO_WM_TEMPLATE_INDEX" val="20214497"/>
  <p:tag name="KSO_WM_UNIT_LAYERLEVEL" val="1"/>
  <p:tag name="KSO_WM_TAG_VERSION" val="1.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PA" val="v5.2.11"/>
  <p:tag name="KSO_WM_CHIP_GROUPID" val="5f3113969c36e2348c3efa6f"/>
  <p:tag name="KSO_WM_CHIP_XID" val="5f3113969c36e2348c3efa7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75"/>
  <p:tag name="KSO_WM_TEMPLATE_ASSEMBLE_XID" val="60656f934054ed1e2fb80cba"/>
  <p:tag name="KSO_WM_TEMPLATE_ASSEMBLE_GROUPID" val="60656f934054ed1e2fb80cba"/>
</p:tagLst>
</file>

<file path=ppt/tags/tag512.xml><?xml version="1.0" encoding="utf-8"?>
<p:tagLst xmlns:p="http://schemas.openxmlformats.org/presentationml/2006/main">
  <p:tag name="KSO_WM_UNIT_BLOCK" val="0"/>
  <p:tag name="KSO_WM_UNIT_DEC_AREA_ID" val="5a8c09a975094f4fbdc74264562238cc"/>
  <p:tag name="KSO_WM_UNIT_HIGHLIGHT" val="0"/>
  <p:tag name="KSO_WM_UNIT_COMPATIBLE" val="0"/>
  <p:tag name="KSO_WM_UNIT_DIAGRAM_ISNUMVISUAL" val="0"/>
  <p:tag name="KSO_WM_UNIT_DIAGRAM_ISREFERUNIT" val="0"/>
  <p:tag name="KSO_WM_UNIT_ID" val="diagram20214497_1*i*3"/>
  <p:tag name="KSO_WM_TEMPLATE_CATEGORY" val="diagram"/>
  <p:tag name="KSO_WM_TEMPLATE_INDEX" val="20214497"/>
  <p:tag name="KSO_WM_UNIT_LAYERLEVEL" val="1"/>
  <p:tag name="KSO_WM_TAG_VERSION" val="1.0"/>
  <p:tag name="KSO_WM_UNIT_SM_LIMIT_TYPE" val="0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0},&quot;ReferentInfo&quot;:{&quot;Id&quot;:&quot;1e21580b53614150abfea0c53fe7c30f&quot;,&quot;X&quot;:{&quot;Pos&quot;:0},&quot;Y&quot;:{&quot;Pos&quot;:0}},&quot;whChangeMode&quot;:0}"/>
  <p:tag name="PA" val="v5.2.11"/>
  <p:tag name="KSO_WM_CHIP_GROUPID" val="5f3113969c36e2348c3efa6f"/>
  <p:tag name="KSO_WM_CHIP_XID" val="5f3113969c36e2348c3efa70"/>
  <p:tag name="KSO_WM_UNIT_LINE_FORE_SCHEMECOLOR_INDEX_BRIGHTNESS" val="0"/>
  <p:tag name="KSO_WM_UNIT_LINE_FORE_SCHEMECOLOR_INDEX" val="14"/>
  <p:tag name="KSO_WM_UNIT_LINE_FILL_TYPE" val="2"/>
  <p:tag name="KSO_WM_TEMPLATE_ASSEMBLE_XID" val="60656f934054ed1e2fb80cba"/>
  <p:tag name="KSO_WM_TEMPLATE_ASSEMBLE_GROUPID" val="60656f934054ed1e2fb80cba"/>
</p:tagLst>
</file>

<file path=ppt/tags/tag5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UNIT_ID" val="diagram20214497_1*a*1"/>
  <p:tag name="KSO_WM_TEMPLATE_CATEGORY" val="diagram"/>
  <p:tag name="KSO_WM_TEMPLATE_INDEX" val="20214497"/>
  <p:tag name="KSO_WM_UNIT_LAYERLEVEL" val="1"/>
  <p:tag name="KSO_WM_TAG_VERSION" val="1.0"/>
  <p:tag name="KSO_WM_UNIT_PRESET_TEXT" val="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4796a86822134c3fa92f418493ee63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6ad4a9c4cd4e2eb44da451791e16c0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934054ed1e2fb80cba"/>
  <p:tag name="KSO_WM_TEMPLATE_ASSEMBLE_GROUPID" val="60656f934054ed1e2fb80cba"/>
</p:tagLst>
</file>

<file path=ppt/tags/tag514.xml><?xml version="1.0" encoding="utf-8"?>
<p:tagLst xmlns:p="http://schemas.openxmlformats.org/presentationml/2006/main">
  <p:tag name="KSO_WM_UNIT_VALUE" val="973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4497_1*d*1"/>
  <p:tag name="KSO_WM_TEMPLATE_CATEGORY" val="diagram"/>
  <p:tag name="KSO_WM_TEMPLATE_INDEX" val="20214497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f1d743942f6428399a10a47baa8c8b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5b31d8131bf4bf283fc0c96a4dcb7d2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934054ed1e2fb80cba"/>
  <p:tag name="KSO_WM_TEMPLATE_ASSEMBLE_GROUPID" val="60656f934054ed1e2fb80cba"/>
</p:tagLst>
</file>

<file path=ppt/tags/tag515.xml><?xml version="1.0" encoding="utf-8"?>
<p:tagLst xmlns:p="http://schemas.openxmlformats.org/presentationml/2006/main">
  <p:tag name="KSO_WM_UNIT_TEXT_SUBTYPE" val="a"/>
  <p:tag name="KSO_WM_UNIT_SUBTYPE" val="a"/>
  <p:tag name="KSO_WM_UNIT_PRESET_TEXT" val="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497_1*f*1"/>
  <p:tag name="KSO_WM_TEMPLATE_CATEGORY" val="diagram"/>
  <p:tag name="KSO_WM_TEMPLATE_INDEX" val="20214497"/>
  <p:tag name="KSO_WM_UNIT_LAYERLEVEL" val="1"/>
  <p:tag name="KSO_WM_TAG_VERSION" val="1.0"/>
  <p:tag name="KSO_WM_UNIT_DEFAULT_FONT" val="14;20;2"/>
  <p:tag name="KSO_WM_UNIT_BLOCK" val="0"/>
  <p:tag name="KSO_WM_UNIT_VALUE" val="20"/>
  <p:tag name="KSO_WM_UNIT_SHOW_EDIT_AREA_INDICATION" val="1"/>
  <p:tag name="KSO_WM_CHIP_GROUPID" val="5e6b05596848fb12bee65ac8"/>
  <p:tag name="KSO_WM_CHIP_XID" val="5e6b05596848fb12bee65aca"/>
  <p:tag name="KSO_WM_UNIT_DEC_AREA_ID" val="1e21580b53614150abfea0c53fe7c30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52e1504f1d314a46a31f6eaf210093e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934054ed1e2fb80cba"/>
  <p:tag name="KSO_WM_TEMPLATE_ASSEMBLE_GROUPID" val="60656f934054ed1e2fb80cba"/>
</p:tagLst>
</file>

<file path=ppt/tags/tag516.xml><?xml version="1.0" encoding="utf-8"?>
<p:tagLst xmlns:p="http://schemas.openxmlformats.org/presentationml/2006/main">
  <p:tag name="KSO_WM_SLIDE_ID" val="diagram20214497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540"/>
  <p:tag name="KSO_WM_SLIDE_POSITION" val="47*0"/>
  <p:tag name="KSO_WM_TAG_VERSION" val="1.0"/>
  <p:tag name="KSO_WM_BEAUTIFY_FLAG" val="#wm#"/>
  <p:tag name="KSO_WM_TEMPLATE_CATEGORY" val="diagram"/>
  <p:tag name="KSO_WM_TEMPLATE_INDEX" val="20214497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53:53&quot;,&quot;maxSize&quot;:{&quot;size1&quot;:51.200000000000003},&quot;minSize&quot;:{&quot;size1&quot;:51.200000000000003},&quot;normalSize&quot;:{&quot;size1&quot;:51.200000000000003},&quot;subLayout&quot;:[{&quot;id&quot;:&quot;2021-04-01T15:53:53&quot;,&quot;maxSize&quot;:{&quot;size1&quot;:53.077704874674474},&quot;minSize&quot;:{&quot;size1&quot;:53.077704874674474},&quot;normalSize&quot;:{&quot;size1&quot;:53.077704874674474},&quot;subLayout&quot;:[{&quot;id&quot;:&quot;2021-04-01T15:53:53&quot;,&quot;margin&quot;:{&quot;bottom&quot;:0.42300000786781311,&quot;left&quot;:5.9270000457763672,&quot;right&quot;:4.2069997787475586,&quot;top&quot;:3.809999942779541},&quot;type&quot;:0},{&quot;id&quot;:&quot;2021-04-01T15:53:53&quot;,&quot;margin&quot;:{&quot;bottom&quot;:3.809999942779541,&quot;left&quot;:5.9270000457763672,&quot;right&quot;:4.2069997787475586,&quot;top&quot;:1.2699999809265137},&quot;type&quot;:0}],&quot;type&quot;:0},{&quot;id&quot;:&quot;2021-04-01T15:53:53&quot;,&quot;margin&quot;:{&quot;bottom&quot;:3.809999942779541,&quot;left&quot;:0.026000002399086952,&quot;right&quot;:4.6570000648498535,&quot;top&quot;:3.809999942779541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true,&quot;fill_id&quot;:&quot;c1834d9ed5a6423bb2dc8805ac6b1b03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false,&quot;fill_id&quot;:&quot;39f49e07dea14cc8aee1c0eece94dac2&quot;,&quot;fill_align&quot;:&quot;lm&quot;,&quot;chip_types&quot;:[&quot;diagram&quot;,&quot;text&quot;,&quot;picture&quot;,&quot;chart&quot;,&quot;table&quot;,&quot;video&quot;]},{&quot;text_align&quot;:&quot;lt&quot;,&quot;text_direction&quot;:&quot;horizontal&quot;,&quot;support_big_font&quot;:true,&quot;fill_id&quot;:&quot;1c22cd87870941c99868dcad42277165&quot;,&quot;fill_align&quot;:&quot;lt&quot;,&quot;chip_types&quot;:[&quot;text&quot;]}]]"/>
  <p:tag name="KSO_WM_CHIP_XID" val="5f3113969c36e2348c3efa70"/>
  <p:tag name="KSO_WM_CHIP_DECFILLPROP" val="[]"/>
  <p:tag name="KSO_WM_SLIDE_CAN_ADD_NAVIGATION" val="1"/>
  <p:tag name="KSO_WM_CHIP_GROUPID" val="5f3113969c36e2348c3efa6f"/>
  <p:tag name="KSO_WM_SLIDE_BK_DARK_LIGHT" val="2"/>
  <p:tag name="KSO_WM_SLIDE_BACKGROUND_TYPE" val="general"/>
  <p:tag name="KSO_WM_SLIDE_SUPPORT_FEATURE_TYPE" val="3"/>
  <p:tag name="KSO_WM_TEMPLATE_ASSEMBLE_XID" val="60656f934054ed1e2fb80cba"/>
  <p:tag name="KSO_WM_TEMPLATE_ASSEMBLE_GROUPID" val="60656f934054ed1e2fb80cba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1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1"/>
  <p:tag name="KSO_WM_UNIT_SM_LIMIT_TYPE" val="2"/>
  <p:tag name="KSO_WM_UNIT_BLOCK" val="0"/>
  <p:tag name="KSO_WM_UNIT_DEC_AREA_ID" val="fb8eefef0509451f803e81bcdee5a760"/>
  <p:tag name="KSO_WM_UNIT_DECORATE_INFO" val="{&quot;ReferentInfo&quot;:{&quot;Id&quot;:&quot;734fc7efd26046b0ae21754a5d48c8df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2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2"/>
  <p:tag name="KSO_WM_UNIT_SM_LIMIT_TYPE" val="2"/>
  <p:tag name="KSO_WM_UNIT_BLOCK" val="0"/>
  <p:tag name="KSO_WM_UNIT_DEC_AREA_ID" val="734fc7efd26046b0ae21754a5d48c8df"/>
  <p:tag name="KSO_WM_UNIT_DECORATE_INFO" val="{&quot;ReferentInfo&quot;:{&quot;Id&quot;:&quot;slide&quot;,&quot;X&quot;:{&quot;Pos&quot;:1},&quot;Y&quot;:{&quot;Pos&quot;:2}},&quot;DecorateInfoX&quot;:{&quot;Pos&quot;:1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84054ed1e2fb806e8"/>
  <p:tag name="KSO_WM_TEMPLATE_ASSEMBLE_GROUPID" val="60656f484054ed1e2fb806e8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3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DEC_AREA_ID" val="fcb294c22e60426ebe62567ee97b8241"/>
  <p:tag name="KSO_WM_UNIT_DECORATE_INFO" val="{&quot;ReferentInfo&quot;:{&quot;Id&quot;:&quot;e4a7a560b66c428ab26165a66847040f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SM_LIMIT_TYPE" val="2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BLOCK" val="0"/>
  <p:tag name="KSO_WM_UNIT_DEC_AREA_ID" val="aba065a4e844400393170a148dc080d5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348"/>
  <p:tag name="KSO_WM_UNIT_ID" val="diagram20212348_1**"/>
  <p:tag name="KSO_WM_UNIT_VALUE" val="340"/>
  <p:tag name="KSO_WM_TEMPLATE_ASSEMBLE_XID" val="60656f484054ed1e2fb806e8"/>
  <p:tag name="KSO_WM_TEMPLATE_ASSEMBLE_GROUPID" val="60656f484054ed1e2fb806e8"/>
</p:tagLst>
</file>

<file path=ppt/tags/tag5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ID" val="diagram20212348_1*a*1"/>
  <p:tag name="KSO_WM_TEMPLATE_CATEGORY" val="diagram"/>
  <p:tag name="KSO_WM_TEMPLATE_INDEX" val="20212348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2316a3aecbb42169d9aac22874d3e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ea321acaf6842be9a838cab44a73ac9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52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ID" val="diagram20212348_1*h_a*1_1"/>
  <p:tag name="KSO_WM_TEMPLATE_CATEGORY" val="diagram"/>
  <p:tag name="KSO_WM_TEMPLATE_INDEX" val="20212348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aff8865b16154882940926176f7db3b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523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348_1*h_f*1_1"/>
  <p:tag name="KSO_WM_TEMPLATE_CATEGORY" val="diagram"/>
  <p:tag name="KSO_WM_TEMPLATE_INDEX" val="20212348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28"/>
  <p:tag name="KSO_WM_UNIT_SHOW_EDIT_AREA_INDICATION" val="1"/>
  <p:tag name="KSO_WM_CHIP_GROUPID" val="5e6b05b36848fb12bee65ad8"/>
  <p:tag name="KSO_WM_CHIP_XID" val="5e6b05b36848fb12bee65ada"/>
  <p:tag name="KSO_WM_UNIT_DEC_AREA_ID" val="8ae4c83b81c6458688f241a71d0d4d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524.xml><?xml version="1.0" encoding="utf-8"?>
<p:tagLst xmlns:p="http://schemas.openxmlformats.org/presentationml/2006/main">
  <p:tag name="KSO_WM_UNIT_VALUE" val="1311*1311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2348_1*d*1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c3d2af00e7f467bb471952e76d289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20b223d8880457cac1fb92016b235a3"/>
  <p:tag name="KSO_WM_TEMPLATE_ASSEMBLE_XID" val="60656f484054ed1e2fb806e8"/>
  <p:tag name="KSO_WM_TEMPLATE_ASSEMBLE_GROUPID" val="60656f484054ed1e2fb806e8"/>
</p:tagLst>
</file>

<file path=ppt/tags/tag525.xml><?xml version="1.0" encoding="utf-8"?>
<p:tagLst xmlns:p="http://schemas.openxmlformats.org/presentationml/2006/main">
  <p:tag name="KSO_WM_SLIDE_ID" val="diagram2021234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299.95*60.7"/>
  <p:tag name="KSO_WM_SLIDE_POSITION" val="144.001*287.302"/>
  <p:tag name="KSO_WM_TAG_VERSION" val="1.0"/>
  <p:tag name="KSO_WM_BEAUTIFY_FLAG" val="#wm#"/>
  <p:tag name="KSO_WM_TEMPLATE_CATEGORY" val="diagram"/>
  <p:tag name="KSO_WM_TEMPLATE_INDEX" val="20212348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37&quot;,&quot;maxSize&quot;:{&quot;size1&quot;:46.299999999999997},&quot;minSize&quot;:{&quot;size1&quot;:46.299999999999997},&quot;normalSize&quot;:{&quot;size1&quot;:46.299999999999997},&quot;subLayout&quot;:[{&quot;id&quot;:&quot;2021-04-01T15:37:37&quot;,&quot;maxSize&quot;:{&quot;size1&quot;:43.322267433449078},&quot;minSize&quot;:{&quot;size1&quot;:27.822267433449078},&quot;normalSize&quot;:{&quot;size1&quot;:38.100045211226856},&quot;subLayout&quot;:[{&quot;id&quot;:&quot;2021-04-01T15:37:37&quot;,&quot;margin&quot;:{&quot;bottom&quot;:0.026000002399086952,&quot;left&quot;:5.0799999237060547,&quot;right&quot;:0.026000002399086952,&quot;top&quot;:4.6570000648498535},&quot;type&quot;:0},{&quot;id&quot;:&quot;2021-04-01T15:37:38&quot;,&quot;maxSize&quot;:{&quot;size1&quot;:23.906992477837598},&quot;minSize&quot;:{&quot;size1&quot;:8.0069924778375903},&quot;normalSize&quot;:{&quot;size1&quot;:23.906692501745269},&quot;subLayout&quot;:[{&quot;id&quot;:&quot;2021-04-01T15:37:38&quot;,&quot;margin&quot;:{&quot;bottom&quot;:0.046929735690355301,&quot;left&quot;:0,&quot;right&quot;:0,&quot;top&quot;:0},&quot;type&quot;:0},{&quot;id&quot;:&quot;2021-04-01T15:37:38&quot;,&quot;margin&quot;:{&quot;bottom&quot;:0,&quot;left&quot;:-1.0026547107633071e-15,&quot;right&quot;:0,&quot;top&quot;:0.14886149764060974},&quot;type&quot;:0}],&quot;type&quot;:0}],&quot;type&quot;:0},{&quot;id&quot;:&quot;2021-04-01T15:37:37&quot;,&quot;margin&quot;:{&quot;bottom&quot;:2.9630000591278076,&quot;left&quot;:1.2699999809265137,&quot;right&quot;:3.809999942779541,&quot;top&quot;:2.9630000591278076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2678a678f7794c34943ba820aca0cc5a&quot;,&quot;fill_align&quot;:&quot;lb&quot;,&quot;chip_types&quot;:[&quot;header&quot;]},{&quot;text_align&quot;:&quot;lt&quot;,&quot;text_direction&quot;:&quot;horizontal&quot;,&quot;support_big_font&quot;:true,&quot;fill_id&quot;:&quot;16808244ecd54565945302137e5d38b5&quot;,&quot;fill_align&quot;:&quot;lt&quot;,&quot;chip_types&quot;:[&quot;text&quot;]},{&quot;text_align&quot;:&quot;cm&quot;,&quot;text_direction&quot;:&quot;horizontal&quot;,&quot;support_big_font&quot;:false,&quot;fill_id&quot;:&quot;d6a8c868a2e749dca6b9cd3d5de65bb9&quot;,&quot;fill_align&quot;:&quot;cm&quot;,&quot;chip_types&quot;:[&quot;picture&quot;]}]]"/>
  <p:tag name="KSO_WM_CHIP_XID" val="5f2d1e631f3c142e57c6eed5"/>
  <p:tag name="KSO_WM_CHIP_DECFILLPROP" val="[]"/>
  <p:tag name="KSO_WM_SLIDE_CAN_ADD_NAVIGATION" val="1"/>
  <p:tag name="KSO_WM_CHIP_GROUPID" val="5f2d1e631f3c142e57c6eed4"/>
  <p:tag name="KSO_WM_SLIDE_BK_DARK_LIGHT" val="2"/>
  <p:tag name="KSO_WM_SLIDE_BACKGROUND_TYPE" val="general"/>
  <p:tag name="KSO_WM_SLIDE_SUPPORT_FEATURE_TYPE" val="0"/>
  <p:tag name="KSO_WM_TEMPLATE_ASSEMBLE_XID" val="60656f484054ed1e2fb806e8"/>
  <p:tag name="KSO_WM_TEMPLATE_ASSEMBLE_GROUPID" val="60656f484054ed1e2fb806e8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025_1*i*1"/>
  <p:tag name="KSO_WM_TEMPLATE_CATEGORY" val="diagram"/>
  <p:tag name="KSO_WM_TEMPLATE_INDEX" val="20213025"/>
  <p:tag name="KSO_WM_UNIT_LAYERLEVEL" val="1"/>
  <p:tag name="KSO_WM_TAG_VERSION" val="1.0"/>
  <p:tag name="KSO_WM_UNIT_BLOCK" val="0"/>
  <p:tag name="KSO_WM_UNIT_SM_LIMIT_TYPE" val="2"/>
  <p:tag name="KSO_WM_UNIT_PLACING_PICTURE_MD4" val="0"/>
  <p:tag name="KSO_WM_UNIT_DEC_AREA_ID" val="43d35681d48b40ad9b6d09d2700deff7"/>
  <p:tag name="KSO_WM_UNIT_DECORATE_INFO" val="{&quot;ReferentInfo&quot;:{&quot;Id&quot;:&quot;slide&quot;,&quot;X&quot;:{&quot;Pos&quot;:1},&quot;Y&quot;:{&quot;Pos&quot;:1}},&quot;DecorateInfoX&quot;:{&quot;Pos&quot;:1,&quot;IsAbs&quot;:false},&quot;DecorateInfoY&quot;:{&quot;Pos&quot;:1,&quot;IsAbs&quot;:false},&quot;DecorateInfoW&quot;:{&quot;IsAbs&quot;:false},&quot;DecorateInfoH&quot;:{&quot;IsAbs&quot;:false},&quot;whChangeMode&quot;:1}"/>
  <p:tag name="KSO_WM_CHIP_GROUPID" val="5f0e703f8050c250ba65b1f4"/>
  <p:tag name="KSO_WM_CHIP_XID" val="5f0e703f8050c250ba65b1f5"/>
  <p:tag name="KSO_WM_UNIT_LINE_FORE_SCHEMECOLOR_INDEX_BRIGHTNESS" val="0.5"/>
  <p:tag name="KSO_WM_UNIT_LINE_FORE_SCHEMECOLOR_INDEX" val="13"/>
  <p:tag name="KSO_WM_UNIT_LINE_FILL_TYPE" val="2"/>
  <p:tag name="KSO_WM_UNIT_VALUE" val="1728"/>
  <p:tag name="KSO_WM_TEMPLATE_ASSEMBLE_XID" val="60656f284054ed1e2fb804ab"/>
  <p:tag name="KSO_WM_TEMPLATE_ASSEMBLE_GROUPID" val="60656f284054ed1e2fb804ab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025_1*i*2"/>
  <p:tag name="KSO_WM_TEMPLATE_CATEGORY" val="diagram"/>
  <p:tag name="KSO_WM_TEMPLATE_INDEX" val="20213025"/>
  <p:tag name="KSO_WM_UNIT_LAYERLEVEL" val="1"/>
  <p:tag name="KSO_WM_TAG_VERSION" val="1.0"/>
  <p:tag name="KSO_WM_UNIT_BLOCK" val="0"/>
  <p:tag name="KSO_WM_UNIT_SM_LIMIT_TYPE" val="2"/>
  <p:tag name="KSO_WM_UNIT_PLACING_PICTURE_MD4" val="0"/>
  <p:tag name="KSO_WM_UNIT_DEC_AREA_ID" val="bef3e1bd241248f2b96782a62765bd6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0e703f8050c250ba65b1f4"/>
  <p:tag name="KSO_WM_CHIP_XID" val="5f0e703f8050c250ba65b1f5"/>
  <p:tag name="KSO_WM_UNIT_FILL_FORE_SCHEMECOLOR_INDEX_BRIGHTNESS" val="0"/>
  <p:tag name="KSO_WM_UNIT_FILL_FORE_SCHEMECOLOR_INDEX" val="5"/>
  <p:tag name="KSO_WM_UNIT_FILL_TYPE" val="1"/>
  <p:tag name="KSO_WM_UNIT_VALUE" val="3"/>
  <p:tag name="KSO_WM_TEMPLATE_ASSEMBLE_XID" val="60656f284054ed1e2fb804ab"/>
  <p:tag name="KSO_WM_TEMPLATE_ASSEMBLE_GROUPID" val="60656f284054ed1e2fb804ab"/>
</p:tagLst>
</file>

<file path=ppt/tags/tag5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ID" val="diagram20213025_1*a*1"/>
  <p:tag name="KSO_WM_TEMPLATE_CATEGORY" val="diagram"/>
  <p:tag name="KSO_WM_TEMPLATE_INDEX" val="20213025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2b7bf3dd740b4d289d8e077c65e5e75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d9925fcc6adf4c6a9e924093c4224a12"/>
  <p:tag name="KSO_WM_UNIT_TEXT_FILL_FORE_SCHEMECOLOR_INDEX_BRIGHTNESS" val="0"/>
  <p:tag name="KSO_WM_UNIT_TEXT_FILL_FORE_SCHEMECOLOR_INDEX" val="13"/>
  <p:tag name="KSO_WM_UNIT_TEXT_FILL_TYPE" val="1"/>
  <p:tag name="KSO_WM_TEMPLATE_ASSEMBLE_XID" val="60656f284054ed1e2fb804ab"/>
  <p:tag name="KSO_WM_TEMPLATE_ASSEMBLE_GROUPID" val="60656f284054ed1e2fb804ab"/>
</p:tagLst>
</file>

<file path=ppt/tags/tag52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3025_1*h_a*1_1"/>
  <p:tag name="KSO_WM_TEMPLATE_CATEGORY" val="diagram"/>
  <p:tag name="KSO_WM_TEMPLATE_INDEX" val="20213025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586eb57ee3524eccb4d709a40ba3d1c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74f721d47a7040c6b2887c693b018283"/>
  <p:tag name="KSO_WM_UNIT_TEXT_FILL_FORE_SCHEMECOLOR_INDEX_BRIGHTNESS" val="0"/>
  <p:tag name="KSO_WM_UNIT_TEXT_FILL_FORE_SCHEMECOLOR_INDEX" val="13"/>
  <p:tag name="KSO_WM_UNIT_TEXT_FILL_TYPE" val="1"/>
  <p:tag name="KSO_WM_TEMPLATE_ASSEMBLE_XID" val="60656f284054ed1e2fb804ab"/>
  <p:tag name="KSO_WM_TEMPLATE_ASSEMBLE_GROUPID" val="60656f284054ed1e2fb804ab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3025_1*h_f*1_1"/>
  <p:tag name="KSO_WM_TEMPLATE_CATEGORY" val="diagram"/>
  <p:tag name="KSO_WM_TEMPLATE_INDEX" val="20213025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80"/>
  <p:tag name="KSO_WM_UNIT_SHOW_EDIT_AREA_INDICATION" val="1"/>
  <p:tag name="KSO_WM_CHIP_GROUPID" val="5e6b05b36848fb12bee65ad8"/>
  <p:tag name="KSO_WM_CHIP_XID" val="5e6b05b36848fb12bee65ada"/>
  <p:tag name="KSO_WM_UNIT_DEC_AREA_ID" val="6ed56245fda64f9fb72c2c4ea3171b3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74f721d47a7040c6b2887c693b018283"/>
  <p:tag name="KSO_WM_UNIT_TEXT_FILL_FORE_SCHEMECOLOR_INDEX_BRIGHTNESS" val="0.25"/>
  <p:tag name="KSO_WM_UNIT_TEXT_FILL_FORE_SCHEMECOLOR_INDEX" val="13"/>
  <p:tag name="KSO_WM_UNIT_TEXT_FILL_TYPE" val="1"/>
  <p:tag name="KSO_WM_TEMPLATE_ASSEMBLE_XID" val="60656f284054ed1e2fb804ab"/>
  <p:tag name="KSO_WM_TEMPLATE_ASSEMBLE_GROUPID" val="60656f284054ed1e2fb804ab"/>
</p:tagLst>
</file>

<file path=ppt/tags/tag531.xml><?xml version="1.0" encoding="utf-8"?>
<p:tagLst xmlns:p="http://schemas.openxmlformats.org/presentationml/2006/main">
  <p:tag name="KSO_WM_UNIT_VALUE" val="1904*1311"/>
  <p:tag name="KSO_WM_UNIT_HIGHLIGHT" val="0"/>
  <p:tag name="KSO_WM_UNIT_COMPATIBLE" val="1"/>
  <p:tag name="KSO_WM_UNIT_DIAGRAM_ISNUMVISUAL" val="0"/>
  <p:tag name="KSO_WM_UNIT_DIAGRAM_ISREFERUNIT" val="0"/>
  <p:tag name="KSO_WM_UNIT_ID" val="diagram20213025_1*d*1"/>
  <p:tag name="KSO_WM_TEMPLATE_CATEGORY" val="diagram"/>
  <p:tag name="KSO_WM_TEMPLATE_INDEX" val="20213025"/>
  <p:tag name="KSO_WM_UNIT_LAYERLEVEL" val="1"/>
  <p:tag name="KSO_WM_TAG_VERSION" val="1.0"/>
  <p:tag name="KSO_WM_CHIP_GROUPID" val="5e7310da9a230a26b9e88a19"/>
  <p:tag name="KSO_WM_CHIP_XID" val="5e7310da9a230a26b9e88a1a"/>
  <p:tag name="KSO_WM_UNIT_DEC_AREA_ID" val="0f81bf44af5f42659ad66de84fae433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a7ffffcb85024ff98570ed6e4ba6956f"/>
  <p:tag name="KSO_WM_TEMPLATE_ASSEMBLE_XID" val="60656f284054ed1e2fb804ab"/>
  <p:tag name="KSO_WM_TEMPLATE_ASSEMBLE_GROUPID" val="60656f284054ed1e2fb804ab"/>
</p:tagLst>
</file>

<file path=ppt/tags/tag532.xml><?xml version="1.0" encoding="utf-8"?>
<p:tagLst xmlns:p="http://schemas.openxmlformats.org/presentationml/2006/main">
  <p:tag name="KSO_WM_SLIDE_ID" val="diagram2021302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49*156.701"/>
  <p:tag name="KSO_WM_SLIDE_POSITION" val="96*275.302"/>
  <p:tag name="KSO_WM_TAG_VERSION" val="1.0"/>
  <p:tag name="KSO_WM_BEAUTIFY_FLAG" val="#wm#"/>
  <p:tag name="KSO_WM_TEMPLATE_CATEGORY" val="diagram"/>
  <p:tag name="KSO_WM_TEMPLATE_INDEX" val="20213025"/>
  <p:tag name="KSO_WM_SLIDE_LAYOUT" val="a_d_h"/>
  <p:tag name="KSO_WM_SLIDE_LAYOUT_CNT" val="1_1_1"/>
  <p:tag name="KSO_WM_SPECIAL_SOURCE" val="bdnull"/>
  <p:tag name="KSO_WM_SLIDE_CAN_ADD_NAVIGATION" val="1"/>
  <p:tag name="KSO_WM_SLIDE_BACKGROUND" val="[&quot;general&quot;]"/>
  <p:tag name="KSO_WM_SLIDE_RATIO" val="1.77777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31&quot;,&quot;maxSize&quot;:{&quot;size1&quot;:51.199692440032962},&quot;minSize&quot;:{&quot;size1&quot;:41.299692440032956},&quot;normalSize&quot;:{&quot;size1&quot;:41.299692440032956},&quot;subLayout&quot;:[{&quot;id&quot;:&quot;2021-04-01T15:31:31&quot;,&quot;maxSize&quot;:{&quot;size1&quot;:44.399628171488573},&quot;minSize&quot;:{&quot;size1&quot;:37.899628171488573},&quot;normalSize&quot;:{&quot;size1&quot;:43.67722076408117},&quot;subLayout&quot;:[{&quot;id&quot;:&quot;2021-04-01T15:31:31&quot;,&quot;margin&quot;:{&quot;bottom&quot;:0.026000002399086952,&quot;left&quot;:3.3870000839233398,&quot;right&quot;:2.0899999141693115,&quot;top&quot;:4.6570000648498535},&quot;type&quot;:0},{&quot;id&quot;:&quot;2021-04-01T15:31:31&quot;,&quot;margin&quot;:{&quot;bottom&quot;:3.809999942779541,&quot;left&quot;:3.3870000839233398,&quot;right&quot;:2.0899999141693115,&quot;top&quot;:0.81999999284744263},&quot;maxSize&quot;:{&quot;size1&quot;:35.70673614070779},&quot;minSize&quot;:{&quot;size1&quot;:19.80673614070778},&quot;normalSize&quot;:{&quot;size1&quot;:32.09666402820671},&quot;subLayout&quot;:[{&quot;id&quot;:&quot;2021-04-01T15:31:31&quot;,&quot;margin&quot;:{&quot;bottom&quot;:0.046930275857448578,&quot;left&quot;:3.3870000839233398,&quot;right&quot;:2.0899999141693115,&quot;top&quot;:0.81999999284744263},&quot;type&quot;:0},{&quot;id&quot;:&quot;2021-04-01T15:31:31&quot;,&quot;margin&quot;:{&quot;bottom&quot;:3.809999942779541,&quot;left&quot;:3.3870000839233398,&quot;right&quot;:2.0899999141693115,&quot;top&quot;:0.14886191487312317},&quot;type&quot;:0}],&quot;type&quot;:0}],&quot;type&quot;:0},{&quot;id&quot;:&quot;2021-04-01T15:31:31&quot;,&quot;margin&quot;:{&quot;bottom&quot;:0,&quot;left&quot;:0,&quot;right&quot;:3.3870000839233398,&quot;top&quot;:0},&quot;type&quot;:0}],&quot;type&quot;:0}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44adbf9a242748e695c5467b2a0f0591&quot;,&quot;fill_align&quot;:&quot;lb&quot;,&quot;text_align&quot;:&quot;lb&quot;,&quot;text_direction&quot;:&quot;horizontal&quot;,&quot;chip_types&quot;:[&quot;header&quot;]},{&quot;fill_id&quot;:&quot;f0885fb902934da0a664f2bb535031fd&quot;,&quot;fill_align&quot;:&quot;lt&quot;,&quot;text_align&quot;:&quot;lt&quot;,&quot;text_direction&quot;:&quot;horizontal&quot;,&quot;chip_types&quot;:[&quot;text&quot;]},{&quot;fill_id&quot;:&quot;10a57c701e644126ab7f76b773d54126&quot;,&quot;fill_align&quot;:&quot;cm&quot;,&quot;text_align&quot;:&quot;cm&quot;,&quot;text_direction&quot;:&quot;horizontal&quot;,&quot;chip_types&quot;:[&quot;picture&quot;]}]]"/>
  <p:tag name="KSO_WM_CHIP_XID" val="5f0e703f8050c250ba65b1f5"/>
  <p:tag name="KSO_WM_CHIP_GROUPID" val="5f0e703f8050c250ba65b1f4"/>
  <p:tag name="KSO_WM_SLIDE_BK_DARK_LIGHT" val="2"/>
  <p:tag name="KSO_WM_SLIDE_BACKGROUND_TYPE" val="general"/>
  <p:tag name="KSO_WM_SLIDE_SUPPORT_FEATURE_TYPE" val="0"/>
  <p:tag name="KSO_WM_TEMPLATE_ASSEMBLE_XID" val="60656f284054ed1e2fb804ab"/>
  <p:tag name="KSO_WM_TEMPLATE_ASSEMBLE_GROUPID" val="60656f284054ed1e2fb804ab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452_1*i*1"/>
  <p:tag name="KSO_WM_UNIT_LAYERLEVEL" val="1"/>
  <p:tag name="KSO_WM_TAG_VERSION" val="1.0"/>
  <p:tag name="KSO_WM_UNIT_SUBTYPE" val="h"/>
  <p:tag name="KSO_WM_SLIDE_BACKGROUND_TYPE" val="frame"/>
  <p:tag name="KSO_WM_SLIDE_BK_DARK_LIGHT" val="2"/>
  <p:tag name="KSO_WM_UNIT_BK_DARK_LIGHT" val="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3452"/>
  <p:tag name="KSO_WM_UNIT_VALUE" val="1150"/>
  <p:tag name="KSO_WM_TEMPLATE_ASSEMBLE_XID" val="60656ec44054ed1e2fb7ff2f"/>
  <p:tag name="KSO_WM_TEMPLATE_ASSEMBLE_GROUPID" val="60656ec44054ed1e2fb7ff2f"/>
</p:tagLst>
</file>

<file path=ppt/tags/tag5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ID" val="diagram20213452_1*a*1"/>
  <p:tag name="KSO_WM_TEMPLATE_CATEGORY" val="diagram"/>
  <p:tag name="KSO_WM_TEMPLATE_INDEX" val="20213452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513c25d5dc5443e8c9ca3c4942d21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d165588804c24bcaa4f6e7327fa66d68"/>
  <p:tag name="KSO_WM_UNIT_TEXT_FILL_FORE_SCHEMECOLOR_INDEX_BRIGHTNESS" val="0"/>
  <p:tag name="KSO_WM_UNIT_TEXT_FILL_FORE_SCHEMECOLOR_INDEX" val="13"/>
  <p:tag name="KSO_WM_UNIT_TEXT_FILL_TYPE" val="1"/>
  <p:tag name="KSO_WM_TEMPLATE_ASSEMBLE_XID" val="60656ec44054ed1e2fb7ff2f"/>
  <p:tag name="KSO_WM_TEMPLATE_ASSEMBLE_GROUPID" val="60656ec44054ed1e2fb7ff2f"/>
</p:tagLst>
</file>

<file path=ppt/tags/tag53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ID" val="diagram20213452_1*h_a*1_1"/>
  <p:tag name="KSO_WM_TEMPLATE_CATEGORY" val="diagram"/>
  <p:tag name="KSO_WM_TEMPLATE_INDEX" val="2021345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9df555ae4fbb47b188c3756384e055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35aca30d8874c2885d47b3f120aa802"/>
  <p:tag name="KSO_WM_UNIT_TEXT_FILL_FORE_SCHEMECOLOR_INDEX_BRIGHTNESS" val="0"/>
  <p:tag name="KSO_WM_UNIT_TEXT_FILL_FORE_SCHEMECOLOR_INDEX" val="13"/>
  <p:tag name="KSO_WM_UNIT_TEXT_FILL_TYPE" val="1"/>
  <p:tag name="KSO_WM_TEMPLATE_ASSEMBLE_XID" val="60656ec44054ed1e2fb7ff2f"/>
  <p:tag name="KSO_WM_TEMPLATE_ASSEMBLE_GROUPID" val="60656ec44054ed1e2fb7ff2f"/>
</p:tagLst>
</file>

<file path=ppt/tags/tag536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3452_1*h_f*1_1"/>
  <p:tag name="KSO_WM_TEMPLATE_CATEGORY" val="diagram"/>
  <p:tag name="KSO_WM_TEMPLATE_INDEX" val="2021345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8"/>
  <p:tag name="KSO_WM_UNIT_SHOW_EDIT_AREA_INDICATION" val="1"/>
  <p:tag name="KSO_WM_CHIP_GROUPID" val="5e6b05b36848fb12bee65ad8"/>
  <p:tag name="KSO_WM_CHIP_XID" val="5e6b05b36848fb12bee65ada"/>
  <p:tag name="KSO_WM_UNIT_DEC_AREA_ID" val="273abde44d084382a0a0d56f0a2733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35aca30d8874c2885d47b3f120aa802"/>
  <p:tag name="KSO_WM_UNIT_TEXT_FILL_FORE_SCHEMECOLOR_INDEX_BRIGHTNESS" val="0.25"/>
  <p:tag name="KSO_WM_UNIT_TEXT_FILL_FORE_SCHEMECOLOR_INDEX" val="13"/>
  <p:tag name="KSO_WM_UNIT_TEXT_FILL_TYPE" val="1"/>
  <p:tag name="KSO_WM_TEMPLATE_ASSEMBLE_XID" val="60656ec44054ed1e2fb7ff2f"/>
  <p:tag name="KSO_WM_TEMPLATE_ASSEMBLE_GROUPID" val="60656ec44054ed1e2fb7ff2f"/>
</p:tagLst>
</file>

<file path=ppt/tags/tag537.xml><?xml version="1.0" encoding="utf-8"?>
<p:tagLst xmlns:p="http://schemas.openxmlformats.org/presentationml/2006/main">
  <p:tag name="KSO_WM_UNIT_VALUE" val="508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3452_1*d*1"/>
  <p:tag name="KSO_WM_TEMPLATE_CATEGORY" val="diagram"/>
  <p:tag name="KSO_WM_TEMPLATE_INDEX" val="2021345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2895fcf26f947bb8d55d3592dca353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023632de521a49edb4c7b9169a3c1b8c"/>
  <p:tag name="KSO_WM_TEMPLATE_ASSEMBLE_XID" val="60656ec44054ed1e2fb7ff2f"/>
  <p:tag name="KSO_WM_TEMPLATE_ASSEMBLE_GROUPID" val="60656ec44054ed1e2fb7ff2f"/>
</p:tagLst>
</file>

<file path=ppt/tags/tag538.xml><?xml version="1.0" encoding="utf-8"?>
<p:tagLst xmlns:p="http://schemas.openxmlformats.org/presentationml/2006/main">
  <p:tag name="KSO_WM_UNIT_VALUE" val="592*135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2"/>
  <p:tag name="KSO_WM_UNIT_ID" val="diagram20213452_1*d*2"/>
  <p:tag name="KSO_WM_TEMPLATE_CATEGORY" val="diagram"/>
  <p:tag name="KSO_WM_TEMPLATE_INDEX" val="2021345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96813638c3a4b96b1c7bc874b5ff4e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322d89bf1c7744ef823d3699eb2c2979"/>
  <p:tag name="KSO_WM_TEMPLATE_ASSEMBLE_XID" val="60656ec44054ed1e2fb7ff2f"/>
  <p:tag name="KSO_WM_TEMPLATE_ASSEMBLE_GROUPID" val="60656ec44054ed1e2fb7ff2f"/>
</p:tagLst>
</file>

<file path=ppt/tags/tag539.xml><?xml version="1.0" encoding="utf-8"?>
<p:tagLst xmlns:p="http://schemas.openxmlformats.org/presentationml/2006/main">
  <p:tag name="KSO_WM_SLIDE_ID" val="diagram2021345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55.952*288.702"/>
  <p:tag name="KSO_WM_SLIDE_POSITION" val="48.0004*179.301"/>
  <p:tag name="KSO_WM_TAG_VERSION" val="1.0"/>
  <p:tag name="KSO_WM_BEAUTIFY_FLAG" val="#wm#"/>
  <p:tag name="KSO_WM_TEMPLATE_CATEGORY" val="diagram"/>
  <p:tag name="KSO_WM_TEMPLATE_INDEX" val="20213452"/>
  <p:tag name="KSO_WM_SLIDE_LAYOUT" val="a_d_h"/>
  <p:tag name="KSO_WM_SLIDE_LAYOUT_CNT" val="1_2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1-04-01T15:16:48&quot;,&quot;maxSize&quot;:{&quot;size1&quot;:26.699999999999999},&quot;minSize&quot;:{&quot;size1&quot;:22.199999999999999},&quot;normalSize&quot;:{&quot;size1&quot;:22.199999999999999},&quot;subLayout&quot;:[{&quot;id&quot;:&quot;2021-04-01T15:16:48&quot;,&quot;margin&quot;:{&quot;bottom&quot;:0,&quot;left&quot;:1.6929999589920044,&quot;right&quot;:1.6929999589920044,&quot;top&quot;:1.6929999589920044},&quot;type&quot;:0},{&quot;direction&quot;:1,&quot;id&quot;:&quot;2021-04-01T15:16:48&quot;,&quot;maxSize&quot;:{&quot;size1&quot;:66.199606130004398},&quot;minSize&quot;:{&quot;size1&quot;:52.599606130004396},&quot;normalSize&quot;:{&quot;size1&quot;:52.599606130004396},&quot;subLayout&quot;:[{&quot;id&quot;:&quot;2021-04-01T15:16:48&quot;,&quot;margin&quot;:{&quot;bottom&quot;:2.5399999618530273,&quot;left&quot;:1.6929999589920044,&quot;right&quot;:0.026000002399086952,&quot;top&quot;:0.42300000786781311},&quot;maxSize&quot;:{&quot;size1&quot;:29.039419533872028},&quot;minSize&quot;:{&quot;size1&quot;:13.139419533872024},&quot;normalSize&quot;:{&quot;size1&quot;:20.565631092474327},&quot;subLayout&quot;:[{&quot;id&quot;:&quot;2021-04-01T15:16:48&quot;,&quot;margin&quot;:{&quot;bottom&quot;:0.046930205076932907,&quot;left&quot;:1.6929999589920044,&quot;right&quot;:0.026000002399086952,&quot;top&quot;:0.42300000786781311},&quot;type&quot;:0},{&quot;id&quot;:&quot;2021-04-01T15:16:48&quot;,&quot;margin&quot;:{&quot;bottom&quot;:2.5399999618530273,&quot;left&quot;:1.6929999589920044,&quot;right&quot;:0.026000002399086952,&quot;top&quot;:0.14886131882667542},&quot;type&quot;:0}],&quot;type&quot;:0},{&quot;id&quot;:&quot;2021-04-01T15:16:48&quot;,&quot;maxSize&quot;:{&quot;size1&quot;:54.299999999999997},&quot;minSize&quot;:{&quot;size1&quot;:25.699999999999999},&quot;normalSize&quot;:{&quot;size1&quot;:44.797857754927158},&quot;subLayout&quot;:[{&quot;id&quot;:&quot;2021-04-01T15:16:48&quot;,&quot;margin&quot;:{&quot;bottom&quot;:0.026000002399086952,&quot;left&quot;:0.81999999284744263,&quot;right&quot;:1.6929999589920044,&quot;top&quot;:0.42300000786781311},&quot;type&quot;:0},{&quot;id&quot;:&quot;2021-04-01T15:16:48&quot;,&quot;margin&quot;:{&quot;bottom&quot;:2.5399999618530273,&quot;left&quot;:0.81999999284744263,&quot;right&quot;:1.6929999589920044,&quot;top&quot;:0.81999999284744263},&quot;type&quot;:0}],&quot;type&quot;:0}],&quot;type&quot;:0}],&quot;type&quot;:0}"/>
  <p:tag name="KSO_WM_SLIDE_BACKGROUND" val="[&quot;general&quot;,&quot;frame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41b553136823a5e618e"/>
  <p:tag name="KSO_WM_CHIP_FILLPROP" val="[[{&quot;text_align&quot;:&quot;lt&quot;,&quot;text_direction&quot;:&quot;horizontal&quot;,&quot;support_big_font&quot;:false,&quot;fill_id&quot;:&quot;2b1f815f281e4b2a90caa86d76115ec6&quot;,&quot;fill_align&quot;:&quot;lt&quot;,&quot;chip_types&quot;:[&quot;header&quot;]},{&quot;text_align&quot;:&quot;lm&quot;,&quot;text_direction&quot;:&quot;horizontal&quot;,&quot;support_features&quot;:[&quot;collage&quot;,&quot;carousel&quot;],&quot;support_big_font&quot;:false,&quot;fill_id&quot;:&quot;42ea1e0400894401bb2610c3c0153f6d&quot;,&quot;fill_align&quot;:&quot;lm&quot;,&quot;chip_types&quot;:[&quot;diagram&quot;,&quot;pictext&quot;,&quot;picture&quot;,&quot;chart&quot;,&quot;table&quot;,&quot;video&quot;]},{&quot;text_align&quot;:&quot;lm&quot;,&quot;text_direction&quot;:&quot;horizontal&quot;,&quot;support_features&quot;:[&quot;collage&quot;],&quot;support_big_font&quot;:false,&quot;fill_id&quot;:&quot;0f96301dc40a41638ebb6f5376cdb38a&quot;,&quot;fill_align&quot;:&quot;lm&quot;,&quot;chip_types&quot;:[&quot;text&quot;,&quot;picture&quot;]},{&quot;text_align&quot;:&quot;lm&quot;,&quot;text_direction&quot;:&quot;horizontal&quot;,&quot;support_features&quot;:[&quot;collage&quot;],&quot;support_big_font&quot;:false,&quot;fill_id&quot;:&quot;329e105782db409784b57bdaff302d5c&quot;,&quot;fill_align&quot;:&quot;lm&quot;,&quot;chip_types&quot;:[&quot;text&quot;,&quot;picture&quot;]}],[{&quot;text_align&quot;:&quot;lt&quot;,&quot;text_direction&quot;:&quot;horizontal&quot;,&quot;support_big_font&quot;:false,&quot;fill_id&quot;:&quot;2b1f815f281e4b2a90caa86d76115ec6&quot;,&quot;fill_align&quot;:&quot;lt&quot;,&quot;chip_types&quot;:[&quot;header&quot;]},{&quot;text_align&quot;:&quot;lm&quot;,&quot;text_direction&quot;:&quot;horizontal&quot;,&quot;support_big_font&quot;:false,&quot;fill_id&quot;:&quot;42ea1e0400894401bb2610c3c0153f6d&quot;,&quot;fill_align&quot;:&quot;lm&quot;,&quot;chip_types&quot;:[&quot;text&quot;]},{&quot;text_align&quot;:&quot;lm&quot;,&quot;text_direction&quot;:&quot;horizontal&quot;,&quot;support_features&quot;:[&quot;collage&quot;],&quot;support_big_font&quot;:false,&quot;fill_id&quot;:&quot;0f96301dc40a41638ebb6f5376cdb38a&quot;,&quot;fill_align&quot;:&quot;lm&quot;,&quot;chip_types&quot;:[&quot;picture&quot;]},{&quot;text_align&quot;:&quot;lm&quot;,&quot;text_direction&quot;:&quot;horizontal&quot;,&quot;support_features&quot;:[&quot;collage&quot;],&quot;support_big_font&quot;:false,&quot;fill_id&quot;:&quot;329e105782db409784b57bdaff302d5c&quot;,&quot;fill_align&quot;:&quot;lm&quot;,&quot;chip_types&quot;:[&quot;picture&quot;]}]]"/>
  <p:tag name="FIXED_XID_TMP" val="5f5ee1ca4d6848d78f644aec"/>
  <p:tag name="KSO_WM_CHIP_DECFILLPROP" val="[]"/>
  <p:tag name="KSO_WM_CHIP_GROUPID" val="5f5ee1ca4d6848d78f644aec"/>
  <p:tag name="KSO_WM_SLIDE_BK_DARK_LIGHT" val="2"/>
  <p:tag name="KSO_WM_SLIDE_BACKGROUND_TYPE" val="frame"/>
  <p:tag name="KSO_WM_SLIDE_SUPPORT_FEATURE_TYPE" val="0"/>
  <p:tag name="KSO_WM_TEMPLATE_ASSEMBLE_XID" val="60656ec44054ed1e2fb7ff2f"/>
  <p:tag name="KSO_WM_TEMPLATE_ASSEMBLE_GROUPID" val="60656ec44054ed1e2fb7ff2f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9858_1*i*1"/>
  <p:tag name="KSO_WM_UNIT_LAYERLEVEL" val="1"/>
  <p:tag name="KSO_WM_TAG_VERSION" val="1.0"/>
  <p:tag name="KSO_WM_UNIT_SUBTYPE" val="h"/>
  <p:tag name="KSO_WM_SLIDE_BACKGROUND_TYPE" val="bottomTop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9858"/>
  <p:tag name="KSO_WM_UNIT_VALUE" val="954"/>
  <p:tag name="KSO_WM_TEMPLATE_ASSEMBLE_XID" val="60656e914054ed1e2fb7fba7"/>
  <p:tag name="KSO_WM_TEMPLATE_ASSEMBLE_GROUPID" val="60656e914054ed1e2fb7fba7"/>
</p:tagLst>
</file>

<file path=ppt/tags/tag5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09858_1*a*1"/>
  <p:tag name="KSO_WM_TEMPLATE_CATEGORY" val="diagram"/>
  <p:tag name="KSO_WM_TEMPLATE_INDEX" val="20209858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edd2519eb6543e6bda369248fcb873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a9725dd5bb94107abba3b4866b0324e"/>
  <p:tag name="KSO_WM_UNIT_TEXT_FILL_FORE_SCHEMECOLOR_INDEX_BRIGHTNESS" val="0"/>
  <p:tag name="KSO_WM_UNIT_TEXT_FILL_FORE_SCHEMECOLOR_INDEX" val="13"/>
  <p:tag name="KSO_WM_UNIT_TEXT_FILL_TYPE" val="1"/>
  <p:tag name="KSO_WM_TEMPLATE_ASSEMBLE_XID" val="60656e914054ed1e2fb7fba7"/>
  <p:tag name="KSO_WM_TEMPLATE_ASSEMBLE_GROUPID" val="60656e914054ed1e2fb7fba7"/>
</p:tagLst>
</file>

<file path=ppt/tags/tag54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9858_1*f*1"/>
  <p:tag name="KSO_WM_TEMPLATE_CATEGORY" val="diagram"/>
  <p:tag name="KSO_WM_TEMPLATE_INDEX" val="20209858"/>
  <p:tag name="KSO_WM_UNIT_LAYERLEVEL" val="1"/>
  <p:tag name="KSO_WM_TAG_VERSION" val="1.0"/>
  <p:tag name="KSO_WM_UNIT_DEFAULT_FONT" val="14;20;2"/>
  <p:tag name="KSO_WM_UNIT_BLOCK" val="0"/>
  <p:tag name="KSO_WM_UNIT_VALUE" val="270"/>
  <p:tag name="KSO_WM_UNIT_SHOW_EDIT_AREA_INDICATION" val="1"/>
  <p:tag name="KSO_WM_CHIP_GROUPID" val="5e6b05596848fb12bee65ac8"/>
  <p:tag name="KSO_WM_CHIP_XID" val="5e6b05596848fb12bee65aca"/>
  <p:tag name="KSO_WM_UNIT_DEC_AREA_ID" val="e212452df602418588b5ea27ebad98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a8d400dd3f1249d58ef9eddfadf28a84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60656e914054ed1e2fb7fba7"/>
  <p:tag name="KSO_WM_TEMPLATE_ASSEMBLE_GROUPID" val="60656e914054ed1e2fb7fba7"/>
</p:tagLst>
</file>

<file path=ppt/tags/tag543.xml><?xml version="1.0" encoding="utf-8"?>
<p:tagLst xmlns:p="http://schemas.openxmlformats.org/presentationml/2006/main">
  <p:tag name="KSO_WM_UNIT_VALUE" val="1015*973"/>
  <p:tag name="KSO_WM_UNIT_HIGHLIGHT" val="0"/>
  <p:tag name="KSO_WM_UNIT_COMPATIBLE" val="0"/>
  <p:tag name="KSO_WM_UNIT_DIAGRAM_ISNUMVISUAL" val="0"/>
  <p:tag name="KSO_WM_UNIT_DIAGRAM_ISREFERUNIT" val="0"/>
  <p:tag name="KSO_WM_UNIT_ID" val="diagram20209858_1*d*1"/>
  <p:tag name="KSO_WM_TEMPLATE_CATEGORY" val="diagram"/>
  <p:tag name="KSO_WM_TEMPLATE_INDEX" val="20209858"/>
  <p:tag name="KSO_WM_UNIT_LAYERLEVEL" val="1"/>
  <p:tag name="KSO_WM_TAG_VERSION" val="1.0"/>
  <p:tag name="KSO_WM_CHIP_GROUPID" val="5e7310da9a230a26b9e88a19"/>
  <p:tag name="KSO_WM_CHIP_XID" val="5e7310da9a230a26b9e88a1a"/>
  <p:tag name="KSO_WM_UNIT_DEC_AREA_ID" val="0e06ac63f95046ff852ffa2908394e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569685ac70114a97af0fd10f95af40c3"/>
  <p:tag name="KSO_WM_UNIT_SUPPORT_BIG_FONT" val="1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e914054ed1e2fb7fba7"/>
  <p:tag name="KSO_WM_TEMPLATE_ASSEMBLE_GROUPID" val="60656e914054ed1e2fb7fba7"/>
</p:tagLst>
</file>

<file path=ppt/tags/tag544.xml><?xml version="1.0" encoding="utf-8"?>
<p:tagLst xmlns:p="http://schemas.openxmlformats.org/presentationml/2006/main">
  <p:tag name="KSO_WM_SLIDE_ID" val="diagram2020985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92"/>
  <p:tag name="KSO_WM_SLIDE_POSITION" val="0*48"/>
  <p:tag name="KSO_WM_TAG_VERSION" val="1.0"/>
  <p:tag name="KSO_WM_BEAUTIFY_FLAG" val="#wm#"/>
  <p:tag name="KSO_WM_TEMPLATE_CATEGORY" val="diagram"/>
  <p:tag name="KSO_WM_TEMPLATE_INDEX" val="20209858"/>
  <p:tag name="KSO_WM_SLIDE_LAYOUT" val="a_d_f"/>
  <p:tag name="KSO_WM_SLIDE_LAYOUT_CNT" val="1_1_1"/>
  <p:tag name="KSO_WM_SPECIAL_SOURCE" val="bdnull"/>
  <p:tag name="KSO_WM_SLIDE_LAYOUT_INFO" val="{&quot;id&quot;:&quot;2021-04-01T15:06:56&quot;,&quot;maxSize&quot;:{&quot;size1&quot;:29.810836223319725},&quot;minSize&quot;:{&quot;size1&quot;:29.810836223319725},&quot;normalSize&quot;:{&quot;size1&quot;:29.810836223319725},&quot;subLayout&quot;:[{&quot;id&quot;:&quot;2021-04-01T15:06:56&quot;,&quot;margin&quot;:{&quot;bottom&quot;:1.2699999809265137,&quot;left&quot;:1.6929999589920044,&quot;right&quot;:1.6929999589920044,&quot;top&quot;:1.2699999809265137},&quot;type&quot;:0},{&quot;backgroundInfo&quot;:[{&quot;bottom&quot;:0,&quot;bottomAbs&quot;:false,&quot;left&quot;:0,&quot;leftAbs&quot;:false,&quot;right&quot;:0,&quot;rightAbs&quot;:false,&quot;top&quot;:0,&quot;topAbs&quot;:false,&quot;type&quot;:&quot;bottomTop&quot;}],&quot;direction&quot;:1,&quot;id&quot;:&quot;2021-04-01T15:06:56&quot;,&quot;maxSize&quot;:{&quot;size1&quot;:66.199692440032962},&quot;minSize&quot;:{&quot;size1&quot;:38.799692440032956},&quot;normalSize&quot;:{&quot;size1&quot;:38.799692440032956},&quot;subLayout&quot;:[{&quot;id&quot;:&quot;2021-04-01T15:06:56&quot;,&quot;margin&quot;:{&quot;bottom&quot;:1.6929999589920044,&quot;left&quot;:1.6929999589920044,&quot;right&quot;:1.6670000553131104,&quot;top&quot;:1.7289999723434448},&quot;type&quot;:0},{&quot;id&quot;:&quot;2021-04-01T15:06:56&quot;,&quot;margin&quot;:{&quot;bottom&quot;:1.6929999589920044,&quot;left&quot;:0.026000002399086952,&quot;right&quot;:1.6929999589920044,&quot;top&quot;:1.7289999723434448},&quot;type&quot;:0}],&quot;type&quot;:0}],&quot;type&quot;:0}"/>
  <p:tag name="KSO_WM_SLIDE_BACKGROUND" val="[&quot;bottomTop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eda9c7aa51720c6c8f4f50"/>
  <p:tag name="KSO_WM_CHIP_FILLPROP" val="[[{&quot;text_align&quot;:&quot;cm&quot;,&quot;text_direction&quot;:&quot;horizontal&quot;,&quot;support_big_font&quot;:false,&quot;picture_toward&quot;:0,&quot;picture_dockside&quot;:[],&quot;fill_id&quot;:&quot;3580e29b016b4dcda3286bb0b882052d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25688265ffd74483ae74c58af25f9c18&quot;,&quot;fill_align&quot;:&quot;lm&quot;,&quot;chip_types&quot;:[&quot;diagram&quot;,&quot;pictext&quot;,&quot;text&quot;,&quot;picture&quot;,&quot;chart&quot;,&quot;table&quot;,&quot;video&quot;]},{&quot;text_align&quot;:&quot;lm&quot;,&quot;text_direction&quot;:&quot;horizontal&quot;,&quot;support_features&quot;:[&quot;collage&quot;,&quot;carousel&quot;],&quot;support_big_font&quot;:true,&quot;picture_toward&quot;:0,&quot;picture_dockside&quot;:[],&quot;fill_id&quot;:&quot;e491dc5185054151a9aa8f4d9f859d53&quot;,&quot;fill_align&quot;:&quot;lm&quot;,&quot;chip_types&quot;:[&quot;diagram&quot;,&quot;pictext&quot;,&quot;text&quot;,&quot;picture&quot;,&quot;chart&quot;,&quot;table&quot;,&quot;video&quot;]}]]"/>
  <p:tag name="KSO_WM_CHIP_DECFILLPROP" val="[]"/>
  <p:tag name="KSO_WM_CHIP_GROUPID" val="5eeda9c7aa51720c6c8f4f4f"/>
  <p:tag name="KSO_WM_SLIDE_BK_DARK_LIGHT" val="2"/>
  <p:tag name="KSO_WM_SLIDE_BACKGROUND_TYPE" val="bottomTop"/>
  <p:tag name="KSO_WM_SLIDE_SUPPORT_FEATURE_TYPE" val="3"/>
  <p:tag name="KSO_WM_TEMPLATE_ASSEMBLE_XID" val="60656e914054ed1e2fb7fba7"/>
  <p:tag name="KSO_WM_TEMPLATE_ASSEMBLE_GROUPID" val="60656e914054ed1e2fb7fba7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60_1*i*2"/>
  <p:tag name="KSO_WM_TEMPLATE_CATEGORY" val="diagram"/>
  <p:tag name="KSO_WM_TEMPLATE_INDEX" val="20215860"/>
  <p:tag name="KSO_WM_UNIT_LAYERLEVEL" val="1"/>
  <p:tag name="KSO_WM_TAG_VERSION" val="1.0"/>
  <p:tag name="KSO_WM_UNIT_BLOCK" val="0"/>
  <p:tag name="KSO_WM_UNIT_SM_LIMIT_TYPE" val="2"/>
  <p:tag name="KSO_WM_UNIT_DEC_AREA_ID" val="99f353ae480e440b98704348263f9c45"/>
  <p:tag name="KSO_WM_UNIT_DECORATE_INFO" val="{&quot;ReferentInfo&quot;:{&quot;Id&quot;:&quot;slide&quot;,&quot;X&quot;:{&quot;Pos&quot;:0},&quot;Y&quot;:{&quot;Pos&quot;:1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5ee1ca4d6848d78f644aeb"/>
  <p:tag name="KSO_WM_CHIP_XID" val="5f5f3ba18e478fb0c58a9473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530"/>
  <p:tag name="KSO_WM_TEMPLATE_ASSEMBLE_XID" val="60656ead4054ed1e2fb7fdad"/>
  <p:tag name="KSO_WM_TEMPLATE_ASSEMBLE_GROUPID" val="60656ead4054ed1e2fb7fdad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5860_1*i*3"/>
  <p:tag name="KSO_WM_TEMPLATE_CATEGORY" val="diagram"/>
  <p:tag name="KSO_WM_TEMPLATE_INDEX" val="20215860"/>
  <p:tag name="KSO_WM_UNIT_LAYERLEVEL" val="1"/>
  <p:tag name="KSO_WM_TAG_VERSION" val="1.0"/>
  <p:tag name="KSO_WM_UNIT_BLOCK" val="0"/>
  <p:tag name="KSO_WM_UNIT_SM_LIMIT_TYPE" val="2"/>
  <p:tag name="KSO_WM_UNIT_DEC_AREA_ID" val="aa2ed5dd35be47d8a7cf8b08c37807d0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1feda36f8dc941aaab044cff756c4b9b&quot;,&quot;X&quot;:{&quot;Pos&quot;:1},&quot;Y&quot;:{&quot;Pos&quot;:1}},&quot;whChangeMode&quot;:0}"/>
  <p:tag name="KSO_WM_CHIP_GROUPID" val="5f5ee1ca4d6848d78f644aeb"/>
  <p:tag name="KSO_WM_CHIP_XID" val="5f5f3ba18e478fb0c58a9473"/>
  <p:tag name="KSO_WM_UNIT_FILL_FORE_SCHEMECOLOR_INDEX_BRIGHTNESS" val="0"/>
  <p:tag name="KSO_WM_UNIT_FILL_FORE_SCHEMECOLOR_INDEX" val="14"/>
  <p:tag name="KSO_WM_UNIT_FILL_TYPE" val="1"/>
  <p:tag name="KSO_WM_UNIT_SHADOW_SCHEMECOLOR_INDEX_BRIGHTNESS" val="0"/>
  <p:tag name="KSO_WM_UNIT_SHADOW_SCHEMECOLOR_INDEX" val="13"/>
  <p:tag name="KSO_WM_UNIT_TEXT_FILL_FORE_SCHEMECOLOR_INDEX_BRIGHTNESS" val="0"/>
  <p:tag name="KSO_WM_UNIT_TEXT_FILL_FORE_SCHEMECOLOR_INDEX" val="2"/>
  <p:tag name="KSO_WM_UNIT_TEXT_FILL_TYPE" val="1"/>
  <p:tag name="KSO_WM_UNIT_VALUE" val="306"/>
  <p:tag name="KSO_WM_TEMPLATE_ASSEMBLE_XID" val="60656ead4054ed1e2fb7fdad"/>
  <p:tag name="KSO_WM_TEMPLATE_ASSEMBLE_GROUPID" val="60656ead4054ed1e2fb7fdad"/>
</p:tagLst>
</file>

<file path=ppt/tags/tag54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ID" val="diagram20215860_1*h_a*1_1"/>
  <p:tag name="KSO_WM_TEMPLATE_CATEGORY" val="diagram"/>
  <p:tag name="KSO_WM_TEMPLATE_INDEX" val="20215860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0a6f661e894146a9bd877c1716d43a5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9eebbc293114238a55bee85277d6e41"/>
  <p:tag name="KSO_WM_UNIT_TEXT_FILL_FORE_SCHEMECOLOR_INDEX_BRIGHTNESS" val="0"/>
  <p:tag name="KSO_WM_UNIT_TEXT_FILL_FORE_SCHEMECOLOR_INDEX" val="13"/>
  <p:tag name="KSO_WM_UNIT_TEXT_FILL_TYPE" val="1"/>
  <p:tag name="KSO_WM_TEMPLATE_ASSEMBLE_XID" val="60656ead4054ed1e2fb7fdad"/>
  <p:tag name="KSO_WM_TEMPLATE_ASSEMBLE_GROUPID" val="60656ead4054ed1e2fb7fdad"/>
</p:tagLst>
</file>

<file path=ppt/tags/tag548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5860_1*h_f*1_1"/>
  <p:tag name="KSO_WM_TEMPLATE_CATEGORY" val="diagram"/>
  <p:tag name="KSO_WM_TEMPLATE_INDEX" val="20215860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36"/>
  <p:tag name="KSO_WM_UNIT_SHOW_EDIT_AREA_INDICATION" val="1"/>
  <p:tag name="KSO_WM_CHIP_GROUPID" val="5e6b05b36848fb12bee65ad8"/>
  <p:tag name="KSO_WM_CHIP_XID" val="5e6b05b36848fb12bee65ada"/>
  <p:tag name="KSO_WM_UNIT_DEC_AREA_ID" val="b310171f4eab4a54a01896ee901b5ed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9eebbc293114238a55bee85277d6e41"/>
  <p:tag name="KSO_WM_UNIT_TEXT_FILL_FORE_SCHEMECOLOR_INDEX_BRIGHTNESS" val="0.25"/>
  <p:tag name="KSO_WM_UNIT_TEXT_FILL_FORE_SCHEMECOLOR_INDEX" val="13"/>
  <p:tag name="KSO_WM_UNIT_TEXT_FILL_TYPE" val="1"/>
  <p:tag name="KSO_WM_TEMPLATE_ASSEMBLE_XID" val="60656ead4054ed1e2fb7fdad"/>
  <p:tag name="KSO_WM_TEMPLATE_ASSEMBLE_GROUPID" val="60656ead4054ed1e2fb7fdad"/>
</p:tagLst>
</file>

<file path=ppt/tags/tag549.xml><?xml version="1.0" encoding="utf-8"?>
<p:tagLst xmlns:p="http://schemas.openxmlformats.org/presentationml/2006/main">
  <p:tag name="KSO_WM_UNIT_VALUE" val="1142*973"/>
  <p:tag name="KSO_WM_UNIT_HIGHLIGHT" val="0"/>
  <p:tag name="KSO_WM_UNIT_COMPATIBLE" val="1"/>
  <p:tag name="KSO_WM_UNIT_DIAGRAM_ISNUMVISUAL" val="0"/>
  <p:tag name="KSO_WM_UNIT_DIAGRAM_ISREFERUNIT" val="0"/>
  <p:tag name="KSO_WM_UNIT_ID" val="diagram20215860_1*d*1"/>
  <p:tag name="KSO_WM_TEMPLATE_CATEGORY" val="diagram"/>
  <p:tag name="KSO_WM_TEMPLATE_INDEX" val="20215860"/>
  <p:tag name="KSO_WM_UNIT_LAYERLEVEL" val="1"/>
  <p:tag name="KSO_WM_TAG_VERSION" val="1.0"/>
  <p:tag name="KSO_WM_CHIP_GROUPID" val="5e7310da9a230a26b9e88a19"/>
  <p:tag name="KSO_WM_CHIP_XID" val="5e7310da9a230a26b9e88a1a"/>
  <p:tag name="KSO_WM_UNIT_DEC_AREA_ID" val="1feda36f8dc941aaab044cff756c4b9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10c82503d774763ae80f216d24c5b89"/>
  <p:tag name="KSO_WM_UNIT_SUPPORT_UNIT_TYPE" val="[&quot;d&quot;,&quot;α&quot;,&quot;β&quot;,&quot;θ&quot;]"/>
  <p:tag name="KSO_WM_TEMPLATE_ASSEMBLE_XID" val="60656ead4054ed1e2fb7fdad"/>
  <p:tag name="KSO_WM_TEMPLATE_ASSEMBLE_GROUPID" val="60656ead4054ed1e2fb7fdad"/>
  <p:tag name="KSO_WM_UNIT_PICTURE_CLIP_FLAG" val="0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UNIT_ID" val="diagram20215860_1*a*1"/>
  <p:tag name="KSO_WM_TEMPLATE_CATEGORY" val="diagram"/>
  <p:tag name="KSO_WM_TEMPLATE_INDEX" val="20215860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faea29715774f97a63b4028aec3126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bbff56f2815e4541a2aab099f21c387b"/>
  <p:tag name="KSO_WM_UNIT_TEXT_FILL_FORE_SCHEMECOLOR_INDEX_BRIGHTNESS" val="0"/>
  <p:tag name="KSO_WM_UNIT_TEXT_FILL_FORE_SCHEMECOLOR_INDEX" val="13"/>
  <p:tag name="KSO_WM_UNIT_TEXT_FILL_TYPE" val="1"/>
  <p:tag name="KSO_WM_TEMPLATE_ASSEMBLE_XID" val="60656ead4054ed1e2fb7fdad"/>
  <p:tag name="KSO_WM_TEMPLATE_ASSEMBLE_GROUPID" val="60656ead4054ed1e2fb7fdad"/>
</p:tagLst>
</file>

<file path=ppt/tags/tag551.xml><?xml version="1.0" encoding="utf-8"?>
<p:tagLst xmlns:p="http://schemas.openxmlformats.org/presentationml/2006/main">
  <p:tag name="KSO_WM_SLIDE_ID" val="diagram2021586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71.949*60.7"/>
  <p:tag name="KSO_WM_SLIDE_POSITION" val="84.0007*335.302"/>
  <p:tag name="KSO_WM_TAG_VERSION" val="1.0"/>
  <p:tag name="KSO_WM_BEAUTIFY_FLAG" val="#wm#"/>
  <p:tag name="KSO_WM_TEMPLATE_CATEGORY" val="diagram"/>
  <p:tag name="KSO_WM_TEMPLATE_INDEX" val="20215860"/>
  <p:tag name="KSO_WM_SLIDE_LAYOUT" val="a_d_h"/>
  <p:tag name="KSO_WM_SLIDE_LAYOUT_CNT" val="1_1_1"/>
  <p:tag name="KSO_WM_SPECIAL_SOURCE" val="bdnull"/>
  <p:tag name="KSO_WM_TEMPLATE_THUMBS_INDEX" val="1、4、7、12、13、14、15、16、17、18、20、24、25、28、33、36、40、43、44"/>
  <p:tag name="KSO_WM_SLIDE_LAYOUT_INFO" val="{&quot;id&quot;:&quot;2021-04-01T15:12:29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12:29&quot;,&quot;margin&quot;:{&quot;bottom&quot;:0.44999998807907104,&quot;left&quot;:0.84700000286102295,&quot;right&quot;:0.84600001573562622,&quot;top&quot;:0.42300000786781311},&quot;type&quot;:0},{&quot;direction&quot;:1,&quot;id&quot;:&quot;2021-04-01T15:12:29&quot;,&quot;maxSize&quot;:{&quot;size1&quot;:56.199618616687566},&quot;minSize&quot;:{&quot;size1&quot;:46.199618616687566},&quot;normalSize&quot;:{&quot;size1&quot;:52.762118616687573},&quot;subLayout&quot;:[{&quot;id&quot;:&quot;2021-04-01T15:12:29&quot;,&quot;margin&quot;:{&quot;bottom&quot;:4.2329998016357422,&quot;left&quot;:2.9630000591278076,&quot;right&quot;:2.9630000591278076,&quot;top&quot;:6.7729997634887695},&quot;maxSize&quot;:{&quot;size1&quot;:71.173513287605715},&quot;minSize&quot;:{&quot;size1&quot;:55.273513287605702},&quot;normalSize&quot;:{&quot;size1&quot;:55.273513287605702},&quot;subLayout&quot;:[{&quot;id&quot;:&quot;2021-04-01T15:12:29&quot;,&quot;margin&quot;:{&quot;bottom&quot;:0.046929523348808289,&quot;left&quot;:2.9630000591278076,&quot;right&quot;:2.9630000591278076,&quot;top&quot;:6.7729997634887695},&quot;type&quot;:0},{&quot;id&quot;:&quot;2021-04-01T15:12:29&quot;,&quot;margin&quot;:{&quot;bottom&quot;:4.2329998016357422,&quot;left&quot;:2.9630000591278076,&quot;right&quot;:2.9630000591278076,&quot;top&quot;:0.14886172115802765},&quot;type&quot;:0}],&quot;type&quot;:0},{&quot;id&quot;:&quot;2021-04-01T15:12:29&quot;,&quot;margin&quot;:{&quot;bottom&quot;:2.5399999618530273,&quot;left&quot;:0.84700000286102295,&quot;right&quot;:4.2329998016357422,&quot;top&quot;:2.5399999618530273},&quot;type&quot;:0}],&quot;type&quot;:0}],&quot;type&quot;:0}"/>
  <p:tag name="KSO_WM_SLIDE_BACKGROUND" val="[&quot;navigation&quot;]"/>
  <p:tag name="KSO_WM_SLIDE_RATIO" val="1.777778"/>
  <p:tag name="KSO_WM_CHIP_INFOS" val="{&quot;type&quot;:0,&quot;layout_type&quot;:&quot;navigation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m&quot;,&quot;text_direction&quot;:&quot;horizontal&quot;,&quot;support_big_font&quot;:false,&quot;picture_toward&quot;:0,&quot;picture_dockside&quot;:[],&quot;fill_id&quot;:&quot;c934b58042b44607bfcc30469ccc57d1&quot;,&quot;fill_align&quot;:&quot;lm&quot;,&quot;chip_types&quot;:[&quot;header&quot;]},{&quot;text_align&quot;:&quot;lm&quot;,&quot;text_direction&quot;:&quot;horizontal&quot;,&quot;support_big_font&quot;:false,&quot;picture_toward&quot;:0,&quot;picture_dockside&quot;:[],&quot;fill_id&quot;:&quot;b2cbdf4bade64fd8b5aba56193c940e1&quot;,&quot;fill_align&quot;:&quot;cm&quot;,&quot;chip_types&quot;:[&quot;text&quot;]},{&quot;text_align&quot;:&quot;lm&quot;,&quot;text_direction&quot;:&quot;horizontal&quot;,&quot;support_big_font&quot;:false,&quot;picture_toward&quot;:0,&quot;picture_dockside&quot;:[],&quot;fill_id&quot;:&quot;b419c0700ef14f60b53697a4eb387fc2&quot;,&quot;fill_align&quot;:&quot;cm&quot;,&quot;chip_types&quot;:[&quot;picture&quot;,&quot;chart&quot;,&quot;table&quot;,&quot;video&quot;]}]]"/>
  <p:tag name="KSO_WM_CHIP_XID" val="5f5f3ba18e478fb0c58a9473"/>
  <p:tag name="FIXED_XID_TMP" val="5f5ee1ca4d6848d78f644aeb"/>
  <p:tag name="KSO_WM_CHIP_DECFILLPROP" val="[]"/>
  <p:tag name="KSO_WM_SLIDE_CAN_ADD_NAVIGATION" val="1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60656ead4054ed1e2fb7fdad"/>
  <p:tag name="KSO_WM_TEMPLATE_ASSEMBLE_GROUPID" val="60656ead4054ed1e2fb7fdad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21_1*i*1"/>
  <p:tag name="KSO_WM_TEMPLATE_CATEGORY" val="diagram"/>
  <p:tag name="KSO_WM_TEMPLATE_INDEX" val="20211021"/>
  <p:tag name="KSO_WM_UNIT_LAYERLEVEL" val="1"/>
  <p:tag name="KSO_WM_TAG_VERSION" val="1.0"/>
  <p:tag name="KSO_WM_UNIT_ADJUSTLAYOUT_ID" val="8"/>
  <p:tag name="KSO_WM_UNIT_COLOR_SCHEME_SHAPE_ID" val="8"/>
  <p:tag name="KSO_WM_UNIT_COLOR_SCHEME_PARENT_PAGE" val="0_1"/>
  <p:tag name="KSO_WM_UNIT_FOIL_COLOR" val="1"/>
  <p:tag name="KSO_WM_UNIT_BLOCK" val="0"/>
  <p:tag name="KSO_WM_UNIT_SM_LIMIT_TYPE" val="2"/>
  <p:tag name="KSO_WM_UNIT_DEC_AREA_ID" val="3d7b28bc36e241f4870e024b2683ac6a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fd159266030a4f7585b4923e34860716&quot;,&quot;X&quot;:{&quot;Pos&quot;:1},&quot;Y&quot;:{&quot;Pos&quot;:1}},&quot;whChangeMode&quot;:0}"/>
  <p:tag name="KSO_WM_CHIP_GROUPID" val="5ef31f54c6295c63c1a2e06e"/>
  <p:tag name="KSO_WM_CHIP_XID" val="5ef31f54c6295c63c1a2e06f"/>
  <p:tag name="KSO_WM_UNIT_FILL_FORE_SCHEMECOLOR_INDEX_BRIGHTNESS" val="0"/>
  <p:tag name="KSO_WM_UNIT_FILL_FORE_SCHEMECOLOR_INDEX" val="13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360"/>
  <p:tag name="KSO_WM_TEMPLATE_ASSEMBLE_XID" val="60656ea34054ed1e2fb7fcd2"/>
  <p:tag name="KSO_WM_TEMPLATE_ASSEMBLE_GROUPID" val="60656ea34054ed1e2fb7fcd2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21_1*i*4"/>
  <p:tag name="KSO_WM_TEMPLATE_CATEGORY" val="diagram"/>
  <p:tag name="KSO_WM_TEMPLATE_INDEX" val="20211021"/>
  <p:tag name="KSO_WM_UNIT_LAYERLEVEL" val="1"/>
  <p:tag name="KSO_WM_TAG_VERSION" val="1.0"/>
  <p:tag name="KSO_WM_UNIT_ADJUSTLAYOUT_ID" val="12"/>
  <p:tag name="KSO_WM_UNIT_COLOR_SCHEME_SHAPE_ID" val="12"/>
  <p:tag name="KSO_WM_UNIT_COLOR_SCHEME_PARENT_PAGE" val="0_1"/>
  <p:tag name="KSO_WM_UNIT_DECOLORIZATION" val="1"/>
  <p:tag name="KSO_WM_UNIT_BLOCK" val="0"/>
  <p:tag name="KSO_WM_UNIT_SM_LIMIT_TYPE" val="2"/>
  <p:tag name="KSO_WM_UNIT_DEC_AREA_ID" val="cfd68c60e5ec4129b3760c8b4246e74f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1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60656ea34054ed1e2fb7fcd2"/>
  <p:tag name="KSO_WM_TEMPLATE_ASSEMBLE_GROUPID" val="60656ea34054ed1e2fb7fcd2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21_1*i*5"/>
  <p:tag name="KSO_WM_TEMPLATE_CATEGORY" val="diagram"/>
  <p:tag name="KSO_WM_TEMPLATE_INDEX" val="20211021"/>
  <p:tag name="KSO_WM_UNIT_LAYERLEVEL" val="1"/>
  <p:tag name="KSO_WM_TAG_VERSION" val="1.0"/>
  <p:tag name="KSO_WM_UNIT_ADJUSTLAYOUT_ID" val="11"/>
  <p:tag name="KSO_WM_UNIT_COLOR_SCHEME_SHAPE_ID" val="11"/>
  <p:tag name="KSO_WM_UNIT_COLOR_SCHEME_PARENT_PAGE" val="0_1"/>
  <p:tag name="KSO_WM_UNIT_DECOLORIZATION" val="1"/>
  <p:tag name="KSO_WM_UNIT_BLOCK" val="0"/>
  <p:tag name="KSO_WM_UNIT_SM_LIMIT_TYPE" val="3"/>
  <p:tag name="KSO_WM_UNIT_DEC_AREA_ID" val="22927046e99447bebb487d2cb5fb318f"/>
  <p:tag name="KSO_WM_UNIT_DECORATE_INFO" val="{&quot;DecorateInfoH&quot;:{&quot;IsAbs&quot;:true},&quot;DecorateInfoW&quot;:{&quot;IsAbs&quot;:false},&quot;DecorateInfoX&quot;:{&quot;IsAbs&quot;:true,&quot;Pos&quot;:1},&quot;DecorateInfoY&quot;:{&quot;IsAbs&quot;:true,&quot;Pos&quot;:2},&quot;ReferentInfo&quot;:{&quot;Id&quot;:&quot;9693626ca819483c87468ae2caa0eb19&quot;,&quot;X&quot;:{&quot;Pos&quot;:1},&quot;Y&quot;:{&quot;Pos&quot;:2}},&quot;whChangeMode&quot;:0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60656ea34054ed1e2fb7fcd2"/>
  <p:tag name="KSO_WM_TEMPLATE_ASSEMBLE_GROUPID" val="60656ea34054ed1e2fb7fcd2"/>
</p:tagLst>
</file>

<file path=ppt/tags/tag5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ID" val="diagram20211021_1*a*1"/>
  <p:tag name="KSO_WM_TEMPLATE_CATEGORY" val="diagram"/>
  <p:tag name="KSO_WM_TEMPLATE_INDEX" val="2021102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693626ca819483c87468ae2caa0eb1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f5f7c2ad83124ac292b31f278ca0b38c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a34054ed1e2fb7fcd2"/>
  <p:tag name="KSO_WM_TEMPLATE_ASSEMBLE_GROUPID" val="60656ea34054ed1e2fb7fcd2"/>
</p:tagLst>
</file>

<file path=ppt/tags/tag55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1021_1*h_a*1_1"/>
  <p:tag name="KSO_WM_TEMPLATE_CATEGORY" val="diagram"/>
  <p:tag name="KSO_WM_TEMPLATE_INDEX" val="20211021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45f2cf50deff4703b9e3f05d444a3c2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44291a1d242643e4821f14c2c993d8ce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a34054ed1e2fb7fcd2"/>
  <p:tag name="KSO_WM_TEMPLATE_ASSEMBLE_GROUPID" val="60656ea34054ed1e2fb7fcd2"/>
</p:tagLst>
</file>

<file path=ppt/tags/tag557.xml><?xml version="1.0" encoding="utf-8"?>
<p:tagLst xmlns:p="http://schemas.openxmlformats.org/presentationml/2006/main">
  <p:tag name="KSO_WM_UNIT_TEX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021_1*h_f*1_1"/>
  <p:tag name="KSO_WM_TEMPLATE_CATEGORY" val="diagram"/>
  <p:tag name="KSO_WM_TEMPLATE_INDEX" val="20211021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40"/>
  <p:tag name="KSO_WM_UNIT_SHOW_EDIT_AREA_INDICATION" val="1"/>
  <p:tag name="KSO_WM_CHIP_GROUPID" val="5e6b05b36848fb12bee65ad8"/>
  <p:tag name="KSO_WM_CHIP_XID" val="5e6b05b36848fb12bee65ada"/>
  <p:tag name="KSO_WM_UNIT_DEC_AREA_ID" val="d2f715fb0683445ea415dce0251d169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44291a1d242643e4821f14c2c993d8ce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a34054ed1e2fb7fcd2"/>
  <p:tag name="KSO_WM_TEMPLATE_ASSEMBLE_GROUPID" val="60656ea34054ed1e2fb7fcd2"/>
</p:tagLst>
</file>

<file path=ppt/tags/tag558.xml><?xml version="1.0" encoding="utf-8"?>
<p:tagLst xmlns:p="http://schemas.openxmlformats.org/presentationml/2006/main">
  <p:tag name="KSO_WM_UNIT_VALUE" val="1058*1438"/>
  <p:tag name="KSO_WM_UNIT_HIGHLIGHT" val="0"/>
  <p:tag name="KSO_WM_UNIT_COMPATIBLE" val="1"/>
  <p:tag name="KSO_WM_UNIT_DIAGRAM_ISNUMVISUAL" val="0"/>
  <p:tag name="KSO_WM_UNIT_DIAGRAM_ISREFERUNIT" val="0"/>
  <p:tag name="KSO_WM_UNIT_ID" val="diagram20211021_1*d*1"/>
  <p:tag name="KSO_WM_TEMPLATE_CATEGORY" val="diagram"/>
  <p:tag name="KSO_WM_TEMPLATE_INDEX" val="2021102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fd159266030a4f7585b4923e348607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6ddcec9e46f4f838632a851e60aa4be"/>
  <p:tag name="KSO_WM_TEMPLATE_ASSEMBLE_XID" val="60656ea34054ed1e2fb7fcd2"/>
  <p:tag name="KSO_WM_TEMPLATE_ASSEMBLE_GROUPID" val="60656ea34054ed1e2fb7fcd2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021_1*i*4"/>
  <p:tag name="KSO_WM_TEMPLATE_CATEGORY" val="diagram"/>
  <p:tag name="KSO_WM_TEMPLATE_INDEX" val="20211021"/>
  <p:tag name="KSO_WM_UNIT_LAYERLEVEL" val="1"/>
  <p:tag name="KSO_WM_TAG_VERSION" val="1.0"/>
  <p:tag name="KSO_WM_UNIT_ADJUSTLAYOUT_ID" val="12"/>
  <p:tag name="KSO_WM_UNIT_COLOR_SCHEME_SHAPE_ID" val="12"/>
  <p:tag name="KSO_WM_UNIT_COLOR_SCHEME_PARENT_PAGE" val="0_1"/>
  <p:tag name="KSO_WM_UNIT_DECOLORIZATION" val="1"/>
  <p:tag name="KSO_WM_UNIT_BLOCK" val="0"/>
  <p:tag name="KSO_WM_UNIT_SM_LIMIT_TYPE" val="2"/>
  <p:tag name="KSO_WM_UNIT_DEC_AREA_ID" val="cfd68c60e5ec4129b3760c8b4246e74f"/>
  <p:tag name="KSO_WM_UNIT_DECORATE_INFO" val="{&quot;ReferentInfo&quot;:{&quot;Id&quot;:&quot;slide&quot;,&quot;X&quot;:{&quot;Pos&quot;:1},&quot;Y&quot;:{&quot;Pos&quot;:0}},&quot;DecorateInfoX&quot;:{&quot;Pos&quot;:1,&quot;IsAbs&quot;:false},&quot;DecorateInfoY&quot;:{&quot;Pos&quot;:0,&quot;IsAbs&quot;:false},&quot;DecorateInfoW&quot;:{&quot;IsAbs&quot;:false},&quot;DecorateInfoH&quot;:{&quot;IsAbs&quot;:false},&quot;whChangeMode&quot;:1}"/>
  <p:tag name="KSO_WM_CHIP_GROUPID" val="5ef31f54c6295c63c1a2e06e"/>
  <p:tag name="KSO_WM_CHIP_XID" val="5ef31f54c6295c63c1a2e06f"/>
  <p:tag name="KSO_WM_UNIT_LINE_FORE_SCHEMECOLOR_INDEX_BRIGHTNESS" val="-0.25"/>
  <p:tag name="KSO_WM_UNIT_LINE_FORE_SCHEMECOLOR_INDEX" val="14"/>
  <p:tag name="KSO_WM_UNIT_LINE_FILL_TYPE" val="2"/>
  <p:tag name="KSO_WM_TEMPLATE_ASSEMBLE_XID" val="60656ea34054ed1e2fb7fcd2"/>
  <p:tag name="KSO_WM_TEMPLATE_ASSEMBLE_GROUPID" val="60656ea34054ed1e2fb7fcd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SLIDE_ID" val="diagram2021102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72.7"/>
  <p:tag name="KSO_WM_SLIDE_POSITION" val="48*299.302"/>
  <p:tag name="KSO_WM_TAG_VERSION" val="1.0"/>
  <p:tag name="KSO_WM_BEAUTIFY_FLAG" val="#wm#"/>
  <p:tag name="KSO_WM_TEMPLATE_CATEGORY" val="diagram"/>
  <p:tag name="KSO_WM_TEMPLATE_INDEX" val="20211021"/>
  <p:tag name="KSO_WM_SLIDE_LAYOUT" val="a_d_h"/>
  <p:tag name="KSO_WM_SLIDE_LAYOUT_CNT" val="1_1_1"/>
  <p:tag name="KSO_WM_SPECIAL_SOURCE" val="bdnull"/>
  <p:tag name="KSO_WM_SLIDE_CONSTRAINT" val="%7b%22slideConstraint%22%3a%7b%22seriesAreas%22%3a%5b%5d%2c%22singleAreas%22%3a%5b%7b%22shapes%22%3a%5b15%5d%2c%22serialConstraintIndex%22%3a-1%2c%22areatextmark%22%3a0%2c%22pictureprocessmark%22%3a0%7d%5d%7d%7d"/>
  <p:tag name="KSO_WM_SLIDE_COLORSCHEME_VERSION" val="3.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10:14&quot;,&quot;maxSize&quot;:{&quot;size1&quot;:52.399634822209677},&quot;minSize&quot;:{&quot;size1&quot;:52.399634822209677},&quot;normalSize&quot;:{&quot;size1&quot;:52.399634822209677},&quot;subLayout&quot;:[{&quot;id&quot;:&quot;2021-04-01T15:10:14&quot;,&quot;maxSize&quot;:{&quot;size1&quot;:55.599906310145485},&quot;minSize&quot;:{&quot;size1&quot;:37.799906310145481},&quot;normalSize&quot;:{&quot;size1&quot;:40.722313717552893},&quot;subLayout&quot;:[{&quot;id&quot;:&quot;2021-04-01T15:10:14&quot;,&quot;margin&quot;:{&quot;bottom&quot;:0.81999999284744263,&quot;left&quot;:1.6929999589920044,&quot;right&quot;:1.6670000553131104,&quot;top&quot;:4.2329998016357422},&quot;type&quot;:0},{&quot;id&quot;:&quot;2021-04-01T15:10:14&quot;,&quot;margin&quot;:{&quot;bottom&quot;:4.2329998016357422,&quot;left&quot;:1.6929999589920044,&quot;right&quot;:1.6670000553131104,&quot;top&quot;:0.026000002399086952},&quot;maxSize&quot;:{&quot;size1&quot;:31.123911323004641},&quot;minSize&quot;:{&quot;size1&quot;:15.223911323004636},&quot;normalSize&quot;:{&quot;size1&quot;:23.48674332046226},&quot;subLayout&quot;:[{&quot;id&quot;:&quot;2021-04-01T15:10:14&quot;,&quot;margin&quot;:{&quot;bottom&quot;:0.046929735690355301,&quot;left&quot;:1.6929999589920044,&quot;right&quot;:1.6670000553131104,&quot;top&quot;:0.026000002399086952},&quot;type&quot;:0},{&quot;id&quot;:&quot;2021-04-01T15:10:14&quot;,&quot;margin&quot;:{&quot;bottom&quot;:4.2329998016357422,&quot;left&quot;:1.6929999589920044,&quot;right&quot;:1.6670000553131104,&quot;top&quot;:0.14886149764060974},&quot;type&quot;:0}],&quot;type&quot;:0}],&quot;type&quot;:0},{&quot;id&quot;:&quot;2021-04-01T15:10:14&quot;,&quot;margin&quot;:{&quot;bottom&quot;:1.6929999589920044,&quot;left&quot;:0.026000002399086952,&quot;right&quot;:1.6929999589920044,&quot;top&quot;:2.5399999618530273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cf9b73648b7a412b8baf769e5847bf39&quot;,&quot;fill_align&quot;:&quot;lb&quot;,&quot;chip_types&quot;:[&quot;header&quot;]},{&quot;text_align&quot;:&quot;lt&quot;,&quot;text_direction&quot;:&quot;horizontal&quot;,&quot;support_big_font&quot;:true,&quot;fill_id&quot;:&quot;7b8baaa7df5c421e9b45f5d9d332ba83&quot;,&quot;fill_align&quot;:&quot;lt&quot;,&quot;chip_types&quot;:[&quot;text&quot;]},{&quot;text_align&quot;:&quot;cm&quot;,&quot;text_direction&quot;:&quot;horizontal&quot;,&quot;support_big_font&quot;:false,&quot;fill_id&quot;:&quot;ef8157b86c6f4523a5bfddf5d30ae854&quot;,&quot;fill_align&quot;:&quot;cm&quot;,&quot;chip_types&quot;:[&quot;picture&quot;]}]]"/>
  <p:tag name="KSO_WM_CHIP_XID" val="5ef31f54c6295c63c1a2e06f"/>
  <p:tag name="KSO_WM_CHIP_DECFILLPROP" val="[]"/>
  <p:tag name="KSO_WM_SLIDE_CAN_ADD_NAVIGATION" val="1"/>
  <p:tag name="KSO_WM_CHIP_GROUPID" val="5ef31f54c6295c63c1a2e06e"/>
  <p:tag name="KSO_WM_SLIDE_BK_DARK_LIGHT" val="2"/>
  <p:tag name="KSO_WM_SLIDE_BACKGROUND_TYPE" val="general"/>
  <p:tag name="KSO_WM_SLIDE_SUPPORT_FEATURE_TYPE" val="0"/>
  <p:tag name="KSO_WM_TEMPLATE_ASSEMBLE_XID" val="60656ea34054ed1e2fb7fcd2"/>
  <p:tag name="KSO_WM_TEMPLATE_ASSEMBLE_GROUPID" val="60656ea34054ed1e2fb7fcd2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058_1*i*1"/>
  <p:tag name="KSO_WM_UNIT_LAYERLEVEL" val="1"/>
  <p:tag name="KSO_WM_TAG_VERSION" val="1.0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058"/>
  <p:tag name="KSO_WM_UNIT_VALUE" val="954"/>
  <p:tag name="KSO_WM_TEMPLATE_ASSEMBLE_XID" val="60656f284054ed1e2fb8048e"/>
  <p:tag name="KSO_WM_TEMPLATE_ASSEMBLE_GROUPID" val="60656f284054ed1e2fb8048e"/>
</p:tagLst>
</file>

<file path=ppt/tags/tag5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ID" val="diagram20212058_1*a*1"/>
  <p:tag name="KSO_WM_TEMPLATE_CATEGORY" val="diagram"/>
  <p:tag name="KSO_WM_TEMPLATE_INDEX" val="20212058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3e7db0e13ff4ae989b5ccfaaae66a8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76d3ac504f8246b3a0e2a2a624e26b20"/>
  <p:tag name="KSO_WM_UNIT_TEXT_FILL_FORE_SCHEMECOLOR_INDEX_BRIGHTNESS" val="0"/>
  <p:tag name="KSO_WM_UNIT_TEXT_FILL_FORE_SCHEMECOLOR_INDEX" val="13"/>
  <p:tag name="KSO_WM_UNIT_TEXT_FILL_TYPE" val="1"/>
  <p:tag name="KSO_WM_TEMPLATE_ASSEMBLE_XID" val="60656f284054ed1e2fb8048e"/>
  <p:tag name="KSO_WM_TEMPLATE_ASSEMBLE_GROUPID" val="60656f284054ed1e2fb8048e"/>
</p:tagLst>
</file>

<file path=ppt/tags/tag56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2058_1*h_a*1_1"/>
  <p:tag name="KSO_WM_TEMPLATE_CATEGORY" val="diagram"/>
  <p:tag name="KSO_WM_TEMPLATE_INDEX" val="20212058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463f811ae41e4ccab484a157fe60eb9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a16a52ad35b4f69a8f07c19a5c2c5c9"/>
  <p:tag name="KSO_WM_UNIT_TEXT_FILL_FORE_SCHEMECOLOR_INDEX_BRIGHTNESS" val="0"/>
  <p:tag name="KSO_WM_UNIT_TEXT_FILL_FORE_SCHEMECOLOR_INDEX" val="13"/>
  <p:tag name="KSO_WM_UNIT_TEXT_FILL_TYPE" val="1"/>
  <p:tag name="KSO_WM_TEMPLATE_ASSEMBLE_XID" val="60656f284054ed1e2fb8048e"/>
  <p:tag name="KSO_WM_TEMPLATE_ASSEMBLE_GROUPID" val="60656f284054ed1e2fb8048e"/>
</p:tagLst>
</file>

<file path=ppt/tags/tag564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058_1*h_f*1_1"/>
  <p:tag name="KSO_WM_TEMPLATE_CATEGORY" val="diagram"/>
  <p:tag name="KSO_WM_TEMPLATE_INDEX" val="20212058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48"/>
  <p:tag name="KSO_WM_UNIT_SHOW_EDIT_AREA_INDICATION" val="1"/>
  <p:tag name="KSO_WM_CHIP_GROUPID" val="5e6b05b36848fb12bee65ad8"/>
  <p:tag name="KSO_WM_CHIP_XID" val="5e6b05b36848fb12bee65ada"/>
  <p:tag name="KSO_WM_UNIT_DEC_AREA_ID" val="e10b9c2652f14f3da512140eb32f339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a16a52ad35b4f69a8f07c19a5c2c5c9"/>
  <p:tag name="KSO_WM_UNIT_TEXT_FILL_FORE_SCHEMECOLOR_INDEX_BRIGHTNESS" val="0.25"/>
  <p:tag name="KSO_WM_UNIT_TEXT_FILL_FORE_SCHEMECOLOR_INDEX" val="13"/>
  <p:tag name="KSO_WM_UNIT_TEXT_FILL_TYPE" val="1"/>
  <p:tag name="KSO_WM_TEMPLATE_ASSEMBLE_XID" val="60656f284054ed1e2fb8048e"/>
  <p:tag name="KSO_WM_TEMPLATE_ASSEMBLE_GROUPID" val="60656f284054ed1e2fb8048e"/>
</p:tagLst>
</file>

<file path=ppt/tags/tag565.xml><?xml version="1.0" encoding="utf-8"?>
<p:tagLst xmlns:p="http://schemas.openxmlformats.org/presentationml/2006/main">
  <p:tag name="KSO_WM_UNIT_VALUE" val="719*1607"/>
  <p:tag name="KSO_WM_UNIT_HIGHLIGHT" val="0"/>
  <p:tag name="KSO_WM_UNIT_COMPATIBLE" val="1"/>
  <p:tag name="KSO_WM_UNIT_DIAGRAM_ISNUMVISUAL" val="0"/>
  <p:tag name="KSO_WM_UNIT_DIAGRAM_ISREFERUNIT" val="0"/>
  <p:tag name="KSO_WM_UNIT_ID" val="diagram20212058_1*d*1"/>
  <p:tag name="KSO_WM_TEMPLATE_CATEGORY" val="diagram"/>
  <p:tag name="KSO_WM_TEMPLATE_INDEX" val="20212058"/>
  <p:tag name="KSO_WM_UNIT_LAYERLEVEL" val="1"/>
  <p:tag name="KSO_WM_TAG_VERSION" val="1.0"/>
  <p:tag name="KSO_WM_CHIP_GROUPID" val="5e7310da9a230a26b9e88a19"/>
  <p:tag name="KSO_WM_CHIP_XID" val="5e7310da9a230a26b9e88a1a"/>
  <p:tag name="KSO_WM_UNIT_DEC_AREA_ID" val="bc6c4fccc04340578e66395387e9e2f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2e83e8b996e4df093cf93efa38d3c3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0656f284054ed1e2fb8048e"/>
  <p:tag name="KSO_WM_TEMPLATE_ASSEMBLE_GROUPID" val="60656f284054ed1e2fb8048e"/>
</p:tagLst>
</file>

<file path=ppt/tags/tag566.xml><?xml version="1.0" encoding="utf-8"?>
<p:tagLst xmlns:p="http://schemas.openxmlformats.org/presentationml/2006/main">
  <p:tag name="KSO_WM_SLIDE_ID" val="diagram2021205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96.701"/>
  <p:tag name="KSO_WM_SLIDE_POSITION" val="72.0005*275.302"/>
  <p:tag name="KSO_WM_TAG_VERSION" val="1.0"/>
  <p:tag name="KSO_WM_BEAUTIFY_FLAG" val="#wm#"/>
  <p:tag name="KSO_WM_TEMPLATE_CATEGORY" val="diagram"/>
  <p:tag name="KSO_WM_TEMPLATE_INDEX" val="20212058"/>
  <p:tag name="KSO_WM_SLIDE_LAYOUT" val="a_d_h"/>
  <p:tag name="KSO_WM_SLIDE_LAYOUT_CNT" val="1_1_1"/>
  <p:tag name="KSO_WM_SPECIAL_SOURCE" val="bdnull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1-04-01T15:31:20&quot;,&quot;maxSize&quot;:{&quot;size1&quot;:53.752764315530655},&quot;minSize&quot;:{&quot;size1&quot;:39.952764315530658},&quot;normalSize&quot;:{&quot;size1&quot;:44.952764315530658},&quot;subLayout&quot;:[{&quot;id&quot;:&quot;2021-04-01T15:31:20&quot;,&quot;maxSize&quot;:{&quot;size1&quot;:46.69991506982177},&quot;minSize&quot;:{&quot;size1&quot;:33.299915069821765},&quot;normalSize&quot;:{&quot;size1&quot;:34.22232247722917},&quot;subLayout&quot;:[{&quot;id&quot;:&quot;2021-04-01T15:31:20&quot;,&quot;margin&quot;:{&quot;bottom&quot;:0,&quot;left&quot;:2.5399999618530273,&quot;right&quot;:0.84700000286102295,&quot;top&quot;:4.6570000648498535},&quot;type&quot;:0},{&quot;id&quot;:&quot;2021-04-01T15:31:20&quot;,&quot;margin&quot;:{&quot;bottom&quot;:4.6570000648498535,&quot;left&quot;:2.5399999618530273,&quot;right&quot;:0.84700000286102295,&quot;top&quot;:0.42300000786781311},&quot;maxSize&quot;:{&quot;size1&quot;:32.90052606900732},&quot;minSize&quot;:{&quot;size1&quot;:17.000526069007314},&quot;normalSize&quot;:{&quot;size1&quot;:17.000526069007314},&quot;subLayout&quot;:[{&quot;id&quot;:&quot;2021-04-01T15:31:20&quot;,&quot;margin&quot;:{&quot;bottom&quot;:0.046930275857448578,&quot;left&quot;:2.5399999618530273,&quot;right&quot;:0.84700000286102295,&quot;top&quot;:0.42300000786781311},&quot;type&quot;:0},{&quot;id&quot;:&quot;2021-04-01T15:31:20&quot;,&quot;margin&quot;:{&quot;bottom&quot;:4.6570000648498535,&quot;left&quot;:2.5399999618530273,&quot;right&quot;:0.84700000286102295,&quot;top&quot;:0.14886191487312317},&quot;type&quot;:0}],&quot;type&quot;:0}],&quot;type&quot;:0},{&quot;id&quot;:&quot;2021-04-01T15:31:20&quot;,&quot;margin&quot;:{&quot;bottom&quot;:4.6570000648498535,&quot;left&quot;:0,&quot;right&quot;:2.5399999618530273,&quot;top&quot;:4.6570000648498535},&quot;type&quot;:0}],&quot;type&quot;:0}"/>
  <p:tag name="KSO_WM_SLIDE_BACKGROUND" val="[&quot;belt&quot;]"/>
  <p:tag name="KSO_WM_SLIDE_RATIO" val="1.777778"/>
  <p:tag name="KSO_WM_CHIP_INFOS" val="{&quot;type&quot;:0,&quot;layout_type&quot;:&quot;leftright&quot;,&quot;layout_feature&quot;:1,&quot;aspect_ratio&quot;:&quot;4:3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7f302024b822ad86e02055"/>
  <p:tag name="KSO_WM_CHIP_FILLPROP" val="[[{&quot;text_align&quot;:&quot;lb&quot;,&quot;text_direction&quot;:&quot;horizontal&quot;,&quot;support_big_font&quot;:false,&quot;fill_id&quot;:&quot;791bdf8845fc45f7970391de15c86b30&quot;,&quot;fill_align&quot;:&quot;lb&quot;,&quot;chip_types&quot;:[&quot;header&quot;]},{&quot;text_align&quot;:&quot;lt&quot;,&quot;text_direction&quot;:&quot;horizontal&quot;,&quot;support_big_font&quot;:false,&quot;fill_id&quot;:&quot;326ee97c51d0484ebad35b28f9446700&quot;,&quot;fill_align&quot;:&quot;lt&quot;,&quot;chip_types&quot;:[&quot;text&quot;]},{&quot;text_align&quot;:&quot;lm&quot;,&quot;text_direction&quot;:&quot;horizontal&quot;,&quot;support_features&quot;:[&quot;collage&quot;,&quot;carousel&quot;,&quot;creativecrop&quot;],&quot;support_big_font&quot;:false,&quot;fill_id&quot;:&quot;19d39c0d7515444fb282878255f54cd2&quot;,&quot;fill_align&quot;:&quot;cm&quot;,&quot;chip_types&quot;:[&quot;diagram&quot;,&quot;pictext&quot;,&quot;text&quot;,&quot;picture&quot;,&quot;chart&quot;,&quot;table&quot;,&quot;video&quot;]}]]"/>
  <p:tag name="KSO_WM_CHIP_GROUPID" val="5e7f302024b822ad86e02054"/>
  <p:tag name="KSO_WM_CHIP_DECFILLPROP" val="[]"/>
  <p:tag name="KSO_WM_SLIDE_CAN_ADD_NAVIGATION" val="1"/>
  <p:tag name="KSO_WM_SLIDE_BK_DARK_LIGHT" val="2"/>
  <p:tag name="KSO_WM_SLIDE_BACKGROUND_TYPE" val="belt"/>
  <p:tag name="KSO_WM_SLIDE_SUPPORT_FEATURE_TYPE" val="7"/>
  <p:tag name="KSO_WM_TEMPLATE_ASSEMBLE_XID" val="60656f284054ed1e2fb8048e"/>
  <p:tag name="KSO_WM_TEMPLATE_ASSEMBLE_GROUPID" val="60656f284054ed1e2fb8048e"/>
</p:tagLst>
</file>

<file path=ppt/tags/tag5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0161_1*a*1"/>
  <p:tag name="KSO_WM_TEMPLATE_CATEGORY" val="diagram"/>
  <p:tag name="KSO_WM_TEMPLATE_INDEX" val="2021016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955776e1d954e2785ad0bccf1f88f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93f39427351f4183ba255bae4a8b820b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56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ID" val="diagram20210161_1*h_a*1_1"/>
  <p:tag name="KSO_WM_TEMPLATE_CATEGORY" val="diagram"/>
  <p:tag name="KSO_WM_TEMPLATE_INDEX" val="20210161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8b91feaaf2e84f42bc44777fb4dadc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569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0161_1*h_f*1_1"/>
  <p:tag name="KSO_WM_TEMPLATE_CATEGORY" val="diagram"/>
  <p:tag name="KSO_WM_TEMPLATE_INDEX" val="20210161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"/>
  <p:tag name="KSO_WM_UNIT_SHOW_EDIT_AREA_INDICATION" val="1"/>
  <p:tag name="KSO_WM_CHIP_GROUPID" val="5e6b05b36848fb12bee65ad8"/>
  <p:tag name="KSO_WM_CHIP_XID" val="5e6b05b36848fb12bee65ada"/>
  <p:tag name="KSO_WM_UNIT_DEC_AREA_ID" val="9f0ce62fa718483e98d8ab79ae54b7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0161_1*i*1"/>
  <p:tag name="KSO_WM_TEMPLATE_CATEGORY" val="diagram"/>
  <p:tag name="KSO_WM_TEMPLATE_INDEX" val="20210161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c4054ed1e2fb7fc9e"/>
  <p:tag name="KSO_WM_TEMPLATE_ASSEMBLE_GROUPID" val="60656e9c4054ed1e2fb7fc9e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161_1*i*2"/>
  <p:tag name="KSO_WM_TEMPLATE_CATEGORY" val="diagram"/>
  <p:tag name="KSO_WM_TEMPLATE_INDEX" val="20210161"/>
  <p:tag name="KSO_WM_UNIT_LAYERLEVEL" val="1"/>
  <p:tag name="KSO_WM_TAG_VERSION" val="1.0"/>
  <p:tag name="KSO_WM_UNIT_BLOCK" val="0"/>
  <p:tag name="KSO_WM_UNIT_SM_LIMIT_TYPE" val="0"/>
  <p:tag name="KSO_WM_UNIT_DEC_AREA_ID" val="8ac1c94041864d3095d93650b562599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b955776e1d954e2785ad0bccf1f88f37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e9c4054ed1e2fb7fc9e"/>
  <p:tag name="KSO_WM_TEMPLATE_ASSEMBLE_GROUPID" val="60656e9c4054ed1e2fb7fc9e"/>
</p:tagLst>
</file>

<file path=ppt/tags/tag572.xml><?xml version="1.0" encoding="utf-8"?>
<p:tagLst xmlns:p="http://schemas.openxmlformats.org/presentationml/2006/main">
  <p:tag name="KSO_WM_UNIT_PLACING_PICTURE_USER_VIEWPORT" val="{&quot;height&quot;:4369,&quot;width&quot;:10844}"/>
</p:tagLst>
</file>

<file path=ppt/tags/tag573.xml><?xml version="1.0" encoding="utf-8"?>
<p:tagLst xmlns:p="http://schemas.openxmlformats.org/presentationml/2006/main">
  <p:tag name="KSO_WM_SLIDE_ID" val="diagram2021016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83.949*44.2"/>
  <p:tag name="KSO_WM_SLIDE_POSITION" val="468*307.55"/>
  <p:tag name="KSO_WM_TAG_VERSION" val="1.0"/>
  <p:tag name="KSO_WM_BEAUTIFY_FLAG" val="#wm#"/>
  <p:tag name="KSO_WM_TEMPLATE_CATEGORY" val="diagram"/>
  <p:tag name="KSO_WM_TEMPLATE_INDEX" val="20210161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09:41&quot;,&quot;maxSize&quot;:{&quot;size1&quot;:42.600000000000001},&quot;minSize&quot;:{&quot;size1&quot;:42.600000000000001},&quot;normalSize&quot;:{&quot;size1&quot;:42.600000000000001},&quot;subLayout&quot;:[{&quot;id&quot;:&quot;2021-04-01T15:09:41&quot;,&quot;margin&quot;:{&quot;bottom&quot;:3.3870000839233398,&quot;left&quot;:1.6929999589920044,&quot;right&quot;:0.026000002399086952,&quot;top&quot;:3.3870000839233398},&quot;type&quot;:0},{&quot;id&quot;:&quot;2021-04-01T15:09:41&quot;,&quot;maxSize&quot;:{&quot;size1&quot;:55.186212928264183},&quot;minSize&quot;:{&quot;size1&quot;:39.686212928264183},&quot;normalSize&quot;:{&quot;size1&quot;:49.963805520856774},&quot;subLayout&quot;:[{&quot;id&quot;:&quot;2021-04-01T15:09:41&quot;,&quot;margin&quot;:{&quot;bottom&quot;:0.42300000786781311,&quot;left&quot;:2.0899999141693115,&quot;right&quot;:3.809999942779541,&quot;top&quot;:6.3499999046325684},&quot;type&quot;:0},{&quot;id&quot;:&quot;2021-04-01T15:09:41&quot;,&quot;margin&quot;:{&quot;bottom&quot;:5.0799999237060547,&quot;left&quot;:2.0899999141693115,&quot;right&quot;:3.809999942779541,&quot;top&quot;:0},&quot;maxSize&quot;:{&quot;size1&quot;:22.965860380586086},&quot;minSize&quot;:{&quot;size1&quot;:7.0658603805860842},&quot;normalSize&quot;:{&quot;size1&quot;:8.9843213270403606},&quot;subLayout&quot;:[{&quot;id&quot;:&quot;2021-04-01T15:09:41&quot;,&quot;margin&quot;:{&quot;bottom&quot;:0.046929735690355301,&quot;left&quot;:2.0899999141693115,&quot;right&quot;:3.809999942779541,&quot;top&quot;:0},&quot;type&quot;:0},{&quot;id&quot;:&quot;2021-04-01T15:09:41&quot;,&quot;margin&quot;:{&quot;bottom&quot;:5.0799999237060547,&quot;left&quot;:2.0899999141693115,&quot;right&quot;:3.809999942779541,&quot;top&quot;:0.14886149764060974},&quot;type&quot;:0}]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e9c4054ed1e2fb7fc9e"/>
  <p:tag name="KSO_WM_TEMPLATE_ASSEMBLE_GROUPID" val="60656e9c4054ed1e2fb7fc9e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9_1*i*1"/>
  <p:tag name="KSO_WM_TEMPLATE_CATEGORY" val="diagram"/>
  <p:tag name="KSO_WM_TEMPLATE_INDEX" val="20211459"/>
  <p:tag name="KSO_WM_UNIT_LAYERLEVEL" val="1"/>
  <p:tag name="KSO_WM_TAG_VERSION" val="1.0"/>
  <p:tag name="KSO_WM_UNIT_BLOCK" val="0"/>
  <p:tag name="KSO_WM_UNIT_SM_LIMIT_TYPE" val="2"/>
  <p:tag name="KSO_WM_UNIT_DEC_AREA_ID" val="cf4ca8df3e4146fcb66d8a6ab336975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6c91f07b7ee298d4019c64"/>
  <p:tag name="KSO_WM_CHIP_XID" val="5f6c91f07b7ee298d4019c65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95"/>
  <p:tag name="KSO_WM_TEMPLATE_ASSEMBLE_XID" val="60656efd4054ed1e2fb801e5"/>
  <p:tag name="KSO_WM_TEMPLATE_ASSEMBLE_GROUPID" val="60656efd4054ed1e2fb801e5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9_1*i*2"/>
  <p:tag name="KSO_WM_TEMPLATE_CATEGORY" val="diagram"/>
  <p:tag name="KSO_WM_TEMPLATE_INDEX" val="20211459"/>
  <p:tag name="KSO_WM_UNIT_LAYERLEVEL" val="1"/>
  <p:tag name="KSO_WM_TAG_VERSION" val="1.0"/>
  <p:tag name="KSO_WM_UNIT_BLOCK" val="0"/>
  <p:tag name="KSO_WM_UNIT_SM_LIMIT_TYPE" val="2"/>
  <p:tag name="KSO_WM_UNIT_DEC_AREA_ID" val="3e35f03d6e3144cca6bca6d82c15a24e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d2ed53f3319462db2dd7537771c07a6&quot;,&quot;X&quot;:{&quot;Pos&quot;:1},&quot;Y&quot;:{&quot;Pos&quot;:1}},&quot;whChangeMode&quot;:0}"/>
  <p:tag name="KSO_WM_CHIP_GROUPID" val="5f6c91f07b7ee298d4019c64"/>
  <p:tag name="KSO_WM_CHIP_XID" val="5f6c91f07b7ee298d4019c65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385"/>
  <p:tag name="KSO_WM_TEMPLATE_ASSEMBLE_XID" val="60656efd4054ed1e2fb801e5"/>
  <p:tag name="KSO_WM_TEMPLATE_ASSEMBLE_GROUPID" val="60656efd4054ed1e2fb801e5"/>
</p:tagLst>
</file>

<file path=ppt/tags/tag5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ID" val="diagram20211459_1*a*1"/>
  <p:tag name="KSO_WM_TEMPLATE_CATEGORY" val="diagram"/>
  <p:tag name="KSO_WM_TEMPLATE_INDEX" val="20211459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c28d29cf76f4b7195eb8a1b31b4634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c43e0fc7b3b64c5f8be0c1aabc0cf99e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fd4054ed1e2fb801e5"/>
  <p:tag name="KSO_WM_TEMPLATE_ASSEMBLE_GROUPID" val="60656efd4054ed1e2fb801e5"/>
</p:tagLst>
</file>

<file path=ppt/tags/tag577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459_1*f*1"/>
  <p:tag name="KSO_WM_TEMPLATE_CATEGORY" val="diagram"/>
  <p:tag name="KSO_WM_TEMPLATE_INDEX" val="20211459"/>
  <p:tag name="KSO_WM_UNIT_LAYERLEVEL" val="1"/>
  <p:tag name="KSO_WM_TAG_VERSION" val="1.0"/>
  <p:tag name="KSO_WM_UNIT_DEFAULT_FONT" val="14;20;2"/>
  <p:tag name="KSO_WM_UNIT_BLOCK" val="0"/>
  <p:tag name="KSO_WM_UNIT_VALUE" val="43"/>
  <p:tag name="KSO_WM_UNIT_SHOW_EDIT_AREA_INDICATION" val="1"/>
  <p:tag name="KSO_WM_CHIP_GROUPID" val="5e6b05596848fb12bee65ac8"/>
  <p:tag name="KSO_WM_CHIP_XID" val="5e6b05596848fb12bee65aca"/>
  <p:tag name="KSO_WM_UNIT_DEC_AREA_ID" val="a6d3fea88687457586d8599158b75aa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694f8dd56be41b2832e5c59ffd92edc"/>
  <p:tag name="KSO_WM_UNIT_TEXT_FILL_FORE_SCHEMECOLOR_INDEX_BRIGHTNESS" val="0.25"/>
  <p:tag name="KSO_WM_UNIT_TEXT_FILL_FORE_SCHEMECOLOR_INDEX" val="13"/>
  <p:tag name="KSO_WM_UNIT_TEXT_FILL_TYPE" val="1"/>
  <p:tag name="KSO_WM_TEMPLATE_ASSEMBLE_XID" val="60656efd4054ed1e2fb801e5"/>
  <p:tag name="KSO_WM_TEMPLATE_ASSEMBLE_GROUPID" val="60656efd4054ed1e2fb801e5"/>
</p:tagLst>
</file>

<file path=ppt/tags/tag578.xml><?xml version="1.0" encoding="utf-8"?>
<p:tagLst xmlns:p="http://schemas.openxmlformats.org/presentationml/2006/main">
  <p:tag name="KSO_WM_UNIT_VALUE" val="804*2157"/>
  <p:tag name="KSO_WM_UNIT_HIGHLIGHT" val="0"/>
  <p:tag name="KSO_WM_UNIT_COMPATIBLE" val="0"/>
  <p:tag name="KSO_WM_UNIT_DIAGRAM_ISNUMVISUAL" val="0"/>
  <p:tag name="KSO_WM_UNIT_DIAGRAM_ISREFERUNIT" val="0"/>
  <p:tag name="KSO_WM_UNIT_ID" val="diagram20211459_1*d*1"/>
  <p:tag name="KSO_WM_TEMPLATE_CATEGORY" val="diagram"/>
  <p:tag name="KSO_WM_TEMPLATE_INDEX" val="20211459"/>
  <p:tag name="KSO_WM_UNIT_LAYERLEVEL" val="1"/>
  <p:tag name="KSO_WM_TAG_VERSION" val="1.0"/>
  <p:tag name="KSO_WM_CHIP_GROUPID" val="5e7310da9a230a26b9e88a19"/>
  <p:tag name="KSO_WM_CHIP_XID" val="5e7310da9a230a26b9e88a1a"/>
  <p:tag name="KSO_WM_UNIT_DEC_AREA_ID" val="cd2ed53f3319462db2dd7537771c07a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9736da794f1b42a883330d08cbd6004d"/>
  <p:tag name="KSO_WM_UNIT_SUPPORT_UNIT_TYPE" val="[&quot;d&quot;,&quot;α&quot;,&quot;β&quot;,&quot;θ&quot;]"/>
  <p:tag name="KSO_WM_TEMPLATE_ASSEMBLE_XID" val="60656efd4054ed1e2fb801e5"/>
  <p:tag name="KSO_WM_TEMPLATE_ASSEMBLE_GROUPID" val="60656efd4054ed1e2fb801e5"/>
</p:tagLst>
</file>

<file path=ppt/tags/tag579.xml><?xml version="1.0" encoding="utf-8"?>
<p:tagLst xmlns:p="http://schemas.openxmlformats.org/presentationml/2006/main">
  <p:tag name="KSO_WM_SLIDE_ID" val="diagram2021145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68"/>
  <p:tag name="KSO_WM_SLIDE_POSITION" val="0*0"/>
  <p:tag name="KSO_WM_TAG_VERSION" val="1.0"/>
  <p:tag name="KSO_WM_BEAUTIFY_FLAG" val="#wm#"/>
  <p:tag name="KSO_WM_TEMPLATE_CATEGORY" val="diagram"/>
  <p:tag name="KSO_WM_TEMPLATE_INDEX" val="20211459"/>
  <p:tag name="KSO_WM_SLIDE_LAYOUT" val="a_d_f"/>
  <p:tag name="KSO_WM_SLIDE_LAYOUT_CNT" val="1_1_1"/>
  <p:tag name="KSO_WM_SPECIAL_SOURCE" val="bdnull"/>
  <p:tag name="KSO_WM_SLIDE_LAYOUT_INFO" val="{&quot;id&quot;:&quot;2021-04-01T15:24:14&quot;,&quot;maxSize&quot;:{&quot;size1&quot;:23.287094303413671},&quot;minSize&quot;:{&quot;size1&quot;:16.687094303413673},&quot;normalSize&quot;:{&quot;size1&quot;:23.286909118228483},&quot;subLayout&quot;:[{&quot;id&quot;:&quot;2021-04-01T15:24:14&quot;,&quot;margin&quot;:{&quot;bottom&quot;:0.026000002399086952,&quot;left&quot;:4.445000171661377,&quot;right&quot;:4.445000171661377,&quot;top&quot;:2.1170001029968262},&quot;type&quot;:0},{&quot;id&quot;:&quot;2021-04-01T15:24:14&quot;,&quot;maxSize&quot;:{&quot;size1&quot;:75.849262343891851},&quot;minSize&quot;:{&quot;size1&quot;:67.249262343891857},&quot;normalSize&quot;:{&quot;size1&quot;:67.249262343891886},&quot;subLayout&quot;:[{&quot;id&quot;:&quot;2021-04-01T15:24:14&quot;,&quot;margin&quot;:{&quot;bottom&quot;:1.2439998388290405,&quot;left&quot;:4.6570000648498535,&quot;right&quot;:4.2329998016357422,&quot;top&quot;:1.2439998388290405},&quot;type&quot;:0},{&quot;id&quot;:&quot;2021-04-01T15:24:14&quot;,&quot;margin&quot;:{&quot;bottom&quot;:1.6929999589920044,&quot;left&quot;:1.6929999589920044,&quot;right&quot;:1.6929999589920044,&quot;top&quot;:0.026000002399086952},&quot;type&quot;:0}],&quot;type&quot;:0}],&quot;type&quot;:0}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1f07b7ee298d4019c65"/>
  <p:tag name="KSO_WM_CHIP_FILLPROP" val="[[{&quot;text_align&quot;:&quot;cm&quot;,&quot;text_direction&quot;:&quot;horizontal&quot;,&quot;support_big_font&quot;:true,&quot;fill_id&quot;:&quot;5116bb54b9204f3e9c0e418dba9e0b40&quot;,&quot;fill_align&quot;:&quot;cm&quot;,&quot;chip_types&quot;:[&quot;header&quot;]},{&quot;text_align&quot;:&quot;cm&quot;,&quot;text_direction&quot;:&quot;horizontal&quot;,&quot;support_big_font&quot;:false,&quot;fill_id&quot;:&quot;699c3ce0dcc84f22a29d1985fde2f562&quot;,&quot;fill_align&quot;:&quot;cm&quot;,&quot;chip_types&quot;:[&quot;text&quot;]},{&quot;text_align&quot;:&quot;cm&quot;,&quot;text_direction&quot;:&quot;horizontal&quot;,&quot;support_features&quot;:[&quot;collage&quot;,&quot;carousel&quot;],&quot;support_big_font&quot;:false,&quot;fill_id&quot;:&quot;85d69288f4144befb788b4bb6bfdeacf&quot;,&quot;fill_align&quot;:&quot;cm&quot;,&quot;chip_types&quot;:[&quot;picture&quot;,&quot;chart&quot;,&quot;table&quot;,&quot;video&quot;]}],[{&quot;text_align&quot;:&quot;cm&quot;,&quot;text_direction&quot;:&quot;horizontal&quot;,&quot;support_big_font&quot;:true,&quot;fill_id&quot;:&quot;5116bb54b9204f3e9c0e418dba9e0b40&quot;,&quot;fill_align&quot;:&quot;cm&quot;,&quot;chip_types&quot;:[&quot;header&quot;]},{&quot;text_align&quot;:&quot;lm&quot;,&quot;text_direction&quot;:&quot;horizontal&quot;,&quot;support_big_font&quot;:false,&quot;fill_id&quot;:&quot;699c3ce0dcc84f22a29d1985fde2f562&quot;,&quot;fill_align&quot;:&quot;cm&quot;,&quot;chip_types&quot;:[&quot;text&quot;]},{&quot;text_align&quot;:&quot;cm&quot;,&quot;text_direction&quot;:&quot;horizontal&quot;,&quot;support_features&quot;:[&quot;collage&quot;,&quot;carousel&quot;],&quot;support_big_font&quot;:false,&quot;fill_id&quot;:&quot;85d69288f4144befb788b4bb6bfdeacf&quot;,&quot;fill_align&quot;:&quot;cm&quot;,&quot;chip_types&quot;:[&quot;picture&quot;,&quot;chart&quot;,&quot;table&quot;,&quot;video&quot;]}]]"/>
  <p:tag name="KSO_WM_CHIP_DECFILLPROP" val="[]"/>
  <p:tag name="KSO_WM_SLIDE_CAN_ADD_NAVIGATION" val="1"/>
  <p:tag name="KSO_WM_CHIP_GROUPID" val="5f6c91f07b7ee298d4019c64"/>
  <p:tag name="KSO_WM_SLIDE_BK_DARK_LIGHT" val="2"/>
  <p:tag name="KSO_WM_SLIDE_BACKGROUND_TYPE" val="general"/>
  <p:tag name="KSO_WM_SLIDE_SUPPORT_FEATURE_TYPE" val="3"/>
  <p:tag name="KSO_WM_TEMPLATE_ASSEMBLE_XID" val="60656efd4054ed1e2fb801e5"/>
  <p:tag name="KSO_WM_TEMPLATE_ASSEMBLE_GROUPID" val="60656efd4054ed1e2fb801e5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1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1"/>
  <p:tag name="KSO_WM_UNIT_SM_LIMIT_TYPE" val="2"/>
  <p:tag name="KSO_WM_UNIT_BLOCK" val="0"/>
  <p:tag name="KSO_WM_UNIT_DEC_AREA_ID" val="fb8eefef0509451f803e81bcdee5a760"/>
  <p:tag name="KSO_WM_UNIT_DECORATE_INFO" val="{&quot;ReferentInfo&quot;:{&quot;Id&quot;:&quot;734fc7efd26046b0ae21754a5d48c8df&quot;,&quot;X&quot;:{&quot;Pos&quot;:2},&quot;Y&quot;:{&quot;Pos&quot;:2}},&quot;DecorateInfoX&quot;:{&quot;Pos&quot;:2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2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2"/>
  <p:tag name="KSO_WM_UNIT_SM_LIMIT_TYPE" val="2"/>
  <p:tag name="KSO_WM_UNIT_BLOCK" val="0"/>
  <p:tag name="KSO_WM_UNIT_DEC_AREA_ID" val="734fc7efd26046b0ae21754a5d48c8df"/>
  <p:tag name="KSO_WM_UNIT_DECORATE_INFO" val="{&quot;ReferentInfo&quot;:{&quot;Id&quot;:&quot;slide&quot;,&quot;X&quot;:{&quot;Pos&quot;:1},&quot;Y&quot;:{&quot;Pos&quot;:2}},&quot;DecorateInfoX&quot;:{&quot;Pos&quot;:1,&quot;IsAbs&quot;:false},&quot;DecorateInfoY&quot;:{&quot;Pos&quot;:2,&quot;IsAbs&quot;:false},&quot;DecorateInfoW&quot;:{&quot;IsAbs&quot;:false},&quot;DecorateInfoH&quot;:{&quot;IsAbs&quot;:false},&quot;whChangeMode&quot;:1}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84054ed1e2fb806e8"/>
  <p:tag name="KSO_WM_TEMPLATE_ASSEMBLE_GROUPID" val="60656f484054ed1e2fb806e8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348_1*i*3"/>
  <p:tag name="KSO_WM_TEMPLATE_CATEGORY" val="diagram"/>
  <p:tag name="KSO_WM_TEMPLATE_INDEX" val="20212348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DEC_AREA_ID" val="fcb294c22e60426ebe62567ee97b8241"/>
  <p:tag name="KSO_WM_UNIT_DECORATE_INFO" val="{&quot;ReferentInfo&quot;:{&quot;Id&quot;:&quot;e4a7a560b66c428ab26165a66847040f&quot;,&quot;X&quot;:{&quot;Pos&quot;:0},&quot;Y&quot;:{&quot;Pos&quot;:2}},&quot;DecorateInfoX&quot;:{&quot;Pos&quot;:0,&quot;IsAbs&quot;:true},&quot;DecorateInfoY&quot;:{&quot;Pos&quot;:2,&quot;IsAbs&quot;:true},&quot;DecorateInfoW&quot;:{&quot;IsAbs&quot;:true},&quot;DecorateInfoH&quot;:{&quot;IsAbs&quot;:true},&quot;whChangeMode&quot;:0}"/>
  <p:tag name="KSO_WM_UNIT_SM_LIMIT_TYPE" val="2"/>
  <p:tag name="KSO_WM_CHIP_GROUPID" val="5f2d1e631f3c142e57c6eed4"/>
  <p:tag name="KSO_WM_CHIP_XID" val="5f2d1e631f3c142e57c6eed5"/>
  <p:tag name="KSO_WM_UNIT_LINE_FORE_SCHEMECOLOR_INDEX_BRIGHTNESS" val="0"/>
  <p:tag name="KSO_WM_UNIT_LINE_FORE_SCHEMECOLOR_INDEX" val="5"/>
  <p:tag name="KSO_WM_UNIT_LINE_FILL_TYPE" val="2"/>
  <p:tag name="KSO_WM_TEMPLATE_ASSEMBLE_XID" val="60656f484054ed1e2fb806e8"/>
  <p:tag name="KSO_WM_TEMPLATE_ASSEMBLE_GROUPID" val="60656f484054ed1e2fb806e8"/>
</p:tagLst>
</file>

<file path=ppt/tags/tag583.xml><?xml version="1.0" encoding="utf-8"?>
<p:tagLst xmlns:p="http://schemas.openxmlformats.org/presentationml/2006/main">
  <p:tag name="KSO_WM_UNIT_BLOCK" val="0"/>
  <p:tag name="KSO_WM_UNIT_DEC_AREA_ID" val="aba065a4e844400393170a148dc080d5"/>
  <p:tag name="KSO_WM_CHIP_GROUPID" val="5f2d1e631f3c142e57c6eed4"/>
  <p:tag name="KSO_WM_CHIP_XID" val="5f2d1e631f3c142e57c6eed5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348"/>
  <p:tag name="KSO_WM_UNIT_ID" val="diagram20212348_1**"/>
  <p:tag name="KSO_WM_UNIT_VALUE" val="340"/>
  <p:tag name="KSO_WM_TEMPLATE_ASSEMBLE_XID" val="60656f484054ed1e2fb806e8"/>
  <p:tag name="KSO_WM_TEMPLATE_ASSEMBLE_GROUPID" val="60656f484054ed1e2fb806e8"/>
</p:tagLst>
</file>

<file path=ppt/tags/tag5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ID" val="diagram20212348_1*a*1"/>
  <p:tag name="KSO_WM_TEMPLATE_CATEGORY" val="diagram"/>
  <p:tag name="KSO_WM_TEMPLATE_INDEX" val="20212348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2316a3aecbb42169d9aac22874d3e0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6ea321acaf6842be9a838cab44a73ac9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58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UNIT_ID" val="diagram20212348_1*h_a*1_1"/>
  <p:tag name="KSO_WM_TEMPLATE_CATEGORY" val="diagram"/>
  <p:tag name="KSO_WM_TEMPLATE_INDEX" val="20212348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aff8865b16154882940926176f7db3b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586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348_1*h_f*1_1"/>
  <p:tag name="KSO_WM_TEMPLATE_CATEGORY" val="diagram"/>
  <p:tag name="KSO_WM_TEMPLATE_INDEX" val="20212348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28"/>
  <p:tag name="KSO_WM_UNIT_SHOW_EDIT_AREA_INDICATION" val="1"/>
  <p:tag name="KSO_WM_CHIP_GROUPID" val="5e6b05b36848fb12bee65ad8"/>
  <p:tag name="KSO_WM_CHIP_XID" val="5e6b05b36848fb12bee65ada"/>
  <p:tag name="KSO_WM_UNIT_DEC_AREA_ID" val="8ae4c83b81c6458688f241a71d0d4d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lt&quot;,&quot;fill_mode&quot;:&quot;full&quot;,&quot;sacle_strategy&quot;:&quot;smart&quot;}"/>
  <p:tag name="KSO_WM_ASSEMBLE_CHIP_INDEX" val="cd02e5bbbb32490e9b35cb424efa1330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84054ed1e2fb806e8"/>
  <p:tag name="KSO_WM_TEMPLATE_ASSEMBLE_GROUPID" val="60656f484054ed1e2fb806e8"/>
</p:tagLst>
</file>

<file path=ppt/tags/tag587.xml><?xml version="1.0" encoding="utf-8"?>
<p:tagLst xmlns:p="http://schemas.openxmlformats.org/presentationml/2006/main">
  <p:tag name="KSO_WM_UNIT_VALUE" val="1311*1311"/>
  <p:tag name="KSO_WM_UNIT_HIGHLIGHT" val="0"/>
  <p:tag name="KSO_WM_UNIT_COMPATIBLE" val="1"/>
  <p:tag name="KSO_WM_UNIT_DIAGRAM_ISNUMVISUAL" val="0"/>
  <p:tag name="KSO_WM_UNIT_DIAGRAM_ISREFERUNIT" val="0"/>
  <p:tag name="KSO_WM_UNIT_ID" val="diagram20212348_1*d*1"/>
  <p:tag name="KSO_WM_TEMPLATE_CATEGORY" val="diagram"/>
  <p:tag name="KSO_WM_TEMPLATE_INDEX" val="20212348"/>
  <p:tag name="KSO_WM_UNIT_LAYERLEVEL" val="1"/>
  <p:tag name="KSO_WM_TAG_VERSION" val="1.0"/>
  <p:tag name="KSO_WM_CHIP_GROUPID" val="5e7310da9a230a26b9e88a19"/>
  <p:tag name="KSO_WM_CHIP_XID" val="5e7310da9a230a26b9e88a1a"/>
  <p:tag name="KSO_WM_UNIT_DEC_AREA_ID" val="8c3d2af00e7f467bb471952e76d2892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20b223d8880457cac1fb92016b235a3"/>
  <p:tag name="KSO_WM_TEMPLATE_ASSEMBLE_XID" val="60656f484054ed1e2fb806e8"/>
  <p:tag name="KSO_WM_TEMPLATE_ASSEMBLE_GROUPID" val="60656f484054ed1e2fb806e8"/>
</p:tagLst>
</file>

<file path=ppt/tags/tag588.xml><?xml version="1.0" encoding="utf-8"?>
<p:tagLst xmlns:p="http://schemas.openxmlformats.org/presentationml/2006/main">
  <p:tag name="KSO_WM_SLIDE_ID" val="diagram2021234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299.95*60.7"/>
  <p:tag name="KSO_WM_SLIDE_POSITION" val="144.001*287.302"/>
  <p:tag name="KSO_WM_TAG_VERSION" val="1.0"/>
  <p:tag name="KSO_WM_BEAUTIFY_FLAG" val="#wm#"/>
  <p:tag name="KSO_WM_TEMPLATE_CATEGORY" val="diagram"/>
  <p:tag name="KSO_WM_TEMPLATE_INDEX" val="20212348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37&quot;,&quot;maxSize&quot;:{&quot;size1&quot;:46.299999999999997},&quot;minSize&quot;:{&quot;size1&quot;:46.299999999999997},&quot;normalSize&quot;:{&quot;size1&quot;:46.299999999999997},&quot;subLayout&quot;:[{&quot;id&quot;:&quot;2021-04-01T15:37:37&quot;,&quot;maxSize&quot;:{&quot;size1&quot;:51.099686508650755},&quot;minSize&quot;:{&quot;size1&quot;:35.599686508650755},&quot;normalSize&quot;:{&quot;size1&quot;:40.099686508650755},&quot;subLayout&quot;:[{&quot;id&quot;:&quot;2021-04-01T15:37:37&quot;,&quot;margin&quot;:{&quot;bottom&quot;:0.026000002399086952,&quot;left&quot;:5.0799999237060547,&quot;right&quot;:0.026000002399086952,&quot;top&quot;:4.6570000648498535},&quot;type&quot;:0},{&quot;id&quot;:&quot;2021-04-01T15:37:38&quot;,&quot;maxSize&quot;:{&quot;size1&quot;:36.471474368844476},&quot;minSize&quot;:{&quot;size1&quot;:20.571474368844466},&quot;normalSize&quot;:{&quot;size1&quot;:20.571474368844466},&quot;subLayout&quot;:[{&quot;id&quot;:&quot;2021-04-01T15:37:38&quot;,&quot;margin&quot;:{&quot;bottom&quot;:0.046929735690355301,&quot;left&quot;:0,&quot;right&quot;:0,&quot;top&quot;:0},&quot;type&quot;:0},{&quot;id&quot;:&quot;2021-04-01T15:37:38&quot;,&quot;margin&quot;:{&quot;bottom&quot;:0,&quot;left&quot;:-1.0026547107633071e-15,&quot;right&quot;:0,&quot;top&quot;:0.14886149764060974},&quot;type&quot;:0}],&quot;type&quot;:0}],&quot;type&quot;:0},{&quot;id&quot;:&quot;2021-04-01T15:37:37&quot;,&quot;margin&quot;:{&quot;bottom&quot;:2.9630000591278076,&quot;left&quot;:1.2699999809265137,&quot;right&quot;:3.809999942779541,&quot;top&quot;:2.9630000591278076}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2678a678f7794c34943ba820aca0cc5a&quot;,&quot;fill_align&quot;:&quot;lb&quot;,&quot;chip_types&quot;:[&quot;header&quot;]},{&quot;text_align&quot;:&quot;lt&quot;,&quot;text_direction&quot;:&quot;horizontal&quot;,&quot;support_big_font&quot;:true,&quot;fill_id&quot;:&quot;16808244ecd54565945302137e5d38b5&quot;,&quot;fill_align&quot;:&quot;lt&quot;,&quot;chip_types&quot;:[&quot;text&quot;]},{&quot;text_align&quot;:&quot;cm&quot;,&quot;text_direction&quot;:&quot;horizontal&quot;,&quot;support_big_font&quot;:false,&quot;fill_id&quot;:&quot;d6a8c868a2e749dca6b9cd3d5de65bb9&quot;,&quot;fill_align&quot;:&quot;cm&quot;,&quot;chip_types&quot;:[&quot;picture&quot;]}]]"/>
  <p:tag name="KSO_WM_CHIP_XID" val="5f2d1e631f3c142e57c6eed5"/>
  <p:tag name="KSO_WM_CHIP_DECFILLPROP" val="[]"/>
  <p:tag name="KSO_WM_SLIDE_CAN_ADD_NAVIGATION" val="1"/>
  <p:tag name="KSO_WM_CHIP_GROUPID" val="5f2d1e631f3c142e57c6eed4"/>
  <p:tag name="KSO_WM_SLIDE_BK_DARK_LIGHT" val="2"/>
  <p:tag name="KSO_WM_SLIDE_BACKGROUND_TYPE" val="general"/>
  <p:tag name="KSO_WM_SLIDE_SUPPORT_FEATURE_TYPE" val="0"/>
  <p:tag name="KSO_WM_TEMPLATE_ASSEMBLE_XID" val="60656f484054ed1e2fb806e8"/>
  <p:tag name="KSO_WM_TEMPLATE_ASSEMBLE_GROUPID" val="60656f484054ed1e2fb806e8"/>
</p:tagLst>
</file>

<file path=ppt/tags/tag589.xml><?xml version="1.0" encoding="utf-8"?>
<p:tagLst xmlns:p="http://schemas.openxmlformats.org/presentationml/2006/main">
  <p:tag name="KSO_WM_UNIT_VALUE" val="1227*1269"/>
  <p:tag name="KSO_WM_UNIT_HIGHLIGHT" val="0"/>
  <p:tag name="KSO_WM_UNIT_COMPATIBLE" val="1"/>
  <p:tag name="KSO_WM_UNIT_DIAGRAM_ISNUMVISUAL" val="0"/>
  <p:tag name="KSO_WM_UNIT_DIAGRAM_ISREFERUNIT" val="0"/>
  <p:tag name="KSO_WM_UNIT_ID" val="diagram20212424_1*d*1"/>
  <p:tag name="KSO_WM_TEMPLATE_CATEGORY" val="diagram"/>
  <p:tag name="KSO_WM_TEMPLATE_INDEX" val="20212424"/>
  <p:tag name="KSO_WM_UNIT_LAYERLEVEL" val="1"/>
  <p:tag name="KSO_WM_TAG_VERSION" val="1.0"/>
  <p:tag name="KSO_WM_CHIP_GROUPID" val="5e7310da9a230a26b9e88a19"/>
  <p:tag name="KSO_WM_CHIP_XID" val="5e7310da9a230a26b9e88a1a"/>
  <p:tag name="KSO_WM_UNIT_DEC_AREA_ID" val="62409f195a4c4b52b652577f6ed568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cbd838a28e454dbbf45635a149a89e"/>
  <p:tag name="KSO_WM_TEMPLATE_ASSEMBLE_XID" val="60656f494054ed1e2fb80704"/>
  <p:tag name="KSO_WM_TEMPLATE_ASSEMBLE_GROUPID" val="60656f494054ed1e2fb80704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59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592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594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9.088847412817458},&quot;minSize&quot;:{&quot;size1&quot;:43.588847412817458},&quot;normalSize&quot;:{&quot;size1&quot;:48.08884741281745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1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1c98024579644dc5b1cfa5717f78c0f0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eb53932bf0194e93a8e9a0fcec16b983&quot;,&quot;X&quot;:{&quot;Pos&quot;:2},&quot;Y&quot;:{&quot;Pos&quot;:2}},&quot;whChangeMode&quot;:1}"/>
  <p:tag name="KSO_WM_CHIP_GROUPID" val="5f5ee1ca4d6848d78f644aec"/>
  <p:tag name="KSO_WM_CHIP_XID" val="5f5ee1ca4d6848d78f644aec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2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8e415bb92bf34e5a97eaf48420e710d9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4e9f75029dd2413c824ee161285c0df5&quot;,&quot;X&quot;:{&quot;Pos&quot;:2},&quot;Y&quot;:{&quot;Pos&quot;:2}},&quot;whChangeMode&quot;:1}"/>
  <p:tag name="KSO_WM_CHIP_GROUPID" val="5f5ee1ca4d6848d78f644aec"/>
  <p:tag name="KSO_WM_CHIP_XID" val="5f5ee1ca4d6848d78f644aec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3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4e9f75029dd2413c824ee161285c0df5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7570c65b0ceb4c53a8c3dfb19c4042a2&quot;,&quot;X&quot;:{&quot;Pos&quot;:1},&quot;Y&quot;:{&quot;Pos&quot;:1}},&quot;whChangeMode&quot;:1}"/>
  <p:tag name="KSO_WM_CHIP_GROUPID" val="5f5ee1ca4d6848d78f644aec"/>
  <p:tag name="KSO_WM_CHIP_XID" val="5f5ee1ca4d6848d78f644aec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4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eb53932bf0194e93a8e9a0fcec16b983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97161061cb743b0b22e782b7529a8fe&quot;,&quot;X&quot;:{&quot;Pos&quot;:1},&quot;Y&quot;:{&quot;Pos&quot;:1}},&quot;whChangeMode&quot;:1}"/>
  <p:tag name="KSO_WM_CHIP_GROUPID" val="5f5ee1ca4d6848d78f644aec"/>
  <p:tag name="KSO_WM_CHIP_XID" val="5f5ee1ca4d6848d78f644aec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5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17191_1*a*1"/>
  <p:tag name="KSO_WM_TEMPLATE_CATEGORY" val="diagram"/>
  <p:tag name="KSO_WM_TEMPLATE_INDEX" val="20217191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1116af67617451b9ca418a133f282f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287a03d1ad6428484b85c20318e35cb"/>
  <p:tag name="KSO_WM_UNIT_TEXT_FILL_FORE_SCHEMECOLOR_INDEX_BRIGHTNESS" val="0"/>
  <p:tag name="KSO_WM_UNIT_TEXT_FILL_FORE_SCHEMECOLOR_INDEX" val="13"/>
  <p:tag name="KSO_WM_UNIT_TEXT_FILL_TYPE" val="1"/>
  <p:tag name="KSO_WM_TEMPLATE_ASSEMBLE_XID" val="606570714054ed1e2fb81550"/>
  <p:tag name="KSO_WM_TEMPLATE_ASSEMBLE_GROUPID" val="606570714054ed1e2fb8155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VALUE" val="846*1269"/>
  <p:tag name="KSO_WM_UNIT_HIGHLIGHT" val="0"/>
  <p:tag name="KSO_WM_UNIT_COMPATIBLE" val="0"/>
  <p:tag name="KSO_WM_UNIT_DIAGRAM_ISNUMVISUAL" val="0"/>
  <p:tag name="KSO_WM_UNIT_DIAGRAM_ISREFERUNIT" val="0"/>
  <p:tag name="KSO_WM_UNIT_ID" val="diagram20217191_1*d*1"/>
  <p:tag name="KSO_WM_TEMPLATE_CATEGORY" val="diagram"/>
  <p:tag name="KSO_WM_TEMPLATE_INDEX" val="2021719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7570c65b0ceb4c53a8c3dfb19c4042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f19b0fd8fb34b848784c595d6a645aa"/>
  <p:tag name="KSO_WM_UNIT_SUPPORT_UNIT_TYPE" val="[&quot;d&quot;]"/>
  <p:tag name="KSO_WM_TEMPLATE_ASSEMBLE_XID" val="606570714054ed1e2fb81550"/>
  <p:tag name="KSO_WM_TEMPLATE_ASSEMBLE_GROUPID" val="606570714054ed1e2fb81550"/>
  <p:tag name="KSO_WM_UNIT_PLACING_PICTURE_USER_VIEWPORT" val="{&quot;height&quot;:4850,&quot;width&quot;:9485}"/>
</p:tagLst>
</file>

<file path=ppt/tags/tag60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7191_1*f*1"/>
  <p:tag name="KSO_WM_TEMPLATE_CATEGORY" val="diagram"/>
  <p:tag name="KSO_WM_TEMPLATE_INDEX" val="20217191"/>
  <p:tag name="KSO_WM_UNIT_LAYERLEVEL" val="1"/>
  <p:tag name="KSO_WM_TAG_VERSION" val="1.0"/>
  <p:tag name="KSO_WM_UNIT_DEFAULT_FONT" val="14;20;2"/>
  <p:tag name="KSO_WM_UNIT_BLOCK" val="0"/>
  <p:tag name="KSO_WM_UNIT_VALUE" val="144"/>
  <p:tag name="KSO_WM_UNIT_SHOW_EDIT_AREA_INDICATION" val="1"/>
  <p:tag name="KSO_WM_CHIP_GROUPID" val="5e6b05596848fb12bee65ac8"/>
  <p:tag name="KSO_WM_CHIP_XID" val="5e6b05596848fb12bee65aca"/>
  <p:tag name="KSO_WM_UNIT_DEC_AREA_ID" val="197161061cb743b0b22e782b7529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575bf7d6e344f8b9058b495a78f22e4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70714054ed1e2fb81550"/>
  <p:tag name="KSO_WM_TEMPLATE_ASSEMBLE_GROUPID" val="606570714054ed1e2fb81550"/>
</p:tagLst>
</file>

<file path=ppt/tags/tag602.xml><?xml version="1.0" encoding="utf-8"?>
<p:tagLst xmlns:p="http://schemas.openxmlformats.org/presentationml/2006/main">
  <p:tag name="KSO_WM_SLIDE_ID" val="diagram2021719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84"/>
  <p:tag name="KSO_WM_SLIDE_POSITION" val="48*72"/>
  <p:tag name="KSO_WM_TAG_VERSION" val="1.0"/>
  <p:tag name="KSO_WM_BEAUTIFY_FLAG" val="#wm#"/>
  <p:tag name="KSO_WM_TEMPLATE_CATEGORY" val="diagram"/>
  <p:tag name="KSO_WM_TEMPLATE_INDEX" val="20217191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35&quot;,&quot;maxSize&quot;:{&quot;size1&quot;:26.699999999999999},&quot;minSize&quot;:{&quot;size1&quot;:20},&quot;normalSize&quot;:{&quot;size1&quot;:21.544444444444444},&quot;subLayout&quot;:[{&quot;id&quot;:&quot;2021-04-01T16:17:35&quot;,&quot;margin&quot;:{&quot;bottom&quot;:0.026000002399086952,&quot;left&quot;:1.6929999589920044,&quot;right&quot;:1.6929999589920044,&quot;top&quot;:1.6929999589920044},&quot;type&quot;:0},{&quot;direction&quot;:1,&quot;id&quot;:&quot;2021-04-01T16:17:35&quot;,&quot;maxSize&quot;:{&quot;size1&quot;:62.5},&quot;minSize&quot;:{&quot;size1&quot;:30},&quot;normalSize&quot;:{&quot;size1&quot;:60.049999999999997},&quot;subLayout&quot;:[{&quot;id&quot;:&quot;2021-04-01T16:17:35&quot;,&quot;margin&quot;:{&quot;bottom&quot;:2.5399999618530273,&quot;left&quot;:2.9630000591278076,&quot;right&quot;:0.026000002399086952,&quot;top&quot;:2.0899999141693115},&quot;type&quot;:0},{&quot;id&quot;:&quot;2021-04-01T16:17:35&quot;,&quot;margin&quot;:{&quot;bottom&quot;:2.5399999618530273,&quot;left&quot;:2.9630000591278076,&quot;right&quot;:2.5399999618530273,&quot;top&quot;:2.1170001029968262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DECFILLPROP" val="[]"/>
  <p:tag name="KSO_WM_CHIP_GROUPID" val="5f5ee1ca4d6848d78f644aec"/>
  <p:tag name="KSO_WM_SLIDE_BK_DARK_LIGHT" val="2"/>
  <p:tag name="KSO_WM_SLIDE_BACKGROUND_TYPE" val="general"/>
  <p:tag name="KSO_WM_SLIDE_SUPPORT_FEATURE_TYPE" val="0"/>
  <p:tag name="KSO_WM_TEMPLATE_ASSEMBLE_XID" val="606570714054ed1e2fb81550"/>
  <p:tag name="KSO_WM_TEMPLATE_ASSEMBLE_GROUPID" val="606570714054ed1e2fb81550"/>
</p:tagLst>
</file>

<file path=ppt/tags/tag603.xml><?xml version="1.0" encoding="utf-8"?>
<p:tagLst xmlns:p="http://schemas.openxmlformats.org/presentationml/2006/main">
  <p:tag name="KSO_WM_UNIT_ADJUSTLAYOUT_ID" val="20"/>
  <p:tag name="KSO_WM_UNIT_COLOR_SCHEME_SHAPE_ID" val="20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ID" val="diagram20211832_1*i*1"/>
  <p:tag name="KSO_WM_TEMPLATE_CATEGORY" val="diagram"/>
  <p:tag name="KSO_WM_TEMPLATE_INDEX" val="20211832"/>
  <p:tag name="KSO_WM_UNIT_LAYERLEVEL" val="1"/>
  <p:tag name="KSO_WM_TAG_VERSION" val="1.0"/>
  <p:tag name="KSO_WM_UNIT_BLOCK" val="0"/>
  <p:tag name="KSO_WM_UNIT_SM_LIMIT_TYPE" val="2"/>
  <p:tag name="KSO_WM_UNIT_DEC_AREA_ID" val="9e81d4c29606464e8f5b59a8a9b8d90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ec85f60064104e1dae66064d0f2b675c&quot;,&quot;X&quot;:{&quot;Pos&quot;:1},&quot;Y&quot;:{&quot;Pos&quot;:2}},&quot;whChangeMode&quot;:0}"/>
  <p:tag name="KSO_WM_CHIP_GROUPID" val="5f0d97f38050c250ba657cf5"/>
  <p:tag name="KSO_WM_CHIP_XID" val="5f6323060e9bcbd1695b1864"/>
  <p:tag name="KSO_WM_UNIT_TEXT_FILL_FORE_SCHEMECOLOR_INDEX_BRIGHTNESS" val="0"/>
  <p:tag name="KSO_WM_UNIT_TEXT_FILL_FORE_SCHEMECOLOR_INDEX" val="14"/>
  <p:tag name="KSO_WM_UNIT_TEXT_FILL_TYPE" val="1"/>
  <p:tag name="KSO_WM_UNIT_VALUE" val="840"/>
  <p:tag name="KSO_WM_TEMPLATE_ASSEMBLE_XID" val="60656f2d4054ed1e2fb804f4"/>
  <p:tag name="KSO_WM_TEMPLATE_ASSEMBLE_GROUPID" val="60656f2d4054ed1e2fb804f4"/>
</p:tagLst>
</file>

<file path=ppt/tags/tag6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11832_1*a*1"/>
  <p:tag name="KSO_WM_TEMPLATE_CATEGORY" val="diagram"/>
  <p:tag name="KSO_WM_TEMPLATE_INDEX" val="20211832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c85f60064104e1dae66064d0f2b67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8f1280eb3dc4e028d80fa38981c8cff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605.xml><?xml version="1.0" encoding="utf-8"?>
<p:tagLst xmlns:p="http://schemas.openxmlformats.org/presentationml/2006/main">
  <p:tag name="KSO_WM_UNIT_VALUE" val="931*1480"/>
  <p:tag name="KSO_WM_UNIT_HIGHLIGHT" val="0"/>
  <p:tag name="KSO_WM_UNIT_COMPATIBLE" val="0"/>
  <p:tag name="KSO_WM_UNIT_DIAGRAM_ISNUMVISUAL" val="0"/>
  <p:tag name="KSO_WM_UNIT_DIAGRAM_ISREFERUNIT" val="0"/>
  <p:tag name="KSO_WM_UNIT_ID" val="diagram20211832_1*d*1"/>
  <p:tag name="KSO_WM_TEMPLATE_CATEGORY" val="diagram"/>
  <p:tag name="KSO_WM_TEMPLATE_INDEX" val="2021183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069e57301d694a0fa903c763313663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4058bbcffd44e69a50d68cd7d566dfb"/>
  <p:tag name="KSO_WM_UNIT_SUPPORT_UNIT_TYPE" val="[&quot;l&quot;,&quot;m&quot;,&quot;n&quot;,&quot;o&quot;,&quot;p&quot;,&quot;q&quot;,&quot;r&quot;,&quot;δ&quot;,&quot;ε&quot;,&quot;ζ&quot;,&quot;η&quot;,&quot;d&quot;,&quot;α&quot;,&quot;θ&quot;]"/>
  <p:tag name="KSO_WM_TEMPLATE_ASSEMBLE_XID" val="60656f2d4054ed1e2fb804f4"/>
  <p:tag name="KSO_WM_TEMPLATE_ASSEMBLE_GROUPID" val="60656f2d4054ed1e2fb804f4"/>
</p:tagLst>
</file>

<file path=ppt/tags/tag60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1832_1*h_a*1_1"/>
  <p:tag name="KSO_WM_TEMPLATE_CATEGORY" val="diagram"/>
  <p:tag name="KSO_WM_TEMPLATE_INDEX" val="2021183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d9e46a9bd6b146828689b42ce9fb6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2e5c7d67ae3409c83da5f48b99d86dd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607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832_1*h_f*1_1"/>
  <p:tag name="KSO_WM_TEMPLATE_CATEGORY" val="diagram"/>
  <p:tag name="KSO_WM_TEMPLATE_INDEX" val="2021183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40"/>
  <p:tag name="KSO_WM_UNIT_SHOW_EDIT_AREA_INDICATION" val="1"/>
  <p:tag name="KSO_WM_CHIP_GROUPID" val="5e6b05b36848fb12bee65ad8"/>
  <p:tag name="KSO_WM_CHIP_XID" val="5e6b05b36848fb12bee65ada"/>
  <p:tag name="KSO_WM_UNIT_DEC_AREA_ID" val="780f592b0ca94671ac6332bdfde1647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2e5c7d67ae3409c83da5f48b99d86dd"/>
  <p:tag name="KSO_WM_UNIT_TEXT_FILL_FORE_SCHEMECOLOR_INDEX_BRIGHTNESS" val="0.25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608.xml><?xml version="1.0" encoding="utf-8"?>
<p:tagLst xmlns:p="http://schemas.openxmlformats.org/presentationml/2006/main">
  <p:tag name="KSO_WM_SLIDE_ID" val="diagram2021183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216.7"/>
  <p:tag name="KSO_WM_SLIDE_POSITION" val="504*227.3"/>
  <p:tag name="KSO_WM_TAG_VERSION" val="1.0"/>
  <p:tag name="KSO_WM_BEAUTIFY_FLAG" val="#wm#"/>
  <p:tag name="KSO_WM_TEMPLATE_CATEGORY" val="diagram"/>
  <p:tag name="KSO_WM_TEMPLATE_INDEX" val="20211832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2:26&quot;,&quot;maxSize&quot;:{&quot;size1&quot;:24.600000000000001},&quot;minSize&quot;:{&quot;size1&quot;:20.100000000000001},&quot;normalSize&quot;:{&quot;size1&quot;:22.399999999999999},&quot;subLayout&quot;:[{&quot;id&quot;:&quot;2021-04-01T15:32:26&quot;,&quot;margin&quot;:{&quot;bottom&quot;:0.026000002399086952,&quot;left&quot;:1.6929999589920044,&quot;right&quot;:1.6929999589920044,&quot;top&quot;:1.6929999589920044},&quot;type&quot;:0},{&quot;direction&quot;:1,&quot;id&quot;:&quot;2021-04-01T15:32:26&quot;,&quot;maxSize&quot;:{&quot;size1&quot;:67.597395992201427},&quot;minSize&quot;:{&quot;size1&quot;:48.797395992201444},&quot;normalSize&quot;:{&quot;size1&quot;:48.797395992201444},&quot;subLayout&quot;:[{&quot;id&quot;:&quot;2021-04-01T15:32:26&quot;,&quot;margin&quot;:{&quot;bottom&quot;:3.3870000839233398,&quot;left&quot;:1.6950000524520874,&quot;right&quot;:0.026000002399086952,&quot;top&quot;:2.0899999141693115},&quot;type&quot;:0},{&quot;id&quot;:&quot;2021-04-01T15:32:26&quot;,&quot;margin&quot;:{&quot;bottom&quot;:3.3870000839233398,&quot;left&quot;:1.2439998388290405,&quot;right&quot;:1.6929999589920044,&quot;top&quot;:2.0899999141693115},&quot;maxSize&quot;:{&quot;size1&quot;:40.270061809573292},&quot;minSize&quot;:{&quot;size1&quot;:24.370061809573286},&quot;normalSize&quot;:{&quot;size1&quot;:31.81541308868746},&quot;subLayout&quot;:[{&quot;id&quot;:&quot;2021-04-01T15:32:26&quot;,&quot;margin&quot;:{&quot;bottom&quot;:0.046930059790611267,&quot;left&quot;:1.2439998388290405,&quot;right&quot;:1.6929999589920044,&quot;top&quot;:2.0899999141693115},&quot;type&quot;:0},{&quot;id&quot;:&quot;2021-04-01T15:32:26&quot;,&quot;margin&quot;:{&quot;bottom&quot;:3.3870000839233398,&quot;left&quot;:1.2439998388290405,&quot;right&quot;:1.6929999589920044,&quot;top&quot;:0.14886118471622467},&quot;type&quot;:0}]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3060e9bcbd1695b1864"/>
  <p:tag name="KSO_WM_CHIP_FILLPROP" val="[[{&quot;fill_id&quot;:&quot;a20438be26f445178ea9f09425b591ee&quot;,&quot;fill_align&quot;:&quot;lm&quot;,&quot;text_align&quot;:&quot;lm&quot;,&quot;text_direction&quot;:&quot;horizontal&quot;,&quot;chip_types&quot;:[&quot;header&quot;]},{&quot;fill_id&quot;:&quot;86de63fca37947a78befc1167a6053ac&quot;,&quot;fill_align&quot;:&quot;cm&quot;,&quot;text_align&quot;:&quot;cm&quot;,&quot;text_direction&quot;:&quot;horizontal&quot;,&quot;chip_types&quot;:[&quot;diagram&quot;,&quot;picture&quot;,&quot;chart&quot;,&quot;video&quot;],&quot;support_features&quot;:[&quot;collage&quot;,&quot;carousel&quot;]},{&quot;fill_id&quot;:&quot;4f8bd4117bcb433f88e74e9106233bf7&quot;,&quot;fill_align&quot;:&quot;cm&quot;,&quot;text_align&quot;:&quot;lm&quot;,&quot;text_direction&quot;:&quot;horizontal&quot;,&quot;chip_types&quot;:[&quot;text&quot;]}],[{&quot;fill_id&quot;:&quot;a20438be26f445178ea9f09425b591ee&quot;,&quot;fill_align&quot;:&quot;lm&quot;,&quot;text_align&quot;:&quot;lm&quot;,&quot;text_direction&quot;:&quot;horizontal&quot;,&quot;chip_types&quot;:[&quot;header&quot;]},{&quot;fill_id&quot;:&quot;86de63fca37947a78befc1167a6053ac&quot;,&quot;fill_align&quot;:&quot;cm&quot;,&quot;text_align&quot;:&quot;lm&quot;,&quot;text_direction&quot;:&quot;horizontal&quot;,&quot;chip_types&quot;:[&quot;text&quot;]},{&quot;fill_id&quot;:&quot;4f8bd4117bcb433f88e74e9106233bf7&quot;,&quot;fill_align&quot;:&quot;cm&quot;,&quot;text_align&quot;:&quot;cm&quot;,&quot;text_direction&quot;:&quot;horizontal&quot;,&quot;chip_types&quot;:[&quot;picture&quot;]}]]"/>
  <p:tag name="KSO_WM_CHIP_GROUPID" val="5f0d97f38050c250ba657cf5"/>
  <p:tag name="KSO_WM_SLIDE_BK_DARK_LIGHT" val="2"/>
  <p:tag name="KSO_WM_SLIDE_BACKGROUND_TYPE" val="general"/>
  <p:tag name="KSO_WM_SLIDE_SUPPORT_FEATURE_TYPE" val="3"/>
  <p:tag name="KSO_WM_TEMPLATE_ASSEMBLE_XID" val="60656f2d4054ed1e2fb804f4"/>
  <p:tag name="KSO_WM_TEMPLATE_ASSEMBLE_GROUPID" val="60656f2d4054ed1e2fb804f4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3252_1*i*1"/>
  <p:tag name="KSO_WM_TEMPLATE_CATEGORY" val="diagram"/>
  <p:tag name="KSO_WM_TEMPLATE_INDEX" val="20213252"/>
  <p:tag name="KSO_WM_UNIT_LAYERLEVEL" val="1"/>
  <p:tag name="KSO_WM_TAG_VERSION" val="1.0"/>
  <p:tag name="KSO_WM_UNIT_BLOCK" val="0"/>
  <p:tag name="KSO_WM_UNIT_SM_LIMIT_TYPE" val="2"/>
  <p:tag name="KSO_WM_UNIT_DEC_AREA_ID" val="3d1163bac26b4963a8c6039152b71755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a1dd33a68fc48dfa021038a5c52934f;41f63e98ad684d8da6b214178e5a262b;beea985804744b7ea100972e313118a2&quot;,&quot;X&quot;:{&quot;Pos&quot;:1},&quot;Y&quot;:{&quot;Pos&quot;:1}},&quot;whChangeMode&quot;:0}"/>
  <p:tag name="KSO_WM_CHIP_GROUPID" val="5f5ee1ca4d6848d78f644aed"/>
  <p:tag name="KSO_WM_CHIP_XID" val="5f69675f553136823a5e6212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784"/>
  <p:tag name="KSO_WM_TEMPLATE_ASSEMBLE_XID" val="60656ed84054ed1e2fb80091"/>
  <p:tag name="KSO_WM_TEMPLATE_ASSEMBLE_GROUPID" val="60656ed84054ed1e2fb8009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UNIT_ID" val="diagram20213252_1*a*1"/>
  <p:tag name="KSO_WM_TEMPLATE_CATEGORY" val="diagram"/>
  <p:tag name="KSO_WM_TEMPLATE_INDEX" val="20213252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5ea06487fae44abafcd09e39e33024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t&quot;,&quot;fill_mode&quot;:&quot;full&quot;,&quot;sacle_strategy&quot;:&quot;smart&quot;}"/>
  <p:tag name="KSO_WM_ASSEMBLE_CHIP_INDEX" val="694b0c01c5b74b029ccf9c3ea3eddb3c"/>
  <p:tag name="KSO_WM_UNIT_TEXT_FILL_FORE_SCHEMECOLOR_INDEX_BRIGHTNESS" val="0"/>
  <p:tag name="KSO_WM_UNIT_TEXT_FILL_FORE_SCHEMECOLOR_INDEX" val="13"/>
  <p:tag name="KSO_WM_UNIT_TEXT_FILL_TYPE" val="1"/>
  <p:tag name="KSO_WM_TEMPLATE_ASSEMBLE_XID" val="60656ed84054ed1e2fb80091"/>
  <p:tag name="KSO_WM_TEMPLATE_ASSEMBLE_GROUPID" val="60656ed84054ed1e2fb80091"/>
</p:tagLst>
</file>

<file path=ppt/tags/tag61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3252_1*h_a*1_1"/>
  <p:tag name="KSO_WM_TEMPLATE_CATEGORY" val="diagram"/>
  <p:tag name="KSO_WM_TEMPLATE_INDEX" val="2021325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ca1dd33a68fc48dfa021038a5c52934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6d522d79f524a3abf1b1d55b667ecaa"/>
  <p:tag name="KSO_WM_UNIT_TEXT_FILL_FORE_SCHEMECOLOR_INDEX_BRIGHTNESS" val="0"/>
  <p:tag name="KSO_WM_UNIT_TEXT_FILL_FORE_SCHEMECOLOR_INDEX" val="13"/>
  <p:tag name="KSO_WM_UNIT_TEXT_FILL_TYPE" val="1"/>
  <p:tag name="KSO_WM_TEMPLATE_ASSEMBLE_XID" val="60656ed84054ed1e2fb80091"/>
  <p:tag name="KSO_WM_TEMPLATE_ASSEMBLE_GROUPID" val="60656ed84054ed1e2fb80091"/>
</p:tagLst>
</file>

<file path=ppt/tags/tag612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3252_1*h_f*1_1"/>
  <p:tag name="KSO_WM_TEMPLATE_CATEGORY" val="diagram"/>
  <p:tag name="KSO_WM_TEMPLATE_INDEX" val="2021325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60"/>
  <p:tag name="KSO_WM_UNIT_SHOW_EDIT_AREA_INDICATION" val="1"/>
  <p:tag name="KSO_WM_CHIP_GROUPID" val="5e6b05b36848fb12bee65ad8"/>
  <p:tag name="KSO_WM_CHIP_XID" val="5e6b05b36848fb12bee65ada"/>
  <p:tag name="KSO_WM_UNIT_DEC_AREA_ID" val="41f63e98ad684d8da6b214178e5a26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6d522d79f524a3abf1b1d55b667ecaa"/>
  <p:tag name="KSO_WM_UNIT_TEXT_FILL_FORE_SCHEMECOLOR_INDEX_BRIGHTNESS" val="0.25"/>
  <p:tag name="KSO_WM_UNIT_TEXT_FILL_FORE_SCHEMECOLOR_INDEX" val="13"/>
  <p:tag name="KSO_WM_UNIT_TEXT_FILL_TYPE" val="1"/>
  <p:tag name="KSO_WM_TEMPLATE_ASSEMBLE_XID" val="60656ed84054ed1e2fb80091"/>
  <p:tag name="KSO_WM_TEMPLATE_ASSEMBLE_GROUPID" val="60656ed84054ed1e2fb80091"/>
</p:tagLst>
</file>

<file path=ppt/tags/tag613.xml><?xml version="1.0" encoding="utf-8"?>
<p:tagLst xmlns:p="http://schemas.openxmlformats.org/presentationml/2006/main">
  <p:tag name="KSO_WM_UNIT_VALUE" val="1100*1438"/>
  <p:tag name="KSO_WM_UNIT_HIGHLIGHT" val="0"/>
  <p:tag name="KSO_WM_UNIT_COMPATIBLE" val="0"/>
  <p:tag name="KSO_WM_UNIT_DIAGRAM_ISNUMVISUAL" val="0"/>
  <p:tag name="KSO_WM_UNIT_DIAGRAM_ISREFERUNIT" val="0"/>
  <p:tag name="KSO_WM_UNIT_ID" val="diagram20213252_1*d*1"/>
  <p:tag name="KSO_WM_TEMPLATE_CATEGORY" val="diagram"/>
  <p:tag name="KSO_WM_TEMPLATE_INDEX" val="2021325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beea985804744b7ea100972e313118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4373984d8724e1d982c2a0215df6d4c"/>
  <p:tag name="KSO_WM_UNIT_SUPPORT_UNIT_TYPE" val="[&quot;d&quot;,&quot;α&quot;,&quot;β&quot;,&quot;θ&quot;]"/>
  <p:tag name="KSO_WM_TEMPLATE_ASSEMBLE_XID" val="60656ed84054ed1e2fb80091"/>
  <p:tag name="KSO_WM_TEMPLATE_ASSEMBLE_GROUPID" val="60656ed84054ed1e2fb80091"/>
</p:tagLst>
</file>

<file path=ppt/tags/tag614.xml><?xml version="1.0" encoding="utf-8"?>
<p:tagLst xmlns:p="http://schemas.openxmlformats.org/presentationml/2006/main">
  <p:tag name="KSO_WM_SLIDE_ID" val="diagram2021325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52*264.702"/>
  <p:tag name="KSO_WM_SLIDE_POSITION" val="60.0005*203.301"/>
  <p:tag name="KSO_WM_TAG_VERSION" val="1.0"/>
  <p:tag name="KSO_WM_BEAUTIFY_FLAG" val="#wm#"/>
  <p:tag name="KSO_WM_TEMPLATE_CATEGORY" val="diagram"/>
  <p:tag name="KSO_WM_TEMPLATE_INDEX" val="20213252"/>
  <p:tag name="KSO_WM_SLIDE_LAYOUT" val="a_d_h"/>
  <p:tag name="KSO_WM_SLIDE_LAYOUT_CNT" val="1_1_1"/>
  <p:tag name="KSO_WM_SPECIAL_SOURCE" val="bdnull"/>
  <p:tag name="KSO_WM_TEMPLATE_THUMBS_INDEX" val="1、4、7、12、13、14、15、16、17、18、20、24、25、28、33、36、40、43、44"/>
  <p:tag name="KSO_WM_CHIP_INFOS" val="{&quot;type&quot;:0,&quot;layout_type&quot;:&quot;topbottom&quot;,&quot;layout_feature&quot;:1,&quot;aspect_ratio&quot;:&quot;16:9&quot;,&quot;same_font_size&quot;:tru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9675f553136823a5e6212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20:31&quot;,&quot;maxSize&quot;:{&quot;size1&quot;:30.100000000000001},&quot;minSize&quot;:{&quot;size1&quot;:19},&quot;normalSize&quot;:{&quot;size1&quot;:19},&quot;subLayout&quot;:[{&quot;id&quot;:&quot;2021-04-01T15:20:31&quot;,&quot;margin&quot;:{&quot;bottom&quot;:0.026000002399086952,&quot;left&quot;:1.6929999589920044,&quot;right&quot;:1.6929999589920044,&quot;top&quot;:1.6929999589920044},&quot;type&quot;:0},{&quot;direction&quot;:1,&quot;id&quot;:&quot;2021-04-01T15:20:31&quot;,&quot;maxSize&quot;:{&quot;size1&quot;:63.799815286176575},&quot;minSize&quot;:{&quot;size1&quot;:38.799815286176575},&quot;normalSize&quot;:{&quot;size1&quot;:40.88731528617658},&quot;subLayout&quot;:[{&quot;id&quot;:&quot;2021-04-01T15:20:31&quot;,&quot;margin&quot;:{&quot;bottom&quot;:2.5399999618530273,&quot;left&quot;:2.1170001029968262,&quot;right&quot;:0.81999999284744263,&quot;top&quot;:1.8789999485015869},&quot;maxSize&quot;:{&quot;size1&quot;:37.957951973844033},&quot;minSize&quot;:{&quot;size1&quot;:22.057951973844027},&quot;normalSize&quot;:{&quot;size1&quot;:36.324069943665698},&quot;subLayout&quot;:[{&quot;id&quot;:&quot;2021-04-01T15:20:31&quot;,&quot;margin&quot;:{&quot;bottom&quot;:0.046930205076932907,&quot;left&quot;:2.1170001029968262,&quot;right&quot;:0.81999999284744263,&quot;top&quot;:1.8789999485015869},&quot;type&quot;:0},{&quot;id&quot;:&quot;2021-04-01T15:20:31&quot;,&quot;margin&quot;:{&quot;bottom&quot;:2.5399999618530273,&quot;left&quot;:2.1170001029968262,&quot;right&quot;:0.81999999284744263,&quot;top&quot;:0.14886131882667542},&quot;type&quot;:0}],&quot;type&quot;:0},{&quot;id&quot;:&quot;2021-04-01T15:20:31&quot;,&quot;margin&quot;:{&quot;bottom&quot;:2.5399999618530273,&quot;left&quot;:0.026000002399086952,&quot;right&quot;:2.1170001029968262,&quot;top&quot;:1.8789999485015869},&quot;type&quot;:0}],&quot;type&quot;:0}],&quot;type&quot;:0}"/>
  <p:tag name="KSO_WM_SLIDE_BACKGROUND" val="[&quot;general&quot;]"/>
  <p:tag name="KSO_WM_SLIDE_RATIO" val="1.777778"/>
  <p:tag name="KSO_WM_CHIP_FILLPROP" val="[[{&quot;text_align&quot;:&quot;ct&quot;,&quot;text_direction&quot;:&quot;horizontal&quot;,&quot;support_big_font&quot;:false,&quot;fill_id&quot;:&quot;deca2c856a2c479fa3af2fcbe1e54fdb&quot;,&quot;fill_align&quot;:&quot;ct&quot;,&quot;chip_types&quot;:[&quot;header&quot;]},{&quot;text_align&quot;:&quot;lm&quot;,&quot;text_direction&quot;:&quot;horizontal&quot;,&quot;support_features&quot;:[&quot;collage&quot;],&quot;support_big_font&quot;:false,&quot;fill_id&quot;:&quot;355c1d48380143b687f0639f79f2cda7&quot;,&quot;fill_align&quot;:&quot;cm&quot;,&quot;chip_types&quot;:[&quot;picture&quot;,&quot;chart&quot;,&quot;table&quot;,&quot;video&quot;]},{&quot;text_align&quot;:&quot;lm&quot;,&quot;text_direction&quot;:&quot;horizontal&quot;,&quot;support_features&quot;:[&quot;collage&quot;],&quot;support_big_font&quot;:false,&quot;fill_id&quot;:&quot;89c751b6f8ef4d4fb1124231b0a29aea&quot;,&quot;fill_align&quot;:&quot;cm&quot;,&quot;chip_types&quot;:[&quot;text&quot;,&quot;picture&quot;,&quot;chart&quot;,&quot;table&quot;,&quot;video&quot;]}],[{&quot;text_align&quot;:&quot;ct&quot;,&quot;text_direction&quot;:&quot;horizontal&quot;,&quot;support_big_font&quot;:false,&quot;fill_id&quot;:&quot;deca2c856a2c479fa3af2fcbe1e54fdb&quot;,&quot;fill_align&quot;:&quot;ct&quot;,&quot;chip_types&quot;:[&quot;header&quot;]},{&quot;text_align&quot;:&quot;lm&quot;,&quot;text_direction&quot;:&quot;horizontal&quot;,&quot;support_big_font&quot;:false,&quot;fill_id&quot;:&quot;355c1d48380143b687f0639f79f2cda7&quot;,&quot;fill_align&quot;:&quot;cm&quot;,&quot;chip_types&quot;:[&quot;text&quot;]},{&quot;text_align&quot;:&quot;lm&quot;,&quot;text_direction&quot;:&quot;horizontal&quot;,&quot;support_features&quot;:[&quot;collage&quot;],&quot;support_big_font&quot;:false,&quot;fill_id&quot;:&quot;89c751b6f8ef4d4fb1124231b0a29aea&quot;,&quot;fill_align&quot;:&quot;cm&quot;,&quot;chip_types&quot;:[&quot;picture&quot;,&quot;chart&quot;,&quot;table&quot;,&quot;video&quot;]}]]"/>
  <p:tag name="FIXED_XID_TMP" val="5f5ee1ca4d6848d78f644aed"/>
  <p:tag name="KSO_WM_CHIP_DECFILLPROP" val="[]"/>
  <p:tag name="KSO_WM_CHIP_GROUPID" val="5f5ee1ca4d6848d78f644aed"/>
  <p:tag name="KSO_WM_SLIDE_BK_DARK_LIGHT" val="2"/>
  <p:tag name="KSO_WM_SLIDE_BACKGROUND_TYPE" val="general"/>
  <p:tag name="KSO_WM_SLIDE_SUPPORT_FEATURE_TYPE" val="1"/>
  <p:tag name="KSO_WM_SLIDE_SAME_FONT_SIZE" val="1"/>
  <p:tag name="KSO_WM_TEMPLATE_ASSEMBLE_XID" val="60656ed84054ed1e2fb80091"/>
  <p:tag name="KSO_WM_TEMPLATE_ASSEMBLE_GROUPID" val="60656ed84054ed1e2fb80091"/>
</p:tagLst>
</file>

<file path=ppt/tags/tag615.xml><?xml version="1.0" encoding="utf-8"?>
<p:tagLst xmlns:p="http://schemas.openxmlformats.org/presentationml/2006/main">
  <p:tag name="KSO_WM_SPECIAL_SOURCE" val="bdnull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1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1c98024579644dc5b1cfa5717f78c0f0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eb53932bf0194e93a8e9a0fcec16b983&quot;,&quot;X&quot;:{&quot;Pos&quot;:2},&quot;Y&quot;:{&quot;Pos&quot;:2}},&quot;whChangeMode&quot;:1}"/>
  <p:tag name="KSO_WM_CHIP_GROUPID" val="5f5ee1ca4d6848d78f644aec"/>
  <p:tag name="KSO_WM_CHIP_XID" val="5f5ee1ca4d6848d78f644aec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4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eb53932bf0194e93a8e9a0fcec16b983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197161061cb743b0b22e782b7529a8fe&quot;,&quot;X&quot;:{&quot;Pos&quot;:1},&quot;Y&quot;:{&quot;Pos&quot;:1}},&quot;whChangeMode&quot;:1}"/>
  <p:tag name="KSO_WM_CHIP_GROUPID" val="5f5ee1ca4d6848d78f644aec"/>
  <p:tag name="KSO_WM_CHIP_XID" val="5f5ee1ca4d6848d78f644aec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6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17191_1*a*1"/>
  <p:tag name="KSO_WM_TEMPLATE_CATEGORY" val="diagram"/>
  <p:tag name="KSO_WM_TEMPLATE_INDEX" val="20217191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1116af67617451b9ca418a133f282f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287a03d1ad6428484b85c20318e35cb"/>
  <p:tag name="KSO_WM_UNIT_TEXT_FILL_FORE_SCHEMECOLOR_INDEX_BRIGHTNESS" val="0"/>
  <p:tag name="KSO_WM_UNIT_TEXT_FILL_FORE_SCHEMECOLOR_INDEX" val="13"/>
  <p:tag name="KSO_WM_UNIT_TEXT_FILL_TYPE" val="1"/>
  <p:tag name="KSO_WM_TEMPLATE_ASSEMBLE_XID" val="606570714054ed1e2fb81550"/>
  <p:tag name="KSO_WM_TEMPLATE_ASSEMBLE_GROUPID" val="606570714054ed1e2fb81550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2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8e415bb92bf34e5a97eaf48420e710d9"/>
  <p:tag name="KSO_WM_UNIT_DECORATE_INFO" val="{&quot;DecorateInfoH&quot;:{&quot;IsAbs&quot;:false},&quot;DecorateInfoW&quot;:{&quot;IsAbs&quot;:false},&quot;DecorateInfoX&quot;:{&quot;IsAbs&quot;:true,&quot;Pos&quot;:2},&quot;DecorateInfoY&quot;:{&quot;IsAbs&quot;:true,&quot;Pos&quot;:2},&quot;ReferentInfo&quot;:{&quot;Id&quot;:&quot;4e9f75029dd2413c824ee161285c0df5&quot;,&quot;X&quot;:{&quot;Pos&quot;:2},&quot;Y&quot;:{&quot;Pos&quot;:2}},&quot;whChangeMode&quot;:1}"/>
  <p:tag name="KSO_WM_CHIP_GROUPID" val="5f5ee1ca4d6848d78f644aec"/>
  <p:tag name="KSO_WM_CHIP_XID" val="5f5ee1ca4d6848d78f644aec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7191_1*i*3"/>
  <p:tag name="KSO_WM_TEMPLATE_CATEGORY" val="diagram"/>
  <p:tag name="KSO_WM_TEMPLATE_INDEX" val="20217191"/>
  <p:tag name="KSO_WM_UNIT_LAYERLEVEL" val="1"/>
  <p:tag name="KSO_WM_TAG_VERSION" val="1.0"/>
  <p:tag name="KSO_WM_UNIT_BLOCK" val="0"/>
  <p:tag name="KSO_WM_UNIT_SM_LIMIT_TYPE" val="2"/>
  <p:tag name="KSO_WM_UNIT_DEC_AREA_ID" val="4e9f75029dd2413c824ee161285c0df5"/>
  <p:tag name="KSO_WM_UNIT_DECORATE_INFO" val="{&quot;DecorateInfoH&quot;:{&quot;IsAbs&quot;:false},&quot;DecorateInfoW&quot;:{&quot;IsAbs&quot;:false},&quot;DecorateInfoX&quot;:{&quot;IsAbs&quot;:true,&quot;Pos&quot;:1},&quot;DecorateInfoY&quot;:{&quot;IsAbs&quot;:true,&quot;Pos&quot;:1},&quot;ReferentInfo&quot;:{&quot;Id&quot;:&quot;7570c65b0ceb4c53a8c3dfb19c4042a2&quot;,&quot;X&quot;:{&quot;Pos&quot;:1},&quot;Y&quot;:{&quot;Pos&quot;:1}},&quot;whChangeMode&quot;:1}"/>
  <p:tag name="KSO_WM_CHIP_GROUPID" val="5f5ee1ca4d6848d78f644aec"/>
  <p:tag name="KSO_WM_CHIP_XID" val="5f5ee1ca4d6848d78f644aec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6"/>
  <p:tag name="KSO_WM_TEMPLATE_ASSEMBLE_XID" val="606570714054ed1e2fb81550"/>
  <p:tag name="KSO_WM_TEMPLATE_ASSEMBLE_GROUPID" val="606570714054ed1e2fb81550"/>
</p:tagLst>
</file>

<file path=ppt/tags/tag621.xml><?xml version="1.0" encoding="utf-8"?>
<p:tagLst xmlns:p="http://schemas.openxmlformats.org/presentationml/2006/main">
  <p:tag name="KSO_WM_UNIT_VALUE" val="846*1269"/>
  <p:tag name="KSO_WM_UNIT_HIGHLIGHT" val="0"/>
  <p:tag name="KSO_WM_UNIT_COMPATIBLE" val="0"/>
  <p:tag name="KSO_WM_UNIT_DIAGRAM_ISNUMVISUAL" val="0"/>
  <p:tag name="KSO_WM_UNIT_DIAGRAM_ISREFERUNIT" val="0"/>
  <p:tag name="KSO_WM_UNIT_ID" val="diagram20217191_1*d*1"/>
  <p:tag name="KSO_WM_TEMPLATE_CATEGORY" val="diagram"/>
  <p:tag name="KSO_WM_TEMPLATE_INDEX" val="2021719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7570c65b0ceb4c53a8c3dfb19c4042a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4f19b0fd8fb34b848784c595d6a645aa"/>
  <p:tag name="KSO_WM_UNIT_SUPPORT_UNIT_TYPE" val="[&quot;d&quot;]"/>
  <p:tag name="KSO_WM_TEMPLATE_ASSEMBLE_XID" val="606570714054ed1e2fb81550"/>
  <p:tag name="KSO_WM_TEMPLATE_ASSEMBLE_GROUPID" val="606570714054ed1e2fb81550"/>
</p:tagLst>
</file>

<file path=ppt/tags/tag622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7191_1*f*1"/>
  <p:tag name="KSO_WM_TEMPLATE_CATEGORY" val="diagram"/>
  <p:tag name="KSO_WM_TEMPLATE_INDEX" val="20217191"/>
  <p:tag name="KSO_WM_UNIT_LAYERLEVEL" val="1"/>
  <p:tag name="KSO_WM_TAG_VERSION" val="1.0"/>
  <p:tag name="KSO_WM_UNIT_DEFAULT_FONT" val="14;20;2"/>
  <p:tag name="KSO_WM_UNIT_BLOCK" val="0"/>
  <p:tag name="KSO_WM_UNIT_VALUE" val="144"/>
  <p:tag name="KSO_WM_UNIT_SHOW_EDIT_AREA_INDICATION" val="1"/>
  <p:tag name="KSO_WM_CHIP_GROUPID" val="5e6b05596848fb12bee65ac8"/>
  <p:tag name="KSO_WM_CHIP_XID" val="5e6b05596848fb12bee65aca"/>
  <p:tag name="KSO_WM_UNIT_DEC_AREA_ID" val="197161061cb743b0b22e782b7529a8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6575bf7d6e344f8b9058b495a78f22e4"/>
  <p:tag name="KSO_WM_UNIT_SUPPORT_UNIT_TYPE" val="[&quot;d&quot;]"/>
  <p:tag name="KSO_WM_UNIT_TEXT_FILL_FORE_SCHEMECOLOR_INDEX_BRIGHTNESS" val="0.25"/>
  <p:tag name="KSO_WM_UNIT_TEXT_FILL_FORE_SCHEMECOLOR_INDEX" val="13"/>
  <p:tag name="KSO_WM_UNIT_TEXT_FILL_TYPE" val="1"/>
  <p:tag name="KSO_WM_TEMPLATE_ASSEMBLE_XID" val="606570714054ed1e2fb81550"/>
  <p:tag name="KSO_WM_TEMPLATE_ASSEMBLE_GROUPID" val="606570714054ed1e2fb81550"/>
</p:tagLst>
</file>

<file path=ppt/tags/tag623.xml><?xml version="1.0" encoding="utf-8"?>
<p:tagLst xmlns:p="http://schemas.openxmlformats.org/presentationml/2006/main">
  <p:tag name="KSO_WM_SLIDE_ID" val="diagram2021719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84"/>
  <p:tag name="KSO_WM_SLIDE_POSITION" val="48*72"/>
  <p:tag name="KSO_WM_TAG_VERSION" val="1.0"/>
  <p:tag name="KSO_WM_BEAUTIFY_FLAG" val="#wm#"/>
  <p:tag name="KSO_WM_TEMPLATE_CATEGORY" val="diagram"/>
  <p:tag name="KSO_WM_TEMPLATE_INDEX" val="20217191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6:17:35&quot;,&quot;maxSize&quot;:{&quot;size1&quot;:26.699999999999999},&quot;minSize&quot;:{&quot;size1&quot;:20},&quot;normalSize&quot;:{&quot;size1&quot;:21.544444444444444},&quot;subLayout&quot;:[{&quot;id&quot;:&quot;2021-04-01T16:17:35&quot;,&quot;margin&quot;:{&quot;bottom&quot;:0.026000002399086952,&quot;left&quot;:1.6929999589920044,&quot;right&quot;:1.6929999589920044,&quot;top&quot;:1.6929999589920044},&quot;type&quot;:0},{&quot;direction&quot;:1,&quot;id&quot;:&quot;2021-04-01T16:17:35&quot;,&quot;maxSize&quot;:{&quot;size1&quot;:62.5},&quot;minSize&quot;:{&quot;size1&quot;:30},&quot;normalSize&quot;:{&quot;size1&quot;:56.612499999999997},&quot;subLayout&quot;:[{&quot;id&quot;:&quot;2021-04-01T16:17:35&quot;,&quot;margin&quot;:{&quot;bottom&quot;:2.5399999618530273,&quot;left&quot;:2.9630000591278076,&quot;right&quot;:0.026000002399086952,&quot;top&quot;:2.0899999141693115},&quot;type&quot;:0},{&quot;id&quot;:&quot;2021-04-01T16:17:35&quot;,&quot;margin&quot;:{&quot;bottom&quot;:2.5399999618530273,&quot;left&quot;:2.9630000591278076,&quot;right&quot;:2.5399999618530273,&quot;top&quot;:2.1170001029968262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5ee1ca4d6848d78f644aec"/>
  <p:tag name="KSO_WM_CHIP_FILLPROP" val="[[{&quot;text_align&quot;:&quot;lt&quot;,&quot;text_direction&quot;:&quot;horizontal&quot;,&quot;support_big_font&quot;:false,&quot;picture_toward&quot;:0,&quot;picture_dockside&quot;:[],&quot;fill_id&quot;:&quot;fbc1d1c81b9c4bca8f09873cfc4ac6db&quot;,&quot;fill_align&quot;:&quot;lt&quot;,&quot;chip_types&quot;:[&quot;header&quot;]},{&quot;text_align&quot;:&quot;lm&quot;,&quot;text_direction&quot;:&quot;horizontal&quot;,&quot;support_big_font&quot;:false,&quot;picture_toward&quot;:0,&quot;picture_dockside&quot;:[],&quot;fill_id&quot;:&quot;2309cd69c72c4ec9add97218b8be879d&quot;,&quot;fill_align&quot;:&quot;cm&quot;,&quot;chip_types&quot;:[&quot;text&quot;,&quot;picture&quot;]},{&quot;text_align&quot;:&quot;lm&quot;,&quot;text_direction&quot;:&quot;horizontal&quot;,&quot;support_big_font&quot;:false,&quot;picture_toward&quot;:0,&quot;picture_dockside&quot;:[],&quot;fill_id&quot;:&quot;f9453295f896499082c4596d22b07337&quot;,&quot;fill_align&quot;:&quot;cm&quot;,&quot;chip_types&quot;:[&quot;text&quot;,&quot;picture&quot;]}]]"/>
  <p:tag name="KSO_WM_CHIP_DECFILLPROP" val="[]"/>
  <p:tag name="KSO_WM_CHIP_GROUPID" val="5f5ee1ca4d6848d78f644aec"/>
  <p:tag name="KSO_WM_SLIDE_BK_DARK_LIGHT" val="2"/>
  <p:tag name="KSO_WM_SLIDE_BACKGROUND_TYPE" val="general"/>
  <p:tag name="KSO_WM_SLIDE_SUPPORT_FEATURE_TYPE" val="0"/>
  <p:tag name="KSO_WM_TEMPLATE_ASSEMBLE_XID" val="606570714054ed1e2fb81550"/>
  <p:tag name="KSO_WM_TEMPLATE_ASSEMBLE_GROUPID" val="606570714054ed1e2fb81550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45_1*i*2"/>
  <p:tag name="KSO_WM_TEMPLATE_CATEGORY" val="diagram"/>
  <p:tag name="KSO_WM_TEMPLATE_INDEX" val="20212745"/>
  <p:tag name="KSO_WM_UNIT_LAYERLEVEL" val="1"/>
  <p:tag name="KSO_WM_TAG_VERSION" val="1.0"/>
  <p:tag name="KSO_WM_UNIT_BLOCK" val="0"/>
  <p:tag name="KSO_WM_UNIT_SM_LIMIT_TYPE" val="2"/>
  <p:tag name="KSO_WM_UNIT_DEC_AREA_ID" val="03c72f07e6d746d59e24cd16afbe69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0656f4d4054ed1e2fb80769"/>
  <p:tag name="KSO_WM_TEMPLATE_ASSEMBLE_GROUPID" val="60656f4d4054ed1e2fb80769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45_1*i*3"/>
  <p:tag name="KSO_WM_TEMPLATE_CATEGORY" val="diagram"/>
  <p:tag name="KSO_WM_TEMPLATE_INDEX" val="20212745"/>
  <p:tag name="KSO_WM_UNIT_LAYERLEVEL" val="1"/>
  <p:tag name="KSO_WM_TAG_VERSION" val="1.0"/>
  <p:tag name="KSO_WM_UNIT_BLOCK" val="0"/>
  <p:tag name="KSO_WM_UNIT_SM_LIMIT_TYPE" val="2"/>
  <p:tag name="KSO_WM_UNIT_DEC_AREA_ID" val="919f599963684276a6daf72064a7359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0656f4d4054ed1e2fb80769"/>
  <p:tag name="KSO_WM_TEMPLATE_ASSEMBLE_GROUPID" val="60656f4d4054ed1e2fb80769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45_1*i*5"/>
  <p:tag name="KSO_WM_TEMPLATE_CATEGORY" val="diagram"/>
  <p:tag name="KSO_WM_TEMPLATE_INDEX" val="20212745"/>
  <p:tag name="KSO_WM_UNIT_LAYERLEVEL" val="1"/>
  <p:tag name="KSO_WM_TAG_VERSION" val="1.0"/>
  <p:tag name="KSO_WM_UNIT_BLOCK" val="0"/>
  <p:tag name="KSO_WM_UNIT_SM_LIMIT_TYPE" val="2"/>
  <p:tag name="KSO_WM_UNIT_DEC_AREA_ID" val="d31f9269ea7148e4810feca9c27987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TEMPLATE_ASSEMBLE_XID" val="60656f4d4054ed1e2fb80769"/>
  <p:tag name="KSO_WM_TEMPLATE_ASSEMBLE_GROUPID" val="60656f4d4054ed1e2fb80769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745_1*i*6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2745_1*i*7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45_1*i*8"/>
  <p:tag name="KSO_WM_TEMPLATE_CATEGORY" val="diagram"/>
  <p:tag name="KSO_WM_TEMPLATE_INDEX" val="20212745"/>
  <p:tag name="KSO_WM_UNIT_LAYERLEVEL" val="1"/>
  <p:tag name="KSO_WM_TAG_VERSION" val="1.0"/>
  <p:tag name="KSO_WM_UNIT_BLOCK" val="0"/>
  <p:tag name="KSO_WM_UNIT_SM_LIMIT_TYPE" val="2"/>
  <p:tag name="KSO_WM_UNIT_DEC_AREA_ID" val="a5143d2fe54340cfbfe8756f70332edc"/>
  <p:tag name="KSO_WM_UNIT_DECORATE_INFO" val="{&quot;ReferentInfo&quot;:{&quot;Id&quot;:&quot;slide&quot;,&quot;X&quot;:{&quot;Pos&quot;:2},&quot;Y&quot;:{&quot;Pos&quot;:2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TEMPLATE_ASSEMBLE_XID" val="60656f4d4054ed1e2fb80769"/>
  <p:tag name="KSO_WM_TEMPLATE_ASSEMBLE_GROUPID" val="60656f4d4054ed1e2fb80769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2745_1*i*9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2745_1*i*10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ID" val="diagram20212745_1*a*1"/>
  <p:tag name="KSO_WM_TEMPLATE_CATEGORY" val="diagram"/>
  <p:tag name="KSO_WM_TEMPLATE_INDEX" val="20212745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c7581ad14b2490fb50b9bd1c89544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ce924f1e1f14fd7876087f20608e6d5"/>
  <p:tag name="KSO_WM_UNIT_TEXT_FILL_FORE_SCHEMECOLOR_INDEX_BRIGHTNESS" val="0"/>
  <p:tag name="KSO_WM_UNIT_TEXT_FILL_FORE_SCHEMECOLOR_INDEX" val="13"/>
  <p:tag name="KSO_WM_UNIT_TEXT_FILL_TYPE" val="1"/>
  <p:tag name="KSO_WM_TEMPLATE_ASSEMBLE_XID" val="60656f4d4054ed1e2fb80769"/>
  <p:tag name="KSO_WM_TEMPLATE_ASSEMBLE_GROUPID" val="60656f4d4054ed1e2fb80769"/>
</p:tagLst>
</file>

<file path=ppt/tags/tag633.xml><?xml version="1.0" encoding="utf-8"?>
<p:tagLst xmlns:p="http://schemas.openxmlformats.org/presentationml/2006/main">
  <p:tag name="KSO_WM_UNIT_VALUE" val="804*846"/>
  <p:tag name="KSO_WM_UNIT_HIGHLIGHT" val="0"/>
  <p:tag name="KSO_WM_UNIT_COMPATIBLE" val="0"/>
  <p:tag name="KSO_WM_UNIT_DIAGRAM_ISNUMVISUAL" val="0"/>
  <p:tag name="KSO_WM_UNIT_DIAGRAM_ISREFERUNIT" val="0"/>
  <p:tag name="KSO_WM_UNIT_ID" val="diagram20212745_1*d*1"/>
  <p:tag name="KSO_WM_TEMPLATE_CATEGORY" val="diagram"/>
  <p:tag name="KSO_WM_TEMPLATE_INDEX" val="20212745"/>
  <p:tag name="KSO_WM_UNIT_LAYERLEVEL" val="1"/>
  <p:tag name="KSO_WM_TAG_VERSION" val="1.0"/>
  <p:tag name="KSO_WM_CHIP_GROUPID" val="5e7310da9a230a26b9e88a19"/>
  <p:tag name="KSO_WM_CHIP_XID" val="5e7310da9a230a26b9e88a1a"/>
  <p:tag name="KSO_WM_UNIT_DEC_AREA_ID" val="584d3173359d4049bfca1536688536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28b9fb42d3f94b48b41700fb76dd4589"/>
  <p:tag name="KSO_WM_UNIT_SUPPORT_UNIT_TYPE" val="[&quot;d&quot;,&quot;α&quot;,&quot;β&quot;,&quot;θ&quot;]"/>
  <p:tag name="KSO_WM_TEMPLATE_ASSEMBLE_XID" val="60656f4d4054ed1e2fb80769"/>
  <p:tag name="KSO_WM_TEMPLATE_ASSEMBLE_GROUPID" val="60656f4d4054ed1e2fb80769"/>
</p:tagLst>
</file>

<file path=ppt/tags/tag63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2745_1*h_a*1_1"/>
  <p:tag name="KSO_WM_TEMPLATE_CATEGORY" val="diagram"/>
  <p:tag name="KSO_WM_TEMPLATE_INDEX" val="20212745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f3943c15db314f749856bddfcf0011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a4a9fe9b8ec467194c875b46fa566ba"/>
  <p:tag name="KSO_WM_UNIT_TEXT_FILL_FORE_SCHEMECOLOR_INDEX_BRIGHTNESS" val="0"/>
  <p:tag name="KSO_WM_UNIT_TEXT_FILL_FORE_SCHEMECOLOR_INDEX" val="13"/>
  <p:tag name="KSO_WM_UNIT_TEXT_FILL_TYPE" val="1"/>
  <p:tag name="KSO_WM_TEMPLATE_ASSEMBLE_XID" val="60656f4d4054ed1e2fb80769"/>
  <p:tag name="KSO_WM_TEMPLATE_ASSEMBLE_GROUPID" val="60656f4d4054ed1e2fb80769"/>
</p:tagLst>
</file>

<file path=ppt/tags/tag635.xml><?xml version="1.0" encoding="utf-8"?>
<p:tagLst xmlns:p="http://schemas.openxmlformats.org/presentationml/2006/main">
  <p:tag name="KSO_WM_UNIT_TEX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745_1*h_f*1_1"/>
  <p:tag name="KSO_WM_TEMPLATE_CATEGORY" val="diagram"/>
  <p:tag name="KSO_WM_TEMPLATE_INDEX" val="20212745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40"/>
  <p:tag name="KSO_WM_UNIT_SHOW_EDIT_AREA_INDICATION" val="1"/>
  <p:tag name="KSO_WM_CHIP_GROUPID" val="5e6b05b36848fb12bee65ad8"/>
  <p:tag name="KSO_WM_CHIP_XID" val="5e6b05b36848fb12bee65ada"/>
  <p:tag name="KSO_WM_UNIT_DEC_AREA_ID" val="fd1112e8bdf8475c94b9dcbf32188d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a4a9fe9b8ec467194c875b46fa566ba"/>
  <p:tag name="KSO_WM_UNIT_TEXT_FILL_FORE_SCHEMECOLOR_INDEX_BRIGHTNESS" val="0.25"/>
  <p:tag name="KSO_WM_UNIT_TEXT_FILL_FORE_SCHEMECOLOR_INDEX" val="13"/>
  <p:tag name="KSO_WM_UNIT_TEXT_FILL_TYPE" val="1"/>
  <p:tag name="KSO_WM_TEMPLATE_ASSEMBLE_XID" val="60656f4d4054ed1e2fb80769"/>
  <p:tag name="KSO_WM_TEMPLATE_ASSEMBLE_GROUPID" val="60656f4d4054ed1e2fb80769"/>
</p:tagLst>
</file>

<file path=ppt/tags/tag636.xml><?xml version="1.0" encoding="utf-8"?>
<p:tagLst xmlns:p="http://schemas.openxmlformats.org/presentationml/2006/main">
  <p:tag name="KSO_WM_SLIDE_ID" val="diagram2021274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52*72.7"/>
  <p:tag name="KSO_WM_SLIDE_POSITION" val="492.004*299.302"/>
  <p:tag name="KSO_WM_TAG_VERSION" val="1.0"/>
  <p:tag name="KSO_WM_BEAUTIFY_FLAG" val="#wm#"/>
  <p:tag name="KSO_WM_TEMPLATE_CATEGORY" val="diagram"/>
  <p:tag name="KSO_WM_TEMPLATE_INDEX" val="20212745"/>
  <p:tag name="KSO_WM_SLIDE_LAYOUT" val="a_d_h"/>
  <p:tag name="KSO_WM_SLIDE_LAYOUT_CNT" val="1_1_1"/>
  <p:tag name="KSO_WM_SPECIAL_SOURCE" val="bdnull"/>
  <p:tag name="KSO_WM_TEMPLATE_THUMBS_INDEX" val="1、4、7、12、13、14、15、16、17、18、20、24、25、28、33、36、40、43、44"/>
  <p:tag name="KSO_WM_SLIDE_LAYOUT_INFO" val="{&quot;id&quot;:&quot;2021-04-01T15:38:57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38:57&quot;,&quot;margin&quot;:{&quot;bottom&quot;:0.42300000786781311,&quot;left&quot;:1.2699999809265137,&quot;right&quot;:1.2699999809265137,&quot;top&quot;:0.42300000786781311},&quot;type&quot;:0},{&quot;direction&quot;:1,&quot;id&quot;:&quot;2021-04-01T15:38:57&quot;,&quot;maxSize&quot;:{&quot;size1&quot;:36.199602013801147},&quot;minSize&quot;:{&quot;size1&quot;:36.199602013801147},&quot;normalSize&quot;:{&quot;size1&quot;:36.199602013801147},&quot;subLayout&quot;:[{&quot;id&quot;:&quot;2021-04-01T15:38:57&quot;,&quot;margin&quot;:{&quot;bottom&quot;:3.3870000839233398,&quot;left&quot;:2.9630000591278076,&quot;right&quot;:0.026000002399086952,&quot;top&quot;:3.3870000839233398},&quot;type&quot;:0},{&quot;id&quot;:&quot;2021-04-01T15:38:57&quot;,&quot;margin&quot;:{&quot;bottom&quot;:5.0799999237060547,&quot;left&quot;:5.0799999237060547,&quot;right&quot;:2.1159999370574951,&quot;top&quot;:5.5029997825622559},&quot;maxSize&quot;:{&quot;size1&quot;:63.587286177491841},&quot;minSize&quot;:{&quot;size1&quot;:47.687286177491835},&quot;normalSize&quot;:{&quot;size1&quot;:47.687286177491835},&quot;subLayout&quot;:[{&quot;id&quot;:&quot;2021-04-01T15:38:57&quot;,&quot;margin&quot;:{&quot;bottom&quot;:0.046929523348808289,&quot;left&quot;:5.0799999237060547,&quot;right&quot;:2.1159999370574951,&quot;top&quot;:5.5029997825622559},&quot;type&quot;:0},{&quot;id&quot;:&quot;2021-04-01T15:38:57&quot;,&quot;margin&quot;:{&quot;bottom&quot;:5.0799999237060547,&quot;left&quot;:5.0799999237060547,&quot;right&quot;:2.1159999370574951,&quot;top&quot;:0.14886172115802765},&quot;type&quot;:0}],&quot;type&quot;:0}],&quot;type&quot;:0}],&quot;type&quot;:0}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94c5d45e1f15ec24fd3c4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08f31b8b124451ebfaf15c353c0cff8&quot;,&quot;fill_align&quot;:&quot;cm&quot;,&quot;text_align&quot;:&quot;cm&quot;,&quot;text_direction&quot;:&quot;horizontal&quot;,&quot;chip_types&quot;:[&quot;picture&quot;,&quot;chart&quot;,&quot;table&quot;,&quot;video&quot;]},{&quot;fill_id&quot;:&quot;f6c76e9da9f44b1289b0fe7e1fcc7cc8&quot;,&quot;fill_align&quot;:&quot;cm&quot;,&quot;text_align&quot;:&quot;lm&quot;,&quot;text_direction&quot;:&quot;horizontal&quot;,&quot;chip_types&quot;:[&quot;text&quot;]}]]"/>
  <p:tag name="KSO_WM_SLIDE_CAN_ADD_NAVIGATION" val="1"/>
  <p:tag name="KSO_WM_CHIP_GROUPID" val="5f294c5d45e1f15ec24fd3c3"/>
  <p:tag name="KSO_WM_SLIDE_BK_DARK_LIGHT" val="2"/>
  <p:tag name="KSO_WM_SLIDE_BACKGROUND_TYPE" val="navigation"/>
  <p:tag name="KSO_WM_SLIDE_SUPPORT_FEATURE_TYPE" val="0"/>
  <p:tag name="KSO_WM_TEMPLATE_ASSEMBLE_XID" val="60656f4d4054ed1e2fb80769"/>
  <p:tag name="KSO_WM_TEMPLATE_ASSEMBLE_GROUPID" val="60656f4d4054ed1e2fb80769"/>
</p:tagLst>
</file>

<file path=ppt/tags/tag637.xml><?xml version="1.0" encoding="utf-8"?>
<p:tagLst xmlns:p="http://schemas.openxmlformats.org/presentationml/2006/main">
  <p:tag name="KSO_WM_UNIT_VALUE" val="1227*1269"/>
  <p:tag name="KSO_WM_UNIT_HIGHLIGHT" val="0"/>
  <p:tag name="KSO_WM_UNIT_COMPATIBLE" val="1"/>
  <p:tag name="KSO_WM_UNIT_DIAGRAM_ISNUMVISUAL" val="0"/>
  <p:tag name="KSO_WM_UNIT_DIAGRAM_ISREFERUNIT" val="0"/>
  <p:tag name="KSO_WM_UNIT_ID" val="diagram20210161_1*d*1"/>
  <p:tag name="KSO_WM_TEMPLATE_CATEGORY" val="diagram"/>
  <p:tag name="KSO_WM_TEMPLATE_INDEX" val="2021016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e2df17441fae412fad47ee5fe9765d7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33268910d06423c9361ce13f8a2acdf"/>
  <p:tag name="KSO_WM_TEMPLATE_ASSEMBLE_XID" val="60656e9c4054ed1e2fb7fc9e"/>
  <p:tag name="KSO_WM_TEMPLATE_ASSEMBLE_GROUPID" val="60656e9c4054ed1e2fb7fc9e"/>
</p:tagLst>
</file>

<file path=ppt/tags/tag6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0161_1*a*1"/>
  <p:tag name="KSO_WM_TEMPLATE_CATEGORY" val="diagram"/>
  <p:tag name="KSO_WM_TEMPLATE_INDEX" val="2021016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955776e1d954e2785ad0bccf1f88f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93f39427351f4183ba255bae4a8b820b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3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ID" val="diagram20210161_1*h_a*1_1"/>
  <p:tag name="KSO_WM_TEMPLATE_CATEGORY" val="diagram"/>
  <p:tag name="KSO_WM_TEMPLATE_INDEX" val="20210161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8b91feaaf2e84f42bc44777fb4dadc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0161_1*h_f*1_1"/>
  <p:tag name="KSO_WM_TEMPLATE_CATEGORY" val="diagram"/>
  <p:tag name="KSO_WM_TEMPLATE_INDEX" val="20210161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"/>
  <p:tag name="KSO_WM_UNIT_SHOW_EDIT_AREA_INDICATION" val="1"/>
  <p:tag name="KSO_WM_CHIP_GROUPID" val="5e6b05b36848fb12bee65ad8"/>
  <p:tag name="KSO_WM_CHIP_XID" val="5e6b05b36848fb12bee65ada"/>
  <p:tag name="KSO_WM_UNIT_DEC_AREA_ID" val="9f0ce62fa718483e98d8ab79ae54b7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41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0161_1*i*1"/>
  <p:tag name="KSO_WM_TEMPLATE_CATEGORY" val="diagram"/>
  <p:tag name="KSO_WM_TEMPLATE_INDEX" val="20210161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c4054ed1e2fb7fc9e"/>
  <p:tag name="KSO_WM_TEMPLATE_ASSEMBLE_GROUPID" val="60656e9c4054ed1e2fb7fc9e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161_1*i*2"/>
  <p:tag name="KSO_WM_TEMPLATE_CATEGORY" val="diagram"/>
  <p:tag name="KSO_WM_TEMPLATE_INDEX" val="20210161"/>
  <p:tag name="KSO_WM_UNIT_LAYERLEVEL" val="1"/>
  <p:tag name="KSO_WM_TAG_VERSION" val="1.0"/>
  <p:tag name="KSO_WM_UNIT_BLOCK" val="0"/>
  <p:tag name="KSO_WM_UNIT_SM_LIMIT_TYPE" val="0"/>
  <p:tag name="KSO_WM_UNIT_DEC_AREA_ID" val="8ac1c94041864d3095d93650b562599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b955776e1d954e2785ad0bccf1f88f37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e9c4054ed1e2fb7fc9e"/>
  <p:tag name="KSO_WM_TEMPLATE_ASSEMBLE_GROUPID" val="60656e9c4054ed1e2fb7fc9e"/>
</p:tagLst>
</file>

<file path=ppt/tags/tag643.xml><?xml version="1.0" encoding="utf-8"?>
<p:tagLst xmlns:p="http://schemas.openxmlformats.org/presentationml/2006/main">
  <p:tag name="KSO_WM_SLIDE_ID" val="diagram2021016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83.949*44.2"/>
  <p:tag name="KSO_WM_SLIDE_POSITION" val="468*307.55"/>
  <p:tag name="KSO_WM_TAG_VERSION" val="1.0"/>
  <p:tag name="KSO_WM_BEAUTIFY_FLAG" val="#wm#"/>
  <p:tag name="KSO_WM_TEMPLATE_CATEGORY" val="diagram"/>
  <p:tag name="KSO_WM_TEMPLATE_INDEX" val="20210161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09:41&quot;,&quot;maxSize&quot;:{&quot;size1&quot;:42.600000000000001},&quot;minSize&quot;:{&quot;size1&quot;:42.600000000000001},&quot;normalSize&quot;:{&quot;size1&quot;:42.600000000000001},&quot;subLayout&quot;:[{&quot;id&quot;:&quot;2021-04-01T15:09:41&quot;,&quot;margin&quot;:{&quot;bottom&quot;:3.3870000839233398,&quot;left&quot;:1.6929999589920044,&quot;right&quot;:0.026000002399086952,&quot;top&quot;:3.3870000839233398},&quot;type&quot;:0},{&quot;id&quot;:&quot;2021-04-01T15:09:41&quot;,&quot;maxSize&quot;:{&quot;size1&quot;:55.186212928264183},&quot;minSize&quot;:{&quot;size1&quot;:39.686212928264183},&quot;normalSize&quot;:{&quot;size1&quot;:49.963805520856774},&quot;subLayout&quot;:[{&quot;id&quot;:&quot;2021-04-01T15:09:41&quot;,&quot;margin&quot;:{&quot;bottom&quot;:0.42300000786781311,&quot;left&quot;:2.0899999141693115,&quot;right&quot;:3.809999942779541,&quot;top&quot;:6.3499999046325684},&quot;type&quot;:0},{&quot;id&quot;:&quot;2021-04-01T15:09:41&quot;,&quot;margin&quot;:{&quot;bottom&quot;:5.0799999237060547,&quot;left&quot;:2.0899999141693115,&quot;right&quot;:3.809999942779541,&quot;top&quot;:0},&quot;maxSize&quot;:{&quot;size1&quot;:22.965860380586086},&quot;minSize&quot;:{&quot;size1&quot;:7.0658603805860842},&quot;normalSize&quot;:{&quot;size1&quot;:8.9843213270403606},&quot;subLayout&quot;:[{&quot;id&quot;:&quot;2021-04-01T15:09:41&quot;,&quot;margin&quot;:{&quot;bottom&quot;:0.046929735690355301,&quot;left&quot;:2.0899999141693115,&quot;right&quot;:3.809999942779541,&quot;top&quot;:0},&quot;type&quot;:0},{&quot;id&quot;:&quot;2021-04-01T15:09:41&quot;,&quot;margin&quot;:{&quot;bottom&quot;:5.0799999237060547,&quot;left&quot;:2.0899999141693115,&quot;right&quot;:3.809999942779541,&quot;top&quot;:0.14886149764060974},&quot;type&quot;:0}]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e9c4054ed1e2fb7fc9e"/>
  <p:tag name="KSO_WM_TEMPLATE_ASSEMBLE_GROUPID" val="60656e9c4054ed1e2fb7fc9e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32_1*i*1"/>
  <p:tag name="KSO_WM_UNIT_LAYERLEVEL" val="1"/>
  <p:tag name="KSO_WM_TAG_VERSION" val="1.0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12732"/>
  <p:tag name="KSO_WM_UNIT_VALUE" val="768"/>
  <p:tag name="KSO_WM_TEMPLATE_ASSEMBLE_XID" val="60656e6c4054ed1e2fb7f86b"/>
  <p:tag name="KSO_WM_TEMPLATE_ASSEMBLE_GROUPID" val="60656e6c4054ed1e2fb7f86b"/>
</p:tagLst>
</file>

<file path=ppt/tags/tag645.xml><?xml version="1.0" encoding="utf-8"?>
<p:tagLst xmlns:p="http://schemas.openxmlformats.org/presentationml/2006/main">
  <p:tag name="KSO_WM_UNIT_VALUE" val="1904*1396"/>
  <p:tag name="KSO_WM_UNIT_HIGHLIGHT" val="0"/>
  <p:tag name="KSO_WM_UNIT_COMPATIBLE" val="1"/>
  <p:tag name="KSO_WM_UNIT_DIAGRAM_ISNUMVISUAL" val="0"/>
  <p:tag name="KSO_WM_UNIT_DIAGRAM_ISREFERUNIT" val="0"/>
  <p:tag name="KSO_WM_UNIT_ID" val="diagram20212732_1*d*1"/>
  <p:tag name="KSO_WM_TEMPLATE_CATEGORY" val="diagram"/>
  <p:tag name="KSO_WM_TEMPLATE_INDEX" val="2021273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93db450b938042d9a3aba385928f64e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1babe32c4fbd42b8a11466cb0a556b03"/>
  <p:tag name="KSO_WM_UNIT_SUPPORT_UNIT_TYPE" val="[&quot;d&quot;,&quot;θ&quot;]"/>
  <p:tag name="KSO_WM_TEMPLATE_ASSEMBLE_XID" val="60656e6c4054ed1e2fb7f86b"/>
  <p:tag name="KSO_WM_TEMPLATE_ASSEMBLE_GROUPID" val="60656e6c4054ed1e2fb7f86b"/>
</p:tagLst>
</file>

<file path=ppt/tags/tag6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ID" val="diagram20212732_1*a*1"/>
  <p:tag name="KSO_WM_TEMPLATE_CATEGORY" val="diagram"/>
  <p:tag name="KSO_WM_TEMPLATE_INDEX" val="20212732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9acc237c1274a6a8d312c898511c64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e0dc609bbd3f4d2ab7429d8703f98310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6c4054ed1e2fb7f86b"/>
  <p:tag name="KSO_WM_TEMPLATE_ASSEMBLE_GROUPID" val="60656e6c4054ed1e2fb7f86b"/>
</p:tagLst>
</file>

<file path=ppt/tags/tag647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ID" val="diagram20212732_1*h_a*1_1"/>
  <p:tag name="KSO_WM_TEMPLATE_CATEGORY" val="diagram"/>
  <p:tag name="KSO_WM_TEMPLATE_INDEX" val="2021273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81f2db76484e41b7ab5db5719d97823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91197d46a61e4ac789bc839af5d0eefb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6c4054ed1e2fb7f86b"/>
  <p:tag name="KSO_WM_TEMPLATE_ASSEMBLE_GROUPID" val="60656e6c4054ed1e2fb7f86b"/>
</p:tagLst>
</file>

<file path=ppt/tags/tag648.xml><?xml version="1.0" encoding="utf-8"?>
<p:tagLst xmlns:p="http://schemas.openxmlformats.org/presentationml/2006/main">
  <p:tag name="KSO_WM_UNIT_TEX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732_1*h_f*1_1"/>
  <p:tag name="KSO_WM_TEMPLATE_CATEGORY" val="diagram"/>
  <p:tag name="KSO_WM_TEMPLATE_INDEX" val="2021273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39"/>
  <p:tag name="KSO_WM_UNIT_SHOW_EDIT_AREA_INDICATION" val="1"/>
  <p:tag name="KSO_WM_CHIP_GROUPID" val="5e6b05b36848fb12bee65ad8"/>
  <p:tag name="KSO_WM_CHIP_XID" val="5e6b05b36848fb12bee65ada"/>
  <p:tag name="KSO_WM_UNIT_DEC_AREA_ID" val="3638a0b1ea46418c8a5a86d8c9eb01d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91197d46a61e4ac789bc839af5d0eefb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6c4054ed1e2fb7f86b"/>
  <p:tag name="KSO_WM_TEMPLATE_ASSEMBLE_GROUPID" val="60656e6c4054ed1e2fb7f86b"/>
</p:tagLst>
</file>

<file path=ppt/tags/tag649.xml><?xml version="1.0" encoding="utf-8"?>
<p:tagLst xmlns:p="http://schemas.openxmlformats.org/presentationml/2006/main">
  <p:tag name="KSO_WM_SLIDE_ID" val="diagram2021273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275.95*108.701"/>
  <p:tag name="KSO_WM_SLIDE_POSITION" val="540.004*275.302"/>
  <p:tag name="KSO_WM_TAG_VERSION" val="1.0"/>
  <p:tag name="KSO_WM_BEAUTIFY_FLAG" val="#wm#"/>
  <p:tag name="KSO_WM_TEMPLATE_CATEGORY" val="diagram"/>
  <p:tag name="KSO_WM_TEMPLATE_INDEX" val="20212732"/>
  <p:tag name="KSO_WM_SLIDE_LAYOUT" val="a_d_h"/>
  <p:tag name="KSO_WM_SLIDE_LAYOUT_CNT" val="1_1_1"/>
  <p:tag name="KSO_WM_SPECIAL_SOURCE" val="bdnull"/>
  <p:tag name="KSO_WM_SLIDE_LAYOUT_INFO" val="{&quot;backgroundInfo&quot;:[{&quot;bottom&quot;:0.15555556100000001,&quot;bottomAbs&quot;:false,&quot;left&quot;:0.050000000000000003,&quot;leftAbs&quot;:false,&quot;right&quot;:0.050000000000000003,&quot;rightAbs&quot;:false,&quot;top&quot;:0.177777782,&quot;topAbs&quot;:false,&quot;type&quot;:&quot;belt&quot;}],&quot;direction&quot;:1,&quot;id&quot;:&quot;2021-04-01T14:58:03&quot;,&quot;maxSize&quot;:{&quot;size1&quot;:53.799999999999997},&quot;minSize&quot;:{&quot;size1&quot;:50},&quot;normalSize&quot;:{&quot;size1&quot;:51.818750000000001},&quot;subLayout&quot;:[{&quot;id&quot;:&quot;2021-04-01T14:58:03&quot;,&quot;margin&quot;:{&quot;bottom&quot;:0,&quot;left&quot;:2.9630000591278076,&quot;right&quot;:0,&quot;top&quot;:0},&quot;type&quot;:0},{&quot;id&quot;:&quot;2021-04-01T14:58:03&quot;,&quot;maxSize&quot;:{&quot;size1&quot;:46.699628171488577},&quot;minSize&quot;:{&quot;size1&quot;:37.799628171488571},&quot;normalSize&quot;:{&quot;size1&quot;:46.699628171488577},&quot;subLayout&quot;:[{&quot;id&quot;:&quot;2021-04-01T14:58:03&quot;,&quot;margin&quot;:{&quot;bottom&quot;:0.42300000786781311,&quot;left&quot;:2.1170001029968262,&quot;right&quot;:3.809999942779541,&quot;top&quot;:5.0799999237060547},&quot;type&quot;:0},{&quot;id&quot;:&quot;2021-04-01T14:58:03&quot;,&quot;margin&quot;:{&quot;bottom&quot;:4.6570000648498535,&quot;left&quot;:2.0829999446868896,&quot;right&quot;:3.809999942779541,&quot;top&quot;:0},&quot;maxSize&quot;:{&quot;size1&quot;:29.740812964131315},&quot;minSize&quot;:{&quot;size1&quot;:13.840812964131311},&quot;normalSize&quot;:{&quot;size1&quot;:25.849181760398782},&quot;subLayout&quot;:[{&quot;id&quot;:&quot;2021-04-01T14:58:03&quot;,&quot;margin&quot;:{&quot;bottom&quot;:0.046930275857448578,&quot;left&quot;:2.0829999446868896,&quot;right&quot;:3.809999942779541,&quot;top&quot;:0},&quot;type&quot;:0},{&quot;id&quot;:&quot;2021-04-01T14:58:03&quot;,&quot;margin&quot;:{&quot;bottom&quot;:4.6570000648498535,&quot;left&quot;:2.0829999446868896,&quot;right&quot;:3.809999942779541,&quot;top&quot;:0.14886191487312317},&quot;type&quot;:0}],&quot;type&quot;:0}],&quot;type&quot;:0}],&quot;type&quot;:0}"/>
  <p:tag name="KSO_WM_SLIDE_BACKGROUND" val="[&quot;bel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a90af1b578bff8f7541b34"/>
  <p:tag name="KSO_WM_CHIP_FILLPROP" val="[[{&quot;text_align&quot;:&quot;cm&quot;,&quot;text_direction&quot;:&quot;horizontal&quot;,&quot;support_big_font&quot;:false,&quot;fill_id&quot;:&quot;6505b7ee6743460c970bd1b1fafe9a06&quot;,&quot;fill_align&quot;:&quot;cm&quot;,&quot;chip_types&quot;:[&quot;picture&quot;,&quot;video&quot;]},{&quot;text_align&quot;:&quot;lb&quot;,&quot;text_direction&quot;:&quot;horizontal&quot;,&quot;support_big_font&quot;:true,&quot;fill_id&quot;:&quot;145175e983a24f7c82fc04fc9ef3b039&quot;,&quot;fill_align&quot;:&quot;lb&quot;,&quot;chip_types&quot;:[&quot;header&quot;]},{&quot;text_align&quot;:&quot;lt&quot;,&quot;text_direction&quot;:&quot;horizontal&quot;,&quot;support_big_font&quot;:true,&quot;fill_id&quot;:&quot;f40a8e92740c4e559be5501be2a8f8eb&quot;,&quot;fill_align&quot;:&quot;lt&quot;,&quot;chip_types&quot;:[&quot;text&quot;]}]]"/>
  <p:tag name="KSO_WM_CHIP_DECFILLPROP" val="[]"/>
  <p:tag name="KSO_WM_CHIP_GROUPID" val="5ea11021660c33b3b8e66c8a"/>
  <p:tag name="KSO_WM_SLIDE_BK_DARK_LIGHT" val="2"/>
  <p:tag name="KSO_WM_SLIDE_BACKGROUND_TYPE" val="belt"/>
  <p:tag name="KSO_WM_SLIDE_SUPPORT_FEATURE_TYPE" val="0"/>
  <p:tag name="KSO_WM_TEMPLATE_ASSEMBLE_XID" val="60656e6c4054ed1e2fb7f86b"/>
  <p:tag name="KSO_WM_TEMPLATE_ASSEMBLE_GROUPID" val="60656e6c4054ed1e2fb7f86b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0161_1*a*1"/>
  <p:tag name="KSO_WM_TEMPLATE_CATEGORY" val="diagram"/>
  <p:tag name="KSO_WM_TEMPLATE_INDEX" val="2021016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955776e1d954e2785ad0bccf1f88f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93f39427351f4183ba255bae4a8b820b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5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ID" val="diagram20210161_1*h_a*1_1"/>
  <p:tag name="KSO_WM_TEMPLATE_CATEGORY" val="diagram"/>
  <p:tag name="KSO_WM_TEMPLATE_INDEX" val="20210161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8b91feaaf2e84f42bc44777fb4dadc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52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0161_1*h_f*1_1"/>
  <p:tag name="KSO_WM_TEMPLATE_CATEGORY" val="diagram"/>
  <p:tag name="KSO_WM_TEMPLATE_INDEX" val="20210161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"/>
  <p:tag name="KSO_WM_UNIT_SHOW_EDIT_AREA_INDICATION" val="1"/>
  <p:tag name="KSO_WM_CHIP_GROUPID" val="5e6b05b36848fb12bee65ad8"/>
  <p:tag name="KSO_WM_CHIP_XID" val="5e6b05b36848fb12bee65ada"/>
  <p:tag name="KSO_WM_UNIT_DEC_AREA_ID" val="9f0ce62fa718483e98d8ab79ae54b7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53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0161_1*i*1"/>
  <p:tag name="KSO_WM_TEMPLATE_CATEGORY" val="diagram"/>
  <p:tag name="KSO_WM_TEMPLATE_INDEX" val="20210161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c4054ed1e2fb7fc9e"/>
  <p:tag name="KSO_WM_TEMPLATE_ASSEMBLE_GROUPID" val="60656e9c4054ed1e2fb7fc9e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161_1*i*2"/>
  <p:tag name="KSO_WM_TEMPLATE_CATEGORY" val="diagram"/>
  <p:tag name="KSO_WM_TEMPLATE_INDEX" val="20210161"/>
  <p:tag name="KSO_WM_UNIT_LAYERLEVEL" val="1"/>
  <p:tag name="KSO_WM_TAG_VERSION" val="1.0"/>
  <p:tag name="KSO_WM_UNIT_BLOCK" val="0"/>
  <p:tag name="KSO_WM_UNIT_SM_LIMIT_TYPE" val="0"/>
  <p:tag name="KSO_WM_UNIT_DEC_AREA_ID" val="8ac1c94041864d3095d93650b562599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b955776e1d954e2785ad0bccf1f88f37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e9c4054ed1e2fb7fc9e"/>
  <p:tag name="KSO_WM_TEMPLATE_ASSEMBLE_GROUPID" val="60656e9c4054ed1e2fb7fc9e"/>
</p:tagLst>
</file>

<file path=ppt/tags/tag655.xml><?xml version="1.0" encoding="utf-8"?>
<p:tagLst xmlns:p="http://schemas.openxmlformats.org/presentationml/2006/main">
  <p:tag name="KSO_WM_UNIT_PLACING_PICTURE_USER_VIEWPORT" val="{&quot;height&quot;:6001,&quot;width&quot;:10648}"/>
</p:tagLst>
</file>

<file path=ppt/tags/tag656.xml><?xml version="1.0" encoding="utf-8"?>
<p:tagLst xmlns:p="http://schemas.openxmlformats.org/presentationml/2006/main">
  <p:tag name="KSO_WM_SLIDE_ID" val="diagram2021016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83.949*44.2"/>
  <p:tag name="KSO_WM_SLIDE_POSITION" val="468*307.55"/>
  <p:tag name="KSO_WM_TAG_VERSION" val="1.0"/>
  <p:tag name="KSO_WM_BEAUTIFY_FLAG" val="#wm#"/>
  <p:tag name="KSO_WM_TEMPLATE_CATEGORY" val="diagram"/>
  <p:tag name="KSO_WM_TEMPLATE_INDEX" val="20210161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09:41&quot;,&quot;maxSize&quot;:{&quot;size1&quot;:42.600000000000001},&quot;minSize&quot;:{&quot;size1&quot;:42.600000000000001},&quot;normalSize&quot;:{&quot;size1&quot;:42.600000000000001},&quot;subLayout&quot;:[{&quot;id&quot;:&quot;2021-04-01T15:09:41&quot;,&quot;margin&quot;:{&quot;bottom&quot;:3.3870000839233398,&quot;left&quot;:1.6929999589920044,&quot;right&quot;:0.026000002399086952,&quot;top&quot;:3.3870000839233398},&quot;type&quot;:0},{&quot;id&quot;:&quot;2021-04-01T15:09:41&quot;,&quot;maxSize&quot;:{&quot;size1&quot;:55.186212928264183},&quot;minSize&quot;:{&quot;size1&quot;:39.686212928264183},&quot;normalSize&quot;:{&quot;size1&quot;:49.963805520856774},&quot;subLayout&quot;:[{&quot;id&quot;:&quot;2021-04-01T15:09:41&quot;,&quot;margin&quot;:{&quot;bottom&quot;:0.42300000786781311,&quot;left&quot;:2.0899999141693115,&quot;right&quot;:3.809999942779541,&quot;top&quot;:6.3499999046325684},&quot;type&quot;:0},{&quot;id&quot;:&quot;2021-04-01T15:09:41&quot;,&quot;margin&quot;:{&quot;bottom&quot;:5.0799999237060547,&quot;left&quot;:2.0899999141693115,&quot;right&quot;:3.809999942779541,&quot;top&quot;:0},&quot;maxSize&quot;:{&quot;size1&quot;:22.965860380586086},&quot;minSize&quot;:{&quot;size1&quot;:7.0658603805860842},&quot;normalSize&quot;:{&quot;size1&quot;:8.9843213270403606},&quot;subLayout&quot;:[{&quot;id&quot;:&quot;2021-04-01T15:09:41&quot;,&quot;margin&quot;:{&quot;bottom&quot;:0.046929735690355301,&quot;left&quot;:2.0899999141693115,&quot;right&quot;:3.809999942779541,&quot;top&quot;:0},&quot;type&quot;:0},{&quot;id&quot;:&quot;2021-04-01T15:09:41&quot;,&quot;margin&quot;:{&quot;bottom&quot;:5.0799999237060547,&quot;left&quot;:2.0899999141693115,&quot;right&quot;:3.809999942779541,&quot;top&quot;:0.14886149764060974},&quot;type&quot;:0}]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e9c4054ed1e2fb7fc9e"/>
  <p:tag name="KSO_WM_TEMPLATE_ASSEMBLE_GROUPID" val="60656e9c4054ed1e2fb7fc9e"/>
</p:tagLst>
</file>

<file path=ppt/tags/tag657.xml><?xml version="1.0" encoding="utf-8"?>
<p:tagLst xmlns:p="http://schemas.openxmlformats.org/presentationml/2006/main">
  <p:tag name="KSO_WM_UNIT_VALUE" val="1227*1269"/>
  <p:tag name="KSO_WM_UNIT_HIGHLIGHT" val="0"/>
  <p:tag name="KSO_WM_UNIT_COMPATIBLE" val="1"/>
  <p:tag name="KSO_WM_UNIT_DIAGRAM_ISNUMVISUAL" val="0"/>
  <p:tag name="KSO_WM_UNIT_DIAGRAM_ISREFERUNIT" val="0"/>
  <p:tag name="KSO_WM_UNIT_ID" val="diagram20210161_1*d*1"/>
  <p:tag name="KSO_WM_TEMPLATE_CATEGORY" val="diagram"/>
  <p:tag name="KSO_WM_TEMPLATE_INDEX" val="20210161"/>
  <p:tag name="KSO_WM_UNIT_LAYERLEVEL" val="1"/>
  <p:tag name="KSO_WM_TAG_VERSION" val="1.0"/>
  <p:tag name="KSO_WM_CHIP_GROUPID" val="5e7310da9a230a26b9e88a19"/>
  <p:tag name="KSO_WM_CHIP_XID" val="5e7310da9a230a26b9e88a1a"/>
  <p:tag name="KSO_WM_UNIT_DEC_AREA_ID" val="e2df17441fae412fad47ee5fe9765d7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833268910d06423c9361ce13f8a2acdf"/>
  <p:tag name="KSO_WM_TEMPLATE_ASSEMBLE_XID" val="60656e9c4054ed1e2fb7fc9e"/>
  <p:tag name="KSO_WM_TEMPLATE_ASSEMBLE_GROUPID" val="60656e9c4054ed1e2fb7fc9e"/>
</p:tagLst>
</file>

<file path=ppt/tags/tag6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0161_1*a*1"/>
  <p:tag name="KSO_WM_TEMPLATE_CATEGORY" val="diagram"/>
  <p:tag name="KSO_WM_TEMPLATE_INDEX" val="20210161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955776e1d954e2785ad0bccf1f88f3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93f39427351f4183ba255bae4a8b820b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59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ID" val="diagram20210161_1*h_a*1_1"/>
  <p:tag name="KSO_WM_TEMPLATE_CATEGORY" val="diagram"/>
  <p:tag name="KSO_WM_TEMPLATE_INDEX" val="20210161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8b91feaaf2e84f42bc44777fb4dadc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TEX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0161_1*h_f*1_1"/>
  <p:tag name="KSO_WM_TEMPLATE_CATEGORY" val="diagram"/>
  <p:tag name="KSO_WM_TEMPLATE_INDEX" val="20210161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"/>
  <p:tag name="KSO_WM_UNIT_SHOW_EDIT_AREA_INDICATION" val="1"/>
  <p:tag name="KSO_WM_CHIP_GROUPID" val="5e6b05b36848fb12bee65ad8"/>
  <p:tag name="KSO_WM_CHIP_XID" val="5e6b05b36848fb12bee65ada"/>
  <p:tag name="KSO_WM_UNIT_DEC_AREA_ID" val="9f0ce62fa718483e98d8ab79ae54b7f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34ae93ed52cf48a1b9d142216c1e2202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e9c4054ed1e2fb7fc9e"/>
  <p:tag name="KSO_WM_TEMPLATE_ASSEMBLE_GROUPID" val="60656e9c4054ed1e2fb7fc9e"/>
</p:tagLst>
</file>

<file path=ppt/tags/tag661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0161_1*i*1"/>
  <p:tag name="KSO_WM_TEMPLATE_CATEGORY" val="diagram"/>
  <p:tag name="KSO_WM_TEMPLATE_INDEX" val="20210161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e9c4054ed1e2fb7fc9e"/>
  <p:tag name="KSO_WM_TEMPLATE_ASSEMBLE_GROUPID" val="60656e9c4054ed1e2fb7fc9e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161_1*i*2"/>
  <p:tag name="KSO_WM_TEMPLATE_CATEGORY" val="diagram"/>
  <p:tag name="KSO_WM_TEMPLATE_INDEX" val="20210161"/>
  <p:tag name="KSO_WM_UNIT_LAYERLEVEL" val="1"/>
  <p:tag name="KSO_WM_TAG_VERSION" val="1.0"/>
  <p:tag name="KSO_WM_UNIT_BLOCK" val="0"/>
  <p:tag name="KSO_WM_UNIT_SM_LIMIT_TYPE" val="0"/>
  <p:tag name="KSO_WM_UNIT_DEC_AREA_ID" val="8ac1c94041864d3095d93650b5625999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b955776e1d954e2785ad0bccf1f88f37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e9c4054ed1e2fb7fc9e"/>
  <p:tag name="KSO_WM_TEMPLATE_ASSEMBLE_GROUPID" val="60656e9c4054ed1e2fb7fc9e"/>
</p:tagLst>
</file>

<file path=ppt/tags/tag663.xml><?xml version="1.0" encoding="utf-8"?>
<p:tagLst xmlns:p="http://schemas.openxmlformats.org/presentationml/2006/main">
  <p:tag name="KSO_WM_SLIDE_ID" val="diagram20210161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83.949*44.2"/>
  <p:tag name="KSO_WM_SLIDE_POSITION" val="468*307.55"/>
  <p:tag name="KSO_WM_TAG_VERSION" val="1.0"/>
  <p:tag name="KSO_WM_BEAUTIFY_FLAG" val="#wm#"/>
  <p:tag name="KSO_WM_TEMPLATE_CATEGORY" val="diagram"/>
  <p:tag name="KSO_WM_TEMPLATE_INDEX" val="20210161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09:41&quot;,&quot;maxSize&quot;:{&quot;size1&quot;:42.600000000000001},&quot;minSize&quot;:{&quot;size1&quot;:42.600000000000001},&quot;normalSize&quot;:{&quot;size1&quot;:42.600000000000001},&quot;subLayout&quot;:[{&quot;id&quot;:&quot;2021-04-01T15:09:41&quot;,&quot;margin&quot;:{&quot;bottom&quot;:3.3870000839233398,&quot;left&quot;:1.6929999589920044,&quot;right&quot;:0.026000002399086952,&quot;top&quot;:3.3870000839233398},&quot;type&quot;:0},{&quot;id&quot;:&quot;2021-04-01T15:09:41&quot;,&quot;maxSize&quot;:{&quot;size1&quot;:55.186212928264183},&quot;minSize&quot;:{&quot;size1&quot;:39.686212928264183},&quot;normalSize&quot;:{&quot;size1&quot;:49.963805520856774},&quot;subLayout&quot;:[{&quot;id&quot;:&quot;2021-04-01T15:09:41&quot;,&quot;margin&quot;:{&quot;bottom&quot;:0.42300000786781311,&quot;left&quot;:2.0899999141693115,&quot;right&quot;:3.809999942779541,&quot;top&quot;:6.3499999046325684},&quot;type&quot;:0},{&quot;id&quot;:&quot;2021-04-01T15:09:41&quot;,&quot;margin&quot;:{&quot;bottom&quot;:5.0799999237060547,&quot;left&quot;:2.0899999141693115,&quot;right&quot;:3.809999942779541,&quot;top&quot;:0},&quot;maxSize&quot;:{&quot;size1&quot;:22.965860380586086},&quot;minSize&quot;:{&quot;size1&quot;:7.0658603805860842},&quot;normalSize&quot;:{&quot;size1&quot;:8.9843213270403606},&quot;subLayout&quot;:[{&quot;id&quot;:&quot;2021-04-01T15:09:41&quot;,&quot;margin&quot;:{&quot;bottom&quot;:0.046929735690355301,&quot;left&quot;:2.0899999141693115,&quot;right&quot;:3.809999942779541,&quot;top&quot;:0},&quot;type&quot;:0},{&quot;id&quot;:&quot;2021-04-01T15:09:41&quot;,&quot;margin&quot;:{&quot;bottom&quot;:5.0799999237060547,&quot;left&quot;:2.0899999141693115,&quot;right&quot;:3.809999942779541,&quot;top&quot;:0.14886149764060974},&quot;type&quot;:0}]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e9c4054ed1e2fb7fc9e"/>
  <p:tag name="KSO_WM_TEMPLATE_ASSEMBLE_GROUPID" val="60656e9c4054ed1e2fb7fc9e"/>
</p:tagLst>
</file>

<file path=ppt/tags/tag664.xml><?xml version="1.0" encoding="utf-8"?>
<p:tagLst xmlns:p="http://schemas.openxmlformats.org/presentationml/2006/main">
  <p:tag name="KSO_WM_UNIT_ADJUSTLAYOUT_ID" val="20"/>
  <p:tag name="KSO_WM_UNIT_COLOR_SCHEME_SHAPE_ID" val="20"/>
  <p:tag name="KSO_WM_UNIT_COLOR_SCHEME_PARENT_PAGE" val="0_1"/>
  <p:tag name="KSO_WM_UNIT_HIGHLIGHT" val="0"/>
  <p:tag name="KSO_WM_UNIT_COMPATIBLE" val="0"/>
  <p:tag name="KSO_WM_UNIT_DIAGRAM_ISNUMVISUAL" val="0"/>
  <p:tag name="KSO_WM_UNIT_DIAGRAM_ISREFERUNIT" val="0"/>
  <p:tag name="KSO_WM_UNIT_ID" val="diagram20211832_1*i*1"/>
  <p:tag name="KSO_WM_TEMPLATE_CATEGORY" val="diagram"/>
  <p:tag name="KSO_WM_TEMPLATE_INDEX" val="20211832"/>
  <p:tag name="KSO_WM_UNIT_LAYERLEVEL" val="1"/>
  <p:tag name="KSO_WM_TAG_VERSION" val="1.0"/>
  <p:tag name="KSO_WM_UNIT_BLOCK" val="0"/>
  <p:tag name="KSO_WM_UNIT_SM_LIMIT_TYPE" val="2"/>
  <p:tag name="KSO_WM_UNIT_DEC_AREA_ID" val="9e81d4c29606464e8f5b59a8a9b8d901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0},&quot;ReferentInfo&quot;:{&quot;Id&quot;:&quot;ec85f60064104e1dae66064d0f2b675c&quot;,&quot;X&quot;:{&quot;Pos&quot;:1},&quot;Y&quot;:{&quot;Pos&quot;:2}},&quot;whChangeMode&quot;:0}"/>
  <p:tag name="KSO_WM_CHIP_GROUPID" val="5f0d97f38050c250ba657cf5"/>
  <p:tag name="KSO_WM_CHIP_XID" val="5f6323060e9bcbd1695b1864"/>
  <p:tag name="KSO_WM_UNIT_TEXT_FILL_FORE_SCHEMECOLOR_INDEX_BRIGHTNESS" val="0"/>
  <p:tag name="KSO_WM_UNIT_TEXT_FILL_FORE_SCHEMECOLOR_INDEX" val="14"/>
  <p:tag name="KSO_WM_UNIT_TEXT_FILL_TYPE" val="1"/>
  <p:tag name="KSO_WM_UNIT_VALUE" val="840"/>
  <p:tag name="KSO_WM_TEMPLATE_ASSEMBLE_XID" val="60656f2d4054ed1e2fb804f4"/>
  <p:tag name="KSO_WM_TEMPLATE_ASSEMBLE_GROUPID" val="60656f2d4054ed1e2fb804f4"/>
</p:tagLst>
</file>

<file path=ppt/tags/tag6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ID" val="diagram20211832_1*a*1"/>
  <p:tag name="KSO_WM_TEMPLATE_CATEGORY" val="diagram"/>
  <p:tag name="KSO_WM_TEMPLATE_INDEX" val="20211832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c85f60064104e1dae66064d0f2b675c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8f1280eb3dc4e028d80fa38981c8cff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666.xml><?xml version="1.0" encoding="utf-8"?>
<p:tagLst xmlns:p="http://schemas.openxmlformats.org/presentationml/2006/main">
  <p:tag name="KSO_WM_UNIT_VALUE" val="931*1480"/>
  <p:tag name="KSO_WM_UNIT_HIGHLIGHT" val="0"/>
  <p:tag name="KSO_WM_UNIT_COMPATIBLE" val="0"/>
  <p:tag name="KSO_WM_UNIT_DIAGRAM_ISNUMVISUAL" val="0"/>
  <p:tag name="KSO_WM_UNIT_DIAGRAM_ISREFERUNIT" val="0"/>
  <p:tag name="KSO_WM_UNIT_ID" val="diagram20211832_1*d*1"/>
  <p:tag name="KSO_WM_TEMPLATE_CATEGORY" val="diagram"/>
  <p:tag name="KSO_WM_TEMPLATE_INDEX" val="20211832"/>
  <p:tag name="KSO_WM_UNIT_LAYERLEVEL" val="1"/>
  <p:tag name="KSO_WM_TAG_VERSION" val="1.0"/>
  <p:tag name="KSO_WM_CHIP_GROUPID" val="5e7310da9a230a26b9e88a19"/>
  <p:tag name="KSO_WM_CHIP_XID" val="5e7310da9a230a26b9e88a1a"/>
  <p:tag name="KSO_WM_UNIT_DEC_AREA_ID" val="069e57301d694a0fa903c7633136633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4058bbcffd44e69a50d68cd7d566dfb"/>
  <p:tag name="KSO_WM_UNIT_SUPPORT_UNIT_TYPE" val="[&quot;l&quot;,&quot;m&quot;,&quot;n&quot;,&quot;o&quot;,&quot;p&quot;,&quot;q&quot;,&quot;r&quot;,&quot;δ&quot;,&quot;ε&quot;,&quot;ζ&quot;,&quot;η&quot;,&quot;d&quot;,&quot;α&quot;,&quot;θ&quot;]"/>
  <p:tag name="KSO_WM_TEMPLATE_ASSEMBLE_XID" val="60656f2d4054ed1e2fb804f4"/>
  <p:tag name="KSO_WM_TEMPLATE_ASSEMBLE_GROUPID" val="60656f2d4054ed1e2fb804f4"/>
</p:tagLst>
</file>

<file path=ppt/tags/tag66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1832_1*h_a*1_1"/>
  <p:tag name="KSO_WM_TEMPLATE_CATEGORY" val="diagram"/>
  <p:tag name="KSO_WM_TEMPLATE_INDEX" val="20211832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d9e46a9bd6b146828689b42ce9fb60e5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2e5c7d67ae3409c83da5f48b99d86dd"/>
  <p:tag name="KSO_WM_UNIT_TEXT_FILL_FORE_SCHEMECOLOR_INDEX_BRIGHTNESS" val="0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668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1832_1*h_f*1_1"/>
  <p:tag name="KSO_WM_TEMPLATE_CATEGORY" val="diagram"/>
  <p:tag name="KSO_WM_TEMPLATE_INDEX" val="20211832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40"/>
  <p:tag name="KSO_WM_UNIT_SHOW_EDIT_AREA_INDICATION" val="1"/>
  <p:tag name="KSO_WM_CHIP_GROUPID" val="5e6b05b36848fb12bee65ad8"/>
  <p:tag name="KSO_WM_CHIP_XID" val="5e6b05b36848fb12bee65ada"/>
  <p:tag name="KSO_WM_UNIT_DEC_AREA_ID" val="780f592b0ca94671ac6332bdfde1647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72e5c7d67ae3409c83da5f48b99d86dd"/>
  <p:tag name="KSO_WM_UNIT_TEXT_FILL_FORE_SCHEMECOLOR_INDEX_BRIGHTNESS" val="0.25"/>
  <p:tag name="KSO_WM_UNIT_TEXT_FILL_FORE_SCHEMECOLOR_INDEX" val="13"/>
  <p:tag name="KSO_WM_UNIT_TEXT_FILL_TYPE" val="1"/>
  <p:tag name="KSO_WM_TEMPLATE_ASSEMBLE_XID" val="60656f2d4054ed1e2fb804f4"/>
  <p:tag name="KSO_WM_TEMPLATE_ASSEMBLE_GROUPID" val="60656f2d4054ed1e2fb804f4"/>
</p:tagLst>
</file>

<file path=ppt/tags/tag669.xml><?xml version="1.0" encoding="utf-8"?>
<p:tagLst xmlns:p="http://schemas.openxmlformats.org/presentationml/2006/main">
  <p:tag name="KSO_WM_SLIDE_ID" val="diagram2021183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49*216.7"/>
  <p:tag name="KSO_WM_SLIDE_POSITION" val="504*227.3"/>
  <p:tag name="KSO_WM_TAG_VERSION" val="1.0"/>
  <p:tag name="KSO_WM_BEAUTIFY_FLAG" val="#wm#"/>
  <p:tag name="KSO_WM_TEMPLATE_CATEGORY" val="diagram"/>
  <p:tag name="KSO_WM_TEMPLATE_INDEX" val="20211832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1-04-01T15:32:26&quot;,&quot;maxSize&quot;:{&quot;size1&quot;:24.600000000000001},&quot;minSize&quot;:{&quot;size1&quot;:20.100000000000001},&quot;normalSize&quot;:{&quot;size1&quot;:22.399999999999999},&quot;subLayout&quot;:[{&quot;id&quot;:&quot;2021-04-01T15:32:26&quot;,&quot;margin&quot;:{&quot;bottom&quot;:0.026000002399086952,&quot;left&quot;:1.6929999589920044,&quot;right&quot;:1.6929999589920044,&quot;top&quot;:1.6929999589920044},&quot;type&quot;:0},{&quot;direction&quot;:1,&quot;id&quot;:&quot;2021-04-01T15:32:26&quot;,&quot;maxSize&quot;:{&quot;size1&quot;:67.597395992201427},&quot;minSize&quot;:{&quot;size1&quot;:48.797395992201444},&quot;normalSize&quot;:{&quot;size1&quot;:62.547395992201444},&quot;subLayout&quot;:[{&quot;id&quot;:&quot;2021-04-01T15:32:26&quot;,&quot;margin&quot;:{&quot;bottom&quot;:3.3870000839233398,&quot;left&quot;:1.6950000524520874,&quot;right&quot;:0.026000002399086952,&quot;top&quot;:2.0899999141693115},&quot;type&quot;:0},{&quot;id&quot;:&quot;2021-04-01T15:32:26&quot;,&quot;margin&quot;:{&quot;bottom&quot;:3.3870000839233398,&quot;left&quot;:1.2439998388290405,&quot;right&quot;:1.6929999589920044,&quot;top&quot;:2.0899999141693115},&quot;maxSize&quot;:{&quot;size1&quot;:40.270061809573292},&quot;minSize&quot;:{&quot;size1&quot;:24.370061809573286},&quot;normalSize&quot;:{&quot;size1&quot;:31.81541308868746},&quot;subLayout&quot;:[{&quot;id&quot;:&quot;2021-04-01T15:32:26&quot;,&quot;margin&quot;:{&quot;bottom&quot;:0.046930059790611267,&quot;left&quot;:1.2439998388290405,&quot;right&quot;:1.6929999589920044,&quot;top&quot;:2.0899999141693115},&quot;type&quot;:0},{&quot;id&quot;:&quot;2021-04-01T15:32:26&quot;,&quot;margin&quot;:{&quot;bottom&quot;:3.3870000839233398,&quot;left&quot;:1.2439998388290405,&quot;right&quot;:1.6929999589920044,&quot;top&quot;:0.14886118471622467},&quot;type&quot;:0}]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23060e9bcbd1695b1864"/>
  <p:tag name="KSO_WM_CHIP_FILLPROP" val="[[{&quot;fill_id&quot;:&quot;a20438be26f445178ea9f09425b591ee&quot;,&quot;fill_align&quot;:&quot;lm&quot;,&quot;text_align&quot;:&quot;lm&quot;,&quot;text_direction&quot;:&quot;horizontal&quot;,&quot;chip_types&quot;:[&quot;header&quot;]},{&quot;fill_id&quot;:&quot;86de63fca37947a78befc1167a6053ac&quot;,&quot;fill_align&quot;:&quot;cm&quot;,&quot;text_align&quot;:&quot;cm&quot;,&quot;text_direction&quot;:&quot;horizontal&quot;,&quot;chip_types&quot;:[&quot;diagram&quot;,&quot;picture&quot;,&quot;chart&quot;,&quot;video&quot;],&quot;support_features&quot;:[&quot;collage&quot;,&quot;carousel&quot;]},{&quot;fill_id&quot;:&quot;4f8bd4117bcb433f88e74e9106233bf7&quot;,&quot;fill_align&quot;:&quot;cm&quot;,&quot;text_align&quot;:&quot;lm&quot;,&quot;text_direction&quot;:&quot;horizontal&quot;,&quot;chip_types&quot;:[&quot;text&quot;]}],[{&quot;fill_id&quot;:&quot;a20438be26f445178ea9f09425b591ee&quot;,&quot;fill_align&quot;:&quot;lm&quot;,&quot;text_align&quot;:&quot;lm&quot;,&quot;text_direction&quot;:&quot;horizontal&quot;,&quot;chip_types&quot;:[&quot;header&quot;]},{&quot;fill_id&quot;:&quot;86de63fca37947a78befc1167a6053ac&quot;,&quot;fill_align&quot;:&quot;cm&quot;,&quot;text_align&quot;:&quot;lm&quot;,&quot;text_direction&quot;:&quot;horizontal&quot;,&quot;chip_types&quot;:[&quot;text&quot;]},{&quot;fill_id&quot;:&quot;4f8bd4117bcb433f88e74e9106233bf7&quot;,&quot;fill_align&quot;:&quot;cm&quot;,&quot;text_align&quot;:&quot;cm&quot;,&quot;text_direction&quot;:&quot;horizontal&quot;,&quot;chip_types&quot;:[&quot;picture&quot;]}]]"/>
  <p:tag name="KSO_WM_CHIP_GROUPID" val="5f0d97f38050c250ba657cf5"/>
  <p:tag name="KSO_WM_SLIDE_BK_DARK_LIGHT" val="2"/>
  <p:tag name="KSO_WM_SLIDE_BACKGROUND_TYPE" val="general"/>
  <p:tag name="KSO_WM_SLIDE_SUPPORT_FEATURE_TYPE" val="3"/>
  <p:tag name="KSO_WM_TEMPLATE_ASSEMBLE_XID" val="60656f2d4054ed1e2fb804f4"/>
  <p:tag name="KSO_WM_TEMPLATE_ASSEMBLE_GROUPID" val="60656f2d4054ed1e2fb804f4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45_1*i*2"/>
  <p:tag name="KSO_WM_TEMPLATE_CATEGORY" val="diagram"/>
  <p:tag name="KSO_WM_TEMPLATE_INDEX" val="20212745"/>
  <p:tag name="KSO_WM_UNIT_LAYERLEVEL" val="1"/>
  <p:tag name="KSO_WM_TAG_VERSION" val="1.0"/>
  <p:tag name="KSO_WM_UNIT_BLOCK" val="0"/>
  <p:tag name="KSO_WM_UNIT_SM_LIMIT_TYPE" val="2"/>
  <p:tag name="KSO_WM_UNIT_DEC_AREA_ID" val="03c72f07e6d746d59e24cd16afbe69f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0656f4d4054ed1e2fb80769"/>
  <p:tag name="KSO_WM_TEMPLATE_ASSEMBLE_GROUPID" val="60656f4d4054ed1e2fb80769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745_1*i*3"/>
  <p:tag name="KSO_WM_TEMPLATE_CATEGORY" val="diagram"/>
  <p:tag name="KSO_WM_TEMPLATE_INDEX" val="20212745"/>
  <p:tag name="KSO_WM_UNIT_LAYERLEVEL" val="1"/>
  <p:tag name="KSO_WM_TAG_VERSION" val="1.0"/>
  <p:tag name="KSO_WM_UNIT_BLOCK" val="0"/>
  <p:tag name="KSO_WM_UNIT_SM_LIMIT_TYPE" val="2"/>
  <p:tag name="KSO_WM_UNIT_DEC_AREA_ID" val="919f599963684276a6daf72064a7359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UNIT_FILL_FORE_SCHEMECOLOR_INDEX_BRIGHTNESS" val="0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88"/>
  <p:tag name="KSO_WM_TEMPLATE_ASSEMBLE_XID" val="60656f4d4054ed1e2fb80769"/>
  <p:tag name="KSO_WM_TEMPLATE_ASSEMBLE_GROUPID" val="60656f4d4054ed1e2fb80769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2745_1*i*5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31f9269ea7148e4810feca9c27987c7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2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TEMPLATE_ASSEMBLE_XID" val="60656f4d4054ed1e2fb80769"/>
  <p:tag name="KSO_WM_TEMPLATE_ASSEMBLE_GROUPID" val="60656f4d4054ed1e2fb80769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2745_1*i*6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2745_1*i*7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12745_1*i*8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a5143d2fe54340cfbfe8756f70332edc"/>
  <p:tag name="KSO_WM_UNIT_DECORATE_INFO" val="{&quot;ReferentInfo&quot;:{&quot;Id&quot;:&quot;slide&quot;,&quot;X&quot;:{&quot;Pos&quot;:2},&quot;Y&quot;:{&quot;Pos&quot;:2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CHIP_GROUPID" val="5f294c5d45e1f15ec24fd3c3"/>
  <p:tag name="KSO_WM_CHIP_XID" val="5f294c5d45e1f15ec24fd3c4"/>
  <p:tag name="KSO_WM_TEMPLATE_ASSEMBLE_XID" val="60656f4d4054ed1e2fb80769"/>
  <p:tag name="KSO_WM_TEMPLATE_ASSEMBLE_GROUPID" val="60656f4d4054ed1e2fb80769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12745_1*i*9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12745_1*i*10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UNIT_SM_LIMIT_TYPE" val="2"/>
  <p:tag name="KSO_WM_CHIP_GROUPID" val="5f294c5d45e1f15ec24fd3c3"/>
  <p:tag name="KSO_WM_CHIP_XID" val="5f294c5d45e1f15ec24fd3c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60656f4d4054ed1e2fb80769"/>
  <p:tag name="KSO_WM_TEMPLATE_ASSEMBLE_GROUPID" val="60656f4d4054ed1e2fb80769"/>
</p:tagLst>
</file>

<file path=ppt/tags/tag6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ID" val="diagram20212745_1*a*1"/>
  <p:tag name="KSO_WM_TEMPLATE_CATEGORY" val="diagram"/>
  <p:tag name="KSO_WM_TEMPLATE_INDEX" val="20212745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bc7581ad14b2490fb50b9bd1c895446e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fce924f1e1f14fd7876087f20608e6d5"/>
  <p:tag name="KSO_WM_UNIT_TEXT_FILL_FORE_SCHEMECOLOR_INDEX_BRIGHTNESS" val="0"/>
  <p:tag name="KSO_WM_UNIT_TEXT_FILL_FORE_SCHEMECOLOR_INDEX" val="13"/>
  <p:tag name="KSO_WM_UNIT_TEXT_FILL_TYPE" val="1"/>
  <p:tag name="KSO_WM_TEMPLATE_ASSEMBLE_XID" val="60656f4d4054ed1e2fb80769"/>
  <p:tag name="KSO_WM_TEMPLATE_ASSEMBLE_GROUPID" val="60656f4d4054ed1e2fb80769"/>
</p:tagLst>
</file>

<file path=ppt/tags/tag679.xml><?xml version="1.0" encoding="utf-8"?>
<p:tagLst xmlns:p="http://schemas.openxmlformats.org/presentationml/2006/main">
  <p:tag name="KSO_WM_UNIT_VALUE" val="804*8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2745_1*d*1"/>
  <p:tag name="KSO_WM_TEMPLATE_CATEGORY" val="diagram"/>
  <p:tag name="KSO_WM_TEMPLATE_INDEX" val="2021274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584d3173359d4049bfca1536688536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28b9fb42d3f94b48b41700fb76dd4589"/>
  <p:tag name="KSO_WM_UNIT_SUPPORT_UNIT_TYPE" val="[&quot;d&quot;,&quot;α&quot;,&quot;β&quot;,&quot;θ&quot;]"/>
  <p:tag name="KSO_WM_TEMPLATE_ASSEMBLE_XID" val="60656f4d4054ed1e2fb80769"/>
  <p:tag name="KSO_WM_TEMPLATE_ASSEMBLE_GROUPID" val="60656f4d4054ed1e2fb80769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2745_1*h_a*1_1"/>
  <p:tag name="KSO_WM_TEMPLATE_CATEGORY" val="diagram"/>
  <p:tag name="KSO_WM_TEMPLATE_INDEX" val="20212745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f3943c15db314f749856bddfcf0011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a4a9fe9b8ec467194c875b46fa566ba"/>
  <p:tag name="KSO_WM_UNIT_TEXT_FILL_FORE_SCHEMECOLOR_INDEX_BRIGHTNESS" val="0"/>
  <p:tag name="KSO_WM_UNIT_TEXT_FILL_FORE_SCHEMECOLOR_INDEX" val="13"/>
  <p:tag name="KSO_WM_UNIT_TEXT_FILL_TYPE" val="1"/>
  <p:tag name="KSO_WM_TEMPLATE_ASSEMBLE_XID" val="60656f4d4054ed1e2fb80769"/>
  <p:tag name="KSO_WM_TEMPLATE_ASSEMBLE_GROUPID" val="60656f4d4054ed1e2fb80769"/>
</p:tagLst>
</file>

<file path=ppt/tags/tag681.xml><?xml version="1.0" encoding="utf-8"?>
<p:tagLst xmlns:p="http://schemas.openxmlformats.org/presentationml/2006/main">
  <p:tag name="KSO_WM_UNIT_TEXT_SUBTYPE" val="a"/>
  <p:tag name="KSO_WM_UNIT_PRESET_TEXT" val="单击此处添加正文，文字是您思想的提炼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745_1*h_f*1_1"/>
  <p:tag name="KSO_WM_TEMPLATE_CATEGORY" val="diagram"/>
  <p:tag name="KSO_WM_TEMPLATE_INDEX" val="20212745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40"/>
  <p:tag name="KSO_WM_UNIT_SHOW_EDIT_AREA_INDICATION" val="1"/>
  <p:tag name="KSO_WM_CHIP_GROUPID" val="5e6b05b36848fb12bee65ad8"/>
  <p:tag name="KSO_WM_CHIP_XID" val="5e6b05b36848fb12bee65ada"/>
  <p:tag name="KSO_WM_UNIT_DEC_AREA_ID" val="fd1112e8bdf8475c94b9dcbf32188df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0a4a9fe9b8ec467194c875b46fa566ba"/>
  <p:tag name="KSO_WM_UNIT_TEXT_FILL_FORE_SCHEMECOLOR_INDEX_BRIGHTNESS" val="0.25"/>
  <p:tag name="KSO_WM_UNIT_TEXT_FILL_FORE_SCHEMECOLOR_INDEX" val="13"/>
  <p:tag name="KSO_WM_UNIT_TEXT_FILL_TYPE" val="1"/>
  <p:tag name="KSO_WM_TEMPLATE_ASSEMBLE_XID" val="60656f4d4054ed1e2fb80769"/>
  <p:tag name="KSO_WM_TEMPLATE_ASSEMBLE_GROUPID" val="60656f4d4054ed1e2fb80769"/>
</p:tagLst>
</file>

<file path=ppt/tags/tag682.xml><?xml version="1.0" encoding="utf-8"?>
<p:tagLst xmlns:p="http://schemas.openxmlformats.org/presentationml/2006/main">
  <p:tag name="KSO_WM_SLIDE_ID" val="diagram20212745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407.952*72.7"/>
  <p:tag name="KSO_WM_SLIDE_POSITION" val="492.004*299.302"/>
  <p:tag name="KSO_WM_TAG_VERSION" val="1.0"/>
  <p:tag name="KSO_WM_BEAUTIFY_FLAG" val="#wm#"/>
  <p:tag name="KSO_WM_TEMPLATE_CATEGORY" val="diagram"/>
  <p:tag name="KSO_WM_TEMPLATE_INDEX" val="20212745"/>
  <p:tag name="KSO_WM_SLIDE_LAYOUT" val="a_d_h"/>
  <p:tag name="KSO_WM_SLIDE_LAYOUT_CNT" val="1_1_1"/>
  <p:tag name="KSO_WM_SPECIAL_SOURCE" val="bdnull"/>
  <p:tag name="KSO_WM_TEMPLATE_THUMBS_INDEX" val="1、4、7、12、13、14、15、16、17、18、20、24、25、28、33、36、40、43、44"/>
  <p:tag name="KSO_WM_SLIDE_LAYOUT_INFO" val="{&quot;id&quot;:&quot;2021-04-01T15:38:57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1-04-01T15:38:57&quot;,&quot;margin&quot;:{&quot;bottom&quot;:0.42300000786781311,&quot;left&quot;:1.2699999809265137,&quot;right&quot;:1.2699999809265137,&quot;top&quot;:0.42300000786781311},&quot;type&quot;:0},{&quot;direction&quot;:1,&quot;id&quot;:&quot;2021-04-01T15:38:57&quot;,&quot;maxSize&quot;:{&quot;size1&quot;:36.199602013801147},&quot;minSize&quot;:{&quot;size1&quot;:36.199602013801147},&quot;normalSize&quot;:{&quot;size1&quot;:36.199602013801147},&quot;subLayout&quot;:[{&quot;id&quot;:&quot;2021-04-01T15:38:57&quot;,&quot;margin&quot;:{&quot;bottom&quot;:3.3870000839233398,&quot;left&quot;:2.9630000591278076,&quot;right&quot;:0.026000002399086952,&quot;top&quot;:3.3870000839233398},&quot;type&quot;:0},{&quot;id&quot;:&quot;2021-04-01T15:38:57&quot;,&quot;margin&quot;:{&quot;bottom&quot;:5.0799999237060547,&quot;left&quot;:5.0799999237060547,&quot;right&quot;:2.1159999370574951,&quot;top&quot;:5.5029997825622559},&quot;maxSize&quot;:{&quot;size1&quot;:63.587286177491841},&quot;minSize&quot;:{&quot;size1&quot;:47.687286177491835},&quot;normalSize&quot;:{&quot;size1&quot;:47.687286177491835},&quot;subLayout&quot;:[{&quot;id&quot;:&quot;2021-04-01T15:38:57&quot;,&quot;margin&quot;:{&quot;bottom&quot;:0.046929523348808289,&quot;left&quot;:5.0799999237060547,&quot;right&quot;:2.1159999370574951,&quot;top&quot;:5.5029997825622559},&quot;type&quot;:0},{&quot;id&quot;:&quot;2021-04-01T15:38:57&quot;,&quot;margin&quot;:{&quot;bottom&quot;:5.0799999237060547,&quot;left&quot;:5.0799999237060547,&quot;right&quot;:2.1159999370574951,&quot;top&quot;:0.14886172115802765},&quot;type&quot;:0}],&quot;type&quot;:0}],&quot;type&quot;:0}],&quot;type&quot;:0}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294c5d45e1f15ec24fd3c4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508f31b8b124451ebfaf15c353c0cff8&quot;,&quot;fill_align&quot;:&quot;cm&quot;,&quot;text_align&quot;:&quot;cm&quot;,&quot;text_direction&quot;:&quot;horizontal&quot;,&quot;chip_types&quot;:[&quot;picture&quot;,&quot;chart&quot;,&quot;table&quot;,&quot;video&quot;]},{&quot;fill_id&quot;:&quot;f6c76e9da9f44b1289b0fe7e1fcc7cc8&quot;,&quot;fill_align&quot;:&quot;cm&quot;,&quot;text_align&quot;:&quot;lm&quot;,&quot;text_direction&quot;:&quot;horizontal&quot;,&quot;chip_types&quot;:[&quot;text&quot;]}]]"/>
  <p:tag name="KSO_WM_SLIDE_CAN_ADD_NAVIGATION" val="1"/>
  <p:tag name="KSO_WM_CHIP_GROUPID" val="5f294c5d45e1f15ec24fd3c3"/>
  <p:tag name="KSO_WM_SLIDE_BK_DARK_LIGHT" val="2"/>
  <p:tag name="KSO_WM_SLIDE_BACKGROUND_TYPE" val="navigation"/>
  <p:tag name="KSO_WM_SLIDE_SUPPORT_FEATURE_TYPE" val="0"/>
  <p:tag name="KSO_WM_TEMPLATE_ASSEMBLE_XID" val="60656f4d4054ed1e2fb80769"/>
  <p:tag name="KSO_WM_TEMPLATE_ASSEMBLE_GROUPID" val="60656f4d4054ed1e2fb80769"/>
</p:tagLst>
</file>

<file path=ppt/tags/tag683.xml><?xml version="1.0" encoding="utf-8"?>
<p:tagLst xmlns:p="http://schemas.openxmlformats.org/presentationml/2006/main">
  <p:tag name="KSO_WM_SPECIAL_SOURCE" val="bdnull"/>
</p:tagLst>
</file>

<file path=ppt/tags/tag684.xml><?xml version="1.0" encoding="utf-8"?>
<p:tagLst xmlns:p="http://schemas.openxmlformats.org/presentationml/2006/main">
  <p:tag name="KSO_WM_UNIT_BLOCK" val="0"/>
  <p:tag name="KSO_WM_UNIT_DEC_AREA_ID" val="7a9b7dd859bd4243bed393bfcfe4a4d9"/>
  <p:tag name="KSO_WM_UNIT_SM_LIMIT_TYPE" val="2"/>
  <p:tag name="KSO_WM_UNIT_HIGHLIGHT" val="0"/>
  <p:tag name="KSO_WM_UNIT_COMPATIBLE" val="0"/>
  <p:tag name="KSO_WM_UNIT_DIAGRAM_ISNUMVISUAL" val="0"/>
  <p:tag name="KSO_WM_UNIT_DIAGRAM_ISREFERUNIT" val="0"/>
  <p:tag name="KSO_WM_UNIT_ID" val="diagram20212473_1*i*1"/>
  <p:tag name="KSO_WM_TEMPLATE_CATEGORY" val="diagram"/>
  <p:tag name="KSO_WM_TEMPLATE_INDEX" val="20212473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125c3c4814ce96fb136a2"/>
  <p:tag name="KSO_WM_CHIP_XID" val="5f2125c3c4814ce96fb136a3"/>
  <p:tag name="KSO_WM_UNIT_FILL_FORE_SCHEMECOLOR_INDEX_BRIGHTNESS" val="-0.05"/>
  <p:tag name="KSO_WM_UNIT_FILL_FORE_SCHEMECOLOR_INDEX" val="16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477"/>
  <p:tag name="KSO_WM_TEMPLATE_ASSEMBLE_XID" val="6130c4e1c26b0a66a1c57d18"/>
  <p:tag name="KSO_WM_TEMPLATE_ASSEMBLE_GROUPID" val="6130c4e1c26b0a66a1c57d18"/>
</p:tagLst>
</file>

<file path=ppt/tags/tag6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ID" val="diagram20212473_1*a*1"/>
  <p:tag name="KSO_WM_TEMPLATE_CATEGORY" val="diagram"/>
  <p:tag name="KSO_WM_TEMPLATE_INDEX" val="20212473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a0b7a57e5ef5495db05c9d896173ccc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d8a5cb8a86f548d7a9dc46cd4a6ce9f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130c4e1c26b0a66a1c57d18"/>
  <p:tag name="KSO_WM_TEMPLATE_ASSEMBLE_GROUPID" val="6130c4e1c26b0a66a1c57d18"/>
</p:tagLst>
</file>

<file path=ppt/tags/tag6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73_1*f*1"/>
  <p:tag name="KSO_WM_TEMPLATE_CATEGORY" val="diagram"/>
  <p:tag name="KSO_WM_TEMPLATE_INDEX" val="20212473"/>
  <p:tag name="KSO_WM_UNIT_LAYERLEVEL" val="1"/>
  <p:tag name="KSO_WM_TAG_VERSION" val="1.0"/>
  <p:tag name="KSO_WM_UNIT_DEFAULT_FONT" val="14;20;2"/>
  <p:tag name="KSO_WM_UNIT_BLOCK" val="0"/>
  <p:tag name="KSO_WM_UNIT_VALUE" val="76"/>
  <p:tag name="KSO_WM_UNIT_SHOW_EDIT_AREA_INDICATION" val="1"/>
  <p:tag name="KSO_WM_CHIP_GROUPID" val="5e6b05596848fb12bee65ac8"/>
  <p:tag name="KSO_WM_CHIP_XID" val="5e6b05596848fb12bee65aca"/>
  <p:tag name="KSO_WM_UNIT_DEC_AREA_ID" val="657384f8d09d4623b73156ba1f1e64e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8f16abb2fc684ca28f8fa9df5c3d57f7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130c4e1c26b0a66a1c57d18"/>
  <p:tag name="KSO_WM_TEMPLATE_ASSEMBLE_GROUPID" val="6130c4e1c26b0a66a1c57d18"/>
</p:tagLst>
</file>

<file path=ppt/tags/tag687.xml><?xml version="1.0" encoding="utf-8"?>
<p:tagLst xmlns:p="http://schemas.openxmlformats.org/presentationml/2006/main">
  <p:tag name="KSO_WM_UNIT_VALUE" val="1523*1227"/>
  <p:tag name="KSO_WM_UNIT_HIGHLIGHT" val="0"/>
  <p:tag name="KSO_WM_UNIT_COMPATIBLE" val="1"/>
  <p:tag name="KSO_WM_UNIT_DIAGRAM_ISNUMVISUAL" val="0"/>
  <p:tag name="KSO_WM_UNIT_DIAGRAM_ISREFERUNIT" val="0"/>
  <p:tag name="KSO_WM_UNIT_ID" val="diagram20212473_1*d*1"/>
  <p:tag name="KSO_WM_TEMPLATE_CATEGORY" val="diagram"/>
  <p:tag name="KSO_WM_TEMPLATE_INDEX" val="20212473"/>
  <p:tag name="KSO_WM_UNIT_LAYERLEVEL" val="1"/>
  <p:tag name="KSO_WM_TAG_VERSION" val="1.0"/>
  <p:tag name="KSO_WM_CHIP_GROUPID" val="5e7310da9a230a26b9e88a19"/>
  <p:tag name="KSO_WM_CHIP_XID" val="5e7310da9a230a26b9e88a1a"/>
  <p:tag name="KSO_WM_UNIT_DEC_AREA_ID" val="0956968c3149423f857eaadebad313b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bd5a0c5622114fcdb03a56f04d5ed43d"/>
  <p:tag name="KSO_WM_TEMPLATE_ASSEMBLE_XID" val="6130c4e1c26b0a66a1c57d18"/>
  <p:tag name="KSO_WM_TEMPLATE_ASSEMBLE_GROUPID" val="6130c4e1c26b0a66a1c57d18"/>
</p:tagLst>
</file>

<file path=ppt/tags/tag688.xml><?xml version="1.0" encoding="utf-8"?>
<p:tagLst xmlns:p="http://schemas.openxmlformats.org/presentationml/2006/main">
  <p:tag name="KSO_WM_SLIDE_ID" val="diagram2021247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32"/>
  <p:tag name="KSO_WM_SLIDE_POSITION" val="0*60"/>
  <p:tag name="KSO_WM_TAG_VERSION" val="1.0"/>
  <p:tag name="KSO_WM_BEAUTIFY_FLAG" val="#wm#"/>
  <p:tag name="KSO_WM_TEMPLATE_CATEGORY" val="diagram"/>
  <p:tag name="KSO_WM_TEMPLATE_INDEX" val="20212473"/>
  <p:tag name="KSO_WM_SLIDE_LAYOUT" val="a_d_f"/>
  <p:tag name="KSO_WM_SLIDE_LAYOUT_CNT" val="1_1_1"/>
  <p:tag name="KSO_WM_SPECIAL_SOURCE" val="bdnull"/>
  <p:tag name="KSO_WM_SLIDE_LAYOUT_INFO" val="{&quot;direction&quot;:1,&quot;id&quot;:&quot;2021-09-02T20:34:43&quot;,&quot;maxSize&quot;:{&quot;size1&quot;:54.899643257712398},&quot;minSize&quot;:{&quot;size1&quot;:54.899643257712398},&quot;normalSize&quot;:{&quot;size1&quot;:54.899643257712398},&quot;subLayout&quot;:[{&quot;id&quot;:&quot;2021-09-02T20:34:43&quot;,&quot;maxSize&quot;:{&quot;size1&quot;:42.200000000000003},&quot;minSize&quot;:{&quot;size1&quot;:42.200000000000003},&quot;normalSize&quot;:{&quot;size1&quot;:42.200000000000003},&quot;subLayout&quot;:[{&quot;id&quot;:&quot;2021-09-02T20:34:43&quot;,&quot;margin&quot;:{&quot;bottom&quot;:1.2699999809265137,&quot;left&quot;:2.9630000591278076,&quot;right&quot;:2.0899999141693115,&quot;top&quot;:2.1170001029968262},&quot;type&quot;:0},{&quot;id&quot;:&quot;2021-09-02T20:34:43&quot;,&quot;margin&quot;:{&quot;bottom&quot;:5.0799999237060547,&quot;left&quot;:2.9630000591278076,&quot;right&quot;:2.0899999141693115,&quot;top&quot;:1.2699999809265137},&quot;type&quot;:0}],&quot;type&quot;:0},{&quot;id&quot;:&quot;2021-09-02T20:34:43&quot;,&quot;margin&quot;:{&quot;bottom&quot;:1.6929999589920044,&quot;left&quot;:0.026000002399086952,&quot;right&quot;:2.9630000591278076,&quot;top&quot;:2.1170001029968262},&quot;type&quot;:0}],&quot;type&quot;:0}"/>
  <p:tag name="KSO_WM_SLIDE_RATIO" val="1.777778"/>
  <p:tag name="KSO_WM_CHIP_INFOS" val="{&quot;type&quot;:0,&quot;layout_type&quot;:&quot;leftright&quot;,&quot;layout_feature&quot;:2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picture_toward&quot;:0,&quot;picture_dockside&quot;:[],&quot;fill_id&quot;:&quot;6733425f73cb47c89bec9e063555a15e&quot;,&quot;fill_align&quot;:&quot;lb&quot;,&quot;chip_types&quot;:[&quot;text&quot;,&quot;header&quot;]},{&quot;text_align&quot;:&quot;lm&quot;,&quot;text_direction&quot;:&quot;horizontal&quot;,&quot;support_big_font&quot;:true,&quot;picture_toward&quot;:0,&quot;picture_dockside&quot;:[],&quot;fill_id&quot;:&quot;105922bca85f458585bf48d634778bef&quot;,&quot;fill_align&quot;:&quot;lm&quot;,&quot;chip_types&quot;:[&quot;text&quot;]},{&quot;text_align&quot;:&quot;cm&quot;,&quot;text_direction&quot;:&quot;horizontal&quot;,&quot;support_big_font&quot;:false,&quot;picture_toward&quot;:0,&quot;picture_dockside&quot;:[],&quot;fill_id&quot;:&quot;1da56288f82a4e9a88f019c3c70b8b9b&quot;,&quot;fill_align&quot;:&quot;cm&quot;,&quot;chip_types&quot;:[&quot;picture&quot;]}]]"/>
  <p:tag name="KSO_WM_CHIP_XID" val="5f2125c3c4814ce96fb136a3"/>
  <p:tag name="KSO_WM_CHIP_DECFILLPROP" val="[]"/>
  <p:tag name="KSO_WM_SLIDE_CAN_ADD_NAVIGATION" val="1"/>
  <p:tag name="KSO_WM_CHIP_GROUPID" val="5f2125c3c4814ce96fb136a2"/>
  <p:tag name="KSO_WM_SLIDE_BK_DARK_LIGHT" val="2"/>
  <p:tag name="KSO_WM_SLIDE_BACKGROUND_TYPE" val="general"/>
  <p:tag name="KSO_WM_SLIDE_SUPPORT_FEATURE_TYPE" val="0"/>
  <p:tag name="KSO_WM_TEMPLATE_ASSEMBLE_XID" val="6130c4e1c26b0a66a1c57d18"/>
  <p:tag name="KSO_WM_TEMPLATE_ASSEMBLE_GROUPID" val="6130c4e1c26b0a66a1c57d18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666_1*i*1"/>
  <p:tag name="KSO_WM_TEMPLATE_CATEGORY" val="diagram"/>
  <p:tag name="KSO_WM_TEMPLATE_INDEX" val="20200666"/>
  <p:tag name="KSO_WM_UNIT_LAYERLEVEL" val="1"/>
  <p:tag name="KSO_WM_TAG_VERSION" val="1.0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6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UNIT_ISCONTENTS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00666_1*a*1"/>
  <p:tag name="KSO_WM_TEMPLATE_CATEGORY" val="diagram"/>
  <p:tag name="KSO_WM_TEMPLATE_INDEX" val="20200666"/>
  <p:tag name="KSO_WM_UNIT_LAYERLEVEL" val="1"/>
  <p:tag name="KSO_WM_TAG_VERSION" val="1.0"/>
  <p:tag name="KSO_WM_UNIT_PRESET_TEXT" val="世界&#13;红十字会活动"/>
  <p:tag name="KSO_WM_UNIT_TEXT_FILL_FORE_SCHEMECOLOR_INDEX_BRIGHTNESS" val="0"/>
  <p:tag name="KSO_WM_UNIT_TEXT_FILL_FORE_SCHEMECOLOR_INDEX" val="14"/>
  <p:tag name="KSO_WM_UNIT_TEXT_FILL_TYPE" val="1"/>
</p:tagLst>
</file>

<file path=ppt/tags/tag691.xml><?xml version="1.0" encoding="utf-8"?>
<p:tagLst xmlns:p="http://schemas.openxmlformats.org/presentationml/2006/main">
  <p:tag name="KSO_WM_UNIT_NOCLEAR" val="0"/>
  <p:tag name="KSO_WM_UNIT_VALUE" val="45"/>
  <p:tag name="KSO_WM_UNIT_HIGHLIGHT" val="0"/>
  <p:tag name="KSO_WM_UNIT_COMPATIBLE" val="0"/>
  <p:tag name="KSO_WM_UNIT_DIAGRAM_ISNUMVISUAL" val="0"/>
  <p:tag name="KSO_WM_UNIT_DIAGRAM_ISREFERUNIT" val="0"/>
  <p:tag name="KSO_WM_UNIT_ID" val="diagram20200666_1*f*1"/>
  <p:tag name="KSO_WM_TEMPLATE_CATEGORY" val="diagram"/>
  <p:tag name="KSO_WM_TEMPLATE_INDEX" val="20200666"/>
  <p:tag name="KSO_WM_UNIT_LAYERLEVEL" val="1"/>
  <p:tag name="KSO_WM_TAG_VERSION" val="1.0"/>
  <p:tag name="KSO_WM_UNIT_PRESET_TEXT" val="SHI JIE HONG SHI ZI HUI"/>
  <p:tag name="KSO_WM_UNIT_TEXT_FILL_FORE_SCHEMECOLOR_INDEX_BRIGHTNESS" val="0.4"/>
  <p:tag name="KSO_WM_UNIT_TEXT_FILL_FORE_SCHEMECOLOR_INDEX" val="6"/>
  <p:tag name="KSO_WM_UNIT_TEXT_FILL_TYPE" val="1"/>
</p:tagLst>
</file>

<file path=ppt/tags/tag692.xml><?xml version="1.0" encoding="utf-8"?>
<p:tagLst xmlns:p="http://schemas.openxmlformats.org/presentationml/2006/main"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UNIT_ID" val="diagram20200666_1*f*2"/>
  <p:tag name="KSO_WM_TEMPLATE_CATEGORY" val="diagram"/>
  <p:tag name="KSO_WM_TEMPLATE_INDEX" val="20200666"/>
  <p:tag name="KSO_WM_UNIT_LAYERLEVEL" val="1"/>
  <p:tag name="KSO_WM_TAG_VERSION" val="1.0"/>
  <p:tag name="KSO_WM_UNIT_PRESET_TEXT" val="单击此处添加文本具体内容，简明扼要的阐述您的观点。根据需要可酌情增减文字，以便观者准确的理解您传达的思想。为了能让您有更直观的字数感受，并进一步方便使用，我们为您标注了最适合的位置。您输入的文字到这里时，就是最佳视觉效果，请您务必注意。"/>
  <p:tag name="KSO_WM_UNIT_TEXT_FILL_FORE_SCHEMECOLOR_INDEX_BRIGHTNESS" val="0"/>
  <p:tag name="KSO_WM_UNIT_TEXT_FILL_FORE_SCHEMECOLOR_INDEX" val="13"/>
  <p:tag name="KSO_WM_UNIT_TEXT_FILL_TYPE" val="1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0666_1*i*2"/>
  <p:tag name="KSO_WM_TEMPLATE_CATEGORY" val="diagram"/>
  <p:tag name="KSO_WM_TEMPLATE_INDEX" val="20200666"/>
  <p:tag name="KSO_WM_UNIT_LAYERLEVEL" val="1"/>
  <p:tag name="KSO_WM_TAG_VERSION" val="1.0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4.xml><?xml version="1.0" encoding="utf-8"?>
<p:tagLst xmlns:p="http://schemas.openxmlformats.org/presentationml/2006/main">
  <p:tag name="KSO_WM_UNIT_VALUE" val="1797*13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0666_1*d*1"/>
  <p:tag name="KSO_WM_TEMPLATE_CATEGORY" val="diagram"/>
  <p:tag name="KSO_WM_TEMPLATE_INDEX" val="20200666"/>
  <p:tag name="KSO_WM_UNIT_SUPPORT_UNIT_TYPE" val="[&quot;all&quot;]"/>
  <p:tag name="KSO_WM_UNIT_LAYERLEVEL" val="1"/>
  <p:tag name="KSO_WM_TAG_VERSION" val="1.0"/>
  <p:tag name="KSO_WM_BEAUTIFY_FLAG" val="#wm#"/>
</p:tagLst>
</file>

<file path=ppt/tags/tag695.xml><?xml version="1.0" encoding="utf-8"?>
<p:tagLst xmlns:p="http://schemas.openxmlformats.org/presentationml/2006/main">
  <p:tag name="KSO_WM_SLIDE_ID" val="diagram20200666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865*539"/>
  <p:tag name="KSO_WM_SLIDE_POSITION" val="57*0"/>
  <p:tag name="KSO_WM_TAG_VERSION" val="1.0"/>
  <p:tag name="KSO_WM_BEAUTIFY_FLAG" val="#wm#"/>
  <p:tag name="KSO_WM_TEMPLATE_CATEGORY" val="diagram"/>
  <p:tag name="KSO_WM_TEMPLATE_INDEX" val="20200666"/>
  <p:tag name="KSO_WM_SLIDE_LAYOUT" val="a_d_f"/>
  <p:tag name="KSO_WM_SLIDE_LAYOUT_CNT" val="1_1_2"/>
  <p:tag name="KSO_WM_SPECIAL_SOURCE" val="bdnull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7820_1*i*1"/>
  <p:tag name="KSO_WM_UNIT_LAYERLEVEL" val="1"/>
  <p:tag name="KSO_WM_TAG_VERSION" val="1.0"/>
  <p:tag name="KSO_WM_UNIT_SUBTYPE" val="h"/>
  <p:tag name="KSO_WM_SLIDE_BACKGROUND_TYPE" val="belt"/>
  <p:tag name="KSO_WM_SLIDE_BK_DARK_LIGHT" val="2"/>
  <p:tag name="KSO_WM_UNIT_BK_DARK_LIGHT" val="2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TEMPLATE_CATEGORY" val="diagram"/>
  <p:tag name="KSO_WM_TEMPLATE_INDEX" val="20207820"/>
  <p:tag name="KSO_WM_UNIT_VALUE" val="954"/>
  <p:tag name="KSO_WM_TEMPLATE_ASSEMBLE_XID" val="60656e714054ed1e2fb7f8c5"/>
  <p:tag name="KSO_WM_TEMPLATE_ASSEMBLE_GROUPID" val="60656e714054ed1e2fb7f8c5"/>
</p:tagLst>
</file>

<file path=ppt/tags/tag6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ID" val="diagram20207820_1*a*1"/>
  <p:tag name="KSO_WM_TEMPLATE_CATEGORY" val="diagram"/>
  <p:tag name="KSO_WM_TEMPLATE_INDEX" val="20207820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d252a12809c455984f4efc86a2fe44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6c7b99284604af3943d43cd89f8271d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e714054ed1e2fb7f8c5"/>
  <p:tag name="KSO_WM_TEMPLATE_ASSEMBLE_GROUPID" val="60656e714054ed1e2fb7f8c5"/>
</p:tagLst>
</file>

<file path=ppt/tags/tag698.xml><?xml version="1.0" encoding="utf-8"?>
<p:tagLst xmlns:p="http://schemas.openxmlformats.org/presentationml/2006/main">
  <p:tag name="KSO_WM_UNIT_VALUE" val="592*139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820_1*d*1"/>
  <p:tag name="KSO_WM_TEMPLATE_CATEGORY" val="diagram"/>
  <p:tag name="KSO_WM_TEMPLATE_INDEX" val="2020782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804cb34a9fc24e2e905fd82a863dc35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bd69211852694e48883e1862d825223a"/>
  <p:tag name="KSO_WM_UNIT_SUPPORT_BIG_FONT" val="1"/>
  <p:tag name="KSO_WM_UNIT_SUPPORT_UNIT_TYPE" val="[&quot;d&quot;]"/>
  <p:tag name="KSO_WM_TEMPLATE_ASSEMBLE_XID" val="60656e714054ed1e2fb7f8c5"/>
  <p:tag name="KSO_WM_TEMPLATE_ASSEMBLE_GROUPID" val="60656e714054ed1e2fb7f8c5"/>
</p:tagLst>
</file>

<file path=ppt/tags/tag699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07820_1*f*1"/>
  <p:tag name="KSO_WM_TEMPLATE_CATEGORY" val="diagram"/>
  <p:tag name="KSO_WM_TEMPLATE_INDEX" val="20207820"/>
  <p:tag name="KSO_WM_UNIT_LAYERLEVEL" val="1"/>
  <p:tag name="KSO_WM_TAG_VERSION" val="1.0"/>
  <p:tag name="KSO_WM_UNIT_DEFAULT_FONT" val="14;20;2"/>
  <p:tag name="KSO_WM_UNIT_BLOCK" val="0"/>
  <p:tag name="KSO_WM_UNIT_VALUE" val="144"/>
  <p:tag name="KSO_WM_UNIT_SHOW_EDIT_AREA_INDICATION" val="1"/>
  <p:tag name="KSO_WM_CHIP_GROUPID" val="5e6b05596848fb12bee65ac8"/>
  <p:tag name="KSO_WM_CHIP_XID" val="5e6b05596848fb12bee65aca"/>
  <p:tag name="KSO_WM_UNIT_DEC_AREA_ID" val="60f0aaddc7f848a6aa4aa091d8c29d8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m&quot;,&quot;fill_mode&quot;:&quot;full&quot;,&quot;sacle_strategy&quot;:&quot;smart&quot;}"/>
  <p:tag name="KSO_WM_ASSEMBLE_CHIP_INDEX" val="101545c082184305972b7c42f8268f1c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60656e714054ed1e2fb7f8c5"/>
  <p:tag name="KSO_WM_TEMPLATE_ASSEMBLE_GROUPID" val="60656e714054ed1e2fb7f8c5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SLIDE_ID" val="diagram2020782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396"/>
  <p:tag name="KSO_WM_SLIDE_POSITION" val="0*71"/>
  <p:tag name="KSO_WM_TAG_VERSION" val="1.0"/>
  <p:tag name="KSO_WM_BEAUTIFY_FLAG" val="#wm#"/>
  <p:tag name="KSO_WM_TEMPLATE_CATEGORY" val="diagram"/>
  <p:tag name="KSO_WM_TEMPLATE_INDEX" val="20207820"/>
  <p:tag name="KSO_WM_SLIDE_LAYOUT" val="a_d_f"/>
  <p:tag name="KSO_WM_SLIDE_LAYOUT_CNT" val="1_1_1"/>
  <p:tag name="KSO_WM_SPECIAL_SOURCE" val="bdnull"/>
  <p:tag name="KSO_WM_SLIDE_LAYOUT_INFO" val="{&quot;backgroundInfo&quot;:[{&quot;bottom&quot;:0.13333333999999999,&quot;bottomAbs&quot;:false,&quot;left&quot;:0,&quot;leftAbs&quot;:false,&quot;right&quot;:0,&quot;rightAbs&quot;:false,&quot;top&quot;:0.13333333999999999,&quot;topAbs&quot;:false,&quot;type&quot;:&quot;belt&quot;}],&quot;direction&quot;:1,&quot;id&quot;:&quot;2021-04-01T14:58:58&quot;,&quot;maxSize&quot;:{&quot;size1&quot;:54.999639029265381},&quot;minSize&quot;:{&quot;size1&quot;:42.499639029265381},&quot;normalSize&quot;:{&quot;size1&quot;:46.249639029265381},&quot;subLayout&quot;:[{&quot;id&quot;:&quot;2021-04-01T14:58:58&quot;,&quot;maxSize&quot;:{&quot;size1&quot;:51.100000000000001},&quot;minSize&quot;:{&quot;size1&quot;:37.899999999999999},&quot;normalSize&quot;:{&quot;size1&quot;:37.899999999999999},&quot;subLayout&quot;:[{&quot;id&quot;:&quot;2021-04-01T14:58:58&quot;,&quot;margin&quot;:{&quot;bottom&quot;:0.026000002399086952,&quot;left&quot;:3.3870000839233398,&quot;right&quot;:1.2699999809265137,&quot;top&quot;:5.0799999237060547},&quot;type&quot;:0},{&quot;id&quot;:&quot;2021-04-01T14:58:58&quot;,&quot;margin&quot;:{&quot;bottom&quot;:5.0799999237060547,&quot;left&quot;:3.3870000839233398,&quot;right&quot;:1.2699999809265137,&quot;top&quot;:0.81999999284744263},&quot;type&quot;:0}],&quot;type&quot;:0},{&quot;id&quot;:&quot;2021-04-01T14:58:58&quot;,&quot;margin&quot;:{&quot;bottom&quot;:5.0799999237060547,&quot;left&quot;:0,&quot;right&quot;:3.3859999179840088,&quot;top&quot;:5.0799999237060547},&quot;type&quot;:0}],&quot;type&quot;:0}"/>
  <p:tag name="KSO_WM_SLIDE_BACKGROUND" val="[&quot;bel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lb&quot;,&quot;text_direction&quot;:&quot;horizontal&quot;,&quot;support_big_font&quot;:true,&quot;fill_id&quot;:&quot;e4d6cf17b06746db8dd93c359cfe17f1&quot;,&quot;fill_align&quot;:&quot;lb&quot;,&quot;chip_types&quot;:[&quot;header&quot;]},{&quot;text_align&quot;:&quot;lt&quot;,&quot;text_direction&quot;:&quot;horizontal&quot;,&quot;support_big_font&quot;:true,&quot;fill_id&quot;:&quot;c1719bd3232846479042527f9529d883&quot;,&quot;fill_align&quot;:&quot;lt&quot;,&quot;chip_types&quot;:[&quot;text&quot;,&quot;picture&quot;]},{&quot;text_align&quot;:&quot;lm&quot;,&quot;text_direction&quot;:&quot;horizontal&quot;,&quot;support_features&quot;:[&quot;collage&quot;,&quot;carousel&quot;],&quot;support_big_font&quot;:false,&quot;fill_id&quot;:&quot;1e68c64403914b6b8616f5eb6a4d8957&quot;,&quot;fill_align&quot;:&quot;lm&quot;,&quot;chip_types&quot;:[&quot;pictext&quot;,&quot;text&quot;,&quot;picture&quot;,&quot;chart&quot;,&quot;table&quot;]}]]"/>
  <p:tag name="KSO_WM_CHIP_XID" val="5eecb7cea758c1ec0b708a87"/>
  <p:tag name="KSO_WM_SLIDE_CAN_ADD_NAVIGATION" val="1"/>
  <p:tag name="KSO_WM_CHIP_DECFILLPROP" val="[]"/>
  <p:tag name="KSO_WM_CHIP_GROUPID" val="5eecb7cea758c1ec0b708a86"/>
  <p:tag name="KSO_WM_SLIDE_BK_DARK_LIGHT" val="2"/>
  <p:tag name="KSO_WM_SLIDE_BACKGROUND_TYPE" val="belt"/>
  <p:tag name="KSO_WM_SLIDE_SUPPORT_FEATURE_TYPE" val="0"/>
  <p:tag name="KSO_WM_TEMPLATE_ASSEMBLE_XID" val="60656e714054ed1e2fb7f8c5"/>
  <p:tag name="KSO_WM_TEMPLATE_ASSEMBLE_GROUPID" val="60656e714054ed1e2fb7f8c5"/>
</p:tagLst>
</file>

<file path=ppt/tags/tag7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0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03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05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0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0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08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VALUE" val="1015*1650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4749_1*d*1"/>
  <p:tag name="KSO_WM_TEMPLATE_CATEGORY" val="diagram"/>
  <p:tag name="KSO_WM_TEMPLATE_INDEX" val="20214749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5244146ffb74c47a99dd58e6448240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cb230d5b47bc4b478d549202dbab8901"/>
  <p:tag name="KSO_WM_TEMPLATE_ASSEMBLE_XID" val="60656f294054ed1e2fb804b0"/>
  <p:tag name="KSO_WM_TEMPLATE_ASSEMBLE_GROUPID" val="60656f294054ed1e2fb804b0"/>
</p:tagLst>
</file>

<file path=ppt/tags/tag711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1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14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16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1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19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21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2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24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26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2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29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31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3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34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36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3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3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39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41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214749_1*i*2"/>
  <p:tag name="KSO_WM_TEMPLATE_CATEGORY" val="diagram"/>
  <p:tag name="KSO_WM_TEMPLATE_INDEX" val="20214749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BLOCK" val="0"/>
  <p:tag name="KSO_WM_UNIT_SM_LIMIT_TYPE" val="0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1},&quot;ReferentInfo&quot;:{&quot;Id&quot;:&quot;2af68abe6dd6447e85cedced28cde73b;a04cd30ea8b747a8a2c0295a99040c2b&quot;,&quot;X&quot;:{&quot;Pos&quot;:0},&quot;Y&quot;:{&quot;Pos&quot;:0}},&quot;whChangeMode&quot;:0}"/>
  <p:tag name="KSO_WM_UNIT_DEC_AREA_ID" val="a1c493beab1a456086f9709025bd5c67"/>
  <p:tag name="KSO_WM_CHIP_GROUPID" val="5ef81599530ab05030a61dfa"/>
  <p:tag name="KSO_WM_CHIP_XID" val="5f63188e0e9bcbd1695a284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"/>
  <p:tag name="KSO_WM_UNIT_TEXT_FILL_TYPE" val="1"/>
  <p:tag name="KSO_WM_UNIT_VALUE" val="1"/>
  <p:tag name="KSO_WM_TEMPLATE_ASSEMBLE_XID" val="60656f294054ed1e2fb804b0"/>
  <p:tag name="KSO_WM_TEMPLATE_ASSEMBLE_GROUPID" val="60656f294054ed1e2fb804b0"/>
</p:tagLst>
</file>

<file path=ppt/tags/tag74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ID" val="diagram20214749_1*h_a*1_1"/>
  <p:tag name="KSO_WM_TEMPLATE_CATEGORY" val="diagram"/>
  <p:tag name="KSO_WM_TEMPLATE_INDEX" val="20214749"/>
  <p:tag name="KSO_WM_UNIT_LAYERLEVEL" val="1_1"/>
  <p:tag name="KSO_WM_TAG_VERSION" val="1.0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2af68abe6dd6447e85cedced28cde73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44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4749_1*h_f*1_1"/>
  <p:tag name="KSO_WM_TEMPLATE_CATEGORY" val="diagram"/>
  <p:tag name="KSO_WM_TEMPLATE_INDEX" val="20214749"/>
  <p:tag name="KSO_WM_UNIT_LAYERLEVEL" val="1_1"/>
  <p:tag name="KSO_WM_TAG_VERSION" val="1.0"/>
  <p:tag name="KSO_WM_UNIT_SUBTYPE" val="a"/>
  <p:tag name="KSO_WM_UNIT_DEFAULT_FONT" val="14;20;2"/>
  <p:tag name="KSO_WM_UNIT_BLOCK" val="0"/>
  <p:tag name="KSO_WM_UNIT_VALUE" val="192"/>
  <p:tag name="KSO_WM_UNIT_SHOW_EDIT_AREA_INDICATION" val="1"/>
  <p:tag name="KSO_WM_CHIP_GROUPID" val="5e6b05b36848fb12bee65ad8"/>
  <p:tag name="KSO_WM_CHIP_XID" val="5e6b05b36848fb12bee65ada"/>
  <p:tag name="KSO_WM_UNIT_DEC_AREA_ID" val="a04cd30ea8b747a8a2c0295a99040c2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584355139c904e4b8e454592fb11c380"/>
  <p:tag name="KSO_WM_UNIT_TEXT_FILL_FORE_SCHEMECOLOR_INDEX_BRIGHTNESS" val="0.25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UNIT_ID" val="diagram20214749_1*a*1"/>
  <p:tag name="KSO_WM_TEMPLATE_CATEGORY" val="diagram"/>
  <p:tag name="KSO_WM_TEMPLATE_INDEX" val="20214749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06e93fb708744bd2822d39fb6366e94a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2fd070e0c2b04fb9911c073d82d07039"/>
  <p:tag name="KSO_WM_UNIT_TEXT_FILL_FORE_SCHEMECOLOR_INDEX_BRIGHTNESS" val="0"/>
  <p:tag name="KSO_WM_UNIT_TEXT_FILL_FORE_SCHEMECOLOR_INDEX" val="13"/>
  <p:tag name="KSO_WM_UNIT_TEXT_FILL_TYPE" val="1"/>
  <p:tag name="KSO_WM_TEMPLATE_ASSEMBLE_XID" val="60656f294054ed1e2fb804b0"/>
  <p:tag name="KSO_WM_TEMPLATE_ASSEMBLE_GROUPID" val="60656f294054ed1e2fb804b0"/>
</p:tagLst>
</file>

<file path=ppt/tags/tag746.xml><?xml version="1.0" encoding="utf-8"?>
<p:tagLst xmlns:p="http://schemas.openxmlformats.org/presentationml/2006/main">
  <p:tag name="KSO_WM_SLIDE_ID" val="diagram2021474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335.95*396.703"/>
  <p:tag name="KSO_WM_SLIDE_POSITION" val="576.1*95.2983"/>
  <p:tag name="KSO_WM_TAG_VERSION" val="1.0"/>
  <p:tag name="KSO_WM_BEAUTIFY_FLAG" val="#wm#"/>
  <p:tag name="KSO_WM_TEMPLATE_CATEGORY" val="diagram"/>
  <p:tag name="KSO_WM_TEMPLATE_INDEX" val="20214749"/>
  <p:tag name="KSO_WM_SLIDE_LAYOUT" val="a_d_h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1:42&quot;,&quot;maxSize&quot;:{&quot;size1&quot;:59.89466848132821},&quot;minSize&quot;:{&quot;size1&quot;:53.794668481328209},&quot;normalSize&quot;:{&quot;size1&quot;:59.89466848132821},&quot;subLayout&quot;:[{&quot;id&quot;:&quot;2021-04-01T15:31:42&quot;,&quot;maxSize&quot;:{&quot;size1&quot;:33.20004387446906},&quot;minSize&quot;:{&quot;size1&quot;:24.400043874469056},&quot;normalSize&quot;:{&quot;size1&quot;:27.366710541135724},&quot;subLayout&quot;:[{&quot;id&quot;:&quot;2021-04-01T15:31:42&quot;,&quot;margin&quot;:{&quot;bottom&quot;:0.81999999284744263,&quot;left&quot;:1.6929999589920044,&quot;right&quot;:3.7869999408721924,&quot;top&quot;:1.6929999589920044},&quot;type&quot;:0},{&quot;id&quot;:&quot;2021-04-01T15:31:42&quot;,&quot;margin&quot;:{&quot;bottom&quot;:2.5399999618530273,&quot;left&quot;:1.6929999589920044,&quot;right&quot;:2.0940001010894775,&quot;top&quot;:0.026000002399086952},&quot;type&quot;:0}],&quot;type&quot;:0},{&quot;id&quot;:&quot;2021-04-01T15:31:42&quot;,&quot;margin&quot;:{&quot;bottom&quot;:1.6929999589920044,&quot;left&quot;:0.026000002399086952,&quot;right&quot;:1.690000057220459,&quot;top&quot;:1.6929999589920044},&quot;maxSize&quot;:{&quot;size1&quot;:32.766445264262174},&quot;minSize&quot;:{&quot;size1&quot;:16.866445264262172},&quot;normalSize&quot;:{&quot;size1&quot;:22.644037856854766},&quot;subLayout&quot;:[{&quot;id&quot;:&quot;2021-04-01T15:31:42&quot;,&quot;margin&quot;:{&quot;bottom&quot;:0.046930011361837387,&quot;left&quot;:0.026000002399086952,&quot;right&quot;:1.690000057220459,&quot;top&quot;:1.6929999589920044},&quot;type&quot;:0},{&quot;id&quot;:&quot;2021-04-01T15:31:42&quot;,&quot;margin&quot;:{&quot;bottom&quot;:1.6929999589920044,&quot;left&quot;:0.026000002399086952,&quot;right&quot;:1.690000057220459,&quot;top&quot;:0.14886166155338287},&quot;type&quot;:0}],&quot;type&quot;:0}],&quot;type&quot;:0}"/>
  <p:tag name="KSO_WM_SLIDE_CAN_ADD_NAVIGATION" val="1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63188e0e9bcbd1695a2844"/>
  <p:tag name="KSO_WM_CHIP_FILLPROP" val="[[{&quot;fill_id&quot;:&quot;749b2a7228af45c5b6157b2c713a06c3&quot;,&quot;fill_align&quot;:&quot;cm&quot;,&quot;text_align&quot;:&quot;lm&quot;,&quot;text_direction&quot;:&quot;horizontal&quot;,&quot;chip_types&quot;:[&quot;text&quot;,&quot;picture&quot;],&quot;support_features&quot;:[&quot;collage&quot;,&quot;carousel&quot;]},{&quot;fill_id&quot;:&quot;f126af2dae50404c9b2a40a0d7420a78&quot;,&quot;fill_align&quot;:&quot;lb&quot;,&quot;text_align&quot;:&quot;lb&quot;,&quot;text_direction&quot;:&quot;horizontal&quot;,&quot;chip_types&quot;:[&quot;header&quot;]},{&quot;fill_id&quot;:&quot;f327c968868d4edda1fbd19139ff1a4e&quot;,&quot;fill_align&quot;:&quot;lt&quot;,&quot;text_align&quot;:&quot;lt&quot;,&quot;text_direction&quot;:&quot;horizontal&quot;,&quot;chip_types&quot;:[&quot;picture&quot;]}]]"/>
  <p:tag name="KSO_WM_CHIP_GROUPID" val="5ef81599530ab05030a61dfa"/>
  <p:tag name="KSO_WM_SLIDE_BK_DARK_LIGHT" val="2"/>
  <p:tag name="KSO_WM_SLIDE_BACKGROUND_TYPE" val="general"/>
  <p:tag name="KSO_WM_SLIDE_SUPPORT_FEATURE_TYPE" val="0"/>
  <p:tag name="KSO_WM_TEMPLATE_ASSEMBLE_XID" val="60656f294054ed1e2fb804b0"/>
  <p:tag name="KSO_WM_TEMPLATE_ASSEMBLE_GROUPID" val="60656f294054ed1e2fb804b0"/>
</p:tagLst>
</file>

<file path=ppt/tags/tag747.xml><?xml version="1.0" encoding="utf-8"?>
<p:tagLst xmlns:p="http://schemas.openxmlformats.org/presentationml/2006/main">
  <p:tag name="KSO_WM_SPECIAL_SOURCE" val="bdnull"/>
</p:tagLst>
</file>

<file path=ppt/tags/tag748.xml><?xml version="1.0" encoding="utf-8"?>
<p:tagLst xmlns:p="http://schemas.openxmlformats.org/presentationml/2006/main">
  <p:tag name="KSO_WM_UNIT_VALUE" val="1227*1269"/>
  <p:tag name="KSO_WM_UNIT_HIGHLIGHT" val="0"/>
  <p:tag name="KSO_WM_UNIT_COMPATIBLE" val="1"/>
  <p:tag name="KSO_WM_UNIT_DIAGRAM_ISNUMVISUAL" val="0"/>
  <p:tag name="KSO_WM_UNIT_DIAGRAM_ISREFERUNIT" val="0"/>
  <p:tag name="KSO_WM_UNIT_ID" val="diagram20212424_1*d*1"/>
  <p:tag name="KSO_WM_TEMPLATE_CATEGORY" val="diagram"/>
  <p:tag name="KSO_WM_TEMPLATE_INDEX" val="20212424"/>
  <p:tag name="KSO_WM_UNIT_LAYERLEVEL" val="1"/>
  <p:tag name="KSO_WM_TAG_VERSION" val="1.0"/>
  <p:tag name="KSO_WM_CHIP_GROUPID" val="5e7310da9a230a26b9e88a19"/>
  <p:tag name="KSO_WM_CHIP_XID" val="5e7310da9a230a26b9e88a1a"/>
  <p:tag name="KSO_WM_UNIT_DEC_AREA_ID" val="62409f195a4c4b52b652577f6ed568f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d1cbd838a28e454dbbf45635a149a89e"/>
  <p:tag name="KSO_WM_TEMPLATE_ASSEMBLE_XID" val="60656f494054ed1e2fb80704"/>
  <p:tag name="KSO_WM_TEMPLATE_ASSEMBLE_GROUPID" val="60656f494054ed1e2fb80704"/>
</p:tagLst>
</file>

<file path=ppt/tags/tag7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51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753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6.71852592708612},&quot;minSize&quot;:{&quot;size1&quot;:41.21852592708612},&quot;normalSize&quot;:{&quot;size1&quot;:56.38519259375279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7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5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56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758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6.71852592708612},&quot;minSize&quot;:{&quot;size1&quot;:41.21852592708612},&quot;normalSize&quot;:{&quot;size1&quot;:56.38519259375279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7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61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763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6.71852592708612},&quot;minSize&quot;:{&quot;size1&quot;:41.21852592708612},&quot;normalSize&quot;:{&quot;size1&quot;:56.38519259375279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7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6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66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768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6.71852592708612},&quot;minSize&quot;:{&quot;size1&quot;:41.21852592708612},&quot;normalSize&quot;:{&quot;size1&quot;:56.38519259375279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7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71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773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6.71852592708612},&quot;minSize&quot;:{&quot;size1&quot;:41.21852592708612},&quot;normalSize&quot;:{&quot;size1&quot;:56.38519259375279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7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ID" val="diagram20212424_1*a*1"/>
  <p:tag name="KSO_WM_TEMPLATE_CATEGORY" val="diagram"/>
  <p:tag name="KSO_WM_TEMPLATE_INDEX" val="20212424"/>
  <p:tag name="KSO_WM_UNIT_LAYERLEVEL" val="1"/>
  <p:tag name="KSO_WM_TAG_VERSION" val="1.0"/>
  <p:tag name="KSO_WM_UNIT_PRESET_TEXT" val="添加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55d6a827f30494b9f4c58314845d7e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b&quot;,&quot;fill_mode&quot;:&quot;full&quot;,&quot;sacle_strategy&quot;:&quot;smart&quot;}"/>
  <p:tag name="KSO_WM_ASSEMBLE_CHIP_INDEX" val="32dfc9b542364559b342657e8a129de7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7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D" val="diagram20212424_1*f*1"/>
  <p:tag name="KSO_WM_TEMPLATE_CATEGORY" val="diagram"/>
  <p:tag name="KSO_WM_TEMPLATE_INDEX" val="20212424"/>
  <p:tag name="KSO_WM_UNIT_LAYERLEVEL" val="1"/>
  <p:tag name="KSO_WM_TAG_VERSION" val="1.0"/>
  <p:tag name="KSO_WM_UNIT_DEFAULT_FONT" val="14;20;2"/>
  <p:tag name="KSO_WM_UNIT_BLOCK" val="0"/>
  <p:tag name="KSO_WM_UNIT_VALUE" val="38"/>
  <p:tag name="KSO_WM_UNIT_SHOW_EDIT_AREA_INDICATION" val="1"/>
  <p:tag name="KSO_WM_CHIP_GROUPID" val="5e6b05596848fb12bee65ac8"/>
  <p:tag name="KSO_WM_CHIP_XID" val="5e6b05596848fb12bee65aca"/>
  <p:tag name="KSO_WM_UNIT_DEC_AREA_ID" val="e660f51c9dd347bdb2122ae2c8c75c9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lt&quot;,&quot;fill_mode&quot;:&quot;full&quot;,&quot;sacle_strategy&quot;:&quot;smart&quot;}"/>
  <p:tag name="KSO_WM_ASSEMBLE_CHIP_INDEX" val="134e05be6d924eec9e0ac5663a734b01"/>
  <p:tag name="KSO_WM_UNIT_SUPPORT_BIG_FONT" val="1"/>
  <p:tag name="KSO_WM_UNIT_TEXT_FILL_FORE_SCHEMECOLOR_INDEX_BRIGHTNESS" val="0.25"/>
  <p:tag name="KSO_WM_UNIT_TEXT_FILL_FORE_SCHEMECOLOR_INDEX" val="13"/>
  <p:tag name="KSO_WM_UNIT_TEXT_FILL_TYPE" val="1"/>
  <p:tag name="KSO_WM_TEMPLATE_ASSEMBLE_XID" val="60656f494054ed1e2fb80704"/>
  <p:tag name="KSO_WM_TEMPLATE_ASSEMBLE_GROUPID" val="60656f494054ed1e2fb80704"/>
</p:tagLst>
</file>

<file path=ppt/tags/tag776.xml><?xml version="1.0" encoding="utf-8"?>
<p:tagLst xmlns:p="http://schemas.openxmlformats.org/presentationml/2006/main">
  <p:tag name="KSO_WM_UNIT_BLOCK" val="0"/>
  <p:tag name="KSO_WM_UNIT_SM_LIMIT_TYPE" val="2"/>
  <p:tag name="KSO_WM_UNIT_DEC_AREA_ID" val="110d945efcb14d3f934c623b2593b073"/>
  <p:tag name="KSO_WM_UNIT_HIGHLIGHT" val="0"/>
  <p:tag name="KSO_WM_UNIT_COMPATIBLE" val="0"/>
  <p:tag name="KSO_WM_UNIT_DIAGRAM_ISNUMVISUAL" val="0"/>
  <p:tag name="KSO_WM_UNIT_DIAGRAM_ISREFERUNIT" val="0"/>
  <p:tag name="KSO_WM_UNIT_ID" val="diagram20212424_1*i*1"/>
  <p:tag name="KSO_WM_TEMPLATE_CATEGORY" val="diagram"/>
  <p:tag name="KSO_WM_TEMPLATE_INDEX" val="20212424"/>
  <p:tag name="KSO_WM_UNIT_LAYERLEVEL" val="1"/>
  <p:tag name="KSO_WM_TAG_VERSION" val="1.0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b6f3dda340fd2c9b7b91"/>
  <p:tag name="KSO_WM_CHIP_XID" val="5f22b6f3dda340fd2c9b7b92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68"/>
  <p:tag name="KSO_WM_TEMPLATE_ASSEMBLE_XID" val="60656f494054ed1e2fb80704"/>
  <p:tag name="KSO_WM_TEMPLATE_ASSEMBLE_GROUPID" val="60656f494054ed1e2fb80704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2424_1*i*2"/>
  <p:tag name="KSO_WM_TEMPLATE_CATEGORY" val="diagram"/>
  <p:tag name="KSO_WM_TEMPLATE_INDEX" val="20212424"/>
  <p:tag name="KSO_WM_UNIT_LAYERLEVEL" val="1"/>
  <p:tag name="KSO_WM_TAG_VERSION" val="1.0"/>
  <p:tag name="KSO_WM_UNIT_BLOCK" val="0"/>
  <p:tag name="KSO_WM_UNIT_SM_LIMIT_TYPE" val="0"/>
  <p:tag name="KSO_WM_UNIT_DEC_AREA_ID" val="e1ee823d2cab42c69ac08ff97c431d7e"/>
  <p:tag name="KSO_WM_UNIT_DECORATE_INFO" val="{&quot;DecorateInfoH&quot;:{&quot;IsAbs&quot;:true},&quot;DecorateInfoW&quot;:{&quot;IsAbs&quot;:true},&quot;DecorateInfoX&quot;:{&quot;IsAbs&quot;:true,&quot;Pos&quot;:2},&quot;DecorateInfoY&quot;:{&quot;IsAbs&quot;:true,&quot;Pos&quot;:2},&quot;ReferentInfo&quot;:{&quot;Id&quot;:&quot;155d6a827f30494b9f4c58314845d7ed&quot;,&quot;X&quot;:{&quot;Pos&quot;:2},&quot;Y&quot;:{&quot;Pos&quot;:0}},&quot;whChangeMode&quot;:0}"/>
  <p:tag name="KSO_WM_CHIP_GROUPID" val="5f22b6f3dda340fd2c9b7b91"/>
  <p:tag name="KSO_WM_CHIP_XID" val="5f22b6f3dda340fd2c9b7b92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2"/>
  <p:tag name="KSO_WM_TEMPLATE_ASSEMBLE_XID" val="60656f494054ed1e2fb80704"/>
  <p:tag name="KSO_WM_TEMPLATE_ASSEMBLE_GROUPID" val="60656f494054ed1e2fb80704"/>
</p:tagLst>
</file>

<file path=ppt/tags/tag778.xml><?xml version="1.0" encoding="utf-8"?>
<p:tagLst xmlns:p="http://schemas.openxmlformats.org/presentationml/2006/main">
  <p:tag name="KSO_WM_SLIDE_ID" val="diagram20212424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48"/>
  <p:tag name="KSO_WM_SLIDE_POSITION" val="48*96"/>
  <p:tag name="KSO_WM_TAG_VERSION" val="1.0"/>
  <p:tag name="KSO_WM_BEAUTIFY_FLAG" val="#wm#"/>
  <p:tag name="KSO_WM_TEMPLATE_CATEGORY" val="diagram"/>
  <p:tag name="KSO_WM_TEMPLATE_INDEX" val="20212424"/>
  <p:tag name="KSO_WM_SLIDE_LAYOUT" val="a_d_f"/>
  <p:tag name="KSO_WM_SLIDE_LAYOUT_CNT" val="1_1_1"/>
  <p:tag name="KSO_WM_SPECIAL_SOURCE" val="bdnull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1-04-01T15:37:53&quot;,&quot;maxSize&quot;:{&quot;size1&quot;:42.600000000000001},&quot;minSize&quot;:{&quot;size1&quot;:42.600000000000001},&quot;normalSize&quot;:{&quot;size1&quot;:42.600000000000001},&quot;subLayout&quot;:[{&quot;id&quot;:&quot;2021-04-01T15:37:53&quot;,&quot;margin&quot;:{&quot;bottom&quot;:3.3870000839233398,&quot;left&quot;:1.6929999589920044,&quot;right&quot;:0.026000002399086952,&quot;top&quot;:3.3870000839233398},&quot;type&quot;:0},{&quot;id&quot;:&quot;2021-04-01T15:37:53&quot;,&quot;maxSize&quot;:{&quot;size1&quot;:56.71852592708612},&quot;minSize&quot;:{&quot;size1&quot;:41.21852592708612},&quot;normalSize&quot;:{&quot;size1&quot;:56.385192593752798},&quot;subLayout&quot;:[{&quot;id&quot;:&quot;2021-04-01T15:37:53&quot;,&quot;margin&quot;:{&quot;bottom&quot;:0.42300000786781311,&quot;left&quot;:2.0899999141693115,&quot;right&quot;:3.809999942779541,&quot;top&quot;:6.3499999046325684},&quot;type&quot;:0},{&quot;id&quot;:&quot;2021-04-01T15:37:53&quot;,&quot;margin&quot;:{&quot;bottom&quot;:5.0799999237060547,&quot;left&quot;:2.0899999141693115,&quot;right&quot;:3.809999942779541,&quot;top&quot;:0},&quot;type&quot;:0}],&quot;type&quot;:0}],&quot;type&quot;:0}"/>
  <p:tag name="KSO_WM_SLIDE_BACKGROUND" val="[&quot;general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false,&quot;fill_id&quot;:&quot;641d7e3bf6074c60b6c949805600a2cd&quot;,&quot;fill_align&quot;:&quot;cm&quot;,&quot;chip_types&quot;:[&quot;picture&quot;]},{&quot;text_align&quot;:&quot;lb&quot;,&quot;text_direction&quot;:&quot;horizontal&quot;,&quot;support_big_font&quot;:true,&quot;fill_id&quot;:&quot;5b8dc8239aaf4004b064efac08a6a952&quot;,&quot;fill_align&quot;:&quot;lb&quot;,&quot;chip_types&quot;:[&quot;header&quot;]},{&quot;text_align&quot;:&quot;lt&quot;,&quot;text_direction&quot;:&quot;horizontal&quot;,&quot;support_big_font&quot;:true,&quot;fill_id&quot;:&quot;a27a72a0ff51475aa0e6fb1c43543590&quot;,&quot;fill_align&quot;:&quot;lt&quot;,&quot;chip_types&quot;:[&quot;text&quot;]}]]"/>
  <p:tag name="KSO_WM_CHIP_XID" val="5f22b6f3dda340fd2c9b7b92"/>
  <p:tag name="KSO_WM_CHIP_DECFILLPROP" val="[]"/>
  <p:tag name="KSO_WM_CHIP_GROUPID" val="5f22b6f3dda340fd2c9b7b91"/>
  <p:tag name="KSO_WM_SLIDE_BK_DARK_LIGHT" val="2"/>
  <p:tag name="KSO_WM_SLIDE_BACKGROUND_TYPE" val="general"/>
  <p:tag name="KSO_WM_SLIDE_SUPPORT_FEATURE_TYPE" val="0"/>
  <p:tag name="KSO_WM_TEMPLATE_ASSEMBLE_XID" val="60656f494054ed1e2fb80704"/>
  <p:tag name="KSO_WM_TEMPLATE_ASSEMBLE_GROUPID" val="60656f494054ed1e2fb80704"/>
</p:tagLst>
</file>

<file path=ppt/tags/tag779.xml><?xml version="1.0" encoding="utf-8"?>
<p:tagLst xmlns:p="http://schemas.openxmlformats.org/presentationml/2006/main">
  <p:tag name="KSO_WM_UNIT_BLOCK" val="0"/>
  <p:tag name="KSO_WM_UNIT_DEC_AREA_ID" val="69bd12f14aa74ace9c6c03891def0a09"/>
  <p:tag name="KSO_WM_UNIT_HIGHLIGHT" val="0"/>
  <p:tag name="KSO_WM_UNIT_COMPATIBLE" val="0"/>
  <p:tag name="KSO_WM_UNIT_DIAGRAM_ISNUMVISUAL" val="0"/>
  <p:tag name="KSO_WM_UNIT_DIAGRAM_ISREFERUNIT" val="0"/>
  <p:tag name="KSO_WM_UNIT_ID" val="diagram20212759_1*i*4"/>
  <p:tag name="KSO_WM_TEMPLATE_CATEGORY" val="diagram"/>
  <p:tag name="KSO_WM_TEMPLATE_INDEX" val="20212759"/>
  <p:tag name="KSO_WM_UNIT_LAYERLEVEL" val="1"/>
  <p:tag name="KSO_WM_TAG_VERSION" val="1.0"/>
  <p:tag name="KSO_WM_UNIT_SM_LIMIT_TYPE" val="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1}"/>
  <p:tag name="KSO_WM_CHIP_GROUPID" val="5f226a74c4814ce96fb160ea"/>
  <p:tag name="KSO_WM_CHIP_XID" val="5f226a74c4814ce96fb160e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60656f434054ed1e2fb8068a"/>
  <p:tag name="KSO_WM_TEMPLATE_ASSEMBLE_GROUPID" val="60656f434054ed1e2fb8068a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ID" val="diagram20212759_1*a*1"/>
  <p:tag name="KSO_WM_TEMPLATE_CATEGORY" val="diagram"/>
  <p:tag name="KSO_WM_TEMPLATE_INDEX" val="20212759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3eb6b3f979d46e493c1917cad3317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1d55dbbc9dc45d993ba9743888d0d56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34054ed1e2fb8068a"/>
  <p:tag name="KSO_WM_TEMPLATE_ASSEMBLE_GROUPID" val="60656f434054ed1e2fb8068a"/>
</p:tagLst>
</file>

<file path=ppt/tags/tag7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ID" val="diagram20212759_1*a*1"/>
  <p:tag name="KSO_WM_TEMPLATE_CATEGORY" val="diagram"/>
  <p:tag name="KSO_WM_TEMPLATE_INDEX" val="20212759"/>
  <p:tag name="KSO_WM_UNIT_LAYERLEVEL" val="1"/>
  <p:tag name="KSO_WM_TAG_VERSION" val="1.0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f3eb6b3f979d46e493c1917cad3317b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cm&quot;,&quot;fill_mode&quot;:&quot;full&quot;,&quot;sacle_strategy&quot;:&quot;smart&quot;}"/>
  <p:tag name="KSO_WM_ASSEMBLE_CHIP_INDEX" val="f1d55dbbc9dc45d993ba9743888d0d56"/>
  <p:tag name="KSO_WM_UNIT_SUPPORT_BIG_FONT" val="1"/>
  <p:tag name="KSO_WM_UNIT_TEXT_FILL_FORE_SCHEMECOLOR_INDEX_BRIGHTNESS" val="0"/>
  <p:tag name="KSO_WM_UNIT_TEXT_FILL_FORE_SCHEMECOLOR_INDEX" val="13"/>
  <p:tag name="KSO_WM_UNIT_TEXT_FILL_TYPE" val="1"/>
  <p:tag name="KSO_WM_TEMPLATE_ASSEMBLE_XID" val="60656f434054ed1e2fb8068a"/>
  <p:tag name="KSO_WM_TEMPLATE_ASSEMBLE_GROUPID" val="60656f434054ed1e2fb8068a"/>
</p:tagLst>
</file>

<file path=ppt/tags/tag782.xml><?xml version="1.0" encoding="utf-8"?>
<p:tagLst xmlns:p="http://schemas.openxmlformats.org/presentationml/2006/main">
  <p:tag name="KSO_WM_SLIDE_ID" val="diagram20212759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960*467"/>
  <p:tag name="KSO_WM_SLIDE_POSITION" val="0*72"/>
  <p:tag name="KSO_WM_TAG_VERSION" val="1.0"/>
  <p:tag name="KSO_WM_BEAUTIFY_FLAG" val="#wm#"/>
  <p:tag name="KSO_WM_TEMPLATE_CATEGORY" val="diagram"/>
  <p:tag name="KSO_WM_TEMPLATE_INDEX" val="20212759"/>
  <p:tag name="KSO_WM_SLIDE_LAYOUT" val="a_f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.74074070000000003,&quot;topAbs&quot;:false,&quot;type&quot;:&quot;bottomTop&quot;}],&quot;id&quot;:&quot;2021-04-01T15:36:40&quot;,&quot;maxSize&quot;:{&quot;size1&quot;:42.200000000000003},&quot;minSize&quot;:{&quot;size1&quot;:42.200000000000003},&quot;normalSize&quot;:{&quot;size1&quot;:42.200000000000003},&quot;subLayout&quot;:[{&quot;id&quot;:&quot;2021-04-01T15:36:40&quot;,&quot;margin&quot;:{&quot;bottom&quot;:3.3870000839233398,&quot;left&quot;:4.6570000648498535,&quot;right&quot;:4.6570000648498535,&quot;top&quot;:1.2699999809265137},&quot;type&quot;:0},{&quot;id&quot;:&quot;2021-04-01T15:36:40&quot;,&quot;margin&quot;:{&quot;bottom&quot;:3.3870000839233398,&quot;left&quot;:6.7729997634887695,&quot;right&quot;:6.7729997634887695,&quot;top&quot;:0},&quot;type&quot;:0}],&quot;type&quot;:0}"/>
  <p:tag name="KSO_WM_SLIDE_BACKGROUND" val="[&quot;bottomTop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FILLPROP" val="[[{&quot;text_align&quot;:&quot;cm&quot;,&quot;text_direction&quot;:&quot;horizontal&quot;,&quot;support_big_font&quot;:true,&quot;fill_id&quot;:&quot;6969a5984fe4426badf670db1829be36&quot;,&quot;fill_align&quot;:&quot;cm&quot;,&quot;chip_types&quot;:[&quot;header&quot;]},{&quot;text_align&quot;:&quot;lm&quot;,&quot;text_direction&quot;:&quot;horizontal&quot;,&quot;support_features&quot;:[&quot;collage&quot;,&quot;carousel&quot;],&quot;support_big_font&quot;:true,&quot;fill_id&quot;:&quot;638fc320fad547f2a2c9e7fbae56f76d&quot;,&quot;fill_align&quot;:&quot;cm&quot;,&quot;chip_types&quot;:[&quot;diagram&quot;,&quot;text&quot;,&quot;picture&quot;,&quot;chart&quot;,&quot;table&quot;]}]]"/>
  <p:tag name="KSO_WM_CHIP_XID" val="5f226a74c4814ce96fb160eb"/>
  <p:tag name="KSO_WM_CHIP_DECFILLPROP" val="[]"/>
  <p:tag name="KSO_WM_CHIP_GROUPID" val="5f226a74c4814ce96fb160ea"/>
  <p:tag name="KSO_WM_SLIDE_BK_DARK_LIGHT" val="2"/>
  <p:tag name="KSO_WM_SLIDE_BACKGROUND_TYPE" val="bottomTop"/>
  <p:tag name="KSO_WM_SLIDE_SUPPORT_FEATURE_TYPE" val="0"/>
  <p:tag name="KSO_WM_TEMPLATE_ASSEMBLE_XID" val="60656f434054ed1e2fb8068a"/>
  <p:tag name="KSO_WM_TEMPLATE_ASSEMBLE_GROUPID" val="60656f434054ed1e2fb8068a"/>
  <p:tag name="KSO_WM_SPECIAL_SOURCE" val="bdnull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31_31*a*1"/>
  <p:tag name="KSO_WM_TEMPLATE_CATEGORY" val="custom"/>
  <p:tag name="KSO_WM_TEMPLATE_INDEX" val="20203631"/>
  <p:tag name="KSO_WM_UNIT_LAYERLEVEL" val="1"/>
  <p:tag name="KSO_WM_TAG_VERSION" val="1.0"/>
  <p:tag name="KSO_WM_UNIT_ISCONTENTSTITLE" val="0"/>
  <p:tag name="KSO_WM_UNIT_NOCLEAR" val="1"/>
  <p:tag name="KSO_WM_UNIT_PRESET_TEXT" val="Thanks"/>
  <p:tag name="KSO_WM_UNIT_TEXT_FILL_FORE_SCHEMECOLOR_INDEX_BRIGHTNESS" val="0"/>
  <p:tag name="KSO_WM_UNIT_TEXT_FILL_FORE_SCHEMECOLOR_INDEX" val="13"/>
  <p:tag name="KSO_WM_UNIT_TEXT_FILL_TYPE" val="1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31_31*b*1"/>
  <p:tag name="KSO_WM_TEMPLATE_CATEGORY" val="custom"/>
  <p:tag name="KSO_WM_TEMPLATE_INDEX" val="20203631"/>
  <p:tag name="KSO_WM_UNIT_LAYERLEVEL" val="1"/>
  <p:tag name="KSO_WM_TAG_VERSION" val="1.0"/>
  <p:tag name="KSO_WM_UNIT_ISCONTENTSTITLE" val="0"/>
  <p:tag name="KSO_WM_UNIT_NOCLEAR" val="0"/>
  <p:tag name="KSO_WM_UNIT_VALUE" val="10"/>
  <p:tag name="KSO_WM_UNIT_PRESET_TEXT" val="感谢聆听"/>
  <p:tag name="KSO_WM_UNIT_TEXT_FILL_FORE_SCHEMECOLOR_INDEX_BRIGHTNESS" val="0.15"/>
  <p:tag name="KSO_WM_UNIT_TEXT_FILL_FORE_SCHEMECOLOR_INDEX" val="13"/>
  <p:tag name="KSO_WM_UNIT_TEXT_FILL_TYPE" val="1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631_31*b*2"/>
  <p:tag name="KSO_WM_TEMPLATE_CATEGORY" val="custom"/>
  <p:tag name="KSO_WM_TEMPLATE_INDEX" val="20203631"/>
  <p:tag name="KSO_WM_UNIT_LAYERLEVEL" val="1"/>
  <p:tag name="KSO_WM_TAG_VERSION" val="1.0"/>
  <p:tag name="KSO_WM_UNIT_ISCONTENTSTITLE" val="0"/>
  <p:tag name="KSO_WM_UNIT_NOCLEAR" val="0"/>
  <p:tag name="KSO_WM_UNIT_VALUE" val="44"/>
  <p:tag name="KSO_WM_UNIT_PRESET_TEXT" val="单击此处添加文本具体内容，简明扼要的阐述您的观点。"/>
  <p:tag name="KSO_WM_UNIT_TEXT_FILL_FORE_SCHEMECOLOR_INDEX_BRIGHTNESS" val="0.15"/>
  <p:tag name="KSO_WM_UNIT_TEXT_FILL_FORE_SCHEMECOLOR_INDEX" val="13"/>
  <p:tag name="KSO_WM_UNIT_TEXT_FILL_TYPE" val="1"/>
</p:tagLst>
</file>

<file path=ppt/tags/tag786.xml><?xml version="1.0" encoding="utf-8"?>
<p:tagLst xmlns:p="http://schemas.openxmlformats.org/presentationml/2006/main">
  <p:tag name="KSO_WM_SLIDE_ID" val="custom20203631_31"/>
  <p:tag name="KSO_WM_TEMPLATE_SUBCATEGORY" val="0"/>
  <p:tag name="KSO_WM_TEMPLATE_MASTER_TYPE" val="1"/>
  <p:tag name="KSO_WM_TEMPLATE_COLOR_TYPE" val="1"/>
  <p:tag name="KSO_WM_SLIDE_TYPE" val="endPage"/>
  <p:tag name="KSO_WM_SLIDE_SUBTYPE" val="pureTxt"/>
  <p:tag name="KSO_WM_SLIDE_ITEM_CNT" val="0"/>
  <p:tag name="KSO_WM_SLIDE_INDEX" val="31"/>
  <p:tag name="KSO_WM_SLIDE_SIZE" val="864*538"/>
  <p:tag name="KSO_WM_SLIDE_POSITION" val="0*0"/>
  <p:tag name="KSO_WM_TAG_VERSION" val="1.0"/>
  <p:tag name="KSO_WM_BEAUTIFY_FLAG" val="#wm#"/>
  <p:tag name="KSO_WM_TEMPLATE_CATEGORY" val="custom"/>
  <p:tag name="KSO_WM_TEMPLATE_INDEX" val="20203631"/>
  <p:tag name="KSO_WM_SLIDE_LAYOUT" val="a_b"/>
  <p:tag name="KSO_WM_SLIDE_LAYOUT_CNT" val="1_2"/>
  <p:tag name="KSO_WM_COMBINE_RELATE_SLIDE_ID" val="background20176389_11"/>
  <p:tag name="KSO_WM_SPECIAL_SOURCE" val="bdnull"/>
</p:tagLst>
</file>

<file path=ppt/tags/tag787.xml><?xml version="1.0" encoding="utf-8"?>
<p:tagLst xmlns:p="http://schemas.openxmlformats.org/presentationml/2006/main">
  <p:tag name="KSO_DOCER_TEMPLATE_OPEN_ONCE_MARK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_12*i*5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_12*i*6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_12*i*7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UNIT_TYPE" val="y"/>
  <p:tag name="KSO_WM_UNIT_INDEX" val="2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D6DCE4"/>
      </a:dk2>
      <a:lt2>
        <a:srgbClr val="FFFFFF"/>
      </a:lt2>
      <a:accent1>
        <a:srgbClr val="527992"/>
      </a:accent1>
      <a:accent2>
        <a:srgbClr val="458196"/>
      </a:accent2>
      <a:accent3>
        <a:srgbClr val="358890"/>
      </a:accent3>
      <a:accent4>
        <a:srgbClr val="358D80"/>
      </a:accent4>
      <a:accent5>
        <a:srgbClr val="46916A"/>
      </a:accent5>
      <a:accent6>
        <a:srgbClr val="5F924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AD7A79"/>
      </a:dk2>
      <a:lt2>
        <a:srgbClr val="E8D7D7"/>
      </a:lt2>
      <a:accent1>
        <a:srgbClr val="DD4744"/>
      </a:accent1>
      <a:accent2>
        <a:srgbClr val="BE6544"/>
      </a:accent2>
      <a:accent3>
        <a:srgbClr val="9F8345"/>
      </a:accent3>
      <a:accent4>
        <a:srgbClr val="81A145"/>
      </a:accent4>
      <a:accent5>
        <a:srgbClr val="62BF46"/>
      </a:accent5>
      <a:accent6>
        <a:srgbClr val="44DE47"/>
      </a:accent6>
      <a:hlink>
        <a:srgbClr val="009999"/>
      </a:hlink>
      <a:folHlink>
        <a:srgbClr val="99CC00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4543</Words>
  <Application>WPS 演示</Application>
  <PresentationFormat/>
  <Paragraphs>553</Paragraphs>
  <Slides>71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71</vt:i4>
      </vt:variant>
    </vt:vector>
  </HeadingPairs>
  <TitlesOfParts>
    <vt:vector size="91" baseType="lpstr">
      <vt:lpstr>Arial</vt:lpstr>
      <vt:lpstr>宋体</vt:lpstr>
      <vt:lpstr>Wingdings</vt:lpstr>
      <vt:lpstr>汉仪旗黑-85S</vt:lpstr>
      <vt:lpstr>黑体</vt:lpstr>
      <vt:lpstr>微软雅黑</vt:lpstr>
      <vt:lpstr>Franklin Gothic Medium</vt:lpstr>
      <vt:lpstr>Century Gothic</vt:lpstr>
      <vt:lpstr>PT Sans</vt:lpstr>
      <vt:lpstr>Impact</vt:lpstr>
      <vt:lpstr>Segoe UI</vt:lpstr>
      <vt:lpstr>Wingdings</vt:lpstr>
      <vt:lpstr>Calibri Light</vt:lpstr>
      <vt:lpstr>Arial Unicode MS</vt:lpstr>
      <vt:lpstr>Calibri</vt:lpstr>
      <vt:lpstr>AMGDT</vt:lpstr>
      <vt:lpstr>默认设计模板</vt:lpstr>
      <vt:lpstr>1_默认设计模板</vt:lpstr>
      <vt:lpstr>1_Office 主题​​</vt:lpstr>
      <vt:lpstr>2_Office 主题​​</vt:lpstr>
      <vt:lpstr>机械制图与识图（3D版）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天空</cp:lastModifiedBy>
  <cp:revision>30</cp:revision>
  <dcterms:created xsi:type="dcterms:W3CDTF">2021-12-18T09:36:00Z</dcterms:created>
  <dcterms:modified xsi:type="dcterms:W3CDTF">2022-03-17T14:07:48Z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1911F5961ADB46C38620AF30BB19CFE3</vt:lpwstr>
  </property>
</Properties>
</file>