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43"/>
  </p:notesMasterIdLst>
  <p:handoutMasterIdLst>
    <p:handoutMasterId r:id="rId44"/>
  </p:handoutMasterIdLst>
  <p:sldIdLst>
    <p:sldId id="372" r:id="rId5"/>
    <p:sldId id="291" r:id="rId6"/>
    <p:sldId id="262" r:id="rId7"/>
    <p:sldId id="339" r:id="rId8"/>
    <p:sldId id="340" r:id="rId9"/>
    <p:sldId id="409" r:id="rId10"/>
    <p:sldId id="410" r:id="rId11"/>
    <p:sldId id="411" r:id="rId12"/>
    <p:sldId id="445" r:id="rId13"/>
    <p:sldId id="446" r:id="rId14"/>
    <p:sldId id="447" r:id="rId15"/>
    <p:sldId id="448" r:id="rId16"/>
    <p:sldId id="273" r:id="rId17"/>
    <p:sldId id="418" r:id="rId18"/>
    <p:sldId id="449" r:id="rId19"/>
    <p:sldId id="450" r:id="rId20"/>
    <p:sldId id="451" r:id="rId21"/>
    <p:sldId id="452" r:id="rId22"/>
    <p:sldId id="453" r:id="rId23"/>
    <p:sldId id="414" r:id="rId24"/>
    <p:sldId id="415" r:id="rId25"/>
    <p:sldId id="416" r:id="rId26"/>
    <p:sldId id="417" r:id="rId27"/>
    <p:sldId id="279" r:id="rId28"/>
    <p:sldId id="412" r:id="rId29"/>
    <p:sldId id="322" r:id="rId30"/>
    <p:sldId id="413" r:id="rId31"/>
    <p:sldId id="323" r:id="rId32"/>
    <p:sldId id="284" r:id="rId33"/>
    <p:sldId id="319" r:id="rId34"/>
    <p:sldId id="317" r:id="rId35"/>
    <p:sldId id="318" r:id="rId36"/>
    <p:sldId id="287" r:id="rId37"/>
    <p:sldId id="444" r:id="rId38"/>
    <p:sldId id="443" r:id="rId39"/>
    <p:sldId id="442" r:id="rId40"/>
    <p:sldId id="454" r:id="rId41"/>
    <p:sldId id="408" r:id="rId42"/>
  </p:sldIdLst>
  <p:sldSz cx="12192000" cy="6858000"/>
  <p:notesSz cx="6858000" cy="9144000"/>
  <p:custDataLst>
    <p:tags r:id="rId4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qiu" initials="q"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7CEE"/>
    <a:srgbClr val="2ABCF8"/>
    <a:srgbClr val="F7F7F7"/>
    <a:srgbClr val="1F7DEF"/>
    <a:srgbClr val="1776EE"/>
    <a:srgbClr val="1B78EF"/>
    <a:srgbClr val="2280EF"/>
    <a:srgbClr val="F49B97"/>
    <a:srgbClr val="EF72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38" y="-102"/>
      </p:cViewPr>
      <p:guideLst>
        <p:guide orient="horz" pos="2162"/>
        <p:guide pos="384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9" Type="http://schemas.openxmlformats.org/officeDocument/2006/relationships/tags" Target="tags/tag389.xml"/><Relationship Id="rId48" Type="http://schemas.openxmlformats.org/officeDocument/2006/relationships/commentAuthors" Target="commentAuthors.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handoutMaster" Target="handoutMasters/handoutMaster1.xml"/><Relationship Id="rId43" Type="http://schemas.openxmlformats.org/officeDocument/2006/relationships/notesMaster" Target="notesMasters/notesMaster1.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1.jpeg"/><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2.jpeg"/><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image" Target="../media/image1.jpeg"/><Relationship Id="rId10" Type="http://schemas.openxmlformats.org/officeDocument/2006/relationships/tags" Target="../tags/tag8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4" Type="http://schemas.openxmlformats.org/officeDocument/2006/relationships/tags" Target="../tags/tag150.xml"/><Relationship Id="rId13" Type="http://schemas.openxmlformats.org/officeDocument/2006/relationships/tags" Target="../tags/tag149.xml"/><Relationship Id="rId12" Type="http://schemas.openxmlformats.org/officeDocument/2006/relationships/tags" Target="../tags/tag148.xml"/><Relationship Id="rId11" Type="http://schemas.openxmlformats.org/officeDocument/2006/relationships/tags" Target="../tags/tag147.xml"/><Relationship Id="rId10" Type="http://schemas.openxmlformats.org/officeDocument/2006/relationships/tags" Target="../tags/tag146.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1001395" y="1176655"/>
            <a:ext cx="10189845" cy="45046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7" name="矩形 6"/>
          <p:cNvSpPr/>
          <p:nvPr userDrawn="1">
            <p:custDataLst>
              <p:tags r:id="rId4"/>
            </p:custDataLst>
          </p:nvPr>
        </p:nvSpPr>
        <p:spPr>
          <a:xfrm>
            <a:off x="660400" y="810260"/>
            <a:ext cx="10871200" cy="52387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2" name="标题 1"/>
          <p:cNvSpPr>
            <a:spLocks noGrp="1"/>
          </p:cNvSpPr>
          <p:nvPr>
            <p:ph type="title" hasCustomPrompt="1"/>
            <p:custDataLst>
              <p:tags r:id="rId5"/>
            </p:custDataLst>
          </p:nvPr>
        </p:nvSpPr>
        <p:spPr>
          <a:xfrm>
            <a:off x="3401598" y="1850391"/>
            <a:ext cx="5388804" cy="106172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a:p>
        </p:txBody>
      </p:sp>
      <p:sp>
        <p:nvSpPr>
          <p:cNvPr id="12" name="文本占位符 11"/>
          <p:cNvSpPr>
            <a:spLocks noGrp="1"/>
          </p:cNvSpPr>
          <p:nvPr>
            <p:ph type="body" sz="quarter" idx="13" hasCustomPrompt="1"/>
            <p:custDataLst>
              <p:tags r:id="rId9"/>
            </p:custDataLst>
          </p:nvPr>
        </p:nvSpPr>
        <p:spPr>
          <a:xfrm>
            <a:off x="3400950" y="2967671"/>
            <a:ext cx="5390100" cy="886780"/>
          </a:xfrm>
        </p:spPr>
        <p:txBody>
          <a:bodyPr lIns="90000" tIns="0" rIns="90000" bIns="46800">
            <a:normAutofit/>
          </a:bodyPr>
          <a:lstStyle>
            <a:lvl1pPr marL="0" indent="0" algn="ctr">
              <a:buNone/>
              <a:defRPr sz="4400" b="1" baseline="0">
                <a:latin typeface="Arial" panose="020B0604020202020204" pitchFamily="34" charset="0"/>
              </a:defRPr>
            </a:lvl1pPr>
          </a:lstStyle>
          <a:p>
            <a:pPr lvl="0"/>
            <a:r>
              <a:rPr lang="zh-CN" altLang="en-US" dirty="0"/>
              <a:t>编辑文本</a:t>
            </a:r>
            <a:endParaRPr lang="zh-CN" altLang="en-US" dirty="0"/>
          </a:p>
        </p:txBody>
      </p:sp>
      <p:sp>
        <p:nvSpPr>
          <p:cNvPr id="14" name="文本占位符 13"/>
          <p:cNvSpPr>
            <a:spLocks noGrp="1"/>
          </p:cNvSpPr>
          <p:nvPr>
            <p:ph type="body" sz="quarter" idx="14" hasCustomPrompt="1"/>
            <p:custDataLst>
              <p:tags r:id="rId10"/>
            </p:custDataLst>
          </p:nvPr>
        </p:nvSpPr>
        <p:spPr>
          <a:xfrm>
            <a:off x="3400425" y="3915729"/>
            <a:ext cx="5389563" cy="1168716"/>
          </a:xfrm>
        </p:spPr>
        <p:txBody>
          <a:bodyPr lIns="90000" tIns="46800" rIns="90000" bIns="46800">
            <a:normAutofit/>
          </a:bodyPr>
          <a:lstStyle>
            <a:lvl1pPr marL="0" indent="0" algn="ctr">
              <a:buNone/>
              <a:defRPr sz="2000" baseline="0">
                <a:latin typeface="Arial" panose="020B0604020202020204" pitchFamily="34" charset="0"/>
              </a:defRPr>
            </a:lvl1pPr>
          </a:lstStyle>
          <a:p>
            <a:pPr lvl="0"/>
            <a:r>
              <a:rPr lang="zh-CN" altLang="en-US" dirty="0"/>
              <a:t>单击此处编辑文本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2330335" y="2141376"/>
            <a:ext cx="7531331" cy="2575249"/>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1" name="矩形 10"/>
          <p:cNvSpPr/>
          <p:nvPr userDrawn="1">
            <p:custDataLst>
              <p:tags r:id="rId4"/>
            </p:custDataLst>
          </p:nvPr>
        </p:nvSpPr>
        <p:spPr>
          <a:xfrm>
            <a:off x="2078225" y="1931436"/>
            <a:ext cx="8035551" cy="2995128"/>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nvGrpSpPr>
          <p:cNvPr id="12" name="组合 11"/>
          <p:cNvGrpSpPr/>
          <p:nvPr userDrawn="1">
            <p:custDataLst>
              <p:tags r:id="rId5"/>
            </p:custDataLst>
          </p:nvPr>
        </p:nvGrpSpPr>
        <p:grpSpPr>
          <a:xfrm>
            <a:off x="10277475" y="3101975"/>
            <a:ext cx="1722120" cy="653415"/>
            <a:chOff x="16185" y="4885"/>
            <a:chExt cx="2712" cy="1029"/>
          </a:xfrm>
        </p:grpSpPr>
        <p:sp>
          <p:nvSpPr>
            <p:cNvPr id="13" name="箭头: V 形 12"/>
            <p:cNvSpPr/>
            <p:nvPr userDrawn="1">
              <p:custDataLst>
                <p:tags r:id="rId6"/>
              </p:custDataLst>
            </p:nvPr>
          </p:nvSpPr>
          <p:spPr>
            <a:xfrm>
              <a:off x="17027" y="4885"/>
              <a:ext cx="1028" cy="1029"/>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7"/>
              </p:custDataLst>
            </p:nvPr>
          </p:nvSpPr>
          <p:spPr>
            <a:xfrm>
              <a:off x="17869" y="4885"/>
              <a:ext cx="1028" cy="1029"/>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8"/>
              </p:custDataLst>
            </p:nvPr>
          </p:nvSpPr>
          <p:spPr>
            <a:xfrm>
              <a:off x="16185" y="4886"/>
              <a:ext cx="1029" cy="1029"/>
            </a:xfrm>
            <a:prstGeom prst="chevr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grpSp>
        <p:nvGrpSpPr>
          <p:cNvPr id="19" name="组合 18"/>
          <p:cNvGrpSpPr/>
          <p:nvPr userDrawn="1">
            <p:custDataLst>
              <p:tags r:id="rId9"/>
            </p:custDataLst>
          </p:nvPr>
        </p:nvGrpSpPr>
        <p:grpSpPr>
          <a:xfrm flipH="1">
            <a:off x="202565" y="3153410"/>
            <a:ext cx="1722120" cy="653415"/>
            <a:chOff x="16185" y="4885"/>
            <a:chExt cx="2712" cy="1029"/>
          </a:xfrm>
        </p:grpSpPr>
        <p:sp>
          <p:nvSpPr>
            <p:cNvPr id="20" name="箭头: V 形 11"/>
            <p:cNvSpPr/>
            <p:nvPr userDrawn="1">
              <p:custDataLst>
                <p:tags r:id="rId10"/>
              </p:custDataLst>
            </p:nvPr>
          </p:nvSpPr>
          <p:spPr>
            <a:xfrm>
              <a:off x="17027" y="4885"/>
              <a:ext cx="1028" cy="1029"/>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1" name="箭头: V 形 11"/>
            <p:cNvSpPr/>
            <p:nvPr userDrawn="1">
              <p:custDataLst>
                <p:tags r:id="rId11"/>
              </p:custDataLst>
            </p:nvPr>
          </p:nvSpPr>
          <p:spPr>
            <a:xfrm>
              <a:off x="17869" y="4885"/>
              <a:ext cx="1028" cy="1029"/>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2" name="箭头: V 形 11"/>
            <p:cNvSpPr/>
            <p:nvPr userDrawn="1">
              <p:custDataLst>
                <p:tags r:id="rId12"/>
              </p:custDataLst>
            </p:nvPr>
          </p:nvSpPr>
          <p:spPr>
            <a:xfrm>
              <a:off x="16185" y="4886"/>
              <a:ext cx="1029" cy="1029"/>
            </a:xfrm>
            <a:prstGeom prst="chevron">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ctrTitle" hasCustomPrompt="1"/>
            <p:custDataLst>
              <p:tags r:id="rId13"/>
            </p:custDataLst>
          </p:nvPr>
        </p:nvSpPr>
        <p:spPr>
          <a:xfrm>
            <a:off x="2640286" y="2386658"/>
            <a:ext cx="6912019" cy="938909"/>
          </a:xfrm>
        </p:spPr>
        <p:txBody>
          <a:bodyPr lIns="90000" tIns="46800" rIns="90000" bIns="46800" anchor="b" anchorCtr="0">
            <a:normAutofit/>
          </a:bodyPr>
          <a:lstStyle>
            <a:lvl1pPr algn="ctr">
              <a:defRPr sz="5800" spc="6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4"/>
            </p:custDataLst>
          </p:nvPr>
        </p:nvSpPr>
        <p:spPr>
          <a:xfrm>
            <a:off x="2640286" y="3364536"/>
            <a:ext cx="6912019" cy="483563"/>
          </a:xfrm>
        </p:spPr>
        <p:txBody>
          <a:bodyPr lIns="90000" tIns="4680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5"/>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6"/>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18" name="灯片编号占位符 17"/>
          <p:cNvSpPr>
            <a:spLocks noGrp="1"/>
          </p:cNvSpPr>
          <p:nvPr>
            <p:ph type="sldNum" sz="quarter" idx="12"/>
            <p:custDataLst>
              <p:tags r:id="rId1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8"/>
            </p:custDataLst>
          </p:nvPr>
        </p:nvSpPr>
        <p:spPr>
          <a:xfrm>
            <a:off x="2625681" y="3885537"/>
            <a:ext cx="6912019" cy="548351"/>
          </a:xfrm>
        </p:spPr>
        <p:txBody>
          <a:bodyPr lIns="90000" tIns="46800" rIns="90000" bIns="46800">
            <a:normAutofit/>
          </a:bodyPr>
          <a:lstStyle>
            <a:lvl1pPr marL="0" indent="0" algn="ctr">
              <a:buNone/>
              <a:defRPr sz="1800" baseline="0">
                <a:solidFill>
                  <a:schemeClr val="tx1">
                    <a:lumMod val="85000"/>
                    <a:lumOff val="15000"/>
                  </a:schemeClr>
                </a:solidFill>
                <a:latin typeface="Arial" panose="020B0604020202020204" pitchFamily="34" charset="0"/>
              </a:defRPr>
            </a:lvl1pPr>
          </a:lstStyle>
          <a:p>
            <a:pPr lvl="0"/>
            <a:r>
              <a:rPr lang="zh-CN" altLang="en-US" dirty="0"/>
              <a:t>单击此处编辑文本</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0" y="2330450"/>
            <a:ext cx="6388100" cy="2197100"/>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endParaRPr>
          </a:p>
        </p:txBody>
      </p:sp>
      <p:cxnSp>
        <p:nvCxnSpPr>
          <p:cNvPr id="7" name="直接连接符 6"/>
          <p:cNvCxnSpPr/>
          <p:nvPr userDrawn="1">
            <p:custDataLst>
              <p:tags r:id="rId4"/>
            </p:custDataLst>
          </p:nvPr>
        </p:nvCxnSpPr>
        <p:spPr>
          <a:xfrm>
            <a:off x="2832100" y="3517900"/>
            <a:ext cx="673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5"/>
            </p:custDataLst>
          </p:nvPr>
        </p:nvSpPr>
        <p:spPr>
          <a:xfrm>
            <a:off x="244482" y="2555324"/>
            <a:ext cx="5851518" cy="873676"/>
          </a:xfrm>
        </p:spPr>
        <p:txBody>
          <a:bodyPr lIns="90000" tIns="46800" rIns="90000" bIns="46800" anchor="b" anchorCtr="0">
            <a:normAutofit/>
          </a:bodyPr>
          <a:lstStyle>
            <a:lvl1pPr algn="ctr">
              <a:defRPr sz="5400" u="none" strike="noStrike" kern="1200" cap="none" spc="3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3" name="文本占位符 2"/>
          <p:cNvSpPr>
            <a:spLocks noGrp="1"/>
          </p:cNvSpPr>
          <p:nvPr>
            <p:ph type="body" idx="1"/>
            <p:custDataLst>
              <p:tags r:id="rId6"/>
            </p:custDataLst>
          </p:nvPr>
        </p:nvSpPr>
        <p:spPr>
          <a:xfrm>
            <a:off x="244477" y="3586953"/>
            <a:ext cx="5851518" cy="873673"/>
          </a:xfrm>
        </p:spPr>
        <p:txBody>
          <a:bodyPr lIns="90000" tIns="46800" rIns="90000" bIns="4680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rmAutofit/>
          </a:bodyPr>
          <a:lstStyle>
            <a:lvl1pPr>
              <a:defRPr sz="1400" baseline="0">
                <a:solidFill>
                  <a:schemeClr val="tx1">
                    <a:lumMod val="85000"/>
                    <a:lumOff val="15000"/>
                  </a:schemeClr>
                </a:solidFill>
                <a:latin typeface="Arial" panose="020B0604020202020204" pitchFamily="34" charset="0"/>
                <a:ea typeface="微软雅黑" panose="020B0503020204020204" charset="-122"/>
              </a:defRPr>
            </a:lvl1pPr>
            <a:lvl2pPr>
              <a:defRPr sz="1400" baseline="0">
                <a:solidFill>
                  <a:schemeClr val="tx1">
                    <a:lumMod val="85000"/>
                    <a:lumOff val="15000"/>
                  </a:schemeClr>
                </a:solidFill>
                <a:latin typeface="Arial" panose="020B0604020202020204" pitchFamily="34" charset="0"/>
                <a:ea typeface="微软雅黑" panose="020B0503020204020204" charset="-122"/>
              </a:defRPr>
            </a:lvl2pPr>
            <a:lvl3pPr>
              <a:defRPr sz="1400" baseline="0">
                <a:solidFill>
                  <a:schemeClr val="tx1">
                    <a:lumMod val="85000"/>
                    <a:lumOff val="15000"/>
                  </a:schemeClr>
                </a:solidFill>
                <a:latin typeface="Arial" panose="020B0604020202020204" pitchFamily="34" charset="0"/>
                <a:ea typeface="微软雅黑" panose="020B0503020204020204" charset="-122"/>
              </a:defRPr>
            </a:lvl3pPr>
            <a:lvl4pPr>
              <a:defRPr sz="1400" baseline="0">
                <a:solidFill>
                  <a:schemeClr val="tx1">
                    <a:lumMod val="85000"/>
                    <a:lumOff val="15000"/>
                  </a:schemeClr>
                </a:solidFill>
                <a:latin typeface="Arial" panose="020B0604020202020204" pitchFamily="34" charset="0"/>
                <a:ea typeface="微软雅黑" panose="020B0503020204020204" charset="-122"/>
              </a:defRPr>
            </a:lvl4pPr>
            <a:lvl5pPr>
              <a:defRPr sz="14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7" name="灯片编号占位符 6"/>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897293" y="944724"/>
            <a:ext cx="10397413" cy="4968552"/>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7" name="矩形 6"/>
          <p:cNvSpPr/>
          <p:nvPr userDrawn="1">
            <p:custDataLst>
              <p:tags r:id="rId4"/>
            </p:custDataLst>
          </p:nvPr>
        </p:nvSpPr>
        <p:spPr>
          <a:xfrm>
            <a:off x="631372" y="544286"/>
            <a:ext cx="10929257" cy="576942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 name="标题 1"/>
          <p:cNvSpPr>
            <a:spLocks noGrp="1"/>
          </p:cNvSpPr>
          <p:nvPr>
            <p:ph type="title"/>
            <p:custDataLst>
              <p:tags r:id="rId5"/>
            </p:custDataLst>
          </p:nvPr>
        </p:nvSpPr>
        <p:spPr>
          <a:xfrm>
            <a:off x="669882" y="919480"/>
            <a:ext cx="10852237" cy="441964"/>
          </a:xfrm>
        </p:spPr>
        <p:txBody>
          <a:bodyPr vert="horz" lIns="101600" tIns="38100" rIns="76200" bIns="38100" rtlCol="0" anchor="t" anchorCtr="0">
            <a:normAutofit/>
          </a:bodyPr>
          <a:lstStyle>
            <a:lvl1pPr marL="0" marR="0" lvl="0" algn="ctr"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4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FABC47A4-756D-490B-A52F-7D9E2C9FC05F}"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defRPr>
            </a:lvl1pPr>
            <a:lvl2pPr>
              <a:defRPr baseline="0">
                <a:solidFill>
                  <a:schemeClr val="tx1">
                    <a:lumMod val="85000"/>
                    <a:lumOff val="15000"/>
                  </a:schemeClr>
                </a:solidFill>
              </a:defRPr>
            </a:lvl2pPr>
            <a:lvl3pPr>
              <a:defRPr baseline="0">
                <a:solidFill>
                  <a:schemeClr val="tx1">
                    <a:lumMod val="85000"/>
                    <a:lumOff val="15000"/>
                  </a:schemeClr>
                </a:solidFill>
              </a:defRPr>
            </a:lvl3pPr>
            <a:lvl4pPr>
              <a:defRPr baseline="0">
                <a:solidFill>
                  <a:schemeClr val="tx1">
                    <a:lumMod val="85000"/>
                    <a:lumOff val="15000"/>
                  </a:schemeClr>
                </a:solidFill>
              </a:defRPr>
            </a:lvl4pPr>
            <a:lvl5pPr>
              <a:defRPr baseline="0">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1001395" y="1176655"/>
            <a:ext cx="10189845" cy="45046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7" name="矩形 6"/>
          <p:cNvSpPr/>
          <p:nvPr userDrawn="1">
            <p:custDataLst>
              <p:tags r:id="rId4"/>
            </p:custDataLst>
          </p:nvPr>
        </p:nvSpPr>
        <p:spPr>
          <a:xfrm>
            <a:off x="660400" y="810260"/>
            <a:ext cx="10871200" cy="5238750"/>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sym typeface="+mn-lt"/>
            </a:endParaRPr>
          </a:p>
        </p:txBody>
      </p:sp>
      <p:sp>
        <p:nvSpPr>
          <p:cNvPr id="2" name="标题 1"/>
          <p:cNvSpPr>
            <a:spLocks noGrp="1"/>
          </p:cNvSpPr>
          <p:nvPr>
            <p:ph type="title" hasCustomPrompt="1"/>
            <p:custDataLst>
              <p:tags r:id="rId5"/>
            </p:custDataLst>
          </p:nvPr>
        </p:nvSpPr>
        <p:spPr>
          <a:xfrm>
            <a:off x="3401598" y="1850391"/>
            <a:ext cx="5388804" cy="106172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a:p>
        </p:txBody>
      </p:sp>
      <p:sp>
        <p:nvSpPr>
          <p:cNvPr id="12" name="文本占位符 11"/>
          <p:cNvSpPr>
            <a:spLocks noGrp="1"/>
          </p:cNvSpPr>
          <p:nvPr>
            <p:ph type="body" sz="quarter" idx="13" hasCustomPrompt="1"/>
            <p:custDataLst>
              <p:tags r:id="rId9"/>
            </p:custDataLst>
          </p:nvPr>
        </p:nvSpPr>
        <p:spPr>
          <a:xfrm>
            <a:off x="3400950" y="2967671"/>
            <a:ext cx="5390100" cy="886780"/>
          </a:xfrm>
        </p:spPr>
        <p:txBody>
          <a:bodyPr lIns="90000" tIns="0" rIns="90000" bIns="46800">
            <a:normAutofit/>
          </a:bodyPr>
          <a:lstStyle>
            <a:lvl1pPr marL="0" indent="0" algn="ctr">
              <a:buNone/>
              <a:defRPr sz="4400" b="1" baseline="0">
                <a:latin typeface="Arial" panose="020B0604020202020204" pitchFamily="34" charset="0"/>
              </a:defRPr>
            </a:lvl1pPr>
          </a:lstStyle>
          <a:p>
            <a:pPr lvl="0"/>
            <a:r>
              <a:rPr lang="zh-CN" altLang="en-US" dirty="0"/>
              <a:t>编辑文本</a:t>
            </a:r>
            <a:endParaRPr lang="zh-CN" altLang="en-US" dirty="0"/>
          </a:p>
        </p:txBody>
      </p:sp>
      <p:sp>
        <p:nvSpPr>
          <p:cNvPr id="14" name="文本占位符 13"/>
          <p:cNvSpPr>
            <a:spLocks noGrp="1"/>
          </p:cNvSpPr>
          <p:nvPr>
            <p:ph type="body" sz="quarter" idx="14" hasCustomPrompt="1"/>
            <p:custDataLst>
              <p:tags r:id="rId10"/>
            </p:custDataLst>
          </p:nvPr>
        </p:nvSpPr>
        <p:spPr>
          <a:xfrm>
            <a:off x="3400425" y="3915729"/>
            <a:ext cx="5389563" cy="1168716"/>
          </a:xfrm>
        </p:spPr>
        <p:txBody>
          <a:bodyPr lIns="90000" tIns="46800" rIns="90000" bIns="46800">
            <a:normAutofit/>
          </a:bodyPr>
          <a:lstStyle>
            <a:lvl1pPr marL="0" indent="0" algn="ctr">
              <a:buNone/>
              <a:defRPr sz="2000" baseline="0">
                <a:latin typeface="Arial" panose="020B0604020202020204" pitchFamily="34" charset="0"/>
              </a:defRPr>
            </a:lvl1pPr>
          </a:lstStyle>
          <a:p>
            <a:pPr lvl="0"/>
            <a:r>
              <a:rPr lang="zh-CN" altLang="en-US" dirty="0"/>
              <a:t>单击此处编辑文本</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10384643" y="5721355"/>
            <a:ext cx="1807357" cy="1151392"/>
            <a:chOff x="12844" y="7247"/>
            <a:chExt cx="4968" cy="3165"/>
          </a:xfrm>
        </p:grpSpPr>
        <p:cxnSp>
          <p:nvCxnSpPr>
            <p:cNvPr id="11" name="Straight Connector 10"/>
            <p:cNvCxnSpPr/>
            <p:nvPr userDrawn="1">
              <p:custDataLst>
                <p:tags r:id="rId3"/>
              </p:custDataLst>
            </p:nvPr>
          </p:nvCxnSpPr>
          <p:spPr>
            <a:xfrm flipH="1">
              <a:off x="12844" y="8036"/>
              <a:ext cx="2335" cy="2336"/>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4"/>
              </p:custDataLst>
            </p:nvPr>
          </p:nvCxnSpPr>
          <p:spPr>
            <a:xfrm flipH="1">
              <a:off x="14059" y="7247"/>
              <a:ext cx="3194" cy="3165"/>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5"/>
              </p:custDataLst>
            </p:nvPr>
          </p:nvCxnSpPr>
          <p:spPr>
            <a:xfrm flipH="1">
              <a:off x="16144" y="8691"/>
              <a:ext cx="1668" cy="1668"/>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grpSp>
      <p:sp>
        <p:nvSpPr>
          <p:cNvPr id="2" name="标题 1"/>
          <p:cNvSpPr>
            <a:spLocks noGrp="1"/>
          </p:cNvSpPr>
          <p:nvPr>
            <p:ph type="title"/>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endParaRPr>
          </a:p>
        </p:txBody>
      </p:sp>
      <p:grpSp>
        <p:nvGrpSpPr>
          <p:cNvPr id="10" name="组合 9"/>
          <p:cNvGrpSpPr/>
          <p:nvPr userDrawn="1">
            <p:custDataLst>
              <p:tags r:id="rId3"/>
            </p:custDataLst>
          </p:nvPr>
        </p:nvGrpSpPr>
        <p:grpSpPr>
          <a:xfrm>
            <a:off x="11120120" y="5330190"/>
            <a:ext cx="417195" cy="1096645"/>
            <a:chOff x="17512" y="8394"/>
            <a:chExt cx="657" cy="1727"/>
          </a:xfrm>
        </p:grpSpPr>
        <p:sp>
          <p:nvSpPr>
            <p:cNvPr id="9" name="箭头: V 形 11"/>
            <p:cNvSpPr/>
            <p:nvPr userDrawn="1">
              <p:custDataLst>
                <p:tags r:id="rId4"/>
              </p:custDataLst>
            </p:nvPr>
          </p:nvSpPr>
          <p:spPr>
            <a:xfrm rot="5400000" flipH="1">
              <a:off x="17513" y="8929"/>
              <a:ext cx="655" cy="656"/>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5"/>
              </p:custDataLst>
            </p:nvPr>
          </p:nvSpPr>
          <p:spPr>
            <a:xfrm rot="5400000" flipH="1">
              <a:off x="17513" y="8393"/>
              <a:ext cx="655" cy="65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6"/>
              </p:custDataLst>
            </p:nvPr>
          </p:nvSpPr>
          <p:spPr>
            <a:xfrm rot="5400000" flipH="1">
              <a:off x="17513" y="9465"/>
              <a:ext cx="656" cy="656"/>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hasCustomPrompt="1"/>
            <p:custDataLst>
              <p:tags r:id="rId7"/>
            </p:custDataLst>
          </p:nvPr>
        </p:nvSpPr>
        <p:spPr>
          <a:xfrm>
            <a:off x="1281600" y="1249200"/>
            <a:ext cx="9626400" cy="723600"/>
          </a:xfrm>
        </p:spPr>
        <p:txBody>
          <a:bodyPr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dirty="0">
              <a:solidFill>
                <a:schemeClr val="tx1">
                  <a:lumMod val="85000"/>
                  <a:lumOff val="15000"/>
                </a:schemeClr>
              </a:solidFill>
              <a:latin typeface="Arial" panose="020B0604020202020204" pitchFamily="34" charset="0"/>
              <a:sym typeface="+mn-ea"/>
            </a:endParaRPr>
          </a:p>
        </p:txBody>
      </p:sp>
      <p:grpSp>
        <p:nvGrpSpPr>
          <p:cNvPr id="6" name="组合 5"/>
          <p:cNvGrpSpPr/>
          <p:nvPr userDrawn="1">
            <p:custDataLst>
              <p:tags r:id="rId3"/>
            </p:custDataLst>
          </p:nvPr>
        </p:nvGrpSpPr>
        <p:grpSpPr>
          <a:xfrm flipH="1">
            <a:off x="-20209" y="5442497"/>
            <a:ext cx="1882664" cy="1415867"/>
            <a:chOff x="12079" y="7245"/>
            <a:chExt cx="5175" cy="3892"/>
          </a:xfrm>
        </p:grpSpPr>
        <p:cxnSp>
          <p:nvCxnSpPr>
            <p:cNvPr id="11" name="Straight Connector 10"/>
            <p:cNvCxnSpPr/>
            <p:nvPr userDrawn="1">
              <p:custDataLst>
                <p:tags r:id="rId4"/>
              </p:custDataLst>
            </p:nvPr>
          </p:nvCxnSpPr>
          <p:spPr>
            <a:xfrm flipH="1">
              <a:off x="12079" y="8036"/>
              <a:ext cx="3101" cy="3101"/>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5"/>
              </p:custDataLst>
            </p:nvPr>
          </p:nvCxnSpPr>
          <p:spPr>
            <a:xfrm flipH="1">
              <a:off x="13971" y="7245"/>
              <a:ext cx="3283" cy="3254"/>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6"/>
              </p:custDataLst>
            </p:nvPr>
          </p:nvCxnSpPr>
          <p:spPr>
            <a:xfrm flipH="1">
              <a:off x="16144" y="9260"/>
              <a:ext cx="1098" cy="110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grpSp>
      <p:sp>
        <p:nvSpPr>
          <p:cNvPr id="2" name="标题 1"/>
          <p:cNvSpPr>
            <a:spLocks noGrp="1"/>
          </p:cNvSpPr>
          <p:nvPr>
            <p:ph type="title" hasCustomPrompt="1"/>
            <p:custDataLst>
              <p:tags r:id="rId7"/>
            </p:custDataLst>
          </p:nvPr>
        </p:nvSpPr>
        <p:spPr>
          <a:xfrm>
            <a:off x="583200" y="770400"/>
            <a:ext cx="3960000" cy="882000"/>
          </a:xfrm>
        </p:spPr>
        <p:txBody>
          <a:bodyPr wrap="square"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8" name="组合 7"/>
          <p:cNvGrpSpPr/>
          <p:nvPr userDrawn="1">
            <p:custDataLst>
              <p:tags r:id="rId3"/>
            </p:custDataLst>
          </p:nvPr>
        </p:nvGrpSpPr>
        <p:grpSpPr>
          <a:xfrm>
            <a:off x="10647045" y="895350"/>
            <a:ext cx="1047115" cy="398145"/>
            <a:chOff x="10647045" y="895350"/>
            <a:chExt cx="1047115" cy="398145"/>
          </a:xfrm>
        </p:grpSpPr>
        <p:sp>
          <p:nvSpPr>
            <p:cNvPr id="12" name="箭头: V 形 11"/>
            <p:cNvSpPr/>
            <p:nvPr userDrawn="1">
              <p:custDataLst>
                <p:tags r:id="rId4"/>
              </p:custDataLst>
            </p:nvPr>
          </p:nvSpPr>
          <p:spPr>
            <a:xfrm>
              <a:off x="10972165" y="895350"/>
              <a:ext cx="396875" cy="39751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3" name="箭头: V 形 11"/>
            <p:cNvSpPr/>
            <p:nvPr userDrawn="1">
              <p:custDataLst>
                <p:tags r:id="rId5"/>
              </p:custDataLst>
            </p:nvPr>
          </p:nvSpPr>
          <p:spPr>
            <a:xfrm>
              <a:off x="11297285" y="895350"/>
              <a:ext cx="396875" cy="3975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6" name="箭头: V 形 11"/>
            <p:cNvSpPr/>
            <p:nvPr userDrawn="1">
              <p:custDataLst>
                <p:tags r:id="rId6"/>
              </p:custDataLst>
            </p:nvPr>
          </p:nvSpPr>
          <p:spPr>
            <a:xfrm>
              <a:off x="10647045" y="895985"/>
              <a:ext cx="397510" cy="39751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grpSp>
        <p:nvGrpSpPr>
          <p:cNvPr id="6" name="组合 5"/>
          <p:cNvGrpSpPr/>
          <p:nvPr userDrawn="1">
            <p:custDataLst>
              <p:tags r:id="rId7"/>
            </p:custDataLst>
          </p:nvPr>
        </p:nvGrpSpPr>
        <p:grpSpPr>
          <a:xfrm>
            <a:off x="572135" y="946785"/>
            <a:ext cx="1047115" cy="398145"/>
            <a:chOff x="572135" y="946785"/>
            <a:chExt cx="1047115" cy="398145"/>
          </a:xfrm>
        </p:grpSpPr>
        <p:sp>
          <p:nvSpPr>
            <p:cNvPr id="18" name="箭头: V 形 11"/>
            <p:cNvSpPr/>
            <p:nvPr userDrawn="1">
              <p:custDataLst>
                <p:tags r:id="rId8"/>
              </p:custDataLst>
            </p:nvPr>
          </p:nvSpPr>
          <p:spPr>
            <a:xfrm flipH="1">
              <a:off x="897255" y="946785"/>
              <a:ext cx="396875" cy="39751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9" name="箭头: V 形 11"/>
            <p:cNvSpPr/>
            <p:nvPr userDrawn="1">
              <p:custDataLst>
                <p:tags r:id="rId9"/>
              </p:custDataLst>
            </p:nvPr>
          </p:nvSpPr>
          <p:spPr>
            <a:xfrm flipH="1">
              <a:off x="572135" y="946785"/>
              <a:ext cx="396875" cy="3975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20" name="箭头: V 形 11"/>
            <p:cNvSpPr/>
            <p:nvPr userDrawn="1">
              <p:custDataLst>
                <p:tags r:id="rId10"/>
              </p:custDataLst>
            </p:nvPr>
          </p:nvSpPr>
          <p:spPr>
            <a:xfrm flipH="1">
              <a:off x="1221740" y="947420"/>
              <a:ext cx="397510" cy="39751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11"/>
            </p:custDataLst>
          </p:nvPr>
        </p:nvSpPr>
        <p:spPr>
          <a:xfrm>
            <a:off x="612000" y="781200"/>
            <a:ext cx="10976400" cy="626400"/>
          </a:xfrm>
        </p:spPr>
        <p:txBody>
          <a:bodyPr wrap="square"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2"/>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3"/>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4"/>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5"/>
            </p:custDataLst>
          </p:nvPr>
        </p:nvSpPr>
        <p:spPr>
          <a:xfrm>
            <a:off x="612000" y="1659600"/>
            <a:ext cx="10975975" cy="828000"/>
          </a:xfrm>
        </p:spPr>
        <p:txBody>
          <a:bodyPr wrap="square">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6"/>
            </p:custDataLst>
          </p:nvPr>
        </p:nvSpPr>
        <p:spPr>
          <a:xfrm>
            <a:off x="612775" y="2808000"/>
            <a:ext cx="10965600" cy="34308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11" name="组合 10"/>
          <p:cNvGrpSpPr/>
          <p:nvPr userDrawn="1">
            <p:custDataLst>
              <p:tags r:id="rId3"/>
            </p:custDataLst>
          </p:nvPr>
        </p:nvGrpSpPr>
        <p:grpSpPr>
          <a:xfrm>
            <a:off x="11445875" y="5637530"/>
            <a:ext cx="269875" cy="708660"/>
            <a:chOff x="17603" y="8496"/>
            <a:chExt cx="658" cy="1727"/>
          </a:xfrm>
        </p:grpSpPr>
        <p:sp>
          <p:nvSpPr>
            <p:cNvPr id="10" name="箭头: V 形 11"/>
            <p:cNvSpPr/>
            <p:nvPr userDrawn="1">
              <p:custDataLst>
                <p:tags r:id="rId4"/>
              </p:custDataLst>
            </p:nvPr>
          </p:nvSpPr>
          <p:spPr>
            <a:xfrm rot="16200000" flipH="1">
              <a:off x="17604" y="9032"/>
              <a:ext cx="655" cy="656"/>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5"/>
              </p:custDataLst>
            </p:nvPr>
          </p:nvSpPr>
          <p:spPr>
            <a:xfrm rot="16200000" flipH="1">
              <a:off x="17604" y="9568"/>
              <a:ext cx="655" cy="65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6"/>
              </p:custDataLst>
            </p:nvPr>
          </p:nvSpPr>
          <p:spPr>
            <a:xfrm rot="16200000" flipH="1">
              <a:off x="17605" y="8496"/>
              <a:ext cx="656" cy="656"/>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77500" lnSpcReduction="20000"/>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7"/>
            </p:custDataLst>
          </p:nvPr>
        </p:nvSpPr>
        <p:spPr>
          <a:xfrm>
            <a:off x="604800" y="669600"/>
            <a:ext cx="10976400" cy="565200"/>
          </a:xfrm>
        </p:spPr>
        <p:txBody>
          <a:bodyPr wrap="square"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grpSp>
        <p:nvGrpSpPr>
          <p:cNvPr id="6" name="组合 5"/>
          <p:cNvGrpSpPr/>
          <p:nvPr userDrawn="1">
            <p:custDataLst>
              <p:tags r:id="rId3"/>
            </p:custDataLst>
          </p:nvPr>
        </p:nvGrpSpPr>
        <p:grpSpPr>
          <a:xfrm>
            <a:off x="10763885" y="237490"/>
            <a:ext cx="1097280" cy="417195"/>
            <a:chOff x="10763885" y="237490"/>
            <a:chExt cx="1097280" cy="417195"/>
          </a:xfrm>
        </p:grpSpPr>
        <p:sp>
          <p:nvSpPr>
            <p:cNvPr id="8" name="箭头: V 形 11"/>
            <p:cNvSpPr/>
            <p:nvPr userDrawn="1">
              <p:custDataLst>
                <p:tags r:id="rId4"/>
              </p:custDataLst>
            </p:nvPr>
          </p:nvSpPr>
          <p:spPr>
            <a:xfrm flipH="1">
              <a:off x="11104245" y="237490"/>
              <a:ext cx="415925" cy="416560"/>
            </a:xfrm>
            <a:prstGeom prst="chevron">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4" name="箭头: V 形 11"/>
            <p:cNvSpPr/>
            <p:nvPr userDrawn="1">
              <p:custDataLst>
                <p:tags r:id="rId5"/>
              </p:custDataLst>
            </p:nvPr>
          </p:nvSpPr>
          <p:spPr>
            <a:xfrm flipH="1">
              <a:off x="10763885" y="237490"/>
              <a:ext cx="415925" cy="41656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sp>
          <p:nvSpPr>
            <p:cNvPr id="15" name="箭头: V 形 11"/>
            <p:cNvSpPr/>
            <p:nvPr userDrawn="1">
              <p:custDataLst>
                <p:tags r:id="rId6"/>
              </p:custDataLst>
            </p:nvPr>
          </p:nvSpPr>
          <p:spPr>
            <a:xfrm flipH="1">
              <a:off x="11444605" y="238125"/>
              <a:ext cx="416560" cy="416560"/>
            </a:xfrm>
            <a:prstGeom prst="chevron">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baseline="0">
                <a:solidFill>
                  <a:schemeClr val="tx1">
                    <a:lumMod val="85000"/>
                    <a:lumOff val="15000"/>
                  </a:schemeClr>
                </a:solidFill>
                <a:latin typeface="Arial" panose="020B0604020202020204" pitchFamily="34" charset="0"/>
                <a:sym typeface="+mn-lt"/>
              </a:endParaRPr>
            </a:p>
          </p:txBody>
        </p:sp>
      </p:grpSp>
      <p:sp>
        <p:nvSpPr>
          <p:cNvPr id="2" name="标题 1"/>
          <p:cNvSpPr>
            <a:spLocks noGrp="1"/>
          </p:cNvSpPr>
          <p:nvPr>
            <p:ph type="title"/>
            <p:custDataLst>
              <p:tags r:id="rId7"/>
            </p:custDataLst>
          </p:nvPr>
        </p:nvSpPr>
        <p:spPr>
          <a:xfrm>
            <a:off x="579600" y="237600"/>
            <a:ext cx="11037600" cy="441964"/>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wrap="square">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sz="1800" baseline="0">
              <a:solidFill>
                <a:schemeClr val="tx1">
                  <a:lumMod val="85000"/>
                  <a:lumOff val="15000"/>
                </a:schemeClr>
              </a:solidFill>
              <a:latin typeface="Arial" panose="020B0604020202020204" pitchFamily="34" charset="0"/>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cxnSp>
        <p:nvCxnSpPr>
          <p:cNvPr id="6" name="Straight Connector 9"/>
          <p:cNvCxnSpPr/>
          <p:nvPr userDrawn="1">
            <p:custDataLst>
              <p:tags r:id="rId8"/>
            </p:custDataLst>
          </p:nvPr>
        </p:nvCxnSpPr>
        <p:spPr>
          <a:xfrm flipH="1">
            <a:off x="32385" y="-22860"/>
            <a:ext cx="1496695" cy="1496695"/>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1" name="Straight Connector 10"/>
          <p:cNvCxnSpPr/>
          <p:nvPr userDrawn="1">
            <p:custDataLst>
              <p:tags r:id="rId9"/>
            </p:custDataLst>
          </p:nvPr>
        </p:nvCxnSpPr>
        <p:spPr>
          <a:xfrm flipH="1">
            <a:off x="7884795" y="5102860"/>
            <a:ext cx="1754505" cy="175387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2" name="Straight Connector 11"/>
          <p:cNvCxnSpPr/>
          <p:nvPr userDrawn="1">
            <p:custDataLst>
              <p:tags r:id="rId10"/>
            </p:custDataLst>
          </p:nvPr>
        </p:nvCxnSpPr>
        <p:spPr>
          <a:xfrm flipH="1">
            <a:off x="8871585" y="3331845"/>
            <a:ext cx="3335020" cy="333502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3" name="Straight Connector 12"/>
          <p:cNvCxnSpPr/>
          <p:nvPr userDrawn="1">
            <p:custDataLst>
              <p:tags r:id="rId11"/>
            </p:custDataLst>
          </p:nvPr>
        </p:nvCxnSpPr>
        <p:spPr>
          <a:xfrm flipH="1">
            <a:off x="10251440" y="5518785"/>
            <a:ext cx="1059180" cy="105918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4" name="Straight Connector 13"/>
          <p:cNvCxnSpPr/>
          <p:nvPr userDrawn="1">
            <p:custDataLst>
              <p:tags r:id="rId12"/>
            </p:custDataLst>
          </p:nvPr>
        </p:nvCxnSpPr>
        <p:spPr>
          <a:xfrm flipH="1">
            <a:off x="1062355" y="12700"/>
            <a:ext cx="1030605" cy="103124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cxnSp>
        <p:nvCxnSpPr>
          <p:cNvPr id="15" name="Straight Connector 14"/>
          <p:cNvCxnSpPr/>
          <p:nvPr userDrawn="1">
            <p:custDataLst>
              <p:tags r:id="rId13"/>
            </p:custDataLst>
          </p:nvPr>
        </p:nvCxnSpPr>
        <p:spPr>
          <a:xfrm flipH="1">
            <a:off x="559435" y="-8255"/>
            <a:ext cx="2223135" cy="2222500"/>
          </a:xfrm>
          <a:prstGeom prst="line">
            <a:avLst/>
          </a:prstGeom>
          <a:ln>
            <a:solidFill>
              <a:schemeClr val="accent1"/>
            </a:solidFill>
          </a:ln>
        </p:spPr>
        <p:style>
          <a:lnRef idx="1">
            <a:srgbClr val="EBEBEB"/>
          </a:lnRef>
          <a:fillRef idx="0">
            <a:srgbClr val="EBEBEB"/>
          </a:fillRef>
          <a:effectRef idx="0">
            <a:srgbClr val="EBEBEB"/>
          </a:effectRef>
          <a:fontRef idx="minor">
            <a:srgbClr val="3C3C4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5" Type="http://schemas.openxmlformats.org/officeDocument/2006/relationships/theme" Target="../theme/theme3.xml"/><Relationship Id="rId24" Type="http://schemas.openxmlformats.org/officeDocument/2006/relationships/tags" Target="../tags/tag168.xml"/><Relationship Id="rId23" Type="http://schemas.openxmlformats.org/officeDocument/2006/relationships/tags" Target="../tags/tag167.xml"/><Relationship Id="rId22" Type="http://schemas.openxmlformats.org/officeDocument/2006/relationships/tags" Target="../tags/tag166.xml"/><Relationship Id="rId21" Type="http://schemas.openxmlformats.org/officeDocument/2006/relationships/tags" Target="../tags/tag165.xml"/><Relationship Id="rId20" Type="http://schemas.openxmlformats.org/officeDocument/2006/relationships/tags" Target="../tags/tag164.xml"/><Relationship Id="rId2" Type="http://schemas.openxmlformats.org/officeDocument/2006/relationships/slideLayout" Target="../slideLayouts/slideLayout25.xml"/><Relationship Id="rId19" Type="http://schemas.openxmlformats.org/officeDocument/2006/relationships/tags" Target="../tags/tag163.xml"/><Relationship Id="rId18" Type="http://schemas.openxmlformats.org/officeDocument/2006/relationships/slideLayout" Target="../slideLayouts/slideLayout41.xml"/><Relationship Id="rId17" Type="http://schemas.openxmlformats.org/officeDocument/2006/relationships/slideLayout" Target="../slideLayouts/slideLayout40.xml"/><Relationship Id="rId16" Type="http://schemas.openxmlformats.org/officeDocument/2006/relationships/slideLayout" Target="../slideLayouts/slideLayout39.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2051" name="文本占位符 1026"/>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4.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9" Type="http://schemas.openxmlformats.org/officeDocument/2006/relationships/tags" Target="../tags/tag228.xml"/><Relationship Id="rId8" Type="http://schemas.openxmlformats.org/officeDocument/2006/relationships/image" Target="../media/image11.png"/><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0" Type="http://schemas.openxmlformats.org/officeDocument/2006/relationships/slideLayout" Target="../slideLayouts/slideLayout1.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34.xml"/><Relationship Id="rId7" Type="http://schemas.openxmlformats.org/officeDocument/2006/relationships/image" Target="../media/image12.png"/><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image" Target="../media/image13.png"/><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0" Type="http://schemas.openxmlformats.org/officeDocument/2006/relationships/slideLayout" Target="../slideLayouts/slideLayout1.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42.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image" Target="../media/image14.png"/><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54.xml"/><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image" Target="../media/image15.png"/><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tags" Target="../tags/tag261.xml"/><Relationship Id="rId8" Type="http://schemas.openxmlformats.org/officeDocument/2006/relationships/tags" Target="../tags/tag260.xml"/><Relationship Id="rId7" Type="http://schemas.openxmlformats.org/officeDocument/2006/relationships/image" Target="../media/image16.png"/><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1" Type="http://schemas.openxmlformats.org/officeDocument/2006/relationships/slideLayout" Target="../slideLayouts/slideLayout1.xml"/><Relationship Id="rId10" Type="http://schemas.openxmlformats.org/officeDocument/2006/relationships/tags" Target="../tags/tag262.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image" Target="../media/image17.png"/><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0" Type="http://schemas.openxmlformats.org/officeDocument/2006/relationships/slideLayout" Target="../slideLayouts/slideLayout1.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2" Type="http://schemas.openxmlformats.org/officeDocument/2006/relationships/slideLayout" Target="../slideLayouts/slideLayout1.xml"/><Relationship Id="rId11" Type="http://schemas.openxmlformats.org/officeDocument/2006/relationships/tags" Target="../tags/tag278.xml"/><Relationship Id="rId10" Type="http://schemas.openxmlformats.org/officeDocument/2006/relationships/image" Target="../media/image18.pn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84.xml"/><Relationship Id="rId7" Type="http://schemas.openxmlformats.org/officeDocument/2006/relationships/image" Target="../media/image19.png"/><Relationship Id="rId6" Type="http://schemas.openxmlformats.org/officeDocument/2006/relationships/tags" Target="../tags/tag283.xml"/><Relationship Id="rId5" Type="http://schemas.openxmlformats.org/officeDocument/2006/relationships/tags" Target="../tags/tag282.xml"/><Relationship Id="rId4" Type="http://schemas.openxmlformats.org/officeDocument/2006/relationships/tags" Target="../tags/tag281.xml"/><Relationship Id="rId3" Type="http://schemas.openxmlformats.org/officeDocument/2006/relationships/tags" Target="../tags/tag280.xml"/><Relationship Id="rId2" Type="http://schemas.openxmlformats.org/officeDocument/2006/relationships/tags" Target="../tags/tag279.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73.xml"/><Relationship Id="rId2" Type="http://schemas.openxmlformats.org/officeDocument/2006/relationships/image" Target="../media/image5.jpeg"/><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90.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image" Target="../media/image20.png"/><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0" Type="http://schemas.openxmlformats.org/officeDocument/2006/relationships/slideLayout" Target="../slideLayouts/slideLayout1.xml"/><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1.png"/><Relationship Id="rId2" Type="http://schemas.openxmlformats.org/officeDocument/2006/relationships/tags" Target="../tags/tag298.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image" Target="../media/image22.png"/><Relationship Id="rId3" Type="http://schemas.openxmlformats.org/officeDocument/2006/relationships/tags" Target="../tags/tag304.xml"/><Relationship Id="rId2" Type="http://schemas.openxmlformats.org/officeDocument/2006/relationships/tags" Target="../tags/tag303.xml"/><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7.xml"/><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313.xml"/><Relationship Id="rId7" Type="http://schemas.openxmlformats.org/officeDocument/2006/relationships/image" Target="../media/image23.png"/><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image" Target="../media/image23.png"/><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tags" Target="../tags/tag314.xml"/><Relationship Id="rId11" Type="http://schemas.openxmlformats.org/officeDocument/2006/relationships/slideLayout" Target="../slideLayouts/slideLayout1.xml"/><Relationship Id="rId10" Type="http://schemas.openxmlformats.org/officeDocument/2006/relationships/tags" Target="../tags/tag321.xml"/><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9" Type="http://schemas.openxmlformats.org/officeDocument/2006/relationships/image" Target="../media/image23.png"/><Relationship Id="rId8" Type="http://schemas.openxmlformats.org/officeDocument/2006/relationships/tags" Target="../tags/tag328.xml"/><Relationship Id="rId7" Type="http://schemas.openxmlformats.org/officeDocument/2006/relationships/tags" Target="../tags/tag327.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 Id="rId3" Type="http://schemas.openxmlformats.org/officeDocument/2006/relationships/tags" Target="../tags/tag323.xml"/><Relationship Id="rId2" Type="http://schemas.openxmlformats.org/officeDocument/2006/relationships/tags" Target="../tags/tag322.xml"/><Relationship Id="rId11" Type="http://schemas.openxmlformats.org/officeDocument/2006/relationships/slideLayout" Target="../slideLayouts/slideLayout1.xml"/><Relationship Id="rId10" Type="http://schemas.openxmlformats.org/officeDocument/2006/relationships/tags" Target="../tags/tag329.xml"/><Relationship Id="rId1" Type="http://schemas.openxmlformats.org/officeDocument/2006/relationships/image" Target="../media/image4.jpeg"/></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335.xml"/><Relationship Id="rId7" Type="http://schemas.openxmlformats.org/officeDocument/2006/relationships/image" Target="../media/image24.png"/><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36.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4.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342.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 Type="http://schemas.openxmlformats.org/officeDocument/2006/relationships/tags" Target="../tags/tag337.xml"/><Relationship Id="rId1" Type="http://schemas.openxmlformats.org/officeDocument/2006/relationships/image" Target="../media/image4.jpeg"/></Relationships>
</file>

<file path=ppt/slides/_rels/slide31.xml.rels><?xml version="1.0" encoding="UTF-8" standalone="yes"?>
<Relationships xmlns="http://schemas.openxmlformats.org/package/2006/relationships"><Relationship Id="rId9" Type="http://schemas.openxmlformats.org/officeDocument/2006/relationships/image" Target="../media/image25.png"/><Relationship Id="rId8" Type="http://schemas.openxmlformats.org/officeDocument/2006/relationships/tags" Target="../tags/tag349.xml"/><Relationship Id="rId7" Type="http://schemas.openxmlformats.org/officeDocument/2006/relationships/tags" Target="../tags/tag348.xml"/><Relationship Id="rId6" Type="http://schemas.openxmlformats.org/officeDocument/2006/relationships/tags" Target="../tags/tag347.xml"/><Relationship Id="rId5" Type="http://schemas.openxmlformats.org/officeDocument/2006/relationships/tags" Target="../tags/tag346.xml"/><Relationship Id="rId4" Type="http://schemas.openxmlformats.org/officeDocument/2006/relationships/tags" Target="../tags/tag345.xml"/><Relationship Id="rId3" Type="http://schemas.openxmlformats.org/officeDocument/2006/relationships/tags" Target="../tags/tag344.xml"/><Relationship Id="rId2" Type="http://schemas.openxmlformats.org/officeDocument/2006/relationships/tags" Target="../tags/tag343.xml"/><Relationship Id="rId13" Type="http://schemas.openxmlformats.org/officeDocument/2006/relationships/slideLayout" Target="../slideLayouts/slideLayout1.xml"/><Relationship Id="rId12" Type="http://schemas.openxmlformats.org/officeDocument/2006/relationships/tags" Target="../tags/tag351.xml"/><Relationship Id="rId11" Type="http://schemas.openxmlformats.org/officeDocument/2006/relationships/image" Target="../media/image26.png"/><Relationship Id="rId10" Type="http://schemas.openxmlformats.org/officeDocument/2006/relationships/tags" Target="../tags/tag350.xml"/><Relationship Id="rId1" Type="http://schemas.openxmlformats.org/officeDocument/2006/relationships/image" Target="../media/image4.jpeg"/></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image" Target="../media/image27.png"/><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57.xml"/><Relationship Id="rId1" Type="http://schemas.openxmlformats.org/officeDocument/2006/relationships/image" Target="../media/image4.jpeg"/></Relationships>
</file>

<file path=ppt/slides/_rels/slide34.xml.rels><?xml version="1.0" encoding="UTF-8" standalone="yes"?>
<Relationships xmlns="http://schemas.openxmlformats.org/package/2006/relationships"><Relationship Id="rId9" Type="http://schemas.openxmlformats.org/officeDocument/2006/relationships/image" Target="../media/image29.png"/><Relationship Id="rId8" Type="http://schemas.openxmlformats.org/officeDocument/2006/relationships/hyperlink" Target="file:///G:\&#26426;&#26800;&#21046;&#22270;\B&#22411;&#40831;&#36718;&#27893;&#25286;&#35013;\B&#22411;&#40831;&#36718;&#27893;&#25286;&#35013;.exe" TargetMode="External"/><Relationship Id="rId7" Type="http://schemas.openxmlformats.org/officeDocument/2006/relationships/tags" Target="../tags/tag362.xml"/><Relationship Id="rId6" Type="http://schemas.openxmlformats.org/officeDocument/2006/relationships/tags" Target="../tags/tag361.xml"/><Relationship Id="rId5" Type="http://schemas.openxmlformats.org/officeDocument/2006/relationships/image" Target="../media/image28.png"/><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1" Type="http://schemas.openxmlformats.org/officeDocument/2006/relationships/slideLayout" Target="../slideLayouts/slideLayout1.xml"/><Relationship Id="rId10" Type="http://schemas.openxmlformats.org/officeDocument/2006/relationships/tags" Target="../tags/tag363.xml"/><Relationship Id="rId1" Type="http://schemas.openxmlformats.org/officeDocument/2006/relationships/image" Target="../media/image4.jpeg"/></Relationships>
</file>

<file path=ppt/slides/_rels/slide35.xml.rels><?xml version="1.0" encoding="UTF-8" standalone="yes"?>
<Relationships xmlns="http://schemas.openxmlformats.org/package/2006/relationships"><Relationship Id="rId9" Type="http://schemas.openxmlformats.org/officeDocument/2006/relationships/tags" Target="../tags/tag370.xml"/><Relationship Id="rId8" Type="http://schemas.openxmlformats.org/officeDocument/2006/relationships/image" Target="../media/image30.png"/><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2" Type="http://schemas.openxmlformats.org/officeDocument/2006/relationships/slideLayout" Target="../slideLayouts/slideLayout1.xml"/><Relationship Id="rId11" Type="http://schemas.openxmlformats.org/officeDocument/2006/relationships/tags" Target="../tags/tag372.xml"/><Relationship Id="rId10" Type="http://schemas.openxmlformats.org/officeDocument/2006/relationships/tags" Target="../tags/tag371.xml"/><Relationship Id="rId1" Type="http://schemas.openxmlformats.org/officeDocument/2006/relationships/image" Target="../media/image4.jpeg"/></Relationships>
</file>

<file path=ppt/slides/_rels/slide36.xml.rels><?xml version="1.0" encoding="UTF-8" standalone="yes"?>
<Relationships xmlns="http://schemas.openxmlformats.org/package/2006/relationships"><Relationship Id="rId9" Type="http://schemas.openxmlformats.org/officeDocument/2006/relationships/tags" Target="../tags/tag379.xml"/><Relationship Id="rId8" Type="http://schemas.openxmlformats.org/officeDocument/2006/relationships/image" Target="../media/image31.png"/><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1" Type="http://schemas.openxmlformats.org/officeDocument/2006/relationships/slideLayout" Target="../slideLayouts/slideLayout1.xml"/><Relationship Id="rId10" Type="http://schemas.openxmlformats.org/officeDocument/2006/relationships/tags" Target="../tags/tag380.xml"/><Relationship Id="rId1" Type="http://schemas.openxmlformats.org/officeDocument/2006/relationships/image" Target="../media/image4.jpeg"/></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384.xml"/><Relationship Id="rId6" Type="http://schemas.openxmlformats.org/officeDocument/2006/relationships/image" Target="../media/image32.png"/><Relationship Id="rId5" Type="http://schemas.openxmlformats.org/officeDocument/2006/relationships/hyperlink" Target="&#35270;&#39057;\&#12298;&#22823;&#22269;&#24037;&#21280;&#12299;&#38395;&#25919;.mp4" TargetMode="External"/><Relationship Id="rId4" Type="http://schemas.openxmlformats.org/officeDocument/2006/relationships/tags" Target="../tags/tag383.xml"/><Relationship Id="rId3" Type="http://schemas.openxmlformats.org/officeDocument/2006/relationships/tags" Target="../tags/tag382.xml"/><Relationship Id="rId2" Type="http://schemas.openxmlformats.org/officeDocument/2006/relationships/tags" Target="../tags/tag381.xml"/><Relationship Id="rId1" Type="http://schemas.openxmlformats.org/officeDocument/2006/relationships/image" Target="../media/image4.jpeg"/></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2" Type="http://schemas.openxmlformats.org/officeDocument/2006/relationships/slideLayout" Target="../slideLayouts/slideLayout1.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91.xml"/><Relationship Id="rId7" Type="http://schemas.openxmlformats.org/officeDocument/2006/relationships/tags" Target="../tags/tag190.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1" Type="http://schemas.openxmlformats.org/officeDocument/2006/relationships/slideLayout" Target="../slideLayouts/slideLayout1.xml"/><Relationship Id="rId10" Type="http://schemas.openxmlformats.org/officeDocument/2006/relationships/tags" Target="../tags/tag192.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tags" Target="../tags/tag199.xml"/><Relationship Id="rId7" Type="http://schemas.openxmlformats.org/officeDocument/2006/relationships/tags" Target="../tags/tag198.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1" Type="http://schemas.openxmlformats.org/officeDocument/2006/relationships/slideLayout" Target="../slideLayouts/slideLayout1.xml"/><Relationship Id="rId10" Type="http://schemas.openxmlformats.org/officeDocument/2006/relationships/tags" Target="../tags/tag200.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image" Target="../media/image8.png"/><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2" Type="http://schemas.openxmlformats.org/officeDocument/2006/relationships/slideLayout" Target="../slideLayouts/slideLayout1.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15.xml"/><Relationship Id="rId7" Type="http://schemas.openxmlformats.org/officeDocument/2006/relationships/image" Target="../media/image9.png"/><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21.xml"/><Relationship Id="rId7" Type="http://schemas.openxmlformats.org/officeDocument/2006/relationships/image" Target="../media/image10.png"/><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srcRect/>
          <a:stretch>
            <a:fillRect/>
          </a:stretch>
        </a:blipFill>
        <a:effectLst/>
      </p:bgPr>
    </p:bg>
    <p:spTree>
      <p:nvGrpSpPr>
        <p:cNvPr id="1" name=""/>
        <p:cNvGrpSpPr/>
        <p:nvPr/>
      </p:nvGrpSpPr>
      <p:grpSpPr/>
      <p:sp>
        <p:nvSpPr>
          <p:cNvPr id="5" name="矩形 4"/>
          <p:cNvSpPr/>
          <p:nvPr/>
        </p:nvSpPr>
        <p:spPr>
          <a:xfrm>
            <a:off x="2306955" y="2137410"/>
            <a:ext cx="7533640" cy="2587625"/>
          </a:xfrm>
          <a:prstGeom prst="rect">
            <a:avLst/>
          </a:prstGeom>
          <a:solidFill>
            <a:srgbClr val="3998F4"/>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nvSpPr>
        <p:spPr>
          <a:xfrm>
            <a:off x="2063750" y="1917065"/>
            <a:ext cx="8064500" cy="3023870"/>
          </a:xfrm>
          <a:prstGeom prst="rect">
            <a:avLst/>
          </a:prstGeom>
          <a:noFill/>
          <a:ln w="50800" cmpd="sng">
            <a:solidFill>
              <a:schemeClr val="accent3">
                <a:lumMod val="40000"/>
                <a:lumOff val="60000"/>
              </a:scheme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文本占位符 14"/>
          <p:cNvSpPr>
            <a:spLocks noGrp="1"/>
          </p:cNvSpPr>
          <p:nvPr>
            <p:ph type="body" sz="quarter" idx="13"/>
            <p:custDataLst>
              <p:tags r:id="rId2"/>
            </p:custDataLst>
          </p:nvPr>
        </p:nvSpPr>
        <p:spPr>
          <a:xfrm>
            <a:off x="3215640" y="4004945"/>
            <a:ext cx="2128519" cy="368300"/>
          </a:xfrm>
        </p:spPr>
        <p:txBody>
          <a:bodyPr>
            <a:normAutofit/>
          </a:bodyPr>
          <a:p>
            <a:pPr marL="0" indent="0" algn="dist">
              <a:lnSpc>
                <a:spcPct val="100000"/>
              </a:lnSpc>
              <a:spcBef>
                <a:spcPts val="0"/>
              </a:spcBef>
              <a:spcAft>
                <a:spcPts val="800"/>
              </a:spcAft>
              <a:buSzPct val="100000"/>
              <a:buNone/>
            </a:pPr>
            <a:r>
              <a:rPr lang="zh-CN" altLang="en-US" sz="1600" spc="180">
                <a:solidFill>
                  <a:schemeClr val="bg1"/>
                </a:solidFill>
              </a:rPr>
              <a:t>胡华丽</a:t>
            </a:r>
            <a:endParaRPr lang="zh-CN" altLang="en-US" sz="1600" spc="180">
              <a:solidFill>
                <a:schemeClr val="bg1"/>
              </a:solidFill>
            </a:endParaRPr>
          </a:p>
        </p:txBody>
      </p:sp>
      <p:sp>
        <p:nvSpPr>
          <p:cNvPr id="16" name="副标题 15"/>
          <p:cNvSpPr>
            <a:spLocks noGrp="1"/>
          </p:cNvSpPr>
          <p:nvPr>
            <p:ph type="subTitle" idx="1"/>
            <p:custDataLst>
              <p:tags r:id="rId3"/>
            </p:custDataLst>
          </p:nvPr>
        </p:nvSpPr>
        <p:spPr>
          <a:xfrm>
            <a:off x="3236595" y="3305810"/>
            <a:ext cx="5455285" cy="337185"/>
          </a:xfrm>
        </p:spPr>
        <p:txBody>
          <a:bodyPr>
            <a:normAutofit fontScale="60000"/>
          </a:bodyPr>
          <a:p>
            <a:pPr marL="0" indent="0" algn="dist">
              <a:lnSpc>
                <a:spcPct val="100000"/>
              </a:lnSpc>
              <a:spcBef>
                <a:spcPts val="0"/>
              </a:spcBef>
              <a:spcAft>
                <a:spcPts val="0"/>
              </a:spcAft>
              <a:buSzPct val="100000"/>
              <a:buNone/>
            </a:pPr>
            <a:r>
              <a:rPr lang="zh-CN" altLang="en-US" spc="80">
                <a:solidFill>
                  <a:schemeClr val="bg1"/>
                </a:solidFill>
              </a:rPr>
              <a:t>广西水利电力职业技术学院</a:t>
            </a:r>
            <a:endParaRPr lang="zh-CN" altLang="en-US" spc="80">
              <a:solidFill>
                <a:schemeClr val="bg1"/>
              </a:solidFill>
            </a:endParaRPr>
          </a:p>
        </p:txBody>
      </p:sp>
      <p:sp>
        <p:nvSpPr>
          <p:cNvPr id="17" name="标题 16"/>
          <p:cNvSpPr>
            <a:spLocks noGrp="1"/>
          </p:cNvSpPr>
          <p:nvPr>
            <p:ph type="ctrTitle"/>
            <p:custDataLst>
              <p:tags r:id="rId4"/>
            </p:custDataLst>
          </p:nvPr>
        </p:nvSpPr>
        <p:spPr>
          <a:xfrm>
            <a:off x="3236595" y="2137409"/>
            <a:ext cx="5854700" cy="1106805"/>
          </a:xfrm>
        </p:spPr>
        <p:txBody>
          <a:bodyPr>
            <a:normAutofit/>
          </a:bodyPr>
          <a:p>
            <a:pPr marL="0" indent="0" algn="dist">
              <a:lnSpc>
                <a:spcPct val="100000"/>
              </a:lnSpc>
              <a:spcBef>
                <a:spcPts val="0"/>
              </a:spcBef>
              <a:spcAft>
                <a:spcPts val="0"/>
              </a:spcAft>
              <a:buSzPct val="100000"/>
              <a:buNone/>
            </a:pPr>
            <a:r>
              <a:rPr lang="en-US" altLang="zh-CN" sz="3600" spc="200">
                <a:solidFill>
                  <a:schemeClr val="bg1"/>
                </a:solidFill>
              </a:rPr>
              <a:t>机械制图与识图（3D版）</a:t>
            </a:r>
            <a:endParaRPr lang="en-US" altLang="zh-CN" sz="3600" spc="200">
              <a:solidFill>
                <a:schemeClr val="bg1"/>
              </a:solidFill>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 calcmode="lin" valueType="num">
                                      <p:cBhvr additive="base">
                                        <p:cTn id="11" dur="500"/>
                                        <p:tgtEl>
                                          <p:spTgt spid="16">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16">
                                            <p:txEl>
                                              <p:pRg st="0" end="0"/>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p:tgtEl>
                                          <p:spTgt spid="15">
                                            <p:txEl>
                                              <p:pRg st="0" end="0"/>
                                            </p:txEl>
                                          </p:spTgt>
                                        </p:tgtEl>
                                        <p:attrNameLst>
                                          <p:attrName>ppt_y</p:attrName>
                                        </p:attrNameLst>
                                      </p:cBhvr>
                                      <p:tavLst>
                                        <p:tav tm="0">
                                          <p:val>
                                            <p:strVal val="#ppt_y+#ppt_h*1.125000"/>
                                          </p:val>
                                        </p:tav>
                                        <p:tav tm="100000">
                                          <p:val>
                                            <p:strVal val="#ppt_y"/>
                                          </p:val>
                                        </p:tav>
                                      </p:tavLst>
                                    </p:anim>
                                    <p:animEffect transition="in" filter="wipe(up)">
                                      <p:cBhvr>
                                        <p:cTn id="16" dur="500"/>
                                        <p:tgtEl>
                                          <p:spTgt spid="15">
                                            <p:txEl>
                                              <p:pRg st="0" end="0"/>
                                            </p:txEl>
                                          </p:spTgt>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6" grpId="0" build="p"/>
      <p:bldP spid="15" grpId="0" build="p"/>
      <p:bldP spid="5" grpId="0" animBg="1"/>
      <p:bldP spid="14" grpId="0" animBg="1"/>
      <p:bldP spid="17" grpId="1"/>
      <p:bldP spid="16" grpId="1" build="p"/>
      <p:bldP spid="15" grpId="1" build="p"/>
      <p:bldP spid="5" grpId="1" animBg="1"/>
      <p:bldP spid="1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4" name="矩形 11"/>
          <p:cNvSpPr/>
          <p:nvPr>
            <p:custDataLst>
              <p:tags r:id="rId2"/>
            </p:custDataLst>
          </p:nvPr>
        </p:nvSpPr>
        <p:spPr>
          <a:xfrm>
            <a:off x="0" y="2680358"/>
            <a:ext cx="12192098" cy="2895623"/>
          </a:xfrm>
          <a:prstGeom prst="rect">
            <a:avLst/>
          </a:prstGeom>
          <a:solidFill>
            <a:srgbClr val="2280E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矩形 12"/>
          <p:cNvSpPr/>
          <p:nvPr>
            <p:custDataLst>
              <p:tags r:id="rId3"/>
            </p:custDataLst>
          </p:nvPr>
        </p:nvSpPr>
        <p:spPr>
          <a:xfrm>
            <a:off x="5638821" y="1524012"/>
            <a:ext cx="5334020"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4"/>
            </p:custDataLst>
          </p:nvPr>
        </p:nvSpPr>
        <p:spPr>
          <a:xfrm>
            <a:off x="304756" y="2950846"/>
            <a:ext cx="11582489"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tx1"/>
                </a:solidFill>
                <a:latin typeface="微软雅黑" panose="020B0503020204020204" charset="-122"/>
                <a:ea typeface="微软雅黑" panose="020B0503020204020204" charset="-122"/>
                <a:sym typeface="+mn-ea"/>
              </a:rPr>
              <a:t>装配图与装配体概述</a:t>
            </a:r>
            <a:endParaRPr lang="zh-CN" altLang="en-US" sz="3400" b="1" spc="180" dirty="0">
              <a:solidFill>
                <a:schemeClr val="tx1"/>
              </a:solidFill>
              <a:latin typeface="微软雅黑" panose="020B0503020204020204" charset="-122"/>
              <a:ea typeface="微软雅黑" panose="020B0503020204020204" charset="-122"/>
              <a:sym typeface="+mn-ea"/>
            </a:endParaRPr>
          </a:p>
        </p:txBody>
      </p:sp>
      <p:sp>
        <p:nvSpPr>
          <p:cNvPr id="6" name="Title 6"/>
          <p:cNvSpPr txBox="1"/>
          <p:nvPr>
            <p:custDataLst>
              <p:tags r:id="rId5"/>
            </p:custDataLst>
          </p:nvPr>
        </p:nvSpPr>
        <p:spPr>
          <a:xfrm>
            <a:off x="304800" y="3560445"/>
            <a:ext cx="4266565" cy="593090"/>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0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三.常见的装配工艺结构</a:t>
            </a:r>
            <a:endParaRPr kumimoji="0" lang="zh-CN" altLang="en-US" sz="30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9" name="Title 6"/>
          <p:cNvSpPr txBox="1"/>
          <p:nvPr>
            <p:custDataLst>
              <p:tags r:id="rId6"/>
            </p:custDataLst>
          </p:nvPr>
        </p:nvSpPr>
        <p:spPr>
          <a:xfrm>
            <a:off x="335280" y="4293235"/>
            <a:ext cx="4197350" cy="88392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a:pPr>
            <a:r>
              <a:rPr lang="en-US" altLang="zh-CN" sz="18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接触面或配合面的结构</a:t>
            </a:r>
            <a:endParaRPr lang="en-US" altLang="zh-CN" sz="18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1" indent="0" algn="l">
              <a:lnSpc>
                <a:spcPct val="120000"/>
              </a:lnSpc>
              <a:spcBef>
                <a:spcPts val="0"/>
              </a:spcBef>
              <a:spcAft>
                <a:spcPts val="800"/>
              </a:spcAft>
              <a:buSzPct val="100000"/>
              <a:buNone/>
            </a:pPr>
            <a:r>
              <a:rPr lang="en-US" altLang="zh-CN" sz="18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1.4.锥面配合结构</a:t>
            </a:r>
            <a:endParaRPr lang="en-US" altLang="zh-CN" sz="18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10" name="图片 9"/>
          <p:cNvPicPr>
            <a:picLocks noChangeAspect="1"/>
          </p:cNvPicPr>
          <p:nvPr>
            <p:custDataLst>
              <p:tags r:id="rId7"/>
            </p:custDataLst>
          </p:nvPr>
        </p:nvPicPr>
        <p:blipFill rotWithShape="1">
          <a:blip r:embed="rId8"/>
          <a:srcRect/>
          <a:stretch>
            <a:fillRect/>
          </a:stretch>
        </p:blipFill>
        <p:spPr>
          <a:xfrm>
            <a:off x="5943623" y="2362545"/>
            <a:ext cx="4724412" cy="3047365"/>
          </a:xfrm>
          <a:prstGeom prst="roundRect">
            <a:avLst/>
          </a:prstGeom>
        </p:spPr>
      </p:pic>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up)">
                                      <p:cBhvr>
                                        <p:cTn id="30" dur="500"/>
                                        <p:tgtEl>
                                          <p:spTgt spid="10"/>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p:tgtEl>
                                          <p:spTgt spid="2"/>
                                        </p:tgtEl>
                                        <p:attrNameLst>
                                          <p:attrName>ppt_y</p:attrName>
                                        </p:attrNameLst>
                                      </p:cBhvr>
                                      <p:tavLst>
                                        <p:tav tm="0">
                                          <p:val>
                                            <p:strVal val="#ppt_y+#ppt_h*1.125000"/>
                                          </p:val>
                                        </p:tav>
                                        <p:tav tm="100000">
                                          <p:val>
                                            <p:strVal val="#ppt_y"/>
                                          </p:val>
                                        </p:tav>
                                      </p:tavLst>
                                    </p:anim>
                                    <p:animEffect transition="in" filter="wipe(up)">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4" grpId="1" animBg="1"/>
      <p:bldP spid="5" grpId="1"/>
      <p:bldP spid="6" grpId="0"/>
      <p:bldP spid="6" grpId="1"/>
      <p:bldP spid="9" grpId="0"/>
      <p:bldP spid="9" grpId="1"/>
      <p:bldP spid="2" grpId="0" animBg="1"/>
      <p:bldP spid="2"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4" name="矩形 11"/>
          <p:cNvSpPr/>
          <p:nvPr>
            <p:custDataLst>
              <p:tags r:id="rId2"/>
            </p:custDataLst>
          </p:nvPr>
        </p:nvSpPr>
        <p:spPr>
          <a:xfrm>
            <a:off x="0" y="2536848"/>
            <a:ext cx="12192098" cy="2895623"/>
          </a:xfrm>
          <a:prstGeom prst="rect">
            <a:avLst/>
          </a:prstGeom>
          <a:solidFill>
            <a:srgbClr val="2280E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3" name="矩形 12"/>
          <p:cNvSpPr/>
          <p:nvPr>
            <p:custDataLst>
              <p:tags r:id="rId3"/>
            </p:custDataLst>
          </p:nvPr>
        </p:nvSpPr>
        <p:spPr>
          <a:xfrm>
            <a:off x="6019809" y="1165237"/>
            <a:ext cx="4953033"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4"/>
            </p:custDataLst>
          </p:nvPr>
        </p:nvSpPr>
        <p:spPr>
          <a:xfrm>
            <a:off x="335280" y="2925445"/>
            <a:ext cx="4930140"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tx1"/>
                </a:solidFill>
                <a:latin typeface="微软雅黑" panose="020B0503020204020204" charset="-122"/>
                <a:ea typeface="微软雅黑" panose="020B0503020204020204" charset="-122"/>
                <a:sym typeface="+mn-ea"/>
              </a:rPr>
              <a:t>装配图与装配体概述</a:t>
            </a:r>
            <a:endParaRPr lang="zh-CN" altLang="en-US" sz="3400" b="1" spc="180" dirty="0">
              <a:solidFill>
                <a:schemeClr val="tx1"/>
              </a:solidFill>
              <a:latin typeface="微软雅黑" panose="020B0503020204020204" charset="-122"/>
              <a:ea typeface="微软雅黑" panose="020B0503020204020204" charset="-122"/>
              <a:sym typeface="+mn-ea"/>
            </a:endParaRPr>
          </a:p>
        </p:txBody>
      </p:sp>
      <p:sp>
        <p:nvSpPr>
          <p:cNvPr id="8" name="Title 6"/>
          <p:cNvSpPr txBox="1"/>
          <p:nvPr>
            <p:custDataLst>
              <p:tags r:id="rId5"/>
            </p:custDataLst>
          </p:nvPr>
        </p:nvSpPr>
        <p:spPr>
          <a:xfrm>
            <a:off x="449580" y="3402965"/>
            <a:ext cx="4503420" cy="17373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81000" lvl="0" indent="-381000" algn="l" fontAlgn="ctr">
              <a:lnSpc>
                <a:spcPct val="120000"/>
              </a:lnSpc>
              <a:spcBef>
                <a:spcPts val="0"/>
              </a:spcBef>
              <a:spcAft>
                <a:spcPts val="800"/>
              </a:spcAft>
              <a:buSzPct val="100000"/>
              <a:buFont typeface="+mn-ea"/>
              <a:buAutoNum type="ea1JpnChsDbPeriod" startAt="3"/>
            </a:pPr>
            <a:r>
              <a:rPr lang="zh-CN" altLang="en-US" sz="2200" spc="14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常见的装配工艺结构</a:t>
            </a:r>
            <a:endParaRPr lang="zh-CN" altLang="en-US" sz="2200" spc="14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81000" lvl="1" indent="0" algn="l" fontAlgn="auto">
              <a:lnSpc>
                <a:spcPct val="120000"/>
              </a:lnSpc>
              <a:spcBef>
                <a:spcPts val="0"/>
              </a:spcBef>
              <a:spcAft>
                <a:spcPts val="800"/>
              </a:spcAft>
              <a:buSzPct val="100000"/>
              <a:buNone/>
            </a:pPr>
            <a:r>
              <a:rPr lang="en-US" altLang="zh-CN"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方便装配的结构</a:t>
            </a:r>
            <a:endParaRPr lang="en-US" altLang="zh-CN"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066800" lvl="2" indent="-330200" algn="l" fontAlgn="ctr">
              <a:lnSpc>
                <a:spcPct val="120000"/>
              </a:lnSpc>
              <a:spcBef>
                <a:spcPts val="0"/>
              </a:spcBef>
              <a:spcAft>
                <a:spcPts val="800"/>
              </a:spcAft>
              <a:buSzPct val="100000"/>
              <a:buFont typeface="Arial" panose="020B0604020202020204" pitchFamily="34" charset="0"/>
              <a:buChar char="●"/>
            </a:pPr>
            <a:r>
              <a:rPr lang="en-US" altLang="zh-CN" sz="18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2.1.定位销的合理结构</a:t>
            </a:r>
            <a:endParaRPr lang="en-US" altLang="zh-CN" sz="18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10" name="图片 9"/>
          <p:cNvPicPr>
            <a:picLocks noChangeAspect="1"/>
          </p:cNvPicPr>
          <p:nvPr>
            <p:custDataLst>
              <p:tags r:id="rId6"/>
            </p:custDataLst>
          </p:nvPr>
        </p:nvPicPr>
        <p:blipFill rotWithShape="1">
          <a:blip r:embed="rId7"/>
          <a:srcRect/>
          <a:stretch>
            <a:fillRect/>
          </a:stretch>
        </p:blipFill>
        <p:spPr>
          <a:xfrm>
            <a:off x="6220486" y="2266950"/>
            <a:ext cx="4551680" cy="2411095"/>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up)">
                                      <p:cBhvr>
                                        <p:cTn id="24" dur="500"/>
                                        <p:tgtEl>
                                          <p:spTgt spid="10"/>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p:tgtEl>
                                          <p:spTgt spid="3"/>
                                        </p:tgtEl>
                                        <p:attrNameLst>
                                          <p:attrName>ppt_y</p:attrName>
                                        </p:attrNameLst>
                                      </p:cBhvr>
                                      <p:tavLst>
                                        <p:tav tm="0">
                                          <p:val>
                                            <p:strVal val="#ppt_y+#ppt_h*1.125000"/>
                                          </p:val>
                                        </p:tav>
                                        <p:tav tm="100000">
                                          <p:val>
                                            <p:strVal val="#ppt_y"/>
                                          </p:val>
                                        </p:tav>
                                      </p:tavLst>
                                    </p:anim>
                                    <p:animEffect transition="in" filter="wipe(up)">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4" grpId="1" animBg="1"/>
      <p:bldP spid="5" grpId="1"/>
      <p:bldP spid="8" grpId="0"/>
      <p:bldP spid="8" grpId="1"/>
      <p:bldP spid="3" grpId="0" animBg="1"/>
      <p:bldP spid="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4" name="矩形 11"/>
          <p:cNvSpPr/>
          <p:nvPr>
            <p:custDataLst>
              <p:tags r:id="rId2"/>
            </p:custDataLst>
          </p:nvPr>
        </p:nvSpPr>
        <p:spPr>
          <a:xfrm>
            <a:off x="0" y="2536848"/>
            <a:ext cx="12192098" cy="2895623"/>
          </a:xfrm>
          <a:prstGeom prst="rect">
            <a:avLst/>
          </a:prstGeom>
          <a:solidFill>
            <a:srgbClr val="2280E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 name="矩形 12"/>
          <p:cNvSpPr/>
          <p:nvPr>
            <p:custDataLst>
              <p:tags r:id="rId3"/>
            </p:custDataLst>
          </p:nvPr>
        </p:nvSpPr>
        <p:spPr>
          <a:xfrm>
            <a:off x="5638821" y="1165237"/>
            <a:ext cx="5334020"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4"/>
            </p:custDataLst>
          </p:nvPr>
        </p:nvSpPr>
        <p:spPr>
          <a:xfrm>
            <a:off x="304800" y="2879090"/>
            <a:ext cx="4745990"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tx1"/>
                </a:solidFill>
                <a:latin typeface="微软雅黑" panose="020B0503020204020204" charset="-122"/>
                <a:ea typeface="微软雅黑" panose="020B0503020204020204" charset="-122"/>
                <a:sym typeface="+mn-ea"/>
              </a:rPr>
              <a:t>装配图与装配体概述</a:t>
            </a:r>
            <a:endParaRPr lang="zh-CN" altLang="en-US" sz="3400" b="1" spc="180" dirty="0">
              <a:solidFill>
                <a:schemeClr val="tx1"/>
              </a:solidFill>
              <a:latin typeface="微软雅黑" panose="020B0503020204020204" charset="-122"/>
              <a:ea typeface="微软雅黑" panose="020B0503020204020204" charset="-122"/>
              <a:sym typeface="+mn-ea"/>
            </a:endParaRPr>
          </a:p>
        </p:txBody>
      </p:sp>
      <p:sp>
        <p:nvSpPr>
          <p:cNvPr id="6" name="Title 6"/>
          <p:cNvSpPr txBox="1"/>
          <p:nvPr>
            <p:custDataLst>
              <p:tags r:id="rId5"/>
            </p:custDataLst>
          </p:nvPr>
        </p:nvSpPr>
        <p:spPr>
          <a:xfrm>
            <a:off x="305435" y="3516630"/>
            <a:ext cx="4266565" cy="565150"/>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0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三.常见的装配工艺结构</a:t>
            </a:r>
            <a:endParaRPr kumimoji="0" lang="zh-CN" altLang="en-US" sz="30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9" name="Title 6"/>
          <p:cNvSpPr txBox="1"/>
          <p:nvPr>
            <p:custDataLst>
              <p:tags r:id="rId6"/>
            </p:custDataLst>
          </p:nvPr>
        </p:nvSpPr>
        <p:spPr>
          <a:xfrm>
            <a:off x="304800" y="4152265"/>
            <a:ext cx="4266565" cy="67945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startAt="2"/>
            </a:pPr>
            <a:r>
              <a:rPr lang="en-US" altLang="zh-CN" sz="20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方便装配的结构</a:t>
            </a:r>
            <a:endParaRPr lang="en-US" altLang="zh-CN" sz="20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1" indent="0" algn="l">
              <a:lnSpc>
                <a:spcPct val="120000"/>
              </a:lnSpc>
              <a:spcBef>
                <a:spcPts val="0"/>
              </a:spcBef>
              <a:spcAft>
                <a:spcPts val="800"/>
              </a:spcAft>
              <a:buSzPct val="100000"/>
              <a:buNone/>
            </a:pPr>
            <a:r>
              <a:rPr lang="en-US" altLang="zh-CN" sz="20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2.2.螺纹紧固件装配的结构</a:t>
            </a:r>
            <a:endParaRPr lang="en-US" altLang="zh-CN" sz="20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10" name="图片 9"/>
          <p:cNvPicPr>
            <a:picLocks noChangeAspect="1"/>
          </p:cNvPicPr>
          <p:nvPr>
            <p:custDataLst>
              <p:tags r:id="rId7"/>
            </p:custDataLst>
          </p:nvPr>
        </p:nvPicPr>
        <p:blipFill rotWithShape="1">
          <a:blip r:embed="rId8"/>
          <a:srcRect/>
          <a:stretch>
            <a:fillRect/>
          </a:stretch>
        </p:blipFill>
        <p:spPr>
          <a:xfrm>
            <a:off x="5787390" y="2503805"/>
            <a:ext cx="5057140" cy="2055495"/>
          </a:xfrm>
          <a:prstGeom prst="roundRect">
            <a:avLst/>
          </a:prstGeom>
        </p:spPr>
      </p:pic>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ppt_y</p:attrName>
                                        </p:attrNameLst>
                                      </p:cBhvr>
                                      <p:tavLst>
                                        <p:tav tm="0">
                                          <p:val>
                                            <p:strVal val="#ppt_y+#ppt_h*1.125000"/>
                                          </p:val>
                                        </p:tav>
                                        <p:tav tm="100000">
                                          <p:val>
                                            <p:strVal val="#ppt_y"/>
                                          </p:val>
                                        </p:tav>
                                      </p:tavLst>
                                    </p:anim>
                                    <p:animEffect transition="in" filter="wipe(up)">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P spid="5" grpId="1"/>
      <p:bldP spid="4" grpId="1" animBg="1"/>
      <p:bldP spid="6" grpId="0"/>
      <p:bldP spid="6" grpId="1"/>
      <p:bldP spid="9" grpId="0"/>
      <p:bldP spid="9" grpId="1"/>
      <p:bldP spid="2" grpId="0" animBg="1"/>
      <p:bldP spid="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53540"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2</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3935413" y="2933700"/>
            <a:ext cx="6559550" cy="583565"/>
          </a:xfrm>
          <a:prstGeom prst="rect">
            <a:avLst/>
          </a:prstGeom>
          <a:noFill/>
          <a:ln w="9525">
            <a:noFill/>
          </a:ln>
        </p:spPr>
        <p:txBody>
          <a:bodyPr wrap="square" anchor="t" anchorCtr="0">
            <a:spAutoFit/>
          </a:bodyPr>
          <a:p>
            <a:pPr algn="ctr"/>
            <a:r>
              <a:rPr lang="zh-CN" altLang="en-US" sz="3200" b="1" dirty="0">
                <a:latin typeface="Century Gothic" pitchFamily="34" charset="0"/>
                <a:sym typeface="+mn-ea"/>
              </a:rPr>
              <a:t>装配图常用的表达方案和尺寸标注</a:t>
            </a:r>
            <a:endParaRPr lang="zh-CN" altLang="en-US" sz="3200">
              <a:latin typeface="Arial" panose="020B0604020202020204" pitchFamily="34" charset="0"/>
              <a:ea typeface="宋体" panose="02010600030101010101" pitchFamily="2"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矩形 4"/>
          <p:cNvSpPr/>
          <p:nvPr userDrawn="1">
            <p:custDataLst>
              <p:tags r:id="rId2"/>
            </p:custDataLst>
          </p:nvPr>
        </p:nvSpPr>
        <p:spPr>
          <a:xfrm>
            <a:off x="0" y="1946567"/>
            <a:ext cx="12192000" cy="4056380"/>
          </a:xfrm>
          <a:prstGeom prst="rect">
            <a:avLst/>
          </a:prstGeom>
          <a:solidFill>
            <a:srgbClr val="1B7A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3" name="文本框 2"/>
          <p:cNvSpPr txBox="1"/>
          <p:nvPr>
            <p:custDataLst>
              <p:tags r:id="rId3"/>
            </p:custDataLst>
          </p:nvPr>
        </p:nvSpPr>
        <p:spPr>
          <a:xfrm>
            <a:off x="609562" y="892169"/>
            <a:ext cx="10972876" cy="1053833"/>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5200" b="1" spc="360" dirty="0">
                <a:solidFill>
                  <a:schemeClr val="tx1"/>
                </a:solidFill>
                <a:latin typeface="微软雅黑" panose="020B0503020204020204" charset="-122"/>
                <a:ea typeface="微软雅黑" panose="020B0503020204020204" charset="-122"/>
                <a:sym typeface="+mn-ea"/>
              </a:rPr>
              <a:t>装配图常用的表达方案和尺寸标注</a:t>
            </a:r>
            <a:endParaRPr lang="zh-CN" altLang="en-US" sz="5200" b="1" spc="360" dirty="0">
              <a:solidFill>
                <a:schemeClr val="tx1"/>
              </a:solidFill>
              <a:latin typeface="微软雅黑" panose="020B0503020204020204" charset="-122"/>
              <a:ea typeface="微软雅黑" panose="020B0503020204020204" charset="-122"/>
              <a:sym typeface="+mn-ea"/>
            </a:endParaRPr>
          </a:p>
        </p:txBody>
      </p:sp>
      <p:pic>
        <p:nvPicPr>
          <p:cNvPr id="4" name="图片 3"/>
          <p:cNvPicPr>
            <a:picLocks noChangeAspect="1"/>
          </p:cNvPicPr>
          <p:nvPr>
            <p:custDataLst>
              <p:tags r:id="rId4"/>
            </p:custDataLst>
          </p:nvPr>
        </p:nvPicPr>
        <p:blipFill rotWithShape="1">
          <a:blip r:embed="rId5"/>
          <a:srcRect/>
          <a:stretch>
            <a:fillRect/>
          </a:stretch>
        </p:blipFill>
        <p:spPr>
          <a:xfrm>
            <a:off x="609563" y="2321236"/>
            <a:ext cx="5810301" cy="3488055"/>
          </a:xfrm>
          <a:prstGeom prst="roundRect">
            <a:avLst/>
          </a:prstGeom>
        </p:spPr>
      </p:pic>
      <p:sp>
        <p:nvSpPr>
          <p:cNvPr id="6" name="Title 6"/>
          <p:cNvSpPr txBox="1"/>
          <p:nvPr>
            <p:custDataLst>
              <p:tags r:id="rId6"/>
            </p:custDataLst>
          </p:nvPr>
        </p:nvSpPr>
        <p:spPr>
          <a:xfrm>
            <a:off x="7030098" y="3599796"/>
            <a:ext cx="4552340"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2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一.装配图的规定画法</a:t>
            </a:r>
            <a:endParaRPr kumimoji="0" lang="zh-CN" altLang="en-US" sz="32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14" name="Title 6"/>
          <p:cNvSpPr txBox="1"/>
          <p:nvPr>
            <p:custDataLst>
              <p:tags r:id="rId7"/>
            </p:custDataLst>
          </p:nvPr>
        </p:nvSpPr>
        <p:spPr>
          <a:xfrm>
            <a:off x="7031990" y="3209925"/>
            <a:ext cx="4552315" cy="70421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0"/>
              </a:spcBef>
              <a:spcAft>
                <a:spcPts val="800"/>
              </a:spcAft>
              <a:buSzPct val="100000"/>
            </a:pPr>
            <a:r>
              <a:rPr lang="en-US" altLang="zh-CN" sz="36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相邻表面的画法</a:t>
            </a:r>
            <a:endParaRPr lang="en-US" altLang="zh-CN" sz="36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ppt_y</p:attrName>
                                        </p:attrNameLst>
                                      </p:cBhvr>
                                      <p:tavLst>
                                        <p:tav tm="0">
                                          <p:val>
                                            <p:strVal val="#ppt_y+#ppt_h*1.125000"/>
                                          </p:val>
                                        </p:tav>
                                        <p:tav tm="100000">
                                          <p:val>
                                            <p:strVal val="#ppt_y"/>
                                          </p:val>
                                        </p:tav>
                                      </p:tavLst>
                                    </p:anim>
                                    <p:animEffect transition="in" filter="wipe(up)">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linds(horizontal)">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3" grpId="1"/>
      <p:bldP spid="5" grpId="1" animBg="1"/>
      <p:bldP spid="14" grpId="0"/>
      <p:bldP spid="14" grpId="1"/>
      <p:bldP spid="6" grpId="0"/>
      <p:bldP spid="6"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4" name="文本框 3"/>
          <p:cNvSpPr txBox="1"/>
          <p:nvPr>
            <p:custDataLst>
              <p:tags r:id="rId2"/>
            </p:custDataLst>
          </p:nvPr>
        </p:nvSpPr>
        <p:spPr>
          <a:xfrm>
            <a:off x="609562" y="1040135"/>
            <a:ext cx="10972876" cy="819150"/>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4600" b="1" spc="300" dirty="0">
                <a:solidFill>
                  <a:schemeClr val="dk1">
                    <a:lumMod val="85000"/>
                    <a:lumOff val="15000"/>
                  </a:schemeClr>
                </a:solidFill>
                <a:latin typeface="微软雅黑" panose="020B0503020204020204" charset="-122"/>
                <a:ea typeface="微软雅黑" panose="020B0503020204020204" charset="-122"/>
                <a:sym typeface="+mn-ea"/>
              </a:rPr>
              <a:t>装配图常用的表达方案和尺寸标注</a:t>
            </a:r>
            <a:endParaRPr lang="zh-CN" altLang="en-US" sz="4600" b="1" spc="300" dirty="0">
              <a:solidFill>
                <a:schemeClr val="dk1">
                  <a:lumMod val="85000"/>
                  <a:lumOff val="15000"/>
                </a:schemeClr>
              </a:solidFill>
              <a:latin typeface="微软雅黑" panose="020B0503020204020204" charset="-122"/>
              <a:ea typeface="微软雅黑" panose="020B0503020204020204" charset="-122"/>
              <a:sym typeface="+mn-ea"/>
            </a:endParaRPr>
          </a:p>
        </p:txBody>
      </p:sp>
      <p:pic>
        <p:nvPicPr>
          <p:cNvPr id="5" name="图片 4"/>
          <p:cNvPicPr>
            <a:picLocks noChangeAspect="1"/>
          </p:cNvPicPr>
          <p:nvPr>
            <p:custDataLst>
              <p:tags r:id="rId3"/>
            </p:custDataLst>
          </p:nvPr>
        </p:nvPicPr>
        <p:blipFill rotWithShape="1">
          <a:blip r:embed="rId4"/>
          <a:srcRect/>
          <a:stretch>
            <a:fillRect/>
          </a:stretch>
        </p:blipFill>
        <p:spPr>
          <a:xfrm>
            <a:off x="609559" y="2038350"/>
            <a:ext cx="5895340" cy="3752850"/>
          </a:xfrm>
          <a:prstGeom prst="roundRect">
            <a:avLst/>
          </a:prstGeom>
          <a:effectLst>
            <a:outerShdw blurRad="457200" dist="50800" dir="2700000" algn="tl" rotWithShape="0">
              <a:srgbClr val="000000">
                <a:alpha val="20000"/>
              </a:srgbClr>
            </a:outerShdw>
          </a:effectLst>
        </p:spPr>
      </p:pic>
      <p:sp>
        <p:nvSpPr>
          <p:cNvPr id="6" name="Title 6"/>
          <p:cNvSpPr txBox="1"/>
          <p:nvPr>
            <p:custDataLst>
              <p:tags r:id="rId5"/>
            </p:custDataLst>
          </p:nvPr>
        </p:nvSpPr>
        <p:spPr>
          <a:xfrm>
            <a:off x="6991309" y="3105150"/>
            <a:ext cx="4438650" cy="131445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57200" lvl="0" indent="-457200" algn="l" fontAlgn="ctr">
              <a:lnSpc>
                <a:spcPct val="120000"/>
              </a:lnSpc>
              <a:spcBef>
                <a:spcPts val="0"/>
              </a:spcBef>
              <a:spcAft>
                <a:spcPts val="800"/>
              </a:spcAft>
              <a:buSzPct val="100000"/>
              <a:buFont typeface="+mn-ea"/>
              <a:buAutoNum type="ea1JpnChsDbPeriod"/>
            </a:pPr>
            <a:r>
              <a:rPr lang="zh-CN" altLang="en-US" sz="2800" spc="2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装配图的规定画法</a:t>
            </a:r>
            <a:endParaRPr lang="zh-CN" altLang="en-US" sz="2800" spc="2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889000" lvl="1" indent="-431800" algn="l" fontAlgn="ctr">
              <a:lnSpc>
                <a:spcPct val="120000"/>
              </a:lnSpc>
              <a:spcBef>
                <a:spcPts val="0"/>
              </a:spcBef>
              <a:spcAft>
                <a:spcPts val="800"/>
              </a:spcAft>
              <a:buSzPct val="100000"/>
              <a:buFont typeface="Calibri Light" panose="020F0302020204030204" charset="0"/>
              <a:buAutoNum type="arabicPeriod" startAt="2"/>
            </a:pPr>
            <a:r>
              <a:rPr lang="en-US" altLang="zh-CN" sz="26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剖面线的画法 </a:t>
            </a:r>
            <a:endParaRPr lang="en-US" altLang="zh-CN" sz="26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1" name="AutoShape 3"/>
          <p:cNvSpPr>
            <a:spLocks noChangeAspect="1" noChangeArrowheads="1" noTextEdit="1"/>
          </p:cNvSpPr>
          <p:nvPr>
            <p:custDataLst>
              <p:tags r:id="rId6"/>
            </p:custDataLst>
          </p:nvPr>
        </p:nvSpPr>
        <p:spPr bwMode="auto">
          <a:xfrm flipH="1" flipV="1">
            <a:off x="10603824" y="2038350"/>
            <a:ext cx="82613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1800">
              <a:solidFill>
                <a:schemeClr val="dk1"/>
              </a:solidFill>
              <a:latin typeface="微软雅黑" panose="020B0503020204020204" charset="-122"/>
              <a:ea typeface="微软雅黑" panose="020B0503020204020204" charset="-122"/>
            </a:endParaRPr>
          </a:p>
        </p:txBody>
      </p:sp>
      <p:sp>
        <p:nvSpPr>
          <p:cNvPr id="22" name="Freeform 5"/>
          <p:cNvSpPr>
            <a:spLocks noEditPoints="1"/>
          </p:cNvSpPr>
          <p:nvPr>
            <p:custDataLst>
              <p:tags r:id="rId7"/>
            </p:custDataLst>
          </p:nvPr>
        </p:nvSpPr>
        <p:spPr bwMode="auto">
          <a:xfrm flipH="1" flipV="1">
            <a:off x="10599414" y="2035414"/>
            <a:ext cx="827605" cy="764936"/>
          </a:xfrm>
          <a:custGeom>
            <a:avLst/>
            <a:gdLst>
              <a:gd name="T0" fmla="*/ 87 w 234"/>
              <a:gd name="T1" fmla="*/ 122 h 217"/>
              <a:gd name="T2" fmla="*/ 87 w 234"/>
              <a:gd name="T3" fmla="*/ 217 h 217"/>
              <a:gd name="T4" fmla="*/ 0 w 234"/>
              <a:gd name="T5" fmla="*/ 217 h 217"/>
              <a:gd name="T6" fmla="*/ 0 w 234"/>
              <a:gd name="T7" fmla="*/ 142 h 217"/>
              <a:gd name="T8" fmla="*/ 14 w 234"/>
              <a:gd name="T9" fmla="*/ 55 h 217"/>
              <a:gd name="T10" fmla="*/ 74 w 234"/>
              <a:gd name="T11" fmla="*/ 0 h 217"/>
              <a:gd name="T12" fmla="*/ 94 w 234"/>
              <a:gd name="T13" fmla="*/ 32 h 217"/>
              <a:gd name="T14" fmla="*/ 58 w 234"/>
              <a:gd name="T15" fmla="*/ 63 h 217"/>
              <a:gd name="T16" fmla="*/ 44 w 234"/>
              <a:gd name="T17" fmla="*/ 122 h 217"/>
              <a:gd name="T18" fmla="*/ 87 w 234"/>
              <a:gd name="T19" fmla="*/ 122 h 217"/>
              <a:gd name="T20" fmla="*/ 227 w 234"/>
              <a:gd name="T21" fmla="*/ 122 h 217"/>
              <a:gd name="T22" fmla="*/ 227 w 234"/>
              <a:gd name="T23" fmla="*/ 217 h 217"/>
              <a:gd name="T24" fmla="*/ 140 w 234"/>
              <a:gd name="T25" fmla="*/ 217 h 217"/>
              <a:gd name="T26" fmla="*/ 140 w 234"/>
              <a:gd name="T27" fmla="*/ 142 h 217"/>
              <a:gd name="T28" fmla="*/ 154 w 234"/>
              <a:gd name="T29" fmla="*/ 55 h 217"/>
              <a:gd name="T30" fmla="*/ 214 w 234"/>
              <a:gd name="T31" fmla="*/ 0 h 217"/>
              <a:gd name="T32" fmla="*/ 234 w 234"/>
              <a:gd name="T33" fmla="*/ 32 h 217"/>
              <a:gd name="T34" fmla="*/ 198 w 234"/>
              <a:gd name="T35" fmla="*/ 63 h 217"/>
              <a:gd name="T36" fmla="*/ 185 w 234"/>
              <a:gd name="T37" fmla="*/ 122 h 217"/>
              <a:gd name="T38" fmla="*/ 227 w 234"/>
              <a:gd name="T39" fmla="*/ 12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217">
                <a:moveTo>
                  <a:pt x="87" y="122"/>
                </a:moveTo>
                <a:cubicBezTo>
                  <a:pt x="87" y="217"/>
                  <a:pt x="87" y="217"/>
                  <a:pt x="87" y="217"/>
                </a:cubicBezTo>
                <a:cubicBezTo>
                  <a:pt x="0" y="217"/>
                  <a:pt x="0" y="217"/>
                  <a:pt x="0" y="217"/>
                </a:cubicBezTo>
                <a:cubicBezTo>
                  <a:pt x="0" y="142"/>
                  <a:pt x="0" y="142"/>
                  <a:pt x="0" y="142"/>
                </a:cubicBezTo>
                <a:cubicBezTo>
                  <a:pt x="0" y="102"/>
                  <a:pt x="5" y="73"/>
                  <a:pt x="14" y="55"/>
                </a:cubicBezTo>
                <a:cubicBezTo>
                  <a:pt x="27" y="30"/>
                  <a:pt x="47" y="12"/>
                  <a:pt x="74" y="0"/>
                </a:cubicBezTo>
                <a:cubicBezTo>
                  <a:pt x="94" y="32"/>
                  <a:pt x="94" y="32"/>
                  <a:pt x="94" y="32"/>
                </a:cubicBezTo>
                <a:cubicBezTo>
                  <a:pt x="78" y="38"/>
                  <a:pt x="65" y="49"/>
                  <a:pt x="58" y="63"/>
                </a:cubicBezTo>
                <a:cubicBezTo>
                  <a:pt x="50" y="76"/>
                  <a:pt x="45" y="96"/>
                  <a:pt x="44" y="122"/>
                </a:cubicBezTo>
                <a:lnTo>
                  <a:pt x="87" y="122"/>
                </a:lnTo>
                <a:close/>
                <a:moveTo>
                  <a:pt x="227" y="122"/>
                </a:moveTo>
                <a:cubicBezTo>
                  <a:pt x="227" y="217"/>
                  <a:pt x="227" y="217"/>
                  <a:pt x="227" y="217"/>
                </a:cubicBezTo>
                <a:cubicBezTo>
                  <a:pt x="140" y="217"/>
                  <a:pt x="140" y="217"/>
                  <a:pt x="140" y="217"/>
                </a:cubicBezTo>
                <a:cubicBezTo>
                  <a:pt x="140" y="142"/>
                  <a:pt x="140" y="142"/>
                  <a:pt x="140" y="142"/>
                </a:cubicBezTo>
                <a:cubicBezTo>
                  <a:pt x="140" y="102"/>
                  <a:pt x="145" y="73"/>
                  <a:pt x="154" y="55"/>
                </a:cubicBezTo>
                <a:cubicBezTo>
                  <a:pt x="167" y="30"/>
                  <a:pt x="187" y="12"/>
                  <a:pt x="214" y="0"/>
                </a:cubicBezTo>
                <a:cubicBezTo>
                  <a:pt x="234" y="32"/>
                  <a:pt x="234" y="32"/>
                  <a:pt x="234" y="32"/>
                </a:cubicBezTo>
                <a:cubicBezTo>
                  <a:pt x="218" y="38"/>
                  <a:pt x="206" y="49"/>
                  <a:pt x="198" y="63"/>
                </a:cubicBezTo>
                <a:cubicBezTo>
                  <a:pt x="190" y="76"/>
                  <a:pt x="185" y="96"/>
                  <a:pt x="185" y="122"/>
                </a:cubicBezTo>
                <a:lnTo>
                  <a:pt x="227" y="122"/>
                </a:lnTo>
                <a:close/>
              </a:path>
            </a:pathLst>
          </a:custGeom>
          <a:solidFill>
            <a:schemeClr val="accent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1800">
              <a:solidFill>
                <a:schemeClr val="dk1"/>
              </a:solidFill>
              <a:latin typeface="微软雅黑" panose="020B0503020204020204" charset="-122"/>
              <a:ea typeface="微软雅黑" panose="020B0503020204020204"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4" grpId="1"/>
      <p:bldP spid="6"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矩形 2"/>
          <p:cNvSpPr/>
          <p:nvPr>
            <p:custDataLst>
              <p:tags r:id="rId2"/>
            </p:custDataLst>
          </p:nvPr>
        </p:nvSpPr>
        <p:spPr>
          <a:xfrm>
            <a:off x="5955030" y="2433320"/>
            <a:ext cx="1066800" cy="304800"/>
          </a:xfrm>
          <a:prstGeom prst="rect">
            <a:avLst/>
          </a:prstGeom>
          <a:solidFill>
            <a:srgbClr val="1E7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5" name="矩形 4"/>
          <p:cNvSpPr/>
          <p:nvPr>
            <p:custDataLst>
              <p:tags r:id="rId3"/>
            </p:custDataLst>
          </p:nvPr>
        </p:nvSpPr>
        <p:spPr>
          <a:xfrm>
            <a:off x="10375900" y="5339079"/>
            <a:ext cx="1066800" cy="304800"/>
          </a:xfrm>
          <a:prstGeom prst="rect">
            <a:avLst/>
          </a:prstGeom>
          <a:solidFill>
            <a:srgbClr val="1E7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矩形 10"/>
          <p:cNvSpPr/>
          <p:nvPr>
            <p:custDataLst>
              <p:tags r:id="rId4"/>
            </p:custDataLst>
          </p:nvPr>
        </p:nvSpPr>
        <p:spPr>
          <a:xfrm>
            <a:off x="6238875" y="2590800"/>
            <a:ext cx="4876800" cy="2895599"/>
          </a:xfrm>
          <a:prstGeom prst="rect">
            <a:avLst/>
          </a:prstGeom>
          <a:noFill/>
          <a:ln w="25400">
            <a:solidFill>
              <a:srgbClr val="2280EF">
                <a:alpha val="63000"/>
              </a:srgb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1800">
              <a:solidFill>
                <a:schemeClr val="lt1"/>
              </a:solidFill>
              <a:latin typeface="微软雅黑" panose="020B0503020204020204" charset="-122"/>
              <a:ea typeface="微软雅黑" panose="020B0503020204020204" charset="-122"/>
            </a:endParaRPr>
          </a:p>
        </p:txBody>
      </p:sp>
      <p:sp>
        <p:nvSpPr>
          <p:cNvPr id="7" name="文本框 6"/>
          <p:cNvSpPr txBox="1"/>
          <p:nvPr>
            <p:custDataLst>
              <p:tags r:id="rId5"/>
            </p:custDataLst>
          </p:nvPr>
        </p:nvSpPr>
        <p:spPr>
          <a:xfrm>
            <a:off x="385445" y="1515745"/>
            <a:ext cx="7529830"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tx1"/>
                </a:solidFill>
                <a:latin typeface="微软雅黑" panose="020B0503020204020204" charset="-122"/>
                <a:ea typeface="微软雅黑" panose="020B0503020204020204" charset="-122"/>
                <a:sym typeface="+mn-ea"/>
              </a:rPr>
              <a:t>装配图常用的表达方案和尺寸标注</a:t>
            </a:r>
            <a:endParaRPr lang="zh-CN" altLang="en-US" sz="3400" b="1" spc="180" dirty="0">
              <a:solidFill>
                <a:schemeClr val="tx1"/>
              </a:solidFill>
              <a:latin typeface="微软雅黑" panose="020B0503020204020204" charset="-122"/>
              <a:ea typeface="微软雅黑" panose="020B0503020204020204" charset="-122"/>
              <a:sym typeface="+mn-ea"/>
            </a:endParaRPr>
          </a:p>
        </p:txBody>
      </p:sp>
      <p:pic>
        <p:nvPicPr>
          <p:cNvPr id="8" name="图片 7"/>
          <p:cNvPicPr>
            <a:picLocks noChangeAspect="1"/>
          </p:cNvPicPr>
          <p:nvPr>
            <p:custDataLst>
              <p:tags r:id="rId6"/>
            </p:custDataLst>
          </p:nvPr>
        </p:nvPicPr>
        <p:blipFill rotWithShape="1">
          <a:blip r:embed="rId7"/>
          <a:srcRect/>
          <a:stretch>
            <a:fillRect/>
          </a:stretch>
        </p:blipFill>
        <p:spPr>
          <a:xfrm>
            <a:off x="479425" y="2637183"/>
            <a:ext cx="5029238" cy="2843530"/>
          </a:xfrm>
          <a:prstGeom prst="roundRect">
            <a:avLst/>
          </a:prstGeom>
        </p:spPr>
      </p:pic>
      <p:sp>
        <p:nvSpPr>
          <p:cNvPr id="9" name="Title 6"/>
          <p:cNvSpPr txBox="1"/>
          <p:nvPr>
            <p:custDataLst>
              <p:tags r:id="rId8"/>
            </p:custDataLst>
          </p:nvPr>
        </p:nvSpPr>
        <p:spPr>
          <a:xfrm>
            <a:off x="6553835" y="3048000"/>
            <a:ext cx="4266565" cy="146367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ctr" defTabSz="913765" rtl="0" eaLnBrk="1" fontAlgn="auto" latinLnBrk="0" hangingPunct="1">
              <a:lnSpc>
                <a:spcPct val="100000"/>
              </a:lnSpc>
              <a:spcBef>
                <a:spcPts val="0"/>
              </a:spcBef>
              <a:spcAft>
                <a:spcPts val="0"/>
              </a:spcAft>
              <a:buSzPct val="100000"/>
              <a:buFontTx/>
              <a:buNone/>
            </a:pPr>
            <a:r>
              <a:rPr kumimoji="0" lang="zh-CN" altLang="en-US" sz="3600" b="1" i="0" spc="20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一.装配图的规定画法 </a:t>
            </a:r>
            <a:endParaRPr kumimoji="0" lang="zh-CN" altLang="en-US" sz="3600" b="1" i="0" spc="20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10" name="Title 6"/>
          <p:cNvSpPr txBox="1"/>
          <p:nvPr>
            <p:custDataLst>
              <p:tags r:id="rId9"/>
            </p:custDataLst>
          </p:nvPr>
        </p:nvSpPr>
        <p:spPr>
          <a:xfrm>
            <a:off x="6553200" y="4582160"/>
            <a:ext cx="4266546" cy="447039"/>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ctr">
              <a:lnSpc>
                <a:spcPct val="100000"/>
              </a:lnSpc>
              <a:spcBef>
                <a:spcPts val="0"/>
              </a:spcBef>
              <a:spcAft>
                <a:spcPts val="800"/>
              </a:spcAft>
              <a:buSzPct val="100000"/>
            </a:pPr>
            <a:r>
              <a:rPr lang="en-US" altLang="zh-CN" sz="2000" spc="12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标准件、实心件纵剖画法</a:t>
            </a:r>
            <a:endParaRPr lang="en-US" altLang="zh-CN" sz="2000" spc="12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ppt_y</p:attrName>
                                        </p:attrNameLst>
                                      </p:cBhvr>
                                      <p:tavLst>
                                        <p:tav tm="0">
                                          <p:val>
                                            <p:strVal val="#ppt_y+#ppt_h*1.125000"/>
                                          </p:val>
                                        </p:tav>
                                        <p:tav tm="100000">
                                          <p:val>
                                            <p:strVal val="#ppt_y"/>
                                          </p:val>
                                        </p:tav>
                                      </p:tavLst>
                                    </p:anim>
                                    <p:animEffect transition="in" filter="wipe(up)">
                                      <p:cBhvr>
                                        <p:cTn id="20" dur="500"/>
                                        <p:tgtEl>
                                          <p:spTgt spid="9"/>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ppt_y</p:attrName>
                                        </p:attrNameLst>
                                      </p:cBhvr>
                                      <p:tavLst>
                                        <p:tav tm="0">
                                          <p:val>
                                            <p:strVal val="#ppt_y+#ppt_h*1.125000"/>
                                          </p:val>
                                        </p:tav>
                                        <p:tav tm="100000">
                                          <p:val>
                                            <p:strVal val="#ppt_y"/>
                                          </p:val>
                                        </p:tav>
                                      </p:tavLst>
                                    </p:anim>
                                    <p:animEffect transition="in" filter="wipe(up)">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up)">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3" grpId="0" animBg="1"/>
      <p:bldP spid="9" grpId="0"/>
      <p:bldP spid="5" grpId="0" animBg="1"/>
      <p:bldP spid="7" grpId="1"/>
      <p:bldP spid="6" grpId="1" animBg="1"/>
      <p:bldP spid="3" grpId="1" animBg="1"/>
      <p:bldP spid="9" grpId="1"/>
      <p:bldP spid="5" grpId="1" animBg="1"/>
      <p:bldP spid="10" grpId="0"/>
      <p:bldP spid="10"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7" name="矩形 11"/>
          <p:cNvSpPr/>
          <p:nvPr>
            <p:custDataLst>
              <p:tags r:id="rId2"/>
            </p:custDataLst>
          </p:nvPr>
        </p:nvSpPr>
        <p:spPr>
          <a:xfrm>
            <a:off x="0" y="2393338"/>
            <a:ext cx="12192098" cy="2895623"/>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3" name="矩形 12"/>
          <p:cNvSpPr/>
          <p:nvPr>
            <p:custDataLst>
              <p:tags r:id="rId3"/>
            </p:custDataLst>
          </p:nvPr>
        </p:nvSpPr>
        <p:spPr>
          <a:xfrm>
            <a:off x="6600190" y="1052830"/>
            <a:ext cx="4742815" cy="4724400"/>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4"/>
            </p:custDataLst>
          </p:nvPr>
        </p:nvSpPr>
        <p:spPr>
          <a:xfrm>
            <a:off x="457200" y="1515745"/>
            <a:ext cx="6281420" cy="609600"/>
          </a:xfrm>
          <a:prstGeom prst="rect">
            <a:avLst/>
          </a:prstGeom>
          <a:noFill/>
        </p:spPr>
        <p:txBody>
          <a:bodyPr wrap="square" lIns="63500" tIns="25400" rIns="63500" bIns="25400" rtlCol="0" anchor="ctr" anchorCtr="0">
            <a:normAutofit fontScale="80000"/>
          </a:bodyPr>
          <a:p>
            <a:pPr marL="0" indent="0" algn="l">
              <a:lnSpc>
                <a:spcPct val="100000"/>
              </a:lnSpc>
              <a:spcBef>
                <a:spcPts val="0"/>
              </a:spcBef>
              <a:spcAft>
                <a:spcPts val="0"/>
              </a:spcAft>
              <a:buSzPct val="100000"/>
              <a:buNone/>
            </a:pPr>
            <a:r>
              <a:rPr lang="zh-CN" altLang="en-US" sz="3400" b="1" spc="180" dirty="0">
                <a:solidFill>
                  <a:schemeClr val="tx1"/>
                </a:solidFill>
                <a:latin typeface="微软雅黑" panose="020B0503020204020204" charset="-122"/>
                <a:ea typeface="微软雅黑" panose="020B0503020204020204" charset="-122"/>
                <a:sym typeface="+mn-ea"/>
              </a:rPr>
              <a:t>装配图常用的表达方案和尺寸标注</a:t>
            </a:r>
            <a:endParaRPr lang="zh-CN" altLang="en-US" sz="3400" b="1" spc="180" dirty="0">
              <a:solidFill>
                <a:schemeClr val="tx1"/>
              </a:solidFill>
              <a:latin typeface="微软雅黑" panose="020B0503020204020204" charset="-122"/>
              <a:ea typeface="微软雅黑" panose="020B0503020204020204" charset="-122"/>
              <a:sym typeface="+mn-ea"/>
            </a:endParaRPr>
          </a:p>
        </p:txBody>
      </p:sp>
      <p:sp>
        <p:nvSpPr>
          <p:cNvPr id="5" name="Title 6"/>
          <p:cNvSpPr txBox="1"/>
          <p:nvPr>
            <p:custDataLst>
              <p:tags r:id="rId5"/>
            </p:custDataLst>
          </p:nvPr>
        </p:nvSpPr>
        <p:spPr>
          <a:xfrm>
            <a:off x="1067395" y="2848118"/>
            <a:ext cx="4723765" cy="1233678"/>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200" b="1" i="0" spc="120" noProof="0">
                <a:ln w="3175">
                  <a:noFill/>
                  <a:prstDash val="dash"/>
                </a:ln>
                <a:solidFill>
                  <a:schemeClr val="bg1"/>
                </a:solidFill>
                <a:effectLst/>
                <a:latin typeface="微软雅黑" panose="020B0503020204020204" charset="-122"/>
                <a:ea typeface="微软雅黑" panose="020B0503020204020204" charset="-122"/>
                <a:cs typeface="微软雅黑" panose="020B0503020204020204" charset="-122"/>
              </a:rPr>
              <a:t>二.装配图中特殊的表达方法</a:t>
            </a:r>
            <a:endParaRPr kumimoji="0" lang="zh-CN" altLang="en-US" sz="3200" b="1" i="0" spc="120" noProof="0">
              <a:ln w="3175">
                <a:noFill/>
                <a:prstDash val="dash"/>
              </a:ln>
              <a:solidFill>
                <a:schemeClr val="bg1"/>
              </a:solidFill>
              <a:effectLst/>
              <a:latin typeface="微软雅黑" panose="020B0503020204020204" charset="-122"/>
              <a:ea typeface="微软雅黑" panose="020B0503020204020204" charset="-122"/>
              <a:cs typeface="微软雅黑" panose="020B0503020204020204" charset="-122"/>
            </a:endParaRPr>
          </a:p>
        </p:txBody>
      </p:sp>
      <p:sp>
        <p:nvSpPr>
          <p:cNvPr id="8" name="Title 6"/>
          <p:cNvSpPr txBox="1"/>
          <p:nvPr>
            <p:custDataLst>
              <p:tags r:id="rId6"/>
            </p:custDataLst>
          </p:nvPr>
        </p:nvSpPr>
        <p:spPr>
          <a:xfrm>
            <a:off x="1066800" y="4152265"/>
            <a:ext cx="4124325" cy="502285"/>
          </a:xfrm>
          <a:prstGeom prst="rect">
            <a:avLst/>
          </a:prstGeom>
          <a:noFill/>
          <a:ln w="3175">
            <a:noFill/>
            <a:prstDash val="dash"/>
          </a:ln>
        </p:spPr>
        <p:txBody>
          <a:bodyPr wrap="square" lIns="63500" tIns="25400" rIns="63500" bIns="25400" anchor="t" anchorCtr="0">
            <a:normAutofit fontScale="7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0"/>
              </a:spcBef>
              <a:spcAft>
                <a:spcPts val="800"/>
              </a:spcAft>
              <a:buSzPct val="100000"/>
            </a:pPr>
            <a:r>
              <a:rPr lang="en-US" altLang="zh-CN" sz="3800" spc="22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拆卸画法</a:t>
            </a:r>
            <a:endParaRPr lang="en-US" altLang="zh-CN" sz="3800" spc="22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9" name="图片 8"/>
          <p:cNvPicPr>
            <a:picLocks noChangeAspect="1"/>
          </p:cNvPicPr>
          <p:nvPr>
            <p:custDataLst>
              <p:tags r:id="rId7"/>
            </p:custDataLst>
          </p:nvPr>
        </p:nvPicPr>
        <p:blipFill rotWithShape="1">
          <a:blip r:embed="rId8"/>
          <a:srcRect/>
          <a:stretch>
            <a:fillRect/>
          </a:stretch>
        </p:blipFill>
        <p:spPr>
          <a:xfrm>
            <a:off x="6744335" y="1845310"/>
            <a:ext cx="4454525" cy="3061970"/>
          </a:xfrm>
          <a:custGeom>
            <a:avLst/>
            <a:gdLst/>
            <a:ahLst/>
            <a:cxnLst>
              <a:cxn ang="3">
                <a:pos x="hc" y="t"/>
              </a:cxn>
              <a:cxn ang="cd2">
                <a:pos x="l" y="vc"/>
              </a:cxn>
              <a:cxn ang="cd4">
                <a:pos x="hc" y="b"/>
              </a:cxn>
              <a:cxn ang="0">
                <a:pos x="r" y="vc"/>
              </a:cxn>
            </a:cxnLst>
            <a:rect l="l" t="t" r="r" b="b"/>
            <a:pathLst>
              <a:path w="5520" h="5520">
                <a:moveTo>
                  <a:pt x="0" y="0"/>
                </a:moveTo>
                <a:lnTo>
                  <a:pt x="5520" y="0"/>
                </a:lnTo>
                <a:lnTo>
                  <a:pt x="5520" y="5520"/>
                </a:lnTo>
                <a:lnTo>
                  <a:pt x="0" y="5520"/>
                </a:lnTo>
                <a:lnTo>
                  <a:pt x="0" y="0"/>
                </a:lnTo>
                <a:close/>
              </a:path>
            </a:pathLst>
          </a:custGeom>
        </p:spPr>
      </p:pic>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up)">
                                      <p:cBhvr>
                                        <p:cTn id="28" dur="500"/>
                                        <p:tgtEl>
                                          <p:spTgt spid="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ppt_y</p:attrName>
                                        </p:attrNameLst>
                                      </p:cBhvr>
                                      <p:tavLst>
                                        <p:tav tm="0">
                                          <p:val>
                                            <p:strVal val="#ppt_y+#ppt_h*1.125000"/>
                                          </p:val>
                                        </p:tav>
                                        <p:tav tm="100000">
                                          <p:val>
                                            <p:strVal val="#ppt_y"/>
                                          </p:val>
                                        </p:tav>
                                      </p:tavLst>
                                    </p:anim>
                                    <p:animEffect transition="in" filter="wipe(up)">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4" grpId="1"/>
      <p:bldP spid="7" grpId="1" animBg="1"/>
      <p:bldP spid="5" grpId="0"/>
      <p:bldP spid="5" grpId="1"/>
      <p:bldP spid="8" grpId="0"/>
      <p:bldP spid="8" grpId="1"/>
      <p:bldP spid="3" grpId="0" animBg="1"/>
      <p:bldP spid="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剪去单角的矩形 4"/>
          <p:cNvSpPr/>
          <p:nvPr>
            <p:custDataLst>
              <p:tags r:id="rId2"/>
            </p:custDataLst>
          </p:nvPr>
        </p:nvSpPr>
        <p:spPr>
          <a:xfrm>
            <a:off x="1426845" y="1122097"/>
            <a:ext cx="4724396" cy="4724399"/>
          </a:xfrm>
          <a:custGeom>
            <a:avLst/>
            <a:gdLst>
              <a:gd name="connsiteX0" fmla="*/ 4724396 w 4724396"/>
              <a:gd name="connsiteY0" fmla="*/ 0 h 4724399"/>
              <a:gd name="connsiteX1" fmla="*/ 4724394 w 4724396"/>
              <a:gd name="connsiteY1" fmla="*/ 4724399 h 4724399"/>
              <a:gd name="connsiteX2" fmla="*/ 551903 w 4724396"/>
              <a:gd name="connsiteY2" fmla="*/ 4724398 h 4724399"/>
              <a:gd name="connsiteX3" fmla="*/ 0 w 4724396"/>
              <a:gd name="connsiteY3" fmla="*/ 4172494 h 4724399"/>
              <a:gd name="connsiteX4" fmla="*/ 2 w 4724396"/>
              <a:gd name="connsiteY4" fmla="*/ 5 h 472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396" h="4724399">
                <a:moveTo>
                  <a:pt x="4724396" y="0"/>
                </a:moveTo>
                <a:lnTo>
                  <a:pt x="4724394" y="4724399"/>
                </a:lnTo>
                <a:lnTo>
                  <a:pt x="551903" y="4724398"/>
                </a:lnTo>
                <a:lnTo>
                  <a:pt x="0" y="4172494"/>
                </a:lnTo>
                <a:lnTo>
                  <a:pt x="2" y="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4" name="直接连接符 3"/>
          <p:cNvCxnSpPr/>
          <p:nvPr>
            <p:custDataLst>
              <p:tags r:id="rId3"/>
            </p:custDataLst>
          </p:nvPr>
        </p:nvCxnSpPr>
        <p:spPr>
          <a:xfrm flipH="1">
            <a:off x="6153150" y="6389370"/>
            <a:ext cx="6038850" cy="3175"/>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6096000" y="6337300"/>
            <a:ext cx="106045" cy="106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cxnSp>
        <p:nvCxnSpPr>
          <p:cNvPr id="6" name="直接连接符 5"/>
          <p:cNvCxnSpPr/>
          <p:nvPr>
            <p:custDataLst>
              <p:tags r:id="rId5"/>
            </p:custDataLst>
          </p:nvPr>
        </p:nvCxnSpPr>
        <p:spPr>
          <a:xfrm>
            <a:off x="1025525" y="4895850"/>
            <a:ext cx="1219200" cy="1219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60" name="剪去单角的矩形 4"/>
          <p:cNvSpPr/>
          <p:nvPr>
            <p:custDataLst>
              <p:tags r:id="rId6"/>
            </p:custDataLst>
          </p:nvPr>
        </p:nvSpPr>
        <p:spPr>
          <a:xfrm>
            <a:off x="1371600" y="1066852"/>
            <a:ext cx="4724396" cy="4724399"/>
          </a:xfrm>
          <a:custGeom>
            <a:avLst/>
            <a:gdLst>
              <a:gd name="connsiteX0" fmla="*/ 4724396 w 4724396"/>
              <a:gd name="connsiteY0" fmla="*/ 0 h 4724399"/>
              <a:gd name="connsiteX1" fmla="*/ 4724394 w 4724396"/>
              <a:gd name="connsiteY1" fmla="*/ 4724399 h 4724399"/>
              <a:gd name="connsiteX2" fmla="*/ 551903 w 4724396"/>
              <a:gd name="connsiteY2" fmla="*/ 4724398 h 4724399"/>
              <a:gd name="connsiteX3" fmla="*/ 0 w 4724396"/>
              <a:gd name="connsiteY3" fmla="*/ 4172494 h 4724399"/>
              <a:gd name="connsiteX4" fmla="*/ 2 w 4724396"/>
              <a:gd name="connsiteY4" fmla="*/ 5 h 472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396" h="4724399">
                <a:moveTo>
                  <a:pt x="4724396" y="0"/>
                </a:moveTo>
                <a:lnTo>
                  <a:pt x="4724394" y="4724399"/>
                </a:lnTo>
                <a:lnTo>
                  <a:pt x="551903" y="4724398"/>
                </a:lnTo>
                <a:lnTo>
                  <a:pt x="0" y="4172494"/>
                </a:lnTo>
                <a:lnTo>
                  <a:pt x="2" y="5"/>
                </a:lnTo>
                <a:close/>
              </a:path>
            </a:pathLst>
          </a:cu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文本框 7"/>
          <p:cNvSpPr txBox="1"/>
          <p:nvPr>
            <p:custDataLst>
              <p:tags r:id="rId7"/>
            </p:custDataLst>
          </p:nvPr>
        </p:nvSpPr>
        <p:spPr>
          <a:xfrm>
            <a:off x="1828815" y="1676509"/>
            <a:ext cx="3810025" cy="1798206"/>
          </a:xfrm>
          <a:prstGeom prst="rect">
            <a:avLst/>
          </a:prstGeom>
          <a:noFill/>
        </p:spPr>
        <p:txBody>
          <a:bodyPr wrap="square" lIns="63500" tIns="25400" rIns="63500" bIns="25400" rtlCol="0" anchor="b" anchorCtr="0">
            <a:normAutofit/>
          </a:bodyPr>
          <a:p>
            <a:pPr marL="0" indent="0" algn="l">
              <a:lnSpc>
                <a:spcPct val="100000"/>
              </a:lnSpc>
              <a:spcBef>
                <a:spcPts val="0"/>
              </a:spcBef>
              <a:spcAft>
                <a:spcPts val="0"/>
              </a:spcAft>
              <a:buSzPct val="100000"/>
              <a:buNone/>
            </a:pPr>
            <a:r>
              <a:rPr lang="zh-CN" altLang="en-US" sz="3600" b="1" spc="200" dirty="0">
                <a:solidFill>
                  <a:schemeClr val="bg1"/>
                </a:solidFill>
                <a:latin typeface="微软雅黑" panose="020B0503020204020204" charset="-122"/>
                <a:ea typeface="微软雅黑" panose="020B0503020204020204" charset="-122"/>
                <a:sym typeface="+mn-ea"/>
              </a:rPr>
              <a:t>装配图常用的表达方案和尺寸标注</a:t>
            </a:r>
            <a:endParaRPr lang="zh-CN" altLang="en-US" sz="3600" b="1" spc="200" dirty="0">
              <a:solidFill>
                <a:schemeClr val="bg1"/>
              </a:solidFill>
              <a:latin typeface="微软雅黑" panose="020B0503020204020204" charset="-122"/>
              <a:ea typeface="微软雅黑" panose="020B0503020204020204" charset="-122"/>
              <a:sym typeface="+mn-ea"/>
            </a:endParaRPr>
          </a:p>
        </p:txBody>
      </p:sp>
      <p:sp>
        <p:nvSpPr>
          <p:cNvPr id="9" name="Title 6"/>
          <p:cNvSpPr txBox="1"/>
          <p:nvPr>
            <p:custDataLst>
              <p:tags r:id="rId8"/>
            </p:custDataLst>
          </p:nvPr>
        </p:nvSpPr>
        <p:spPr>
          <a:xfrm>
            <a:off x="1828815" y="3779523"/>
            <a:ext cx="3810025" cy="64008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startAt="2"/>
            </a:pPr>
            <a:r>
              <a:rPr lang="zh-CN" altLang="en-US" sz="18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装配图中特殊的表达方法</a:t>
            </a:r>
            <a:endParaRPr lang="zh-CN" altLang="en-US" sz="18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startAt="2"/>
            </a:pPr>
            <a:r>
              <a:rPr lang="zh-CN" altLang="en-US" sz="18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沿结合面剖切画法</a:t>
            </a:r>
            <a:endParaRPr lang="zh-CN" altLang="en-US" sz="1800" spc="16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矩形 1"/>
          <p:cNvSpPr/>
          <p:nvPr/>
        </p:nvSpPr>
        <p:spPr>
          <a:xfrm>
            <a:off x="5952490" y="1701165"/>
            <a:ext cx="5040630" cy="3528060"/>
          </a:xfrm>
          <a:prstGeom prst="rect">
            <a:avLst/>
          </a:prstGeom>
          <a:solidFill>
            <a:srgbClr val="2280EF">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p:custDataLst>
              <p:tags r:id="rId9"/>
            </p:custDataLst>
          </p:nvPr>
        </p:nvPicPr>
        <p:blipFill rotWithShape="1">
          <a:blip r:embed="rId10"/>
          <a:srcRect/>
          <a:stretch>
            <a:fillRect/>
          </a:stretch>
        </p:blipFill>
        <p:spPr>
          <a:xfrm>
            <a:off x="6110593" y="1837373"/>
            <a:ext cx="4724425" cy="3255645"/>
          </a:xfrm>
          <a:custGeom>
            <a:avLst/>
            <a:gdLst/>
            <a:ahLst/>
            <a:cxnLst>
              <a:cxn ang="3">
                <a:pos x="hc" y="t"/>
              </a:cxn>
              <a:cxn ang="cd2">
                <a:pos x="l" y="vc"/>
              </a:cxn>
              <a:cxn ang="cd4">
                <a:pos x="hc" y="b"/>
              </a:cxn>
              <a:cxn ang="0">
                <a:pos x="r" y="vc"/>
              </a:cxn>
            </a:cxnLst>
            <a:rect l="l" t="t" r="r" b="b"/>
            <a:pathLst>
              <a:path w="7440" h="7440">
                <a:moveTo>
                  <a:pt x="0" y="0"/>
                </a:moveTo>
                <a:lnTo>
                  <a:pt x="7440" y="0"/>
                </a:lnTo>
                <a:lnTo>
                  <a:pt x="7440" y="7440"/>
                </a:lnTo>
                <a:lnTo>
                  <a:pt x="0" y="7440"/>
                </a:lnTo>
                <a:lnTo>
                  <a:pt x="0" y="0"/>
                </a:lnTo>
                <a:close/>
              </a:path>
            </a:pathLst>
          </a:custGeom>
        </p:spPr>
      </p:pic>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60"/>
                                        </p:tgtEl>
                                        <p:attrNameLst>
                                          <p:attrName>style.visibility</p:attrName>
                                        </p:attrNameLst>
                                      </p:cBhvr>
                                      <p:to>
                                        <p:strVal val="visible"/>
                                      </p:to>
                                    </p:set>
                                    <p:anim calcmode="lin" valueType="num">
                                      <p:cBhvr additive="base">
                                        <p:cTn id="15" dur="500"/>
                                        <p:tgtEl>
                                          <p:spTgt spid="460"/>
                                        </p:tgtEl>
                                        <p:attrNameLst>
                                          <p:attrName>ppt_y</p:attrName>
                                        </p:attrNameLst>
                                      </p:cBhvr>
                                      <p:tavLst>
                                        <p:tav tm="0">
                                          <p:val>
                                            <p:strVal val="#ppt_y+#ppt_h*1.125000"/>
                                          </p:val>
                                        </p:tav>
                                        <p:tav tm="100000">
                                          <p:val>
                                            <p:strVal val="#ppt_y"/>
                                          </p:val>
                                        </p:tav>
                                      </p:tavLst>
                                    </p:anim>
                                    <p:animEffect transition="in" filter="wipe(up)">
                                      <p:cBhvr>
                                        <p:cTn id="16" dur="500"/>
                                        <p:tgtEl>
                                          <p:spTgt spid="460"/>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ppt_y</p:attrName>
                                        </p:attrNameLst>
                                      </p:cBhvr>
                                      <p:tavLst>
                                        <p:tav tm="0">
                                          <p:val>
                                            <p:strVal val="#ppt_y+#ppt_h*1.125000"/>
                                          </p:val>
                                        </p:tav>
                                        <p:tav tm="100000">
                                          <p:val>
                                            <p:strVal val="#ppt_y"/>
                                          </p:val>
                                        </p:tav>
                                      </p:tavLst>
                                    </p:anim>
                                    <p:animEffect transition="in" filter="wipe(up)">
                                      <p:cBhvr>
                                        <p:cTn id="28" dur="500"/>
                                        <p:tgtEl>
                                          <p:spTgt spid="10"/>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p:tgtEl>
                                          <p:spTgt spid="2"/>
                                        </p:tgtEl>
                                        <p:attrNameLst>
                                          <p:attrName>ppt_y</p:attrName>
                                        </p:attrNameLst>
                                      </p:cBhvr>
                                      <p:tavLst>
                                        <p:tav tm="0">
                                          <p:val>
                                            <p:strVal val="#ppt_y+#ppt_h*1.125000"/>
                                          </p:val>
                                        </p:tav>
                                        <p:tav tm="100000">
                                          <p:val>
                                            <p:strVal val="#ppt_y"/>
                                          </p:val>
                                        </p:tav>
                                      </p:tavLst>
                                    </p:anim>
                                    <p:animEffect transition="in" filter="wipe(up)">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460" grpId="0" animBg="1"/>
      <p:bldP spid="3" grpId="1" animBg="1"/>
      <p:bldP spid="8" grpId="1"/>
      <p:bldP spid="460" grpId="1" animBg="1"/>
      <p:bldP spid="9" grpId="0"/>
      <p:bldP spid="9" grpId="1"/>
      <p:bldP spid="2" grpId="0" animBg="1"/>
      <p:bldP spid="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9" name="矩形 11"/>
          <p:cNvSpPr/>
          <p:nvPr>
            <p:custDataLst>
              <p:tags r:id="rId2"/>
            </p:custDataLst>
          </p:nvPr>
        </p:nvSpPr>
        <p:spPr>
          <a:xfrm>
            <a:off x="0" y="2465093"/>
            <a:ext cx="12192098" cy="2895623"/>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0" name="矩形 12"/>
          <p:cNvSpPr/>
          <p:nvPr>
            <p:custDataLst>
              <p:tags r:id="rId3"/>
            </p:custDataLst>
          </p:nvPr>
        </p:nvSpPr>
        <p:spPr>
          <a:xfrm>
            <a:off x="6858055" y="1093482"/>
            <a:ext cx="4114833"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4" name="文本框 13"/>
          <p:cNvSpPr txBox="1"/>
          <p:nvPr>
            <p:custDataLst>
              <p:tags r:id="rId4"/>
            </p:custDataLst>
          </p:nvPr>
        </p:nvSpPr>
        <p:spPr>
          <a:xfrm>
            <a:off x="457200" y="1731010"/>
            <a:ext cx="6244590" cy="609600"/>
          </a:xfrm>
          <a:prstGeom prst="rect">
            <a:avLst/>
          </a:prstGeom>
          <a:noFill/>
        </p:spPr>
        <p:txBody>
          <a:bodyPr wrap="square" lIns="63500" tIns="25400" rIns="63500" bIns="25400" rtlCol="0" anchor="ctr" anchorCtr="0">
            <a:normAutofit fontScale="80000"/>
          </a:bodyPr>
          <a:p>
            <a:pPr marL="0" indent="0" algn="l">
              <a:lnSpc>
                <a:spcPct val="100000"/>
              </a:lnSpc>
              <a:spcBef>
                <a:spcPts val="0"/>
              </a:spcBef>
              <a:spcAft>
                <a:spcPts val="0"/>
              </a:spcAft>
              <a:buSzPct val="100000"/>
              <a:buNone/>
            </a:pPr>
            <a:r>
              <a:rPr lang="zh-CN" altLang="en-US" sz="3400" b="1" spc="180" dirty="0">
                <a:solidFill>
                  <a:schemeClr val="tx1"/>
                </a:solidFill>
                <a:latin typeface="微软雅黑" panose="020B0503020204020204" charset="-122"/>
                <a:ea typeface="微软雅黑" panose="020B0503020204020204" charset="-122"/>
                <a:sym typeface="+mn-ea"/>
              </a:rPr>
              <a:t>装配图常用的表达方案和尺寸标注</a:t>
            </a:r>
            <a:endParaRPr lang="zh-CN" altLang="en-US" sz="3400" b="1" spc="180" dirty="0">
              <a:solidFill>
                <a:schemeClr val="tx1"/>
              </a:solidFill>
              <a:latin typeface="微软雅黑" panose="020B0503020204020204" charset="-122"/>
              <a:ea typeface="微软雅黑" panose="020B0503020204020204" charset="-122"/>
              <a:sym typeface="+mn-ea"/>
            </a:endParaRPr>
          </a:p>
        </p:txBody>
      </p:sp>
      <p:sp>
        <p:nvSpPr>
          <p:cNvPr id="15" name="Title 6"/>
          <p:cNvSpPr txBox="1"/>
          <p:nvPr>
            <p:custDataLst>
              <p:tags r:id="rId5"/>
            </p:custDataLst>
          </p:nvPr>
        </p:nvSpPr>
        <p:spPr>
          <a:xfrm>
            <a:off x="1066760" y="2919875"/>
            <a:ext cx="4724400" cy="19837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30200" lvl="0" indent="-330200" algn="l" fontAlgn="ctr">
              <a:lnSpc>
                <a:spcPct val="120000"/>
              </a:lnSpc>
              <a:spcBef>
                <a:spcPts val="0"/>
              </a:spcBef>
              <a:spcAft>
                <a:spcPts val="800"/>
              </a:spcAft>
              <a:buSzPct val="100000"/>
              <a:buFont typeface="+mn-ea"/>
              <a:buAutoNum type="ea1JpnChsDbPeriod" startAt="2"/>
            </a:pPr>
            <a:r>
              <a:rPr lang="zh-CN" altLang="en-US" sz="1800" spc="20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装配图中特殊的表达方法</a:t>
            </a:r>
            <a:endParaRPr lang="zh-CN" altLang="en-US" sz="1800" spc="20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startAt="3"/>
            </a:pPr>
            <a:r>
              <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假想画法</a:t>
            </a:r>
            <a:endPar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startAt="3"/>
            </a:pPr>
            <a:r>
              <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零件向视图画法</a:t>
            </a:r>
            <a:endPar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startAt="3"/>
            </a:pPr>
            <a:r>
              <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夸大画法</a:t>
            </a:r>
            <a:endPar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startAt="3"/>
            </a:pPr>
            <a:r>
              <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简化画法</a:t>
            </a:r>
            <a:endParaRPr lang="zh-CN" altLang="en-US"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16" name="图片 15"/>
          <p:cNvPicPr>
            <a:picLocks noChangeAspect="1"/>
          </p:cNvPicPr>
          <p:nvPr>
            <p:custDataLst>
              <p:tags r:id="rId6"/>
            </p:custDataLst>
          </p:nvPr>
        </p:nvPicPr>
        <p:blipFill rotWithShape="1">
          <a:blip r:embed="rId7"/>
          <a:srcRect/>
          <a:stretch>
            <a:fillRect/>
          </a:stretch>
        </p:blipFill>
        <p:spPr>
          <a:xfrm>
            <a:off x="7162808" y="2042825"/>
            <a:ext cx="3505225" cy="2825750"/>
          </a:xfrm>
          <a:custGeom>
            <a:avLst/>
            <a:gdLst/>
            <a:ahLst/>
            <a:cxnLst>
              <a:cxn ang="3">
                <a:pos x="hc" y="t"/>
              </a:cxn>
              <a:cxn ang="cd2">
                <a:pos x="l" y="vc"/>
              </a:cxn>
              <a:cxn ang="cd4">
                <a:pos x="hc" y="b"/>
              </a:cxn>
              <a:cxn ang="0">
                <a:pos x="r" y="vc"/>
              </a:cxn>
            </a:cxnLst>
            <a:rect l="l" t="t" r="r" b="b"/>
            <a:pathLst>
              <a:path w="5520" h="5520">
                <a:moveTo>
                  <a:pt x="0" y="0"/>
                </a:moveTo>
                <a:lnTo>
                  <a:pt x="5520" y="0"/>
                </a:lnTo>
                <a:lnTo>
                  <a:pt x="5520" y="5520"/>
                </a:lnTo>
                <a:lnTo>
                  <a:pt x="0" y="5520"/>
                </a:lnTo>
                <a:lnTo>
                  <a:pt x="0" y="0"/>
                </a:lnTo>
                <a:close/>
              </a:path>
            </a:pathLst>
          </a:cu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p:tgtEl>
                                          <p:spTgt spid="16"/>
                                        </p:tgtEl>
                                        <p:attrNameLst>
                                          <p:attrName>ppt_y</p:attrName>
                                        </p:attrNameLst>
                                      </p:cBhvr>
                                      <p:tavLst>
                                        <p:tav tm="0">
                                          <p:val>
                                            <p:strVal val="#ppt_y+#ppt_h*1.125000"/>
                                          </p:val>
                                        </p:tav>
                                        <p:tav tm="100000">
                                          <p:val>
                                            <p:strVal val="#ppt_y"/>
                                          </p:val>
                                        </p:tav>
                                      </p:tavLst>
                                    </p:anim>
                                    <p:animEffect transition="in" filter="wipe(up)">
                                      <p:cBhvr>
                                        <p:cTn id="24" dur="500"/>
                                        <p:tgtEl>
                                          <p:spTgt spid="16"/>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ppt_y</p:attrName>
                                        </p:attrNameLst>
                                      </p:cBhvr>
                                      <p:tavLst>
                                        <p:tav tm="0">
                                          <p:val>
                                            <p:strVal val="#ppt_y+#ppt_h*1.125000"/>
                                          </p:val>
                                        </p:tav>
                                        <p:tav tm="100000">
                                          <p:val>
                                            <p:strVal val="#ppt_y"/>
                                          </p:val>
                                        </p:tav>
                                      </p:tavLst>
                                    </p:anim>
                                    <p:animEffect transition="in" filter="wipe(up)">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animBg="1"/>
      <p:bldP spid="14" grpId="1"/>
      <p:bldP spid="9" grpId="1" animBg="1"/>
      <p:bldP spid="15" grpId="0"/>
      <p:bldP spid="15" grpId="1"/>
      <p:bldP spid="10" grpId="0" animBg="1"/>
      <p:bldP spid="1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5123" name="图片 13" descr="5a0abd27673b4_1024"/>
          <p:cNvPicPr>
            <a:picLocks noChangeAspect="1"/>
          </p:cNvPicPr>
          <p:nvPr/>
        </p:nvPicPr>
        <p:blipFill>
          <a:blip r:embed="rId2"/>
          <a:srcRect l="6052" t="423" r="3368" b="130"/>
          <a:stretch>
            <a:fillRect/>
          </a:stretch>
        </p:blipFill>
        <p:spPr>
          <a:xfrm>
            <a:off x="765175" y="833438"/>
            <a:ext cx="4321175" cy="5400675"/>
          </a:xfrm>
          <a:prstGeom prst="rect">
            <a:avLst/>
          </a:prstGeom>
          <a:noFill/>
          <a:ln w="9525">
            <a:noFill/>
          </a:ln>
        </p:spPr>
      </p:pic>
      <p:sp useBgFill="1">
        <p:nvSpPr>
          <p:cNvPr id="5124" name="矩形 31"/>
          <p:cNvSpPr/>
          <p:nvPr/>
        </p:nvSpPr>
        <p:spPr>
          <a:xfrm>
            <a:off x="765175" y="833438"/>
            <a:ext cx="4321175" cy="5399087"/>
          </a:xfrm>
          <a:prstGeom prst="rect">
            <a:avLst/>
          </a:prstGeom>
          <a:ln w="9525">
            <a:noFill/>
          </a:ln>
        </p:spPr>
        <p:txBody>
          <a:bodyPr wrap="square" anchor="ctr" anchorCtr="0">
            <a:spAutoFit/>
          </a:bodyPr>
          <a:p>
            <a:pPr algn="ctr"/>
            <a:endParaRPr lang="zh-CN" altLang="en-US" sz="2000">
              <a:solidFill>
                <a:srgbClr val="222B33"/>
              </a:solidFill>
              <a:latin typeface="微软雅黑" panose="020B0503020204020204" charset="-122"/>
              <a:ea typeface="微软雅黑" panose="020B0503020204020204" charset="-122"/>
            </a:endParaRPr>
          </a:p>
        </p:txBody>
      </p:sp>
      <p:grpSp>
        <p:nvGrpSpPr>
          <p:cNvPr id="21" name="组合 20"/>
          <p:cNvGrpSpPr/>
          <p:nvPr/>
        </p:nvGrpSpPr>
        <p:grpSpPr>
          <a:xfrm>
            <a:off x="5590540" y="1196975"/>
            <a:ext cx="3950970" cy="619125"/>
            <a:chOff x="9507" y="1927"/>
            <a:chExt cx="6222" cy="975"/>
          </a:xfrm>
        </p:grpSpPr>
        <p:sp>
          <p:nvSpPr>
            <p:cNvPr id="19" name="椭圆 18"/>
            <p:cNvSpPr/>
            <p:nvPr/>
          </p:nvSpPr>
          <p:spPr>
            <a:xfrm>
              <a:off x="9507" y="1927"/>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58" name="文本框 57"/>
            <p:cNvSpPr txBox="1"/>
            <p:nvPr/>
          </p:nvSpPr>
          <p:spPr>
            <a:xfrm>
              <a:off x="10734" y="1979"/>
              <a:ext cx="4995" cy="774"/>
            </a:xfrm>
            <a:prstGeom prst="rect">
              <a:avLst/>
            </a:prstGeom>
            <a:noFill/>
          </p:spPr>
          <p:txBody>
            <a:bodyPr wrap="none" rtlCol="0">
              <a:spAutoFit/>
              <a:scene3d>
                <a:camera prst="orthographicFront"/>
                <a:lightRig rig="threePt" dir="t"/>
              </a:scene3d>
              <a:sp3d contourW="12700"/>
            </a:bodyPr>
            <a:lstStyle/>
            <a:p>
              <a:pPr algn="l" fontAlgn="base"/>
              <a:r>
                <a:rPr lang="zh-CN" altLang="en-US" sz="2600" b="1" strike="noStrike" noProof="1" dirty="0">
                  <a:solidFill>
                    <a:schemeClr val="tx1"/>
                  </a:solidFill>
                  <a:latin typeface="Franklin Gothic Medium" panose="020B0603020102020204" pitchFamily="34" charset="0"/>
                  <a:ea typeface="宋体" panose="02010600030101010101" pitchFamily="2" charset="-122"/>
                  <a:cs typeface="+mn-cs"/>
                  <a:sym typeface="+mn-ea"/>
                </a:rPr>
                <a:t>装配图与装配体</a:t>
              </a:r>
              <a:r>
                <a:rPr lang="zh-CN" altLang="en-US" sz="2600" b="1" strike="noStrike" noProof="1" dirty="0">
                  <a:solidFill>
                    <a:schemeClr val="tx1"/>
                  </a:solidFill>
                  <a:latin typeface="Franklin Gothic Medium" panose="020B0603020102020204" pitchFamily="34" charset="0"/>
                  <a:ea typeface="宋体" panose="02010600030101010101" pitchFamily="2" charset="-122"/>
                  <a:cs typeface="+mn-cs"/>
                  <a:sym typeface="+mn-ea"/>
                </a:rPr>
                <a:t>概述</a:t>
              </a:r>
              <a:endParaRPr lang="zh-CN" altLang="en-US" sz="2600" b="1" strike="noStrike" noProof="1" dirty="0">
                <a:solidFill>
                  <a:schemeClr val="tx1"/>
                </a:solidFill>
                <a:latin typeface="Franklin Gothic Medium" panose="020B0603020102020204" pitchFamily="34" charset="0"/>
                <a:ea typeface="宋体" panose="02010600030101010101" pitchFamily="2" charset="-122"/>
                <a:cs typeface="+mn-cs"/>
                <a:sym typeface="+mn-ea"/>
              </a:endParaRPr>
            </a:p>
          </p:txBody>
        </p:sp>
        <p:sp>
          <p:nvSpPr>
            <p:cNvPr id="63" name="文本框 62"/>
            <p:cNvSpPr txBox="1"/>
            <p:nvPr/>
          </p:nvSpPr>
          <p:spPr>
            <a:xfrm>
              <a:off x="9707" y="2053"/>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1</a:t>
              </a:r>
              <a:endParaRPr lang="en-US" altLang="zh-CN" sz="2400" b="1" strike="noStrike" noProof="1" dirty="0">
                <a:solidFill>
                  <a:schemeClr val="tx1"/>
                </a:solidFill>
                <a:latin typeface="微软雅黑" panose="020B0503020204020204" charset="-122"/>
              </a:endParaRPr>
            </a:p>
          </p:txBody>
        </p:sp>
      </p:grpSp>
      <p:grpSp>
        <p:nvGrpSpPr>
          <p:cNvPr id="22" name="组合 21"/>
          <p:cNvGrpSpPr/>
          <p:nvPr/>
        </p:nvGrpSpPr>
        <p:grpSpPr>
          <a:xfrm>
            <a:off x="5590540" y="2169160"/>
            <a:ext cx="5942965" cy="619125"/>
            <a:chOff x="9507" y="3537"/>
            <a:chExt cx="9359" cy="975"/>
          </a:xfrm>
        </p:grpSpPr>
        <p:sp>
          <p:nvSpPr>
            <p:cNvPr id="15" name="椭圆 14"/>
            <p:cNvSpPr/>
            <p:nvPr/>
          </p:nvSpPr>
          <p:spPr>
            <a:xfrm>
              <a:off x="9507" y="3537"/>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79" name="文本框 78"/>
            <p:cNvSpPr txBox="1"/>
            <p:nvPr/>
          </p:nvSpPr>
          <p:spPr>
            <a:xfrm>
              <a:off x="10733" y="3594"/>
              <a:ext cx="8133" cy="774"/>
            </a:xfrm>
            <a:prstGeom prst="rect">
              <a:avLst/>
            </a:prstGeom>
            <a:noFill/>
          </p:spPr>
          <p:txBody>
            <a:bodyPr wrap="none" rtlCol="0">
              <a:spAutoFit/>
              <a:scene3d>
                <a:camera prst="orthographicFront"/>
                <a:lightRig rig="threePt" dir="t"/>
              </a:scene3d>
              <a:sp3d contourW="12700"/>
            </a:bodyPr>
            <a:lstStyle/>
            <a:p>
              <a:pPr algn="l" fontAlgn="base"/>
              <a:r>
                <a:rPr lang="zh-CN" altLang="en-US" sz="2600" b="1" strike="noStrike" noProof="1" dirty="0">
                  <a:solidFill>
                    <a:schemeClr val="tx1"/>
                  </a:solidFill>
                  <a:latin typeface="Century Gothic" pitchFamily="34" charset="0"/>
                  <a:ea typeface="宋体" panose="02010600030101010101" pitchFamily="2" charset="-122"/>
                  <a:cs typeface="+mn-cs"/>
                </a:rPr>
                <a:t>装配图常用的表达方案和尺寸</a:t>
              </a:r>
              <a:r>
                <a:rPr lang="zh-CN" altLang="en-US" sz="2600" b="1" strike="noStrike" noProof="1" dirty="0">
                  <a:solidFill>
                    <a:schemeClr val="tx1"/>
                  </a:solidFill>
                  <a:latin typeface="Century Gothic" pitchFamily="34" charset="0"/>
                  <a:ea typeface="宋体" panose="02010600030101010101" pitchFamily="2" charset="-122"/>
                  <a:cs typeface="+mn-cs"/>
                </a:rPr>
                <a:t>标注</a:t>
              </a:r>
              <a:endParaRPr lang="zh-CN" altLang="en-US" sz="2600" b="1" strike="noStrike" noProof="1" dirty="0">
                <a:solidFill>
                  <a:schemeClr val="tx1"/>
                </a:solidFill>
                <a:latin typeface="Century Gothic" pitchFamily="34" charset="0"/>
                <a:ea typeface="宋体" panose="02010600030101010101" pitchFamily="2" charset="-122"/>
                <a:cs typeface="+mn-cs"/>
              </a:endParaRPr>
            </a:p>
          </p:txBody>
        </p:sp>
        <p:sp>
          <p:nvSpPr>
            <p:cNvPr id="81" name="文本框 80"/>
            <p:cNvSpPr txBox="1"/>
            <p:nvPr/>
          </p:nvSpPr>
          <p:spPr>
            <a:xfrm>
              <a:off x="9707" y="3662"/>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2</a:t>
              </a:r>
              <a:endParaRPr lang="en-US" altLang="zh-CN" sz="2400" b="1" strike="noStrike" noProof="1" dirty="0">
                <a:solidFill>
                  <a:schemeClr val="tx1"/>
                </a:solidFill>
                <a:latin typeface="微软雅黑" panose="020B0503020204020204" charset="-122"/>
              </a:endParaRPr>
            </a:p>
          </p:txBody>
        </p:sp>
      </p:grpSp>
      <p:grpSp>
        <p:nvGrpSpPr>
          <p:cNvPr id="23" name="组合 22"/>
          <p:cNvGrpSpPr/>
          <p:nvPr/>
        </p:nvGrpSpPr>
        <p:grpSpPr>
          <a:xfrm>
            <a:off x="5590540" y="3141345"/>
            <a:ext cx="5268595" cy="619125"/>
            <a:chOff x="9507" y="5091"/>
            <a:chExt cx="8297" cy="975"/>
          </a:xfrm>
        </p:grpSpPr>
        <p:sp>
          <p:nvSpPr>
            <p:cNvPr id="17" name="椭圆 16"/>
            <p:cNvSpPr/>
            <p:nvPr/>
          </p:nvSpPr>
          <p:spPr>
            <a:xfrm>
              <a:off x="9507" y="5091"/>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84" name="文本框 83"/>
            <p:cNvSpPr txBox="1"/>
            <p:nvPr/>
          </p:nvSpPr>
          <p:spPr>
            <a:xfrm>
              <a:off x="10454" y="5205"/>
              <a:ext cx="7350" cy="774"/>
            </a:xfrm>
            <a:prstGeom prst="rect">
              <a:avLst/>
            </a:prstGeom>
            <a:noFill/>
          </p:spPr>
          <p:txBody>
            <a:bodyPr wrap="none" rtlCol="0">
              <a:spAutoFit/>
              <a:scene3d>
                <a:camera prst="orthographicFront"/>
                <a:lightRig rig="threePt" dir="t"/>
              </a:scene3d>
              <a:sp3d contourW="12700"/>
            </a:bodyPr>
            <a:lstStyle/>
            <a:p>
              <a:pPr algn="l" fontAlgn="base"/>
              <a:r>
                <a:rPr lang="en-US" altLang="zh-CN" sz="2600" b="1" strike="noStrike" noProof="1" dirty="0">
                  <a:solidFill>
                    <a:schemeClr val="tx1"/>
                  </a:solidFill>
                  <a:latin typeface="Century Gothic" pitchFamily="34" charset="0"/>
                  <a:ea typeface="宋体" panose="02010600030101010101" pitchFamily="2" charset="-122"/>
                  <a:cs typeface="+mn-cs"/>
                </a:rPr>
                <a:t> </a:t>
              </a:r>
              <a:r>
                <a:rPr lang="zh-CN" altLang="en-US" sz="2600" b="1" strike="noStrike" noProof="1" dirty="0">
                  <a:solidFill>
                    <a:schemeClr val="tx1"/>
                  </a:solidFill>
                  <a:latin typeface="Century Gothic" pitchFamily="34" charset="0"/>
                  <a:ea typeface="宋体" panose="02010600030101010101" pitchFamily="2" charset="-122"/>
                  <a:cs typeface="+mn-cs"/>
                </a:rPr>
                <a:t>装配图中零部件序号和</a:t>
              </a:r>
              <a:r>
                <a:rPr lang="zh-CN" altLang="en-US" sz="2600" b="1" strike="noStrike" noProof="1" dirty="0">
                  <a:solidFill>
                    <a:schemeClr val="tx1"/>
                  </a:solidFill>
                  <a:latin typeface="Century Gothic" pitchFamily="34" charset="0"/>
                  <a:ea typeface="宋体" panose="02010600030101010101" pitchFamily="2" charset="-122"/>
                  <a:cs typeface="+mn-cs"/>
                </a:rPr>
                <a:t>明细栏</a:t>
              </a:r>
              <a:endParaRPr lang="zh-CN" altLang="en-US" sz="2600" b="1" strike="noStrike" noProof="1" dirty="0">
                <a:solidFill>
                  <a:schemeClr val="tx1"/>
                </a:solidFill>
                <a:latin typeface="Century Gothic" pitchFamily="34" charset="0"/>
                <a:ea typeface="宋体" panose="02010600030101010101" pitchFamily="2" charset="-122"/>
                <a:cs typeface="+mn-cs"/>
              </a:endParaRPr>
            </a:p>
          </p:txBody>
        </p:sp>
        <p:sp>
          <p:nvSpPr>
            <p:cNvPr id="86" name="文本框 85"/>
            <p:cNvSpPr txBox="1"/>
            <p:nvPr/>
          </p:nvSpPr>
          <p:spPr>
            <a:xfrm>
              <a:off x="9707" y="5216"/>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3</a:t>
              </a:r>
              <a:endParaRPr lang="en-US" altLang="zh-CN" sz="2400" b="1" strike="noStrike" noProof="1" dirty="0">
                <a:solidFill>
                  <a:schemeClr val="tx1"/>
                </a:solidFill>
                <a:latin typeface="微软雅黑" panose="020B0503020204020204" charset="-122"/>
              </a:endParaRPr>
            </a:p>
          </p:txBody>
        </p:sp>
      </p:grpSp>
      <p:grpSp>
        <p:nvGrpSpPr>
          <p:cNvPr id="24" name="组合 23"/>
          <p:cNvGrpSpPr/>
          <p:nvPr/>
        </p:nvGrpSpPr>
        <p:grpSpPr>
          <a:xfrm>
            <a:off x="5590540" y="4113530"/>
            <a:ext cx="2309495" cy="619125"/>
            <a:chOff x="9507" y="6692"/>
            <a:chExt cx="3637" cy="975"/>
          </a:xfrm>
        </p:grpSpPr>
        <p:sp>
          <p:nvSpPr>
            <p:cNvPr id="28" name="椭圆 27"/>
            <p:cNvSpPr/>
            <p:nvPr/>
          </p:nvSpPr>
          <p:spPr>
            <a:xfrm>
              <a:off x="9507" y="6692"/>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89" name="文本框 88"/>
            <p:cNvSpPr txBox="1"/>
            <p:nvPr/>
          </p:nvSpPr>
          <p:spPr>
            <a:xfrm>
              <a:off x="10454" y="6806"/>
              <a:ext cx="2690" cy="774"/>
            </a:xfrm>
            <a:prstGeom prst="rect">
              <a:avLst/>
            </a:prstGeom>
            <a:noFill/>
          </p:spPr>
          <p:txBody>
            <a:bodyPr wrap="none" rtlCol="0">
              <a:spAutoFit/>
              <a:scene3d>
                <a:camera prst="orthographicFront"/>
                <a:lightRig rig="threePt" dir="t"/>
              </a:scene3d>
              <a:sp3d contourW="12700"/>
            </a:bodyPr>
            <a:lstStyle/>
            <a:p>
              <a:pPr algn="l" fontAlgn="base"/>
              <a:r>
                <a:rPr lang="en-US" altLang="zh-CN"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rPr>
                <a:t>  </a:t>
              </a:r>
              <a:r>
                <a:rPr lang="zh-CN" altLang="en-US"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rPr>
                <a:t>读装配图</a:t>
              </a:r>
              <a:endParaRPr lang="zh-CN" altLang="en-US"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endParaRPr>
            </a:p>
          </p:txBody>
        </p:sp>
        <p:sp>
          <p:nvSpPr>
            <p:cNvPr id="91" name="文本框 90"/>
            <p:cNvSpPr txBox="1"/>
            <p:nvPr/>
          </p:nvSpPr>
          <p:spPr>
            <a:xfrm>
              <a:off x="9707" y="6817"/>
              <a:ext cx="584" cy="725"/>
            </a:xfrm>
            <a:prstGeom prst="rect">
              <a:avLst/>
            </a:prstGeom>
            <a:noFill/>
          </p:spPr>
          <p:txBody>
            <a:bodyPr wrap="none" rtlCol="0">
              <a:spAutoFit/>
              <a:scene3d>
                <a:camera prst="orthographicFront"/>
                <a:lightRig rig="threePt" dir="t"/>
              </a:scene3d>
              <a:sp3d contourW="12700"/>
            </a:bodyPr>
            <a:lstStyle/>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4</a:t>
              </a:r>
              <a:endParaRPr lang="en-US" altLang="zh-CN" sz="2400" b="1" strike="noStrike" noProof="1" dirty="0">
                <a:solidFill>
                  <a:schemeClr val="tx1"/>
                </a:solidFill>
                <a:latin typeface="微软雅黑" panose="020B0503020204020204" charset="-122"/>
              </a:endParaRPr>
            </a:p>
          </p:txBody>
        </p:sp>
      </p:grpSp>
      <p:sp>
        <p:nvSpPr>
          <p:cNvPr id="69" name="文本框 68"/>
          <p:cNvSpPr txBox="1"/>
          <p:nvPr/>
        </p:nvSpPr>
        <p:spPr>
          <a:xfrm>
            <a:off x="1612440" y="3453969"/>
            <a:ext cx="2458085" cy="583564"/>
          </a:xfrm>
          <a:prstGeom prst="rect">
            <a:avLst/>
          </a:prstGeom>
          <a:noFill/>
        </p:spPr>
        <p:txBody>
          <a:bodyPr wrap="none" rtlCol="0">
            <a:spAutoFit/>
            <a:scene3d>
              <a:camera prst="orthographicFront"/>
              <a:lightRig rig="threePt" dir="t"/>
            </a:scene3d>
            <a:sp3d contourW="12700"/>
          </a:bodyPr>
          <a:lstStyle/>
          <a:p>
            <a:r>
              <a:rPr lang="en-US" altLang="zh-CN" sz="3200" b="1" i="1" noProof="1" dirty="0">
                <a:solidFill>
                  <a:schemeClr val="tx1"/>
                </a:solidFill>
                <a:latin typeface="微软雅黑" panose="020B0503020204020204" charset="-122"/>
                <a:ea typeface="宋体" panose="02010600030101010101" pitchFamily="2" charset="-122"/>
                <a:cs typeface="+mn-cs"/>
              </a:rPr>
              <a:t>CONTENTS</a:t>
            </a:r>
            <a:endParaRPr lang="en-US" altLang="zh-CN" sz="3200" b="1" i="1" noProof="1" dirty="0">
              <a:solidFill>
                <a:schemeClr val="tx1"/>
              </a:solidFill>
              <a:latin typeface="微软雅黑" panose="020B0503020204020204" charset="-122"/>
              <a:ea typeface="宋体" panose="02010600030101010101" pitchFamily="2" charset="-122"/>
              <a:cs typeface="+mn-cs"/>
            </a:endParaRPr>
          </a:p>
        </p:txBody>
      </p:sp>
      <p:sp>
        <p:nvSpPr>
          <p:cNvPr id="31" name="文本框 20"/>
          <p:cNvSpPr txBox="1"/>
          <p:nvPr/>
        </p:nvSpPr>
        <p:spPr>
          <a:xfrm>
            <a:off x="1771650" y="2503488"/>
            <a:ext cx="2138363" cy="1014412"/>
          </a:xfrm>
          <a:prstGeom prst="rect">
            <a:avLst/>
          </a:prstGeom>
          <a:noFill/>
          <a:ln w="9525">
            <a:noFill/>
          </a:ln>
        </p:spPr>
        <p:txBody>
          <a:bodyPr wrap="square" anchor="t" anchorCtr="0">
            <a:spAutoFit/>
          </a:bodyPr>
          <a:p>
            <a:pPr algn="ctr">
              <a:buFont typeface="Arial" panose="020B0604020202020204" pitchFamily="34" charset="0"/>
            </a:pPr>
            <a:r>
              <a:rPr lang="zh-CN" altLang="en-US" sz="6000" b="1">
                <a:solidFill>
                  <a:schemeClr val="tx1"/>
                </a:solidFill>
                <a:latin typeface="微软雅黑" panose="020B0503020204020204" charset="-122"/>
                <a:ea typeface="微软雅黑" panose="020B0503020204020204" charset="-122"/>
              </a:rPr>
              <a:t>目录</a:t>
            </a:r>
            <a:endParaRPr lang="zh-CN" altLang="en-US" sz="6000" b="1">
              <a:solidFill>
                <a:schemeClr val="tx1"/>
              </a:solidFill>
              <a:latin typeface="微软雅黑" panose="020B0503020204020204" charset="-122"/>
              <a:ea typeface="微软雅黑" panose="020B0503020204020204" charset="-122"/>
            </a:endParaRPr>
          </a:p>
        </p:txBody>
      </p:sp>
      <p:grpSp>
        <p:nvGrpSpPr>
          <p:cNvPr id="2" name="组合 1"/>
          <p:cNvGrpSpPr/>
          <p:nvPr/>
        </p:nvGrpSpPr>
        <p:grpSpPr>
          <a:xfrm>
            <a:off x="5590540" y="5085715"/>
            <a:ext cx="5298440" cy="619125"/>
            <a:chOff x="9507" y="6692"/>
            <a:chExt cx="8344" cy="975"/>
          </a:xfrm>
        </p:grpSpPr>
        <p:sp>
          <p:nvSpPr>
            <p:cNvPr id="3" name="椭圆 2"/>
            <p:cNvSpPr/>
            <p:nvPr/>
          </p:nvSpPr>
          <p:spPr>
            <a:xfrm>
              <a:off x="9507" y="6692"/>
              <a:ext cx="983" cy="97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2400" strike="noStrike" noProof="1">
                <a:solidFill>
                  <a:prstClr val="white"/>
                </a:solidFill>
                <a:latin typeface="微软雅黑" panose="020B0503020204020204" charset="-122"/>
                <a:ea typeface="微软雅黑" panose="020B0503020204020204" charset="-122"/>
              </a:endParaRPr>
            </a:p>
          </p:txBody>
        </p:sp>
        <p:sp>
          <p:nvSpPr>
            <p:cNvPr id="4" name="文本框 3"/>
            <p:cNvSpPr txBox="1"/>
            <p:nvPr/>
          </p:nvSpPr>
          <p:spPr>
            <a:xfrm>
              <a:off x="10454" y="6806"/>
              <a:ext cx="7397" cy="774"/>
            </a:xfrm>
            <a:prstGeom prst="rect">
              <a:avLst/>
            </a:prstGeom>
            <a:noFill/>
          </p:spPr>
          <p:txBody>
            <a:bodyPr wrap="none" rtlCol="0">
              <a:spAutoFit/>
              <a:scene3d>
                <a:camera prst="orthographicFront"/>
                <a:lightRig rig="threePt" dir="t"/>
              </a:scene3d>
              <a:sp3d contourW="12700"/>
            </a:bodyPr>
            <a:p>
              <a:pPr algn="l" fontAlgn="base"/>
              <a:r>
                <a:rPr lang="en-US" altLang="zh-CN"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rPr>
                <a:t>  </a:t>
              </a:r>
              <a:r>
                <a:rPr lang="zh-CN" altLang="en-US"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rPr>
                <a:t>装配图的绘制与装配体的</a:t>
              </a:r>
              <a:r>
                <a:rPr lang="zh-CN" altLang="en-US"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rPr>
                <a:t>测绘</a:t>
              </a:r>
              <a:endParaRPr lang="zh-CN" altLang="en-US" sz="2600" b="1" strike="noStrike" noProof="1" dirty="0">
                <a:solidFill>
                  <a:schemeClr val="tx1"/>
                </a:solidFill>
                <a:latin typeface="微软雅黑" panose="020B0503020204020204" charset="-122"/>
                <a:ea typeface="宋体" panose="02010600030101010101" pitchFamily="2" charset="-122"/>
                <a:cs typeface="微软雅黑" panose="020B0503020204020204" charset="-122"/>
              </a:endParaRPr>
            </a:p>
          </p:txBody>
        </p:sp>
        <p:sp>
          <p:nvSpPr>
            <p:cNvPr id="5" name="文本框 4"/>
            <p:cNvSpPr txBox="1"/>
            <p:nvPr/>
          </p:nvSpPr>
          <p:spPr>
            <a:xfrm>
              <a:off x="9707" y="6817"/>
              <a:ext cx="584" cy="725"/>
            </a:xfrm>
            <a:prstGeom prst="rect">
              <a:avLst/>
            </a:prstGeom>
            <a:noFill/>
          </p:spPr>
          <p:txBody>
            <a:bodyPr wrap="none" rtlCol="0">
              <a:spAutoFit/>
              <a:scene3d>
                <a:camera prst="orthographicFront"/>
                <a:lightRig rig="threePt" dir="t"/>
              </a:scene3d>
              <a:sp3d contourW="12700"/>
            </a:bodyPr>
            <a:p>
              <a:pPr algn="ctr" fontAlgn="base"/>
              <a:r>
                <a:rPr lang="en-US" altLang="zh-CN" sz="2400" b="1" strike="noStrike" noProof="1" dirty="0">
                  <a:solidFill>
                    <a:schemeClr val="tx1"/>
                  </a:solidFill>
                  <a:latin typeface="微软雅黑" panose="020B0503020204020204" charset="-122"/>
                  <a:ea typeface="宋体" panose="02010600030101010101" pitchFamily="2" charset="-122"/>
                  <a:cs typeface="+mn-cs"/>
                </a:rPr>
                <a:t>5</a:t>
              </a:r>
              <a:endParaRPr lang="en-US" altLang="zh-CN" sz="2400" b="1" strike="noStrike" noProof="1" dirty="0">
                <a:solidFill>
                  <a:schemeClr val="tx1"/>
                </a:solidFill>
                <a:latin typeface="微软雅黑" panose="020B0503020204020204" charset="-122"/>
              </a:endParaRPr>
            </a:p>
          </p:txBody>
        </p:sp>
      </p:gr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000000"/>
                                          </p:val>
                                        </p:tav>
                                        <p:tav tm="100000">
                                          <p:val>
                                            <p:strVal val="#ppt_w"/>
                                          </p:val>
                                        </p:tav>
                                      </p:tavLst>
                                    </p:anim>
                                    <p:anim calcmode="lin" valueType="num">
                                      <p:cBhvr>
                                        <p:cTn id="8" dur="500" fill="hold"/>
                                        <p:tgtEl>
                                          <p:spTgt spid="69"/>
                                        </p:tgtEl>
                                        <p:attrNameLst>
                                          <p:attrName>ppt_h</p:attrName>
                                        </p:attrNameLst>
                                      </p:cBhvr>
                                      <p:tavLst>
                                        <p:tav tm="0">
                                          <p:val>
                                            <p:fltVal val="0.000000"/>
                                          </p:val>
                                        </p:tav>
                                        <p:tav tm="100000">
                                          <p:val>
                                            <p:strVal val="#ppt_h"/>
                                          </p:val>
                                        </p:tav>
                                      </p:tavLst>
                                    </p:anim>
                                    <p:animEffect transition="in" filter="fade">
                                      <p:cBhvr>
                                        <p:cTn id="9" dur="500"/>
                                        <p:tgtEl>
                                          <p:spTgt spid="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000000"/>
                                          </p:val>
                                        </p:tav>
                                        <p:tav tm="100000">
                                          <p:val>
                                            <p:strVal val="#ppt_w"/>
                                          </p:val>
                                        </p:tav>
                                      </p:tavLst>
                                    </p:anim>
                                    <p:anim calcmode="lin" valueType="num">
                                      <p:cBhvr>
                                        <p:cTn id="13" dur="500" fill="hold"/>
                                        <p:tgtEl>
                                          <p:spTgt spid="31"/>
                                        </p:tgtEl>
                                        <p:attrNameLst>
                                          <p:attrName>ppt_h</p:attrName>
                                        </p:attrNameLst>
                                      </p:cBhvr>
                                      <p:tavLst>
                                        <p:tav tm="0">
                                          <p:val>
                                            <p:fltVal val="0.000000"/>
                                          </p:val>
                                        </p:tav>
                                        <p:tav tm="100000">
                                          <p:val>
                                            <p:strVal val="#ppt_h"/>
                                          </p:val>
                                        </p:tav>
                                      </p:tavLst>
                                    </p:anim>
                                    <p:animEffect transition="in" filter="fade">
                                      <p:cBhvr>
                                        <p:cTn id="14" dur="500"/>
                                        <p:tgtEl>
                                          <p:spTgt spid="31"/>
                                        </p:tgtEl>
                                      </p:cBhvr>
                                    </p:animEffect>
                                  </p:childTnLst>
                                </p:cTn>
                              </p:par>
                            </p:childTnLst>
                          </p:cTn>
                        </p:par>
                        <p:par>
                          <p:cTn id="15" fill="hold">
                            <p:stCondLst>
                              <p:cond delay="500"/>
                            </p:stCondLst>
                            <p:childTnLst>
                              <p:par>
                                <p:cTn id="16" presetID="1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p:tgtEl>
                                          <p:spTgt spid="21"/>
                                        </p:tgtEl>
                                        <p:attrNameLst>
                                          <p:attrName>ppt_x</p:attrName>
                                        </p:attrNameLst>
                                      </p:cBhvr>
                                      <p:tavLst>
                                        <p:tav tm="0">
                                          <p:val>
                                            <p:strVal val="#ppt_x-#ppt_w*1.125000"/>
                                          </p:val>
                                        </p:tav>
                                        <p:tav tm="100000">
                                          <p:val>
                                            <p:strVal val="#ppt_x"/>
                                          </p:val>
                                        </p:tav>
                                      </p:tavLst>
                                    </p:anim>
                                    <p:animEffect transition="in" filter="wipe(right)">
                                      <p:cBhvr>
                                        <p:cTn id="19" dur="500"/>
                                        <p:tgtEl>
                                          <p:spTgt spid="21"/>
                                        </p:tgtEl>
                                      </p:cBhvr>
                                    </p:animEffect>
                                  </p:childTnLst>
                                </p:cTn>
                              </p:par>
                            </p:childTnLst>
                          </p:cTn>
                        </p:par>
                        <p:par>
                          <p:cTn id="20" fill="hold">
                            <p:stCondLst>
                              <p:cond delay="1000"/>
                            </p:stCondLst>
                            <p:childTnLst>
                              <p:par>
                                <p:cTn id="21" presetID="1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p:tgtEl>
                                          <p:spTgt spid="22"/>
                                        </p:tgtEl>
                                        <p:attrNameLst>
                                          <p:attrName>ppt_x</p:attrName>
                                        </p:attrNameLst>
                                      </p:cBhvr>
                                      <p:tavLst>
                                        <p:tav tm="0">
                                          <p:val>
                                            <p:strVal val="#ppt_x-#ppt_w*1.125000"/>
                                          </p:val>
                                        </p:tav>
                                        <p:tav tm="100000">
                                          <p:val>
                                            <p:strVal val="#ppt_x"/>
                                          </p:val>
                                        </p:tav>
                                      </p:tavLst>
                                    </p:anim>
                                    <p:animEffect transition="in" filter="wipe(right)">
                                      <p:cBhvr>
                                        <p:cTn id="24" dur="500"/>
                                        <p:tgtEl>
                                          <p:spTgt spid="22"/>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childTnLst>
                          </p:cTn>
                        </p:par>
                        <p:par>
                          <p:cTn id="30" fill="hold">
                            <p:stCondLst>
                              <p:cond delay="2000"/>
                            </p:stCondLst>
                            <p:childTnLst>
                              <p:par>
                                <p:cTn id="31" presetID="1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p:tgtEl>
                                          <p:spTgt spid="24"/>
                                        </p:tgtEl>
                                        <p:attrNameLst>
                                          <p:attrName>ppt_x</p:attrName>
                                        </p:attrNameLst>
                                      </p:cBhvr>
                                      <p:tavLst>
                                        <p:tav tm="0">
                                          <p:val>
                                            <p:strVal val="#ppt_x-#ppt_w*1.125000"/>
                                          </p:val>
                                        </p:tav>
                                        <p:tav tm="100000">
                                          <p:val>
                                            <p:strVal val="#ppt_x"/>
                                          </p:val>
                                        </p:tav>
                                      </p:tavLst>
                                    </p:anim>
                                    <p:animEffect transition="in" filter="wipe(right)">
                                      <p:cBhvr>
                                        <p:cTn id="34" dur="500"/>
                                        <p:tgtEl>
                                          <p:spTgt spid="24"/>
                                        </p:tgtEl>
                                      </p:cBhvr>
                                    </p:animEffect>
                                  </p:childTnLst>
                                </p:cTn>
                              </p:par>
                            </p:childTnLst>
                          </p:cTn>
                        </p:par>
                        <p:par>
                          <p:cTn id="35" fill="hold">
                            <p:stCondLst>
                              <p:cond delay="2500"/>
                            </p:stCondLst>
                            <p:childTnLst>
                              <p:par>
                                <p:cTn id="36" presetID="12" presetClass="entr" presetSubtype="8"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p:tgtEl>
                                          <p:spTgt spid="2"/>
                                        </p:tgtEl>
                                        <p:attrNameLst>
                                          <p:attrName>ppt_x</p:attrName>
                                        </p:attrNameLst>
                                      </p:cBhvr>
                                      <p:tavLst>
                                        <p:tav tm="0">
                                          <p:val>
                                            <p:strVal val="#ppt_x-#ppt_w*1.125000"/>
                                          </p:val>
                                        </p:tav>
                                        <p:tav tm="100000">
                                          <p:val>
                                            <p:strVal val="#ppt_x"/>
                                          </p:val>
                                        </p:tav>
                                      </p:tavLst>
                                    </p:anim>
                                    <p:animEffect transition="in" filter="wipe(right)">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矩形 10"/>
          <p:cNvSpPr/>
          <p:nvPr>
            <p:custDataLst>
              <p:tags r:id="rId2"/>
            </p:custDataLst>
          </p:nvPr>
        </p:nvSpPr>
        <p:spPr>
          <a:xfrm>
            <a:off x="1055379" y="1198257"/>
            <a:ext cx="9906079" cy="4572036"/>
          </a:xfrm>
          <a:prstGeom prst="rect">
            <a:avLst/>
          </a:prstGeom>
          <a:solidFill>
            <a:srgbClr val="2280EF"/>
          </a:solidFill>
          <a:ln w="25400">
            <a:solidFill>
              <a:schemeClr val="accent1">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矩形 13"/>
          <p:cNvSpPr/>
          <p:nvPr>
            <p:custDataLst>
              <p:tags r:id="rId3"/>
            </p:custDataLst>
          </p:nvPr>
        </p:nvSpPr>
        <p:spPr>
          <a:xfrm>
            <a:off x="1219210" y="1317638"/>
            <a:ext cx="9906079" cy="4572036"/>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3" name="文本框 2"/>
          <p:cNvSpPr txBox="1"/>
          <p:nvPr>
            <p:custDataLst>
              <p:tags r:id="rId4"/>
            </p:custDataLst>
          </p:nvPr>
        </p:nvSpPr>
        <p:spPr>
          <a:xfrm>
            <a:off x="1676400" y="1775460"/>
            <a:ext cx="741616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sym typeface="+mn-ea"/>
              </a:rPr>
              <a:t>装配图常用的表达方案和尺寸标注</a:t>
            </a:r>
            <a:endParaRPr lang="zh-CN" altLang="en-US" sz="3400" b="1" spc="180" dirty="0">
              <a:solidFill>
                <a:schemeClr val="lt1"/>
              </a:solidFill>
              <a:latin typeface="微软雅黑" panose="020B0503020204020204" charset="-122"/>
              <a:ea typeface="微软雅黑" panose="020B0503020204020204" charset="-122"/>
              <a:sym typeface="+mn-ea"/>
            </a:endParaRPr>
          </a:p>
        </p:txBody>
      </p:sp>
      <p:sp>
        <p:nvSpPr>
          <p:cNvPr id="2" name="Title 6"/>
          <p:cNvSpPr txBox="1"/>
          <p:nvPr>
            <p:custDataLst>
              <p:tags r:id="rId5"/>
            </p:custDataLst>
          </p:nvPr>
        </p:nvSpPr>
        <p:spPr>
          <a:xfrm>
            <a:off x="1676475" y="2249828"/>
            <a:ext cx="8838959"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800" b="1" i="0" spc="2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二.装配图中特殊的表达方法</a:t>
            </a:r>
            <a:endParaRPr kumimoji="0" lang="zh-CN" altLang="en-US" sz="3800" b="1" i="0" spc="2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5" name="Title 6"/>
          <p:cNvSpPr txBox="1"/>
          <p:nvPr>
            <p:custDataLst>
              <p:tags r:id="rId6"/>
            </p:custDataLst>
          </p:nvPr>
        </p:nvSpPr>
        <p:spPr>
          <a:xfrm>
            <a:off x="1676481" y="3246765"/>
            <a:ext cx="8838953" cy="1228116"/>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mn-ea"/>
              <a:buAutoNum type="ea1JpnChsDbPeriod" startAt="4"/>
            </a:pPr>
            <a:r>
              <a:rPr lang="zh-CN" altLang="en-US" sz="2000" spc="12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零件向视图画法</a:t>
            </a:r>
            <a:endParaRPr lang="zh-CN" altLang="en-US" sz="2000" spc="12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55600" lvl="1" indent="0" algn="l">
              <a:lnSpc>
                <a:spcPct val="120000"/>
              </a:lnSpc>
              <a:spcBef>
                <a:spcPts val="0"/>
              </a:spcBef>
              <a:spcAft>
                <a:spcPts val="800"/>
              </a:spcAft>
              <a:buSzPct val="100000"/>
              <a:buNone/>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为表达某零件的形状。可单独画出该零件的某一向视图。在该视图上方应写出“零件xx”，并在相应视图上用箭头和字母指明投射方向。</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ppt_y</p:attrName>
                                        </p:attrNameLst>
                                      </p:cBhvr>
                                      <p:tavLst>
                                        <p:tav tm="0">
                                          <p:val>
                                            <p:strVal val="#ppt_y+#ppt_h*1.125000"/>
                                          </p:val>
                                        </p:tav>
                                        <p:tav tm="100000">
                                          <p:val>
                                            <p:strVal val="#ppt_y"/>
                                          </p:val>
                                        </p:tav>
                                      </p:tavLst>
                                    </p:anim>
                                    <p:animEffect transition="in" filter="wipe(up)">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3" grpId="0"/>
      <p:bldP spid="10" grpId="1" animBg="1"/>
      <p:bldP spid="15" grpId="1" animBg="1"/>
      <p:bldP spid="3" grpId="1"/>
      <p:bldP spid="2" grpId="0"/>
      <p:bldP spid="2" grpId="1"/>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cxnSp>
        <p:nvCxnSpPr>
          <p:cNvPr id="5" name="直接连接符 4"/>
          <p:cNvCxnSpPr/>
          <p:nvPr>
            <p:custDataLst>
              <p:tags r:id="rId2"/>
            </p:custDataLst>
          </p:nvPr>
        </p:nvCxnSpPr>
        <p:spPr>
          <a:xfrm>
            <a:off x="493059" y="622007"/>
            <a:ext cx="11181975" cy="0"/>
          </a:xfrm>
          <a:prstGeom prst="line">
            <a:avLst/>
          </a:prstGeom>
          <a:ln w="12700">
            <a:solidFill>
              <a:schemeClr val="lt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3"/>
            </p:custDataLst>
          </p:nvPr>
        </p:nvCxnSpPr>
        <p:spPr>
          <a:xfrm>
            <a:off x="610829" y="3146878"/>
            <a:ext cx="5181600" cy="0"/>
          </a:xfrm>
          <a:prstGeom prst="line">
            <a:avLst/>
          </a:prstGeom>
          <a:ln w="12700">
            <a:solidFill>
              <a:schemeClr val="l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4"/>
            </p:custDataLst>
          </p:nvPr>
        </p:nvSpPr>
        <p:spPr>
          <a:xfrm>
            <a:off x="609560" y="1828751"/>
            <a:ext cx="5181638" cy="1158227"/>
          </a:xfrm>
          <a:prstGeom prst="rect">
            <a:avLst/>
          </a:prstGeom>
          <a:noFill/>
        </p:spPr>
        <p:txBody>
          <a:bodyPr wrap="square" lIns="63500" tIns="25400" rIns="63500" bIns="25400" rtlCol="0" anchor="b" anchorCtr="0">
            <a:normAutofit/>
          </a:bodyPr>
          <a:p>
            <a:pPr marL="0" indent="0" algn="l">
              <a:lnSpc>
                <a:spcPct val="100000"/>
              </a:lnSpc>
              <a:spcBef>
                <a:spcPts val="0"/>
              </a:spcBef>
              <a:spcAft>
                <a:spcPts val="0"/>
              </a:spcAft>
              <a:buSzPct val="100000"/>
              <a:buNone/>
            </a:pPr>
            <a:r>
              <a:rPr lang="zh-CN" altLang="en-US" sz="3400" b="1" spc="180" dirty="0">
                <a:solidFill>
                  <a:schemeClr val="accent1">
                    <a:lumMod val="25000"/>
                  </a:schemeClr>
                </a:solidFill>
                <a:latin typeface="微软雅黑" panose="020B0503020204020204" charset="-122"/>
                <a:ea typeface="微软雅黑" panose="020B0503020204020204" charset="-122"/>
                <a:sym typeface="+mn-ea"/>
              </a:rPr>
              <a:t>装配图常用的表达方案和尺寸标注</a:t>
            </a:r>
            <a:endParaRPr lang="zh-CN" altLang="en-US" sz="3400" b="1" spc="180" dirty="0">
              <a:solidFill>
                <a:schemeClr val="accent1">
                  <a:lumMod val="25000"/>
                </a:schemeClr>
              </a:solidFill>
              <a:latin typeface="微软雅黑" panose="020B0503020204020204" charset="-122"/>
              <a:ea typeface="微软雅黑" panose="020B0503020204020204" charset="-122"/>
              <a:sym typeface="+mn-ea"/>
            </a:endParaRPr>
          </a:p>
        </p:txBody>
      </p:sp>
      <p:sp>
        <p:nvSpPr>
          <p:cNvPr id="7" name="Title 6"/>
          <p:cNvSpPr txBox="1"/>
          <p:nvPr>
            <p:custDataLst>
              <p:tags r:id="rId5"/>
            </p:custDataLst>
          </p:nvPr>
        </p:nvSpPr>
        <p:spPr>
          <a:xfrm>
            <a:off x="610190" y="3291787"/>
            <a:ext cx="5180965" cy="53022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28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二.装配图中特殊的表达方法</a:t>
            </a:r>
            <a:endParaRPr kumimoji="0" lang="zh-CN" altLang="en-US" sz="28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9" name="Title 6"/>
          <p:cNvSpPr txBox="1"/>
          <p:nvPr>
            <p:custDataLst>
              <p:tags r:id="rId6"/>
            </p:custDataLst>
          </p:nvPr>
        </p:nvSpPr>
        <p:spPr>
          <a:xfrm>
            <a:off x="609555" y="3892497"/>
            <a:ext cx="5180946" cy="1136752"/>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0"/>
              </a:spcBef>
              <a:spcAft>
                <a:spcPts val="800"/>
              </a:spcAft>
              <a:buSzPct val="100000"/>
            </a:pPr>
            <a:r>
              <a:rPr lang="zh-CN" altLang="en-US" sz="2000" spc="12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夸大画法</a:t>
            </a:r>
            <a:endParaRPr lang="zh-CN" altLang="en-US" sz="2000" spc="12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grpSp>
        <p:nvGrpSpPr>
          <p:cNvPr id="12" name="组合 11"/>
          <p:cNvGrpSpPr/>
          <p:nvPr/>
        </p:nvGrpSpPr>
        <p:grpSpPr>
          <a:xfrm>
            <a:off x="6264275" y="1412875"/>
            <a:ext cx="5464810" cy="3816350"/>
            <a:chOff x="9865" y="2225"/>
            <a:chExt cx="8606" cy="6010"/>
          </a:xfrm>
        </p:grpSpPr>
        <p:sp>
          <p:nvSpPr>
            <p:cNvPr id="11" name="圆角矩形 10"/>
            <p:cNvSpPr/>
            <p:nvPr/>
          </p:nvSpPr>
          <p:spPr>
            <a:xfrm>
              <a:off x="9865" y="2225"/>
              <a:ext cx="8606" cy="6010"/>
            </a:xfrm>
            <a:prstGeom prst="roundRect">
              <a:avLst/>
            </a:prstGeom>
            <a:solidFill>
              <a:srgbClr val="1E7CEE"/>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p:custDataLst>
                <p:tags r:id="rId7"/>
              </p:custDataLst>
            </p:nvPr>
          </p:nvPicPr>
          <p:blipFill rotWithShape="1">
            <a:blip r:embed="rId8"/>
            <a:srcRect/>
            <a:stretch>
              <a:fillRect/>
            </a:stretch>
          </p:blipFill>
          <p:spPr>
            <a:xfrm>
              <a:off x="10088" y="2406"/>
              <a:ext cx="8160" cy="5648"/>
            </a:xfrm>
            <a:prstGeom prst="roundRect">
              <a:avLst/>
            </a:prstGeom>
          </p:spPr>
        </p:pic>
      </p:gr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p:tgtEl>
                                          <p:spTgt spid="12"/>
                                        </p:tgtEl>
                                        <p:attrNameLst>
                                          <p:attrName>ppt_y</p:attrName>
                                        </p:attrNameLst>
                                      </p:cBhvr>
                                      <p:tavLst>
                                        <p:tav tm="0">
                                          <p:val>
                                            <p:strVal val="#ppt_y+#ppt_h*1.125000"/>
                                          </p:val>
                                        </p:tav>
                                        <p:tav tm="100000">
                                          <p:val>
                                            <p:strVal val="#ppt_y"/>
                                          </p:val>
                                        </p:tav>
                                      </p:tavLst>
                                    </p:anim>
                                    <p:animEffect transition="in" filter="wipe(up)">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5" name="图片 4"/>
          <p:cNvPicPr>
            <a:picLocks noChangeAspect="1"/>
          </p:cNvPicPr>
          <p:nvPr>
            <p:custDataLst>
              <p:tags r:id="rId2"/>
            </p:custDataLst>
          </p:nvPr>
        </p:nvPicPr>
        <p:blipFill rotWithShape="1">
          <a:blip r:embed="rId3"/>
          <a:srcRect/>
          <a:stretch>
            <a:fillRect/>
          </a:stretch>
        </p:blipFill>
        <p:spPr>
          <a:xfrm>
            <a:off x="982345" y="2019935"/>
            <a:ext cx="4771390" cy="2860675"/>
          </a:xfrm>
          <a:prstGeom prst="roundRect">
            <a:avLst/>
          </a:prstGeom>
        </p:spPr>
      </p:pic>
      <p:sp>
        <p:nvSpPr>
          <p:cNvPr id="4" name="矩形 10"/>
          <p:cNvSpPr/>
          <p:nvPr>
            <p:custDataLst>
              <p:tags r:id="rId4"/>
            </p:custDataLst>
          </p:nvPr>
        </p:nvSpPr>
        <p:spPr>
          <a:xfrm>
            <a:off x="623575" y="1052839"/>
            <a:ext cx="10972888" cy="4572036"/>
          </a:xfrm>
          <a:prstGeom prst="rect">
            <a:avLst/>
          </a:prstGeom>
          <a:noFill/>
          <a:ln w="50800">
            <a:solidFill>
              <a:srgbClr val="1B7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文本框 5"/>
          <p:cNvSpPr txBox="1"/>
          <p:nvPr>
            <p:custDataLst>
              <p:tags r:id="rId5"/>
            </p:custDataLst>
          </p:nvPr>
        </p:nvSpPr>
        <p:spPr>
          <a:xfrm>
            <a:off x="6687871" y="2019931"/>
            <a:ext cx="4419625" cy="1341120"/>
          </a:xfrm>
          <a:prstGeom prst="rect">
            <a:avLst/>
          </a:prstGeom>
          <a:noFill/>
        </p:spPr>
        <p:txBody>
          <a:bodyPr wrap="square" lIns="63500" tIns="25400" rIns="63500" bIns="25400" rtlCol="0" anchor="b" anchorCtr="0">
            <a:normAutofit/>
          </a:bodyPr>
          <a:p>
            <a:pPr marL="0" indent="0" algn="l">
              <a:lnSpc>
                <a:spcPct val="100000"/>
              </a:lnSpc>
              <a:spcBef>
                <a:spcPts val="0"/>
              </a:spcBef>
              <a:spcAft>
                <a:spcPts val="0"/>
              </a:spcAft>
              <a:buSzPct val="100000"/>
              <a:buNone/>
            </a:pPr>
            <a:r>
              <a:rPr lang="zh-CN" altLang="en-US" sz="3800" b="1" spc="220" dirty="0">
                <a:solidFill>
                  <a:schemeClr val="tx1"/>
                </a:solidFill>
                <a:latin typeface="微软雅黑" panose="020B0503020204020204" charset="-122"/>
                <a:ea typeface="微软雅黑" panose="020B0503020204020204" charset="-122"/>
                <a:sym typeface="+mn-ea"/>
              </a:rPr>
              <a:t>装配图常用的表达方案和尺寸标注</a:t>
            </a:r>
            <a:endParaRPr lang="zh-CN" altLang="en-US" sz="3800" b="1" spc="220" dirty="0">
              <a:solidFill>
                <a:schemeClr val="tx1"/>
              </a:solidFill>
              <a:latin typeface="微软雅黑" panose="020B0503020204020204" charset="-122"/>
              <a:ea typeface="微软雅黑" panose="020B0503020204020204" charset="-122"/>
              <a:sym typeface="+mn-ea"/>
            </a:endParaRPr>
          </a:p>
        </p:txBody>
      </p:sp>
      <p:sp>
        <p:nvSpPr>
          <p:cNvPr id="8" name="Title 6"/>
          <p:cNvSpPr txBox="1"/>
          <p:nvPr>
            <p:custDataLst>
              <p:tags r:id="rId6"/>
            </p:custDataLst>
          </p:nvPr>
        </p:nvSpPr>
        <p:spPr>
          <a:xfrm>
            <a:off x="6687820" y="3499485"/>
            <a:ext cx="4531995" cy="159258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n-ea"/>
              <a:buAutoNum type="ea1JpnChsDbPeriod" startAt="2"/>
            </a:pPr>
            <a:r>
              <a:rPr lang="zh-CN" altLang="en-US" sz="24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装配图中特殊的表达方法</a:t>
            </a:r>
            <a:endParaRPr lang="zh-CN" altLang="en-US" sz="24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84200" lvl="1" indent="-279400" algn="l" fontAlgn="ctr">
              <a:lnSpc>
                <a:spcPct val="120000"/>
              </a:lnSpc>
              <a:spcBef>
                <a:spcPts val="0"/>
              </a:spcBef>
              <a:spcAft>
                <a:spcPts val="800"/>
              </a:spcAft>
              <a:buSzPct val="100000"/>
              <a:buFont typeface="Calibri Light" panose="020F0302020204030204" charset="0"/>
              <a:buAutoNum type="arabicPeriod" startAt="6"/>
            </a:pPr>
            <a:r>
              <a:rPr lang="zh-CN" altLang="en-US" sz="2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简化画法</a:t>
            </a:r>
            <a:endParaRPr lang="zh-CN" altLang="en-US" sz="2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6" grpId="1"/>
      <p:bldP spid="4" grpId="1" animBg="1"/>
      <p:bldP spid="8" grpId="0"/>
      <p:bldP spid="8"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3" name="文本框 12"/>
          <p:cNvSpPr txBox="1"/>
          <p:nvPr>
            <p:custDataLst>
              <p:tags r:id="rId2"/>
            </p:custDataLst>
          </p:nvPr>
        </p:nvSpPr>
        <p:spPr>
          <a:xfrm>
            <a:off x="609564" y="914383"/>
            <a:ext cx="5480329" cy="1162050"/>
          </a:xfrm>
          <a:prstGeom prst="rect">
            <a:avLst/>
          </a:prstGeom>
          <a:noFill/>
        </p:spPr>
        <p:txBody>
          <a:bodyPr wrap="square" lIns="63500" tIns="25400" rIns="63500" bIns="25400" rtlCol="0" anchor="b" anchorCtr="0">
            <a:normAutofit/>
          </a:bodyPr>
          <a:p>
            <a:pPr marL="0" indent="0" algn="l">
              <a:lnSpc>
                <a:spcPct val="100000"/>
              </a:lnSpc>
              <a:spcBef>
                <a:spcPts val="0"/>
              </a:spcBef>
              <a:spcAft>
                <a:spcPts val="0"/>
              </a:spcAft>
              <a:buSzPct val="100000"/>
              <a:buNone/>
            </a:pPr>
            <a:r>
              <a:rPr lang="zh-CN" altLang="en-US" sz="3400" b="1" spc="180" dirty="0">
                <a:solidFill>
                  <a:schemeClr val="dk1">
                    <a:lumMod val="85000"/>
                    <a:lumOff val="15000"/>
                  </a:schemeClr>
                </a:solidFill>
                <a:latin typeface="微软雅黑" panose="020B0503020204020204" charset="-122"/>
                <a:ea typeface="微软雅黑" panose="020B0503020204020204" charset="-122"/>
                <a:sym typeface="+mn-ea"/>
              </a:rPr>
              <a:t>装配图常用的表达方案和尺寸标注</a:t>
            </a:r>
            <a:endParaRPr lang="zh-CN" altLang="en-US" sz="3400" b="1" spc="180" dirty="0">
              <a:solidFill>
                <a:schemeClr val="dk1">
                  <a:lumMod val="85000"/>
                  <a:lumOff val="15000"/>
                </a:schemeClr>
              </a:solidFill>
              <a:latin typeface="微软雅黑" panose="020B0503020204020204" charset="-122"/>
              <a:ea typeface="微软雅黑" panose="020B0503020204020204" charset="-122"/>
              <a:sym typeface="+mn-ea"/>
            </a:endParaRPr>
          </a:p>
        </p:txBody>
      </p:sp>
      <p:pic>
        <p:nvPicPr>
          <p:cNvPr id="14" name="图片 13"/>
          <p:cNvPicPr>
            <a:picLocks noChangeAspect="1"/>
          </p:cNvPicPr>
          <p:nvPr>
            <p:custDataLst>
              <p:tags r:id="rId3"/>
            </p:custDataLst>
          </p:nvPr>
        </p:nvPicPr>
        <p:blipFill rotWithShape="1">
          <a:blip r:embed="rId4"/>
          <a:srcRect/>
          <a:stretch>
            <a:fillRect/>
          </a:stretch>
        </p:blipFill>
        <p:spPr>
          <a:xfrm>
            <a:off x="609559" y="2381242"/>
            <a:ext cx="5166360" cy="3562375"/>
          </a:xfrm>
          <a:custGeom>
            <a:avLst/>
            <a:gdLst/>
            <a:ahLst/>
            <a:cxnLst>
              <a:cxn ang="3">
                <a:pos x="hc" y="t"/>
              </a:cxn>
              <a:cxn ang="cd2">
                <a:pos x="l" y="vc"/>
              </a:cxn>
              <a:cxn ang="cd4">
                <a:pos x="hc" y="b"/>
              </a:cxn>
              <a:cxn ang="0">
                <a:pos x="r" y="vc"/>
              </a:cxn>
            </a:cxnLst>
            <a:rect l="l" t="t" r="r" b="b"/>
            <a:pathLst>
              <a:path w="6960" h="6240">
                <a:moveTo>
                  <a:pt x="0" y="0"/>
                </a:moveTo>
                <a:lnTo>
                  <a:pt x="6960" y="0"/>
                </a:lnTo>
                <a:lnTo>
                  <a:pt x="6960" y="6240"/>
                </a:lnTo>
                <a:lnTo>
                  <a:pt x="0" y="6240"/>
                </a:lnTo>
                <a:lnTo>
                  <a:pt x="0" y="0"/>
                </a:lnTo>
                <a:close/>
              </a:path>
            </a:pathLst>
          </a:custGeom>
          <a:effectLst>
            <a:outerShdw blurRad="457200" dist="50800" dir="2700000" algn="tl" rotWithShape="0">
              <a:srgbClr val="000000">
                <a:alpha val="20000"/>
              </a:srgbClr>
            </a:outerShdw>
          </a:effectLst>
        </p:spPr>
      </p:pic>
      <p:sp>
        <p:nvSpPr>
          <p:cNvPr id="15" name="Title 6"/>
          <p:cNvSpPr txBox="1"/>
          <p:nvPr>
            <p:custDataLst>
              <p:tags r:id="rId5"/>
            </p:custDataLst>
          </p:nvPr>
        </p:nvSpPr>
        <p:spPr>
          <a:xfrm>
            <a:off x="6331585" y="986155"/>
            <a:ext cx="5684520" cy="50292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n-ea"/>
              <a:buAutoNum type="ea1JpnChsDbPeriod" startAt="3"/>
            </a:pPr>
            <a:r>
              <a:rPr lang="zh-CN" altLang="en-US" sz="14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装配图的尺寸标注</a:t>
            </a:r>
            <a:endParaRPr lang="zh-CN" altLang="en-US" sz="14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1" indent="278130" algn="l" fontAlgn="ctr">
              <a:lnSpc>
                <a:spcPct val="150000"/>
              </a:lnSpc>
              <a:spcBef>
                <a:spcPts val="0"/>
              </a:spcBef>
              <a:spcAft>
                <a:spcPts val="0"/>
              </a:spcAft>
              <a:buSzPct val="100000"/>
              <a:buFont typeface="Calibri Light" panose="020F0302020204030204" charset="0"/>
              <a:buAutoNum type="arabicPeriod"/>
            </a:pPr>
            <a:r>
              <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性能尺寸(规格尺寸</a:t>
            </a:r>
            <a:endPar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2" indent="278130" algn="l" fontAlgn="ctr">
              <a:lnSpc>
                <a:spcPct val="150000"/>
              </a:lnSpc>
              <a:spcBef>
                <a:spcPts val="0"/>
              </a:spcBef>
              <a:spcAft>
                <a:spcPts val="0"/>
              </a:spcAft>
              <a:buSzPct val="100000"/>
              <a:buFont typeface="+mn-ea"/>
              <a:buAutoNum type="circleNumDbPlain"/>
            </a:pPr>
            <a:r>
              <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性能尺寸是说明机器或部件的性能或规格尺寸。</a:t>
            </a:r>
            <a:endPar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1" indent="278130" algn="l" fontAlgn="ctr">
              <a:lnSpc>
                <a:spcPct val="150000"/>
              </a:lnSpc>
              <a:spcBef>
                <a:spcPts val="0"/>
              </a:spcBef>
              <a:spcAft>
                <a:spcPts val="0"/>
              </a:spcAft>
              <a:buSzPct val="100000"/>
              <a:buFont typeface="Calibri Light" panose="020F0302020204030204" charset="0"/>
              <a:buAutoNum type="arabicPeriod"/>
            </a:pPr>
            <a:r>
              <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装配尺寸(配合尺寸和相对位置尺寸</a:t>
            </a:r>
            <a:endPar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2" indent="278130" algn="l" fontAlgn="ctr">
              <a:lnSpc>
                <a:spcPct val="150000"/>
              </a:lnSpc>
              <a:spcBef>
                <a:spcPts val="0"/>
              </a:spcBef>
              <a:spcAft>
                <a:spcPts val="0"/>
              </a:spcAft>
              <a:buSzPct val="100000"/>
              <a:buFont typeface="+mn-ea"/>
              <a:buAutoNum type="circleNumDbPlain"/>
            </a:pPr>
            <a:r>
              <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装配尺寸由两部分组成，一部分是作为装配依据的零件间的配合尺寸:另一部分是与装配有关的零件间重要的相对位置尺寸和装配时需要加工的尺寸。</a:t>
            </a:r>
            <a:endPar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1" indent="278130" algn="l" fontAlgn="ctr">
              <a:lnSpc>
                <a:spcPct val="150000"/>
              </a:lnSpc>
              <a:spcBef>
                <a:spcPts val="0"/>
              </a:spcBef>
              <a:spcAft>
                <a:spcPts val="0"/>
              </a:spcAft>
              <a:buSzPct val="100000"/>
              <a:buFont typeface="Calibri Light" panose="020F0302020204030204" charset="0"/>
              <a:buAutoNum type="arabicPeriod"/>
            </a:pPr>
            <a:r>
              <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安装尺寸</a:t>
            </a:r>
            <a:endPar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2" indent="278130" algn="l" fontAlgn="ctr">
              <a:lnSpc>
                <a:spcPct val="150000"/>
              </a:lnSpc>
              <a:spcBef>
                <a:spcPts val="0"/>
              </a:spcBef>
              <a:spcAft>
                <a:spcPts val="0"/>
              </a:spcAft>
              <a:buSzPct val="100000"/>
              <a:buFont typeface="+mn-ea"/>
              <a:buAutoNum type="circleNumDbPlain"/>
            </a:pPr>
            <a:r>
              <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机器或部件安装到基础或与其它部件相连时所需要的尺寸。</a:t>
            </a:r>
            <a:endPar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1" indent="278130" algn="l" fontAlgn="ctr">
              <a:lnSpc>
                <a:spcPct val="150000"/>
              </a:lnSpc>
              <a:spcBef>
                <a:spcPts val="0"/>
              </a:spcBef>
              <a:spcAft>
                <a:spcPts val="0"/>
              </a:spcAft>
              <a:buSzPct val="100000"/>
              <a:buFont typeface="Calibri Light" panose="020F0302020204030204" charset="0"/>
              <a:buAutoNum type="arabicPeriod"/>
            </a:pPr>
            <a:r>
              <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外形尺寸</a:t>
            </a:r>
            <a:endPar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2" indent="278130" algn="l" fontAlgn="ctr">
              <a:lnSpc>
                <a:spcPct val="150000"/>
              </a:lnSpc>
              <a:spcBef>
                <a:spcPts val="0"/>
              </a:spcBef>
              <a:spcAft>
                <a:spcPts val="0"/>
              </a:spcAft>
              <a:buSzPct val="100000"/>
              <a:buFont typeface="+mn-ea"/>
              <a:buAutoNum type="circleNumDbPlain"/>
            </a:pPr>
            <a:r>
              <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机器或部件外形的总长、总宽、总高尺寸、它表示机器或部件在包装、运输和安装时所占空间的大小。</a:t>
            </a:r>
            <a:endPar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1" indent="278130" algn="l" fontAlgn="ctr">
              <a:lnSpc>
                <a:spcPct val="150000"/>
              </a:lnSpc>
              <a:spcBef>
                <a:spcPts val="0"/>
              </a:spcBef>
              <a:spcAft>
                <a:spcPts val="0"/>
              </a:spcAft>
              <a:buSzPct val="100000"/>
              <a:buFont typeface="Calibri Light" panose="020F0302020204030204" charset="0"/>
              <a:buAutoNum type="arabicPeriod"/>
            </a:pPr>
            <a:r>
              <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其它主要尺寸</a:t>
            </a:r>
            <a:endParaRPr lang="zh-CN" altLang="en-US" sz="14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37160" lvl="2" indent="278130" algn="l" fontAlgn="ctr">
              <a:lnSpc>
                <a:spcPct val="150000"/>
              </a:lnSpc>
              <a:spcBef>
                <a:spcPts val="0"/>
              </a:spcBef>
              <a:spcAft>
                <a:spcPts val="0"/>
              </a:spcAft>
              <a:buSzPct val="100000"/>
              <a:buFont typeface="+mn-ea"/>
              <a:buAutoNum type="circleNumDbPlain"/>
            </a:pPr>
            <a:r>
              <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根据装配体的特点和需要，必须注出的其它尺寸。</a:t>
            </a:r>
            <a:endParaRPr lang="zh-CN" altLang="en-US" sz="14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3" grpId="1"/>
      <p:bldP spid="15"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89735"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3</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3935413" y="2933700"/>
            <a:ext cx="6559550" cy="583565"/>
          </a:xfrm>
          <a:prstGeom prst="rect">
            <a:avLst/>
          </a:prstGeom>
          <a:noFill/>
          <a:ln w="9525">
            <a:noFill/>
          </a:ln>
        </p:spPr>
        <p:txBody>
          <a:bodyPr wrap="square" anchor="t" anchorCtr="0">
            <a:spAutoFit/>
          </a:bodyPr>
          <a:p>
            <a:pPr algn="ctr"/>
            <a:r>
              <a:rPr lang="zh-CN" altLang="en-US" sz="3200" b="1" dirty="0">
                <a:latin typeface="Century Gothic" pitchFamily="34" charset="0"/>
                <a:sym typeface="+mn-ea"/>
              </a:rPr>
              <a:t>装配图中零部件序号和明细栏</a:t>
            </a:r>
            <a:endParaRPr lang="zh-CN" altLang="en-US" sz="3200">
              <a:latin typeface="Arial" panose="020B0604020202020204" pitchFamily="34" charset="0"/>
              <a:ea typeface="宋体" panose="02010600030101010101" pitchFamily="2"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6" name="矩形 5"/>
          <p:cNvSpPr/>
          <p:nvPr>
            <p:custDataLst>
              <p:tags r:id="rId2"/>
            </p:custDataLst>
          </p:nvPr>
        </p:nvSpPr>
        <p:spPr>
          <a:xfrm>
            <a:off x="5858851" y="2045335"/>
            <a:ext cx="5848985" cy="4134485"/>
          </a:xfrm>
          <a:prstGeom prst="rect">
            <a:avLst/>
          </a:prstGeom>
          <a:solidFill>
            <a:srgbClr val="1B7AEE"/>
          </a:solidFill>
          <a:ln>
            <a:noFill/>
          </a:ln>
          <a:effectLst>
            <a:outerShdw blurRad="127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sp>
        <p:nvSpPr>
          <p:cNvPr id="8" name="文本框 7"/>
          <p:cNvSpPr txBox="1"/>
          <p:nvPr>
            <p:custDataLst>
              <p:tags r:id="rId3"/>
            </p:custDataLst>
          </p:nvPr>
        </p:nvSpPr>
        <p:spPr>
          <a:xfrm>
            <a:off x="609600" y="1111885"/>
            <a:ext cx="10972800" cy="745490"/>
          </a:xfrm>
          <a:prstGeom prst="rect">
            <a:avLst/>
          </a:prstGeom>
          <a:noFill/>
        </p:spPr>
        <p:txBody>
          <a:bodyPr wrap="square" lIns="63500" tIns="25400" rIns="63500" bIns="25400" rtlCol="0" anchor="t" anchorCtr="0">
            <a:normAutofit/>
          </a:bodyPr>
          <a:p>
            <a:pPr marL="0" indent="0" algn="ctr">
              <a:lnSpc>
                <a:spcPct val="100000"/>
              </a:lnSpc>
              <a:spcBef>
                <a:spcPts val="0"/>
              </a:spcBef>
              <a:spcAft>
                <a:spcPts val="0"/>
              </a:spcAft>
              <a:buSzPct val="100000"/>
              <a:buNone/>
            </a:pPr>
            <a:r>
              <a:rPr lang="zh-CN" altLang="en-US" sz="4000" b="1" spc="240" dirty="0">
                <a:solidFill>
                  <a:schemeClr val="tx1"/>
                </a:solidFill>
                <a:latin typeface="微软雅黑" panose="020B0503020204020204" charset="-122"/>
                <a:ea typeface="微软雅黑" panose="020B0503020204020204" charset="-122"/>
                <a:sym typeface="+mn-ea"/>
              </a:rPr>
              <a:t>装配图中零部件序号和明细栏</a:t>
            </a:r>
            <a:endParaRPr lang="zh-CN" altLang="en-US" sz="4000" b="1" spc="240" dirty="0">
              <a:solidFill>
                <a:schemeClr val="tx1"/>
              </a:solidFill>
              <a:latin typeface="微软雅黑" panose="020B0503020204020204" charset="-122"/>
              <a:ea typeface="微软雅黑" panose="020B0503020204020204" charset="-122"/>
              <a:sym typeface="+mn-ea"/>
            </a:endParaRPr>
          </a:p>
        </p:txBody>
      </p:sp>
      <p:sp>
        <p:nvSpPr>
          <p:cNvPr id="10" name="Title 6"/>
          <p:cNvSpPr txBox="1"/>
          <p:nvPr>
            <p:custDataLst>
              <p:tags r:id="rId4"/>
            </p:custDataLst>
          </p:nvPr>
        </p:nvSpPr>
        <p:spPr>
          <a:xfrm>
            <a:off x="610194" y="1837706"/>
            <a:ext cx="4342803"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600" b="1" i="0" spc="20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一.零部件序号</a:t>
            </a:r>
            <a:endParaRPr kumimoji="0" lang="zh-CN" altLang="en-US" sz="3600" b="1" i="0" spc="20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14" name="Title 6"/>
          <p:cNvSpPr txBox="1"/>
          <p:nvPr>
            <p:custDataLst>
              <p:tags r:id="rId5"/>
            </p:custDataLst>
          </p:nvPr>
        </p:nvSpPr>
        <p:spPr>
          <a:xfrm>
            <a:off x="616585" y="2834640"/>
            <a:ext cx="4875530" cy="311785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just" fontAlgn="ctr">
              <a:lnSpc>
                <a:spcPct val="120000"/>
              </a:lnSpc>
              <a:spcBef>
                <a:spcPts val="0"/>
              </a:spcBef>
              <a:spcAft>
                <a:spcPts val="800"/>
              </a:spcAft>
              <a:buSzPct val="100000"/>
              <a:buFont typeface="+mn-ea"/>
              <a:buAutoNum type="ea1JpnChsDbPeriod"/>
            </a:pPr>
            <a:r>
              <a:rPr lang="en-US" altLang="zh-CN" sz="16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基本要求</a:t>
            </a:r>
            <a:endParaRPr lang="en-US" altLang="zh-CN" sz="1600" spc="18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84200" lvl="1" indent="-279400" algn="just" fontAlgn="ctr">
              <a:lnSpc>
                <a:spcPct val="120000"/>
              </a:lnSpc>
              <a:spcBef>
                <a:spcPts val="0"/>
              </a:spcBef>
              <a:spcAft>
                <a:spcPts val="800"/>
              </a:spcAft>
              <a:buSzPct val="100000"/>
              <a:buFont typeface="Arial" panose="020B0604020202020204" pitchFamily="34" charset="0"/>
              <a:buChar char="○"/>
            </a:pPr>
            <a:r>
              <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装配图中所有零部件均应编号。</a:t>
            </a:r>
            <a:endPar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84200" lvl="1" indent="-279400" algn="just" fontAlgn="ctr">
              <a:lnSpc>
                <a:spcPct val="120000"/>
              </a:lnSpc>
              <a:spcBef>
                <a:spcPts val="0"/>
              </a:spcBef>
              <a:spcAft>
                <a:spcPts val="800"/>
              </a:spcAft>
              <a:buSzPct val="100000"/>
              <a:buFont typeface="Arial" panose="020B0604020202020204" pitchFamily="34" charset="0"/>
              <a:buChar char="○"/>
            </a:pPr>
            <a:r>
              <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装配图中一个部件只编写一个序号:同一装配图中完全相同的零件、部件只用一个号一般只标注一次:多处出现的相同的零部件必要时也可重复标注。</a:t>
            </a:r>
            <a:endPar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84200" lvl="1" indent="-279400" algn="just" fontAlgn="ctr">
              <a:lnSpc>
                <a:spcPct val="120000"/>
              </a:lnSpc>
              <a:spcBef>
                <a:spcPts val="0"/>
              </a:spcBef>
              <a:spcAft>
                <a:spcPts val="800"/>
              </a:spcAft>
              <a:buSzPct val="100000"/>
              <a:buFont typeface="Arial" panose="020B0604020202020204" pitchFamily="34" charset="0"/>
              <a:buChar char="○"/>
            </a:pPr>
            <a:r>
              <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同一张装配图中编排序号的形式应一致。</a:t>
            </a:r>
            <a:endPar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84200" lvl="1" indent="-279400" algn="just" fontAlgn="ctr">
              <a:lnSpc>
                <a:spcPct val="120000"/>
              </a:lnSpc>
              <a:spcBef>
                <a:spcPts val="0"/>
              </a:spcBef>
              <a:spcAft>
                <a:spcPts val="800"/>
              </a:spcAft>
              <a:buSzPct val="100000"/>
              <a:buFont typeface="Arial" panose="020B0604020202020204" pitchFamily="34" charset="0"/>
              <a:buChar char="○"/>
            </a:pPr>
            <a:r>
              <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装配图中零件序号应与明细栏的序号一致。</a:t>
            </a:r>
            <a:endParaRPr lang="en-US" altLang="zh-CN" sz="16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15" name="图片 14"/>
          <p:cNvPicPr>
            <a:picLocks noChangeAspect="1"/>
          </p:cNvPicPr>
          <p:nvPr>
            <p:custDataLst>
              <p:tags r:id="rId6"/>
            </p:custDataLst>
          </p:nvPr>
        </p:nvPicPr>
        <p:blipFill rotWithShape="1">
          <a:blip r:embed="rId7"/>
          <a:srcRect/>
          <a:stretch>
            <a:fillRect/>
          </a:stretch>
        </p:blipFill>
        <p:spPr>
          <a:xfrm>
            <a:off x="6172224" y="2282832"/>
            <a:ext cx="5222240" cy="3660762"/>
          </a:xfrm>
          <a:custGeom>
            <a:avLst/>
            <a:gdLst/>
            <a:ahLst/>
            <a:cxnLst>
              <a:cxn ang="3">
                <a:pos x="hc" y="t"/>
              </a:cxn>
              <a:cxn ang="cd2">
                <a:pos x="l" y="vc"/>
              </a:cxn>
              <a:cxn ang="cd4">
                <a:pos x="hc" y="b"/>
              </a:cxn>
              <a:cxn ang="0">
                <a:pos x="r" y="vc"/>
              </a:cxn>
            </a:cxnLst>
            <a:rect l="l" t="t" r="r" b="b"/>
            <a:pathLst>
              <a:path w="7440" h="5520">
                <a:moveTo>
                  <a:pt x="0" y="0"/>
                </a:moveTo>
                <a:lnTo>
                  <a:pt x="7440" y="0"/>
                </a:lnTo>
                <a:lnTo>
                  <a:pt x="7440" y="5520"/>
                </a:lnTo>
                <a:lnTo>
                  <a:pt x="0" y="5520"/>
                </a:lnTo>
                <a:lnTo>
                  <a:pt x="0" y="0"/>
                </a:lnTo>
                <a:close/>
              </a:path>
            </a:pathLst>
          </a:cu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p:tgtEl>
                                          <p:spTgt spid="15"/>
                                        </p:tgtEl>
                                        <p:attrNameLst>
                                          <p:attrName>ppt_y</p:attrName>
                                        </p:attrNameLst>
                                      </p:cBhvr>
                                      <p:tavLst>
                                        <p:tav tm="0">
                                          <p:val>
                                            <p:strVal val="#ppt_y+#ppt_h*1.125000"/>
                                          </p:val>
                                        </p:tav>
                                        <p:tav tm="100000">
                                          <p:val>
                                            <p:strVal val="#ppt_y"/>
                                          </p:val>
                                        </p:tav>
                                      </p:tavLst>
                                    </p:anim>
                                    <p:animEffect transition="in" filter="wipe(up)">
                                      <p:cBhvr>
                                        <p:cTn id="26" dur="500"/>
                                        <p:tgtEl>
                                          <p:spTgt spid="15"/>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up)">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0" grpId="1"/>
      <p:bldP spid="14" grpId="0"/>
      <p:bldP spid="14" grpId="1"/>
      <p:bldP spid="6" grpId="0" animBg="1"/>
      <p:bldP spid="6"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矩形 13"/>
          <p:cNvSpPr/>
          <p:nvPr>
            <p:custDataLst>
              <p:tags r:id="rId2"/>
            </p:custDataLst>
          </p:nvPr>
        </p:nvSpPr>
        <p:spPr>
          <a:xfrm>
            <a:off x="6695440" y="1715821"/>
            <a:ext cx="4706620" cy="4330090"/>
          </a:xfrm>
          <a:prstGeom prst="rect">
            <a:avLst/>
          </a:prstGeom>
          <a:noFill/>
          <a:ln w="19050">
            <a:solidFill>
              <a:schemeClr val="accent1">
                <a:alpha val="2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sp>
        <p:nvSpPr>
          <p:cNvPr id="15" name="矩形 12"/>
          <p:cNvSpPr/>
          <p:nvPr>
            <p:custDataLst>
              <p:tags r:id="rId3"/>
            </p:custDataLst>
          </p:nvPr>
        </p:nvSpPr>
        <p:spPr>
          <a:xfrm>
            <a:off x="581660" y="1715821"/>
            <a:ext cx="5656580" cy="4330090"/>
          </a:xfrm>
          <a:prstGeom prst="rect">
            <a:avLst/>
          </a:prstGeom>
          <a:noFill/>
          <a:ln w="19050">
            <a:solidFill>
              <a:schemeClr val="accent1">
                <a:alpha val="2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sp>
        <p:nvSpPr>
          <p:cNvPr id="16" name="矩形 14"/>
          <p:cNvSpPr/>
          <p:nvPr>
            <p:custDataLst>
              <p:tags r:id="rId4"/>
            </p:custDataLst>
          </p:nvPr>
        </p:nvSpPr>
        <p:spPr>
          <a:xfrm>
            <a:off x="518795" y="1868221"/>
            <a:ext cx="5656580" cy="4330090"/>
          </a:xfrm>
          <a:prstGeom prst="rect">
            <a:avLst/>
          </a:prstGeom>
          <a:solidFill>
            <a:srgbClr val="1B78EF"/>
          </a:solidFill>
          <a:ln w="190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800">
              <a:solidFill>
                <a:schemeClr val="lt1"/>
              </a:solidFill>
              <a:latin typeface="微软雅黑" panose="020B0503020204020204" charset="-122"/>
              <a:ea typeface="微软雅黑" panose="020B0503020204020204" charset="-122"/>
              <a:sym typeface="+mn-ea"/>
            </a:endParaRPr>
          </a:p>
        </p:txBody>
      </p:sp>
      <p:sp>
        <p:nvSpPr>
          <p:cNvPr id="17" name="矩形 16"/>
          <p:cNvSpPr/>
          <p:nvPr>
            <p:custDataLst>
              <p:tags r:id="rId5"/>
            </p:custDataLst>
          </p:nvPr>
        </p:nvSpPr>
        <p:spPr>
          <a:xfrm>
            <a:off x="6398895" y="1868170"/>
            <a:ext cx="5155565" cy="4330065"/>
          </a:xfrm>
          <a:prstGeom prst="rect">
            <a:avLst/>
          </a:prstGeom>
          <a:solidFill>
            <a:srgbClr val="1B78EF"/>
          </a:solidFill>
          <a:ln w="190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800">
              <a:solidFill>
                <a:schemeClr val="lt1"/>
              </a:solidFill>
              <a:latin typeface="微软雅黑" panose="020B0503020204020204" charset="-122"/>
              <a:ea typeface="微软雅黑" panose="020B0503020204020204" charset="-122"/>
              <a:sym typeface="+mn-ea"/>
            </a:endParaRPr>
          </a:p>
        </p:txBody>
      </p:sp>
      <p:sp>
        <p:nvSpPr>
          <p:cNvPr id="14" name="文本框 13"/>
          <p:cNvSpPr txBox="1"/>
          <p:nvPr>
            <p:custDataLst>
              <p:tags r:id="rId6"/>
            </p:custDataLst>
          </p:nvPr>
        </p:nvSpPr>
        <p:spPr>
          <a:xfrm>
            <a:off x="609600" y="946103"/>
            <a:ext cx="10972800" cy="702944"/>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3800" b="1" spc="220" dirty="0">
                <a:solidFill>
                  <a:schemeClr val="accent1">
                    <a:lumMod val="25000"/>
                  </a:schemeClr>
                </a:solidFill>
                <a:latin typeface="微软雅黑" panose="020B0503020204020204" charset="-122"/>
                <a:ea typeface="微软雅黑" panose="020B0503020204020204" charset="-122"/>
                <a:sym typeface="+mn-ea"/>
              </a:rPr>
              <a:t>装配图中零部件序号和明细栏</a:t>
            </a:r>
            <a:endParaRPr lang="zh-CN" altLang="en-US" sz="3800" b="1" spc="220" dirty="0">
              <a:solidFill>
                <a:schemeClr val="accent1">
                  <a:lumMod val="25000"/>
                </a:schemeClr>
              </a:solidFill>
              <a:latin typeface="微软雅黑" panose="020B0503020204020204" charset="-122"/>
              <a:ea typeface="微软雅黑" panose="020B0503020204020204" charset="-122"/>
              <a:sym typeface="+mn-ea"/>
            </a:endParaRPr>
          </a:p>
        </p:txBody>
      </p:sp>
      <p:pic>
        <p:nvPicPr>
          <p:cNvPr id="18" name="图片 17"/>
          <p:cNvPicPr>
            <a:picLocks noChangeAspect="1"/>
          </p:cNvPicPr>
          <p:nvPr>
            <p:custDataLst>
              <p:tags r:id="rId7"/>
            </p:custDataLst>
          </p:nvPr>
        </p:nvPicPr>
        <p:blipFill rotWithShape="1">
          <a:blip r:embed="rId8"/>
          <a:srcRect/>
          <a:stretch>
            <a:fillRect/>
          </a:stretch>
        </p:blipFill>
        <p:spPr>
          <a:xfrm>
            <a:off x="851535" y="2284159"/>
            <a:ext cx="4991100" cy="3498215"/>
          </a:xfrm>
          <a:custGeom>
            <a:avLst/>
            <a:gdLst/>
            <a:ahLst/>
            <a:cxnLst>
              <a:cxn ang="3">
                <a:pos x="hc" y="t"/>
              </a:cxn>
              <a:cxn ang="cd2">
                <a:pos x="l" y="vc"/>
              </a:cxn>
              <a:cxn ang="cd4">
                <a:pos x="hc" y="b"/>
              </a:cxn>
              <a:cxn ang="0">
                <a:pos x="r" y="vc"/>
              </a:cxn>
            </a:cxnLst>
            <a:rect l="l" t="t" r="r" b="b"/>
            <a:pathLst>
              <a:path w="7200" h="4800">
                <a:moveTo>
                  <a:pt x="0" y="0"/>
                </a:moveTo>
                <a:lnTo>
                  <a:pt x="7200" y="0"/>
                </a:lnTo>
                <a:lnTo>
                  <a:pt x="7200" y="4800"/>
                </a:lnTo>
                <a:lnTo>
                  <a:pt x="0" y="4800"/>
                </a:lnTo>
                <a:lnTo>
                  <a:pt x="0" y="0"/>
                </a:lnTo>
                <a:close/>
              </a:path>
            </a:pathLst>
          </a:custGeom>
        </p:spPr>
      </p:pic>
      <p:sp>
        <p:nvSpPr>
          <p:cNvPr id="19" name="Title 6"/>
          <p:cNvSpPr txBox="1"/>
          <p:nvPr>
            <p:custDataLst>
              <p:tags r:id="rId9"/>
            </p:custDataLst>
          </p:nvPr>
        </p:nvSpPr>
        <p:spPr>
          <a:xfrm>
            <a:off x="6541770" y="2122805"/>
            <a:ext cx="4909185" cy="38207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零部件序号</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startAt="2"/>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序号的画法</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Calibri Light" panose="020F0302020204030204" charset="0"/>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2.1.在水平线上或指引线的非零件端的附近注写序号，序号数字的字高比图中所注尺寸数字的高度大一号或大两号。</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Calibri Light" panose="020F0302020204030204" charset="0"/>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2.2.指引线应从所指部分的可见轮廓内引出，并在末端画一圆点。若所指部分内不便画圆点时，可在指引线末端画出箭头，指向该零件的轮廓线。</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Calibri Light" panose="020F0302020204030204" charset="0"/>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2.3.指引线、水平线、圆均用细实线绘制。</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Calibri Light" panose="020F0302020204030204" charset="0"/>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2.4.指引线之间不允许相交，但允许弯折一次，当指引线通过有剖面线的区域时，不应与剖面线平行。</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Calibri Light" panose="020F0302020204030204" charset="0"/>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2.5.一组紧固件及装配关系清楚的零件组，可以采用公共指引线。</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ppt_y</p:attrName>
                                        </p:attrNameLst>
                                      </p:cBhvr>
                                      <p:tavLst>
                                        <p:tav tm="0">
                                          <p:val>
                                            <p:strVal val="#ppt_y+#ppt_h*1.125000"/>
                                          </p:val>
                                        </p:tav>
                                        <p:tav tm="100000">
                                          <p:val>
                                            <p:strVal val="#ppt_y"/>
                                          </p:val>
                                        </p:tav>
                                      </p:tavLst>
                                    </p:anim>
                                    <p:animEffect transition="in" filter="wipe(up)">
                                      <p:cBhvr>
                                        <p:cTn id="24" dur="500"/>
                                        <p:tgtEl>
                                          <p:spTgt spid="18"/>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p:tgtEl>
                                          <p:spTgt spid="16"/>
                                        </p:tgtEl>
                                        <p:attrNameLst>
                                          <p:attrName>ppt_y</p:attrName>
                                        </p:attrNameLst>
                                      </p:cBhvr>
                                      <p:tavLst>
                                        <p:tav tm="0">
                                          <p:val>
                                            <p:strVal val="#ppt_y+#ppt_h*1.125000"/>
                                          </p:val>
                                        </p:tav>
                                        <p:tav tm="100000">
                                          <p:val>
                                            <p:strVal val="#ppt_y"/>
                                          </p:val>
                                        </p:tav>
                                      </p:tavLst>
                                    </p:anim>
                                    <p:animEffect transition="in" filter="wipe(up)">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9" grpId="0"/>
      <p:bldP spid="17" grpId="0" animBg="1"/>
      <p:bldP spid="19" grpId="1"/>
      <p:bldP spid="17" grpId="1" animBg="1"/>
      <p:bldP spid="16" grpId="0" animBg="1"/>
      <p:bldP spid="16"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矩形 13"/>
          <p:cNvSpPr/>
          <p:nvPr>
            <p:custDataLst>
              <p:tags r:id="rId2"/>
            </p:custDataLst>
          </p:nvPr>
        </p:nvSpPr>
        <p:spPr>
          <a:xfrm>
            <a:off x="5130800" y="1859280"/>
            <a:ext cx="6369050" cy="3691890"/>
          </a:xfrm>
          <a:prstGeom prst="rect">
            <a:avLst/>
          </a:prstGeom>
          <a:noFill/>
          <a:ln w="19050">
            <a:solidFill>
              <a:srgbClr val="1B78E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sp>
        <p:nvSpPr>
          <p:cNvPr id="15" name="矩形 12"/>
          <p:cNvSpPr/>
          <p:nvPr>
            <p:custDataLst>
              <p:tags r:id="rId3"/>
            </p:custDataLst>
          </p:nvPr>
        </p:nvSpPr>
        <p:spPr>
          <a:xfrm>
            <a:off x="679450" y="1859280"/>
            <a:ext cx="3994150" cy="3691890"/>
          </a:xfrm>
          <a:prstGeom prst="rect">
            <a:avLst/>
          </a:prstGeom>
          <a:noFill/>
          <a:ln w="19050">
            <a:solidFill>
              <a:srgbClr val="1B78E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sp>
        <p:nvSpPr>
          <p:cNvPr id="16" name="矩形 14"/>
          <p:cNvSpPr/>
          <p:nvPr>
            <p:custDataLst>
              <p:tags r:id="rId4"/>
            </p:custDataLst>
          </p:nvPr>
        </p:nvSpPr>
        <p:spPr>
          <a:xfrm>
            <a:off x="831850" y="2011680"/>
            <a:ext cx="3994150" cy="3691890"/>
          </a:xfrm>
          <a:prstGeom prst="rect">
            <a:avLst/>
          </a:prstGeom>
          <a:solidFill>
            <a:srgbClr val="2280EF"/>
          </a:solidFill>
          <a:ln w="19050">
            <a:solidFill>
              <a:srgbClr val="1B78E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800">
              <a:solidFill>
                <a:schemeClr val="lt1"/>
              </a:solidFill>
              <a:latin typeface="微软雅黑" panose="020B0503020204020204" charset="-122"/>
              <a:ea typeface="微软雅黑" panose="020B0503020204020204" charset="-122"/>
              <a:sym typeface="+mn-ea"/>
            </a:endParaRPr>
          </a:p>
        </p:txBody>
      </p:sp>
      <p:sp>
        <p:nvSpPr>
          <p:cNvPr id="17" name="矩形 16"/>
          <p:cNvSpPr/>
          <p:nvPr>
            <p:custDataLst>
              <p:tags r:id="rId5"/>
            </p:custDataLst>
          </p:nvPr>
        </p:nvSpPr>
        <p:spPr>
          <a:xfrm>
            <a:off x="5283200" y="2011680"/>
            <a:ext cx="6369050" cy="3691890"/>
          </a:xfrm>
          <a:prstGeom prst="rect">
            <a:avLst/>
          </a:prstGeom>
          <a:solidFill>
            <a:srgbClr val="2280EF"/>
          </a:solidFill>
          <a:ln w="19050">
            <a:solidFill>
              <a:srgbClr val="1B78E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800">
              <a:solidFill>
                <a:schemeClr val="lt1"/>
              </a:solidFill>
              <a:latin typeface="微软雅黑" panose="020B0503020204020204" charset="-122"/>
              <a:ea typeface="微软雅黑" panose="020B0503020204020204" charset="-122"/>
              <a:sym typeface="+mn-ea"/>
            </a:endParaRPr>
          </a:p>
        </p:txBody>
      </p:sp>
      <p:sp>
        <p:nvSpPr>
          <p:cNvPr id="4" name="文本框 3"/>
          <p:cNvSpPr txBox="1"/>
          <p:nvPr>
            <p:custDataLst>
              <p:tags r:id="rId6"/>
            </p:custDataLst>
          </p:nvPr>
        </p:nvSpPr>
        <p:spPr>
          <a:xfrm>
            <a:off x="609600" y="896507"/>
            <a:ext cx="10972800" cy="858671"/>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4800" b="1" spc="320" dirty="0">
                <a:solidFill>
                  <a:schemeClr val="tx1"/>
                </a:solidFill>
                <a:latin typeface="微软雅黑" panose="020B0503020204020204" charset="-122"/>
                <a:ea typeface="微软雅黑" panose="020B0503020204020204" charset="-122"/>
                <a:sym typeface="+mn-ea"/>
              </a:rPr>
              <a:t>装配图中零部件序号和明细栏</a:t>
            </a:r>
            <a:endParaRPr lang="zh-CN" altLang="en-US" sz="4800" b="1" spc="320" dirty="0">
              <a:solidFill>
                <a:schemeClr val="tx1"/>
              </a:solidFill>
              <a:latin typeface="微软雅黑" panose="020B0503020204020204" charset="-122"/>
              <a:ea typeface="微软雅黑" panose="020B0503020204020204" charset="-122"/>
              <a:sym typeface="+mn-ea"/>
            </a:endParaRPr>
          </a:p>
        </p:txBody>
      </p:sp>
      <p:sp>
        <p:nvSpPr>
          <p:cNvPr id="5" name="Title 6"/>
          <p:cNvSpPr txBox="1"/>
          <p:nvPr>
            <p:custDataLst>
              <p:tags r:id="rId7"/>
            </p:custDataLst>
          </p:nvPr>
        </p:nvSpPr>
        <p:spPr>
          <a:xfrm>
            <a:off x="1066800" y="2228850"/>
            <a:ext cx="3524250" cy="32575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81000" lvl="0" indent="-381000" algn="l" fontAlgn="ctr">
              <a:lnSpc>
                <a:spcPct val="120000"/>
              </a:lnSpc>
              <a:spcBef>
                <a:spcPts val="0"/>
              </a:spcBef>
              <a:spcAft>
                <a:spcPts val="800"/>
              </a:spcAft>
              <a:buSzPct val="100000"/>
              <a:buFont typeface="+mn-ea"/>
              <a:buAutoNum type="ea1JpnChsDbPeriod"/>
            </a:pPr>
            <a:r>
              <a:rPr lang="zh-CN" altLang="en-US" sz="2200" spc="14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零部件序号</a:t>
            </a:r>
            <a:endParaRPr lang="zh-CN" altLang="en-US" sz="2200" spc="14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81000" lvl="1" indent="0" algn="l" fontAlgn="auto">
              <a:lnSpc>
                <a:spcPct val="120000"/>
              </a:lnSpc>
              <a:spcBef>
                <a:spcPts val="0"/>
              </a:spcBef>
              <a:spcAft>
                <a:spcPts val="800"/>
              </a:spcAft>
              <a:buSzPct val="100000"/>
              <a:buFont typeface="+mn-ea"/>
              <a:buNone/>
            </a:pPr>
            <a:r>
              <a:rPr lang="en-US" altLang="zh-CN" sz="2000" spc="14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序号的排列</a:t>
            </a:r>
            <a:endParaRPr lang="en-US" altLang="zh-CN" sz="2000" spc="14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412750" lvl="2" indent="324485" algn="just" fontAlgn="ctr">
              <a:lnSpc>
                <a:spcPct val="120000"/>
              </a:lnSpc>
              <a:spcBef>
                <a:spcPts val="0"/>
              </a:spcBef>
              <a:spcAft>
                <a:spcPts val="800"/>
              </a:spcAft>
              <a:buSzPct val="100000"/>
              <a:buFont typeface="Arial" panose="020B0604020202020204" pitchFamily="34" charset="0"/>
              <a:buChar char="●"/>
            </a:pPr>
            <a:r>
              <a:rPr lang="en-US" altLang="zh-CN" sz="18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装配图中零件序号应沿水平或竖直方向整齐排列，并按顺时针或逆时针依次排列，应尽量使序号间隔相等</a:t>
            </a:r>
            <a:endParaRPr lang="en-US" altLang="zh-CN" sz="18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pic>
        <p:nvPicPr>
          <p:cNvPr id="6" name="图片 5"/>
          <p:cNvPicPr>
            <a:picLocks noChangeAspect="1"/>
          </p:cNvPicPr>
          <p:nvPr>
            <p:custDataLst>
              <p:tags r:id="rId8"/>
            </p:custDataLst>
          </p:nvPr>
        </p:nvPicPr>
        <p:blipFill rotWithShape="1">
          <a:blip r:embed="rId9"/>
          <a:srcRect/>
          <a:stretch>
            <a:fillRect/>
          </a:stretch>
        </p:blipFill>
        <p:spPr>
          <a:xfrm>
            <a:off x="6144260" y="2228850"/>
            <a:ext cx="4646930" cy="3257550"/>
          </a:xfrm>
          <a:custGeom>
            <a:avLst/>
            <a:gdLst/>
            <a:ahLst/>
            <a:cxnLst>
              <a:cxn ang="3">
                <a:pos x="hc" y="t"/>
              </a:cxn>
              <a:cxn ang="cd2">
                <a:pos x="l" y="vc"/>
              </a:cxn>
              <a:cxn ang="cd4">
                <a:pos x="hc" y="b"/>
              </a:cxn>
              <a:cxn ang="0">
                <a:pos x="r" y="vc"/>
              </a:cxn>
            </a:cxnLst>
            <a:rect l="l" t="t" r="r" b="b"/>
            <a:pathLst>
              <a:path w="7200" h="4800">
                <a:moveTo>
                  <a:pt x="0" y="0"/>
                </a:moveTo>
                <a:lnTo>
                  <a:pt x="7200" y="0"/>
                </a:lnTo>
                <a:lnTo>
                  <a:pt x="7200" y="4800"/>
                </a:lnTo>
                <a:lnTo>
                  <a:pt x="0" y="4800"/>
                </a:lnTo>
                <a:lnTo>
                  <a:pt x="0" y="0"/>
                </a:lnTo>
                <a:close/>
              </a:path>
            </a:pathLst>
          </a:cu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ppt_y</p:attrName>
                                        </p:attrNameLst>
                                      </p:cBhvr>
                                      <p:tavLst>
                                        <p:tav tm="0">
                                          <p:val>
                                            <p:strVal val="#ppt_y+#ppt_h*1.125000"/>
                                          </p:val>
                                        </p:tav>
                                        <p:tav tm="100000">
                                          <p:val>
                                            <p:strVal val="#ppt_y"/>
                                          </p:val>
                                        </p:tav>
                                      </p:tavLst>
                                    </p:anim>
                                    <p:animEffect transition="in" filter="wipe(up)">
                                      <p:cBhvr>
                                        <p:cTn id="28" dur="500"/>
                                        <p:tgtEl>
                                          <p:spTgt spid="17"/>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ppt_y</p:attrName>
                                        </p:attrNameLst>
                                      </p:cBhvr>
                                      <p:tavLst>
                                        <p:tav tm="0">
                                          <p:val>
                                            <p:strVal val="#ppt_y+#ppt_h*1.125000"/>
                                          </p:val>
                                        </p:tav>
                                        <p:tav tm="100000">
                                          <p:val>
                                            <p:strVal val="#ppt_y"/>
                                          </p:val>
                                        </p:tav>
                                      </p:tavLst>
                                    </p:anim>
                                    <p:animEffect transition="in" filter="wipe(up)">
                                      <p:cBhvr>
                                        <p:cTn id="32" dur="500"/>
                                        <p:tgtEl>
                                          <p:spTgt spid="3"/>
                                        </p:tgtEl>
                                      </p:cBhvr>
                                    </p:animEffect>
                                  </p:childTnLst>
                                </p:cTn>
                              </p:par>
                              <p:par>
                                <p:cTn id="33" presetID="12" presetClass="entr" presetSubtype="4"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ppt_y</p:attrName>
                                        </p:attrNameLst>
                                      </p:cBhvr>
                                      <p:tavLst>
                                        <p:tav tm="0">
                                          <p:val>
                                            <p:strVal val="#ppt_y+#ppt_h*1.125000"/>
                                          </p:val>
                                        </p:tav>
                                        <p:tav tm="100000">
                                          <p:val>
                                            <p:strVal val="#ppt_y"/>
                                          </p:val>
                                        </p:tav>
                                      </p:tavLst>
                                    </p:anim>
                                    <p:animEffect transition="in" filter="wipe(up)">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15" grpId="0" animBg="1"/>
      <p:bldP spid="5" grpId="0"/>
      <p:bldP spid="16" grpId="0" animBg="1"/>
      <p:bldP spid="15" grpId="1" animBg="1"/>
      <p:bldP spid="5" grpId="1"/>
      <p:bldP spid="16" grpId="1" animBg="1"/>
      <p:bldP spid="17" grpId="0" animBg="1"/>
      <p:bldP spid="3" grpId="0" animBg="1"/>
      <p:bldP spid="17" grpId="1" animBg="1"/>
      <p:bldP spid="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7" name="矩形 4"/>
          <p:cNvSpPr/>
          <p:nvPr>
            <p:custDataLst>
              <p:tags r:id="rId2"/>
            </p:custDataLst>
          </p:nvPr>
        </p:nvSpPr>
        <p:spPr>
          <a:xfrm>
            <a:off x="0" y="1008380"/>
            <a:ext cx="12192000" cy="3049905"/>
          </a:xfrm>
          <a:prstGeom prst="rect">
            <a:avLst/>
          </a:pr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矩形 5"/>
          <p:cNvSpPr/>
          <p:nvPr>
            <p:custDataLst>
              <p:tags r:id="rId3"/>
            </p:custDataLst>
          </p:nvPr>
        </p:nvSpPr>
        <p:spPr>
          <a:xfrm>
            <a:off x="2133574" y="1847580"/>
            <a:ext cx="8077264" cy="3662154"/>
          </a:xfrm>
          <a:prstGeom prst="rect">
            <a:avLst/>
          </a:prstGeom>
          <a:solidFill>
            <a:schemeClr val="bg1"/>
          </a:solidFill>
          <a:ln>
            <a:solidFill>
              <a:srgbClr val="1F7DEF"/>
            </a:solidFill>
          </a:ln>
          <a:effectLst>
            <a:outerShdw blurRad="127000" dist="63500" dir="5400000" algn="ctr" rotWithShape="0">
              <a:schemeClr val="lt2">
                <a:lumMod val="75000"/>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r>
              <a:rPr lang="en-US" altLang="zh-CN" sz="1800">
                <a:solidFill>
                  <a:schemeClr val="dk1"/>
                </a:solidFill>
                <a:latin typeface="微软雅黑" panose="020B0503020204020204" charset="-122"/>
                <a:ea typeface="微软雅黑" panose="020B0503020204020204" charset="-122"/>
              </a:rPr>
              <a:t>2</a:t>
            </a:r>
            <a:endParaRPr lang="en-US" altLang="zh-CN" sz="1800">
              <a:solidFill>
                <a:schemeClr val="dk1"/>
              </a:solidFill>
              <a:latin typeface="微软雅黑" panose="020B0503020204020204" charset="-122"/>
              <a:ea typeface="微软雅黑" panose="020B0503020204020204" charset="-122"/>
            </a:endParaRPr>
          </a:p>
        </p:txBody>
      </p:sp>
      <p:sp>
        <p:nvSpPr>
          <p:cNvPr id="3" name="文本框 2"/>
          <p:cNvSpPr txBox="1"/>
          <p:nvPr>
            <p:custDataLst>
              <p:tags r:id="rId4"/>
            </p:custDataLst>
          </p:nvPr>
        </p:nvSpPr>
        <p:spPr>
          <a:xfrm>
            <a:off x="1920214" y="1188093"/>
            <a:ext cx="8503984" cy="572769"/>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200" b="1" spc="160" dirty="0">
                <a:solidFill>
                  <a:schemeClr val="lt1"/>
                </a:solidFill>
                <a:latin typeface="微软雅黑" panose="020B0503020204020204" charset="-122"/>
                <a:ea typeface="微软雅黑" panose="020B0503020204020204" charset="-122"/>
                <a:sym typeface="+mn-ea"/>
              </a:rPr>
              <a:t>装配图中零部件序号和明细栏</a:t>
            </a:r>
            <a:endParaRPr lang="zh-CN" altLang="en-US" sz="3200" b="1" spc="160" dirty="0">
              <a:solidFill>
                <a:schemeClr val="lt1"/>
              </a:solidFill>
              <a:latin typeface="微软雅黑" panose="020B0503020204020204" charset="-122"/>
              <a:ea typeface="微软雅黑" panose="020B0503020204020204" charset="-122"/>
              <a:sym typeface="+mn-ea"/>
            </a:endParaRPr>
          </a:p>
        </p:txBody>
      </p:sp>
      <p:sp>
        <p:nvSpPr>
          <p:cNvPr id="4" name="Title 6"/>
          <p:cNvSpPr txBox="1"/>
          <p:nvPr>
            <p:custDataLst>
              <p:tags r:id="rId5"/>
            </p:custDataLst>
          </p:nvPr>
        </p:nvSpPr>
        <p:spPr>
          <a:xfrm>
            <a:off x="609562" y="5527515"/>
            <a:ext cx="10972876" cy="64467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ctr" fontAlgn="auto">
              <a:lnSpc>
                <a:spcPct val="100000"/>
              </a:lnSpc>
              <a:spcBef>
                <a:spcPts val="0"/>
              </a:spcBef>
              <a:spcAft>
                <a:spcPts val="800"/>
              </a:spcAft>
              <a:buSzPct val="100000"/>
              <a:buNone/>
            </a:pPr>
            <a:r>
              <a:rPr lang="zh-CN" altLang="en-US" sz="3600" spc="2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明细栏与标题栏</a:t>
            </a:r>
            <a:endParaRPr lang="zh-CN" altLang="en-US" sz="3600" spc="2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custDataLst>
              <p:tags r:id="rId6"/>
            </p:custDataLst>
          </p:nvPr>
        </p:nvPicPr>
        <p:blipFill rotWithShape="1">
          <a:blip r:embed="rId7"/>
          <a:srcRect/>
          <a:stretch>
            <a:fillRect/>
          </a:stretch>
        </p:blipFill>
        <p:spPr>
          <a:xfrm>
            <a:off x="2814956" y="1999981"/>
            <a:ext cx="6714490" cy="3357341"/>
          </a:xfrm>
          <a:custGeom>
            <a:avLst/>
            <a:gdLst/>
            <a:ahLst/>
            <a:cxnLst>
              <a:cxn ang="3">
                <a:pos x="hc" y="t"/>
              </a:cxn>
              <a:cxn ang="cd2">
                <a:pos x="l" y="vc"/>
              </a:cxn>
              <a:cxn ang="cd4">
                <a:pos x="hc" y="b"/>
              </a:cxn>
              <a:cxn ang="0">
                <a:pos x="r" y="vc"/>
              </a:cxn>
            </a:cxnLst>
            <a:rect l="l" t="t" r="r" b="b"/>
            <a:pathLst>
              <a:path w="12240" h="4560">
                <a:moveTo>
                  <a:pt x="0" y="0"/>
                </a:moveTo>
                <a:lnTo>
                  <a:pt x="12240" y="0"/>
                </a:lnTo>
                <a:lnTo>
                  <a:pt x="12240" y="4560"/>
                </a:lnTo>
                <a:lnTo>
                  <a:pt x="0" y="4560"/>
                </a:lnTo>
                <a:lnTo>
                  <a:pt x="0" y="0"/>
                </a:lnTo>
                <a:close/>
              </a:path>
            </a:pathLst>
          </a:cu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ppt_y</p:attrName>
                                        </p:attrNameLst>
                                      </p:cBhvr>
                                      <p:tavLst>
                                        <p:tav tm="0">
                                          <p:val>
                                            <p:strVal val="#ppt_y+#ppt_h*1.125000"/>
                                          </p:val>
                                        </p:tav>
                                        <p:tav tm="100000">
                                          <p:val>
                                            <p:strVal val="#ppt_y"/>
                                          </p:val>
                                        </p:tav>
                                      </p:tavLst>
                                    </p:anim>
                                    <p:animEffect transition="in" filter="wipe(up)">
                                      <p:cBhvr>
                                        <p:cTn id="18" dur="500"/>
                                        <p:tgtEl>
                                          <p:spTgt spid="8"/>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ppt_y</p:attrName>
                                        </p:attrNameLst>
                                      </p:cBhvr>
                                      <p:tavLst>
                                        <p:tav tm="0">
                                          <p:val>
                                            <p:strVal val="#ppt_y+#ppt_h*1.125000"/>
                                          </p:val>
                                        </p:tav>
                                        <p:tav tm="100000">
                                          <p:val>
                                            <p:strVal val="#ppt_y"/>
                                          </p:val>
                                        </p:tav>
                                      </p:tavLst>
                                    </p:anim>
                                    <p:animEffect transition="in" filter="wipe(up)">
                                      <p:cBhvr>
                                        <p:cTn id="22" dur="500"/>
                                        <p:tgtEl>
                                          <p:spTgt spid="4"/>
                                        </p:tgtEl>
                                      </p:cBhvr>
                                    </p:animEffect>
                                  </p:childTnLst>
                                </p:cTn>
                              </p:par>
                              <p:par>
                                <p:cTn id="23" presetID="1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ppt_y</p:attrName>
                                        </p:attrNameLst>
                                      </p:cBhvr>
                                      <p:tavLst>
                                        <p:tav tm="0">
                                          <p:val>
                                            <p:strVal val="#ppt_y+#ppt_h*1.125000"/>
                                          </p:val>
                                        </p:tav>
                                        <p:tav tm="100000">
                                          <p:val>
                                            <p:strVal val="#ppt_y"/>
                                          </p:val>
                                        </p:tav>
                                      </p:tavLst>
                                    </p:anim>
                                    <p:animEffect transition="in" filter="wipe(up)">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3" grpId="1"/>
      <p:bldP spid="7" grpId="1" animBg="1"/>
      <p:bldP spid="8" grpId="0" animBg="1"/>
      <p:bldP spid="4" grpId="0"/>
      <p:bldP spid="8" grpId="1" animBg="1"/>
      <p:bldP spid="4"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50365"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4</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3935413" y="2933700"/>
            <a:ext cx="6559550" cy="583565"/>
          </a:xfrm>
          <a:prstGeom prst="rect">
            <a:avLst/>
          </a:prstGeom>
          <a:noFill/>
          <a:ln w="9525">
            <a:noFill/>
          </a:ln>
        </p:spPr>
        <p:txBody>
          <a:bodyPr wrap="square" anchor="t" anchorCtr="0">
            <a:spAutoFit/>
          </a:bodyPr>
          <a:p>
            <a:pPr algn="ctr" fontAlgn="base"/>
            <a:r>
              <a:rPr lang="zh-CN" altLang="en-US" sz="3200" b="1" dirty="0">
                <a:latin typeface="微软雅黑" panose="020B0503020204020204" charset="-122"/>
                <a:cs typeface="微软雅黑" panose="020B0503020204020204" charset="-122"/>
                <a:sym typeface="+mn-ea"/>
              </a:rPr>
              <a:t>读装配图</a:t>
            </a:r>
            <a:endParaRPr lang="zh-CN" altLang="en-US" sz="3200">
              <a:latin typeface="Arial" panose="020B0604020202020204" pitchFamily="34" charset="0"/>
              <a:ea typeface="宋体" panose="02010600030101010101" pitchFamily="2"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498600" cy="1630363"/>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1</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3935413" y="2933700"/>
            <a:ext cx="6559550" cy="583565"/>
          </a:xfrm>
          <a:prstGeom prst="rect">
            <a:avLst/>
          </a:prstGeom>
          <a:noFill/>
          <a:ln w="9525">
            <a:noFill/>
          </a:ln>
        </p:spPr>
        <p:txBody>
          <a:bodyPr wrap="square" anchor="t" anchorCtr="0">
            <a:spAutoFit/>
          </a:bodyPr>
          <a:p>
            <a:pPr algn="ctr"/>
            <a:r>
              <a:rPr lang="zh-CN" altLang="en-US" sz="3200" b="1" dirty="0">
                <a:latin typeface="Franklin Gothic Medium" panose="020B0603020102020204" pitchFamily="34" charset="0"/>
                <a:sym typeface="+mn-ea"/>
              </a:rPr>
              <a:t>装配图与装配体概述</a:t>
            </a:r>
            <a:endParaRPr lang="zh-CN" altLang="en-US" sz="3200">
              <a:latin typeface="Arial" panose="020B0604020202020204" pitchFamily="34" charset="0"/>
              <a:ea typeface="宋体" panose="02010600030101010101" pitchFamily="2"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矩形 10"/>
          <p:cNvSpPr/>
          <p:nvPr>
            <p:custDataLst>
              <p:tags r:id="rId2"/>
            </p:custDataLst>
          </p:nvPr>
        </p:nvSpPr>
        <p:spPr>
          <a:xfrm>
            <a:off x="1066809" y="1524012"/>
            <a:ext cx="9906079" cy="4572036"/>
          </a:xfrm>
          <a:prstGeom prst="rect">
            <a:avLst/>
          </a:prstGeom>
          <a:solidFill>
            <a:srgbClr val="1F7DEF"/>
          </a:solidFill>
          <a:ln w="25400">
            <a:solidFill>
              <a:schemeClr val="accent1">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5" name="矩形 13"/>
          <p:cNvSpPr/>
          <p:nvPr>
            <p:custDataLst>
              <p:tags r:id="rId3"/>
            </p:custDataLst>
          </p:nvPr>
        </p:nvSpPr>
        <p:spPr>
          <a:xfrm>
            <a:off x="1219210" y="1676413"/>
            <a:ext cx="9906079" cy="4572036"/>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4"/>
            </p:custDataLst>
          </p:nvPr>
        </p:nvSpPr>
        <p:spPr>
          <a:xfrm>
            <a:off x="5013960" y="2132965"/>
            <a:ext cx="216344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sym typeface="+mn-ea"/>
              </a:rPr>
              <a:t>读装配图</a:t>
            </a:r>
            <a:endParaRPr lang="zh-CN" altLang="en-US" sz="3400" b="1" spc="180" dirty="0">
              <a:solidFill>
                <a:schemeClr val="lt1"/>
              </a:solidFill>
              <a:latin typeface="微软雅黑" panose="020B0503020204020204" charset="-122"/>
              <a:ea typeface="微软雅黑" panose="020B0503020204020204" charset="-122"/>
              <a:sym typeface="+mn-ea"/>
            </a:endParaRPr>
          </a:p>
        </p:txBody>
      </p:sp>
      <p:sp>
        <p:nvSpPr>
          <p:cNvPr id="6" name="Title 6"/>
          <p:cNvSpPr txBox="1"/>
          <p:nvPr>
            <p:custDataLst>
              <p:tags r:id="rId5"/>
            </p:custDataLst>
          </p:nvPr>
        </p:nvSpPr>
        <p:spPr>
          <a:xfrm>
            <a:off x="1676475" y="2895623"/>
            <a:ext cx="8838959"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600" b="1" i="0" spc="20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一.读装配图的目的和要求</a:t>
            </a:r>
            <a:endParaRPr kumimoji="0" lang="zh-CN" altLang="en-US" sz="3600" b="1" i="0" spc="20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8" name="Title 6"/>
          <p:cNvSpPr txBox="1"/>
          <p:nvPr>
            <p:custDataLst>
              <p:tags r:id="rId6"/>
            </p:custDataLst>
          </p:nvPr>
        </p:nvSpPr>
        <p:spPr>
          <a:xfrm>
            <a:off x="1676481" y="3892560"/>
            <a:ext cx="8838953" cy="1228116"/>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n-ea"/>
              <a:buAutoNum type="ea1JpnChsDbPeriod"/>
            </a:pPr>
            <a:r>
              <a:rPr lang="zh-CN" altLang="en-US"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sym typeface="+mn-ea"/>
              </a:rPr>
              <a:t>了解机器或部件的性能、功能和工作原理。</a:t>
            </a:r>
            <a:endParaRPr lang="zh-CN" altLang="en-US"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sym typeface="+mn-ea"/>
            </a:endParaRPr>
          </a:p>
          <a:p>
            <a:pPr marL="304800" lvl="0" indent="-304800" algn="l" fontAlgn="ctr">
              <a:lnSpc>
                <a:spcPct val="120000"/>
              </a:lnSpc>
              <a:spcBef>
                <a:spcPts val="0"/>
              </a:spcBef>
              <a:spcAft>
                <a:spcPts val="800"/>
              </a:spcAft>
              <a:buSzPct val="100000"/>
              <a:buFont typeface="+mn-ea"/>
              <a:buAutoNum type="ea1JpnChsDbPeriod"/>
            </a:pPr>
            <a:r>
              <a:rPr lang="zh-CN" altLang="en-US"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sym typeface="+mn-ea"/>
              </a:rPr>
              <a:t>弄清各零件间的装配关系、拆装顺序。了解各零件的主要结构形状和作用。</a:t>
            </a:r>
            <a:endParaRPr lang="zh-CN" altLang="en-US"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sym typeface="+mn-ea"/>
            </a:endParaRPr>
          </a:p>
          <a:p>
            <a:pPr marL="304800" lvl="0" indent="-304800" algn="l" fontAlgn="ctr">
              <a:lnSpc>
                <a:spcPct val="120000"/>
              </a:lnSpc>
              <a:spcBef>
                <a:spcPts val="0"/>
              </a:spcBef>
              <a:spcAft>
                <a:spcPts val="800"/>
              </a:spcAft>
              <a:buSzPct val="100000"/>
              <a:buFont typeface="+mn-ea"/>
              <a:buAutoNum type="ea1JpnChsDbPeriod"/>
            </a:pPr>
            <a:r>
              <a:rPr lang="zh-CN" altLang="en-US"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sym typeface="+mn-ea"/>
              </a:rPr>
              <a:t>了解其它组成部分，了解主要尺寸，技术要求和操作方法等。</a:t>
            </a:r>
            <a:endParaRPr lang="zh-CN" altLang="en-US"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5" grpId="0"/>
      <p:bldP spid="15" grpId="1" animBg="1"/>
      <p:bldP spid="10" grpId="1" animBg="1"/>
      <p:bldP spid="5" grpId="1"/>
      <p:bldP spid="6" grpId="0"/>
      <p:bldP spid="6" grpId="1"/>
      <p:bldP spid="8" grpId="0"/>
      <p:bldP spid="8"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8" name="矩形 17"/>
          <p:cNvSpPr/>
          <p:nvPr>
            <p:custDataLst>
              <p:tags r:id="rId2"/>
            </p:custDataLst>
          </p:nvPr>
        </p:nvSpPr>
        <p:spPr>
          <a:xfrm>
            <a:off x="0" y="1477645"/>
            <a:ext cx="12192000" cy="4717415"/>
          </a:xfrm>
          <a:prstGeom prst="rect">
            <a:avLst/>
          </a:prstGeom>
          <a:solidFill>
            <a:srgbClr val="1B78EF"/>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600" b="1">
              <a:solidFill>
                <a:schemeClr val="lt1"/>
              </a:solidFill>
              <a:latin typeface="微软雅黑" panose="020B0503020204020204" charset="-122"/>
              <a:ea typeface="微软雅黑" panose="020B0503020204020204" charset="-122"/>
            </a:endParaRPr>
          </a:p>
        </p:txBody>
      </p:sp>
      <p:grpSp>
        <p:nvGrpSpPr>
          <p:cNvPr id="19" name="组合 18"/>
          <p:cNvGrpSpPr/>
          <p:nvPr>
            <p:custDataLst>
              <p:tags r:id="rId3"/>
            </p:custDataLst>
          </p:nvPr>
        </p:nvGrpSpPr>
        <p:grpSpPr>
          <a:xfrm>
            <a:off x="11377569" y="434583"/>
            <a:ext cx="203545" cy="74612"/>
            <a:chOff x="9839643" y="910585"/>
            <a:chExt cx="203545" cy="74612"/>
          </a:xfrm>
        </p:grpSpPr>
        <p:cxnSp>
          <p:nvCxnSpPr>
            <p:cNvPr id="20" name="直接连接符 19"/>
            <p:cNvCxnSpPr/>
            <p:nvPr>
              <p:custDataLst>
                <p:tags r:id="rId4"/>
              </p:custDataLst>
            </p:nvPr>
          </p:nvCxnSpPr>
          <p:spPr>
            <a:xfrm>
              <a:off x="9839643" y="910585"/>
              <a:ext cx="203545"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5"/>
              </p:custDataLst>
            </p:nvPr>
          </p:nvCxnSpPr>
          <p:spPr>
            <a:xfrm>
              <a:off x="9839643" y="985197"/>
              <a:ext cx="155575"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custDataLst>
              <p:tags r:id="rId6"/>
            </p:custDataLst>
          </p:nvPr>
        </p:nvSpPr>
        <p:spPr>
          <a:xfrm>
            <a:off x="609562" y="820420"/>
            <a:ext cx="10972876"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accent1">
                    <a:lumMod val="25000"/>
                  </a:schemeClr>
                </a:solidFill>
                <a:latin typeface="微软雅黑" panose="020B0503020204020204" charset="-122"/>
                <a:ea typeface="微软雅黑" panose="020B0503020204020204" charset="-122"/>
                <a:sym typeface="+mn-ea"/>
              </a:rPr>
              <a:t>读装配图</a:t>
            </a:r>
            <a:endParaRPr lang="zh-CN" altLang="en-US" sz="3400" b="1" spc="180" dirty="0">
              <a:solidFill>
                <a:schemeClr val="accent1">
                  <a:lumMod val="25000"/>
                </a:schemeClr>
              </a:solidFill>
              <a:latin typeface="微软雅黑" panose="020B0503020204020204" charset="-122"/>
              <a:ea typeface="微软雅黑" panose="020B0503020204020204" charset="-122"/>
              <a:sym typeface="+mn-ea"/>
            </a:endParaRPr>
          </a:p>
        </p:txBody>
      </p:sp>
      <p:sp>
        <p:nvSpPr>
          <p:cNvPr id="23" name="Title 6"/>
          <p:cNvSpPr txBox="1"/>
          <p:nvPr>
            <p:custDataLst>
              <p:tags r:id="rId7"/>
            </p:custDataLst>
          </p:nvPr>
        </p:nvSpPr>
        <p:spPr>
          <a:xfrm>
            <a:off x="297180" y="1604645"/>
            <a:ext cx="6802755" cy="44196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startAt="2"/>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读装配图的方法和步骤</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概括了解</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看标题栏及有关资料了解装配体的名称、用途、性能及规格等，从明细栏了解各零件的名称、材料、数量及在装配体中的位置。</a:t>
            </a:r>
            <a:endPar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分析视图</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了解各视图的名称和标注，弄清它们之间的关系以及所表达的重点。</a:t>
            </a:r>
            <a:endPar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分析零件</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利用投影效果关系和装配关系等，想象每个零件的大致形状的作用。</a:t>
            </a:r>
            <a:endPar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分析装配关系和工作原理</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在分析各零件的基础上，进一步弄清各零件之间的连接关系、配合方式、运动情况和工作原理。</a:t>
            </a:r>
            <a:endPar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归纳总结</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在分析的基础上，对技术要求，尺寸拆装顺序等进行分析，达到对装配体的全面了解</a:t>
            </a:r>
            <a:endParaRPr lang="zh-CN" altLang="en-US" sz="14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pic>
        <p:nvPicPr>
          <p:cNvPr id="24" name="图片 23"/>
          <p:cNvPicPr>
            <a:picLocks noChangeAspect="1"/>
          </p:cNvPicPr>
          <p:nvPr>
            <p:custDataLst>
              <p:tags r:id="rId8"/>
            </p:custDataLst>
          </p:nvPr>
        </p:nvPicPr>
        <p:blipFill rotWithShape="1">
          <a:blip r:embed="rId9"/>
          <a:srcRect/>
          <a:stretch>
            <a:fillRect/>
          </a:stretch>
        </p:blipFill>
        <p:spPr>
          <a:xfrm>
            <a:off x="7353014" y="1676400"/>
            <a:ext cx="3994785" cy="2133613"/>
          </a:xfrm>
          <a:prstGeom prst="roundRect">
            <a:avLst/>
          </a:prstGeom>
        </p:spPr>
      </p:pic>
      <p:pic>
        <p:nvPicPr>
          <p:cNvPr id="25" name="图片 24"/>
          <p:cNvPicPr>
            <a:picLocks noChangeAspect="1"/>
          </p:cNvPicPr>
          <p:nvPr>
            <p:custDataLst>
              <p:tags r:id="rId10"/>
            </p:custDataLst>
          </p:nvPr>
        </p:nvPicPr>
        <p:blipFill rotWithShape="1">
          <a:blip r:embed="rId11"/>
          <a:srcRect/>
          <a:stretch>
            <a:fillRect/>
          </a:stretch>
        </p:blipFill>
        <p:spPr>
          <a:xfrm>
            <a:off x="8147082" y="3962449"/>
            <a:ext cx="2406650" cy="2133613"/>
          </a:xfrm>
          <a:prstGeom prst="round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p:tgtEl>
                                          <p:spTgt spid="23"/>
                                        </p:tgtEl>
                                        <p:attrNameLst>
                                          <p:attrName>ppt_y</p:attrName>
                                        </p:attrNameLst>
                                      </p:cBhvr>
                                      <p:tavLst>
                                        <p:tav tm="0">
                                          <p:val>
                                            <p:strVal val="#ppt_y+#ppt_h*1.125000"/>
                                          </p:val>
                                        </p:tav>
                                        <p:tav tm="100000">
                                          <p:val>
                                            <p:strVal val="#ppt_y"/>
                                          </p:val>
                                        </p:tav>
                                      </p:tavLst>
                                    </p:anim>
                                    <p:animEffect transition="in" filter="wipe(up)">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ppt_y</p:attrName>
                                        </p:attrNameLst>
                                      </p:cBhvr>
                                      <p:tavLst>
                                        <p:tav tm="0">
                                          <p:val>
                                            <p:strVal val="#ppt_y+#ppt_h*1.125000"/>
                                          </p:val>
                                        </p:tav>
                                        <p:tav tm="100000">
                                          <p:val>
                                            <p:strVal val="#ppt_y"/>
                                          </p:val>
                                        </p:tav>
                                      </p:tavLst>
                                    </p:anim>
                                    <p:animEffect transition="in" filter="wipe(up)">
                                      <p:cBhvr>
                                        <p:cTn id="24" dur="500"/>
                                        <p:tgtEl>
                                          <p:spTgt spid="24"/>
                                        </p:tgtEl>
                                      </p:cBhvr>
                                    </p:animEffect>
                                  </p:childTnLst>
                                </p:cTn>
                              </p:par>
                              <p:par>
                                <p:cTn id="25" presetID="1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p:tgtEl>
                                          <p:spTgt spid="25"/>
                                        </p:tgtEl>
                                        <p:attrNameLst>
                                          <p:attrName>ppt_y</p:attrName>
                                        </p:attrNameLst>
                                      </p:cBhvr>
                                      <p:tavLst>
                                        <p:tav tm="0">
                                          <p:val>
                                            <p:strVal val="#ppt_y+#ppt_h*1.125000"/>
                                          </p:val>
                                        </p:tav>
                                        <p:tav tm="100000">
                                          <p:val>
                                            <p:strVal val="#ppt_y"/>
                                          </p:val>
                                        </p:tav>
                                      </p:tavLst>
                                    </p:anim>
                                    <p:animEffect transition="in" filter="wipe(up)">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p:bldP spid="18" grpId="1" animBg="1"/>
      <p:bldP spid="22" grpId="1"/>
      <p:bldP spid="23" grpId="0"/>
      <p:bldP spid="23"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7" name="矩形 10"/>
          <p:cNvSpPr/>
          <p:nvPr>
            <p:custDataLst>
              <p:tags r:id="rId2"/>
            </p:custDataLst>
          </p:nvPr>
        </p:nvSpPr>
        <p:spPr>
          <a:xfrm>
            <a:off x="457181" y="1676413"/>
            <a:ext cx="11277690" cy="4572036"/>
          </a:xfrm>
          <a:prstGeom prst="rect">
            <a:avLst/>
          </a:prstGeom>
          <a:solidFill>
            <a:srgbClr val="1776EE"/>
          </a:solidFill>
          <a:ln>
            <a:noFill/>
          </a:ln>
          <a:effectLst>
            <a:outerShdw blurRad="292100" dir="5400000" sx="101000" sy="101000" algn="t"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8" name="文本框 17"/>
          <p:cNvSpPr txBox="1"/>
          <p:nvPr>
            <p:custDataLst>
              <p:tags r:id="rId3"/>
            </p:custDataLst>
          </p:nvPr>
        </p:nvSpPr>
        <p:spPr>
          <a:xfrm>
            <a:off x="609562" y="908055"/>
            <a:ext cx="10972876" cy="685800"/>
          </a:xfrm>
          <a:prstGeom prst="rect">
            <a:avLst/>
          </a:prstGeom>
          <a:noFill/>
        </p:spPr>
        <p:txBody>
          <a:bodyPr wrap="square" lIns="63500" tIns="25400" rIns="63500" bIns="25400" rtlCol="0" anchor="t" anchorCtr="0">
            <a:normAutofit/>
          </a:bodyPr>
          <a:p>
            <a:pPr marL="0" indent="0" algn="ctr">
              <a:lnSpc>
                <a:spcPct val="100000"/>
              </a:lnSpc>
              <a:spcBef>
                <a:spcPts val="0"/>
              </a:spcBef>
              <a:spcAft>
                <a:spcPts val="0"/>
              </a:spcAft>
              <a:buSzPct val="100000"/>
              <a:buNone/>
            </a:pPr>
            <a:r>
              <a:rPr lang="zh-CN" altLang="en-US" sz="3800" b="1" spc="220" dirty="0">
                <a:solidFill>
                  <a:schemeClr val="accent1">
                    <a:lumMod val="25000"/>
                  </a:schemeClr>
                </a:solidFill>
                <a:latin typeface="微软雅黑" panose="020B0503020204020204" charset="-122"/>
                <a:ea typeface="微软雅黑" panose="020B0503020204020204" charset="-122"/>
                <a:sym typeface="+mn-ea"/>
              </a:rPr>
              <a:t>读装配图</a:t>
            </a:r>
            <a:endParaRPr lang="zh-CN" altLang="en-US" sz="3800" b="1" spc="220" dirty="0">
              <a:solidFill>
                <a:schemeClr val="accent1">
                  <a:lumMod val="25000"/>
                </a:schemeClr>
              </a:solidFill>
              <a:latin typeface="微软雅黑" panose="020B0503020204020204" charset="-122"/>
              <a:ea typeface="微软雅黑" panose="020B0503020204020204" charset="-122"/>
              <a:sym typeface="+mn-ea"/>
            </a:endParaRPr>
          </a:p>
        </p:txBody>
      </p:sp>
      <p:pic>
        <p:nvPicPr>
          <p:cNvPr id="19" name="图片 18"/>
          <p:cNvPicPr>
            <a:picLocks noChangeAspect="1"/>
          </p:cNvPicPr>
          <p:nvPr>
            <p:custDataLst>
              <p:tags r:id="rId4"/>
            </p:custDataLst>
          </p:nvPr>
        </p:nvPicPr>
        <p:blipFill rotWithShape="1">
          <a:blip r:embed="rId5"/>
          <a:srcRect/>
          <a:stretch>
            <a:fillRect/>
          </a:stretch>
        </p:blipFill>
        <p:spPr>
          <a:xfrm>
            <a:off x="801690" y="1981215"/>
            <a:ext cx="5311775" cy="3962425"/>
          </a:xfrm>
          <a:custGeom>
            <a:avLst/>
            <a:gdLst/>
            <a:ahLst/>
            <a:cxnLst>
              <a:cxn ang="3">
                <a:pos x="hc" y="t"/>
              </a:cxn>
              <a:cxn ang="cd2">
                <a:pos x="l" y="vc"/>
              </a:cxn>
              <a:cxn ang="cd4">
                <a:pos x="hc" y="b"/>
              </a:cxn>
              <a:cxn ang="0">
                <a:pos x="r" y="vc"/>
              </a:cxn>
            </a:cxnLst>
            <a:rect l="l" t="t" r="r" b="b"/>
            <a:pathLst>
              <a:path w="8160" h="6240">
                <a:moveTo>
                  <a:pt x="0" y="0"/>
                </a:moveTo>
                <a:lnTo>
                  <a:pt x="8160" y="0"/>
                </a:lnTo>
                <a:lnTo>
                  <a:pt x="8160" y="6240"/>
                </a:lnTo>
                <a:lnTo>
                  <a:pt x="0" y="6240"/>
                </a:lnTo>
                <a:lnTo>
                  <a:pt x="0" y="0"/>
                </a:lnTo>
                <a:close/>
              </a:path>
            </a:pathLst>
          </a:custGeom>
        </p:spPr>
      </p:pic>
      <p:sp>
        <p:nvSpPr>
          <p:cNvPr id="20" name="Title 6"/>
          <p:cNvSpPr txBox="1"/>
          <p:nvPr>
            <p:custDataLst>
              <p:tags r:id="rId6"/>
            </p:custDataLst>
          </p:nvPr>
        </p:nvSpPr>
        <p:spPr>
          <a:xfrm>
            <a:off x="6457928" y="1981216"/>
            <a:ext cx="4972088" cy="39624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n-ea"/>
              <a:buAutoNum type="ea1JpnChsDbPeriod" startAt="3"/>
            </a:pPr>
            <a:r>
              <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由装配图拆画零件图的方法和步骤</a:t>
            </a:r>
            <a:endPar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确定零件视图的表达</a:t>
            </a:r>
            <a:endPar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根据被拆零件的结构形状，按零件冬视冬选择的原则来确定。</a:t>
            </a:r>
            <a:endPar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画零件图中的图形</a:t>
            </a:r>
            <a:endPar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抄:将装配图中有关该零件的图形部分直接抄入零件图。</a:t>
            </a:r>
            <a:endPar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补:补齐如倒角、圆角、斜度、锥度、退刀槽等结构。</a:t>
            </a:r>
            <a:endPar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标注零件上的尺寸</a:t>
            </a:r>
            <a:endPar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抄:由装配图中已注出的与零件有关的尺寸直接抄到零件图上。算:某些尺寸应根据装配冬给定的尺寸通过计算来确定。查:零件上标准结构的尺寸应查阅有关标准后注出。</a:t>
            </a:r>
            <a:endPar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量:零件上某些结构尺寸按照装配图的比例从装配图上量取。</a:t>
            </a:r>
            <a:endPar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Calibri Light" panose="020F0302020204030204" charset="0"/>
              <a:buAutoNum type="arabicPeriod"/>
            </a:pPr>
            <a:r>
              <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注写零件图上的技术要求</a:t>
            </a:r>
            <a:endParaRPr lang="zh-CN" altLang="en-US" sz="12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762000" lvl="2" indent="-228600" algn="l" fontAlgn="ctr">
              <a:lnSpc>
                <a:spcPct val="120000"/>
              </a:lnSpc>
              <a:spcBef>
                <a:spcPts val="0"/>
              </a:spcBef>
              <a:spcAft>
                <a:spcPts val="800"/>
              </a:spcAft>
              <a:buSzPct val="100000"/>
              <a:buFont typeface="+mn-ea"/>
              <a:buAutoNum type="circleNumDbPlain"/>
            </a:pPr>
            <a:r>
              <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根据零件各表面的作用和要求确定其表面粗糙度及必要的技术要求。</a:t>
            </a:r>
            <a:endParaRPr lang="zh-CN" altLang="en-US" sz="1200" spc="1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ppt_y</p:attrName>
                                        </p:attrNameLst>
                                      </p:cBhvr>
                                      <p:tavLst>
                                        <p:tav tm="0">
                                          <p:val>
                                            <p:strVal val="#ppt_y+#ppt_h*1.125000"/>
                                          </p:val>
                                        </p:tav>
                                        <p:tav tm="100000">
                                          <p:val>
                                            <p:strVal val="#ppt_y"/>
                                          </p:val>
                                        </p:tav>
                                      </p:tavLst>
                                    </p:anim>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ppt_y</p:attrName>
                                        </p:attrNameLst>
                                      </p:cBhvr>
                                      <p:tavLst>
                                        <p:tav tm="0">
                                          <p:val>
                                            <p:strVal val="#ppt_y+#ppt_h*1.125000"/>
                                          </p:val>
                                        </p:tav>
                                        <p:tav tm="100000">
                                          <p:val>
                                            <p:strVal val="#ppt_y"/>
                                          </p:val>
                                        </p:tav>
                                      </p:tavLst>
                                    </p:anim>
                                    <p:animEffect transition="in" filter="wipe(up)">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ppt_y</p:attrName>
                                        </p:attrNameLst>
                                      </p:cBhvr>
                                      <p:tavLst>
                                        <p:tav tm="0">
                                          <p:val>
                                            <p:strVal val="#ppt_y+#ppt_h*1.125000"/>
                                          </p:val>
                                        </p:tav>
                                        <p:tav tm="100000">
                                          <p:val>
                                            <p:strVal val="#ppt_y"/>
                                          </p:val>
                                        </p:tav>
                                      </p:tavLst>
                                    </p:anim>
                                    <p:animEffect transition="in" filter="wipe(up)">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animBg="1"/>
      <p:bldP spid="18" grpId="1"/>
      <p:bldP spid="17" grpId="1" animBg="1"/>
      <p:bldP spid="20" grpId="0"/>
      <p:bldP spid="20"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9" name="组合 8"/>
          <p:cNvGrpSpPr/>
          <p:nvPr/>
        </p:nvGrpSpPr>
        <p:grpSpPr>
          <a:xfrm>
            <a:off x="1249363" y="1974850"/>
            <a:ext cx="9693275" cy="2749550"/>
            <a:chOff x="1249688" y="1640089"/>
            <a:chExt cx="9692625" cy="3320231"/>
          </a:xfrm>
        </p:grpSpPr>
        <p:sp>
          <p:nvSpPr>
            <p:cNvPr id="10" name="矩形 9"/>
            <p:cNvSpPr/>
            <p:nvPr/>
          </p:nvSpPr>
          <p:spPr>
            <a:xfrm>
              <a:off x="1315909" y="1652789"/>
              <a:ext cx="9626404" cy="3289491"/>
            </a:xfrm>
            <a:prstGeom prst="rect">
              <a:avLst/>
            </a:prstGeom>
            <a:solidFill>
              <a:schemeClr val="bg1"/>
            </a:solidFill>
            <a:ln>
              <a:noFill/>
            </a:ln>
            <a:effectLst>
              <a:outerShdw blurRad="139700" dist="63500" dir="39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en-US" altLang="zh-CN" sz="4000" b="1" strike="noStrike" spc="300" noProof="1" dirty="0">
                <a:solidFill>
                  <a:srgbClr val="0070C0"/>
                </a:solidFill>
                <a:latin typeface="微软雅黑" panose="020B0503020204020204" charset="-122"/>
                <a:ea typeface="微软雅黑" panose="020B0503020204020204" charset="-122"/>
                <a:cs typeface="PT Sans" pitchFamily="34" charset="0"/>
              </a:endParaRPr>
            </a:p>
          </p:txBody>
        </p:sp>
        <p:sp>
          <p:nvSpPr>
            <p:cNvPr id="11" name="矩形 5"/>
            <p:cNvSpPr/>
            <p:nvPr/>
          </p:nvSpPr>
          <p:spPr>
            <a:xfrm flipH="1">
              <a:off x="1249688" y="1640089"/>
              <a:ext cx="2478556" cy="3320231"/>
            </a:xfrm>
            <a:custGeom>
              <a:avLst/>
              <a:gdLst>
                <a:gd name="connsiteX0" fmla="*/ 0 w 2487561"/>
                <a:gd name="connsiteY0" fmla="*/ 0 h 6858000"/>
                <a:gd name="connsiteX1" fmla="*/ 2487561 w 2487561"/>
                <a:gd name="connsiteY1" fmla="*/ 0 h 6858000"/>
                <a:gd name="connsiteX2" fmla="*/ 2487561 w 2487561"/>
                <a:gd name="connsiteY2" fmla="*/ 6858000 h 6858000"/>
                <a:gd name="connsiteX3" fmla="*/ 0 w 2487561"/>
                <a:gd name="connsiteY3" fmla="*/ 6858000 h 6858000"/>
                <a:gd name="connsiteX4" fmla="*/ 0 w 2487561"/>
                <a:gd name="connsiteY4" fmla="*/ 0 h 6858000"/>
                <a:gd name="connsiteX0-1" fmla="*/ 1238865 w 3726426"/>
                <a:gd name="connsiteY0-2" fmla="*/ 0 h 6858000"/>
                <a:gd name="connsiteX1-3" fmla="*/ 3726426 w 3726426"/>
                <a:gd name="connsiteY1-4" fmla="*/ 0 h 6858000"/>
                <a:gd name="connsiteX2-5" fmla="*/ 3726426 w 3726426"/>
                <a:gd name="connsiteY2-6" fmla="*/ 6858000 h 6858000"/>
                <a:gd name="connsiteX3-7" fmla="*/ 0 w 3726426"/>
                <a:gd name="connsiteY3-8" fmla="*/ 6740013 h 6858000"/>
                <a:gd name="connsiteX4-9" fmla="*/ 1238865 w 3726426"/>
                <a:gd name="connsiteY4-10" fmla="*/ 0 h 6858000"/>
                <a:gd name="connsiteX0-11" fmla="*/ 1238865 w 3726426"/>
                <a:gd name="connsiteY0-12" fmla="*/ 0 h 6799943"/>
                <a:gd name="connsiteX1-13" fmla="*/ 3726426 w 3726426"/>
                <a:gd name="connsiteY1-14" fmla="*/ 0 h 6799943"/>
                <a:gd name="connsiteX2-15" fmla="*/ 3653855 w 3726426"/>
                <a:gd name="connsiteY2-16" fmla="*/ 6799943 h 6799943"/>
                <a:gd name="connsiteX3-17" fmla="*/ 0 w 3726426"/>
                <a:gd name="connsiteY3-18" fmla="*/ 6740013 h 6799943"/>
                <a:gd name="connsiteX4-19" fmla="*/ 1238865 w 3726426"/>
                <a:gd name="connsiteY4-20" fmla="*/ 0 h 6799943"/>
                <a:gd name="connsiteX0-21" fmla="*/ 2701643 w 3726426"/>
                <a:gd name="connsiteY0-22" fmla="*/ 907762 h 6799943"/>
                <a:gd name="connsiteX1-23" fmla="*/ 3726426 w 3726426"/>
                <a:gd name="connsiteY1-24" fmla="*/ 0 h 6799943"/>
                <a:gd name="connsiteX2-25" fmla="*/ 3653855 w 3726426"/>
                <a:gd name="connsiteY2-26" fmla="*/ 6799943 h 6799943"/>
                <a:gd name="connsiteX3-27" fmla="*/ 0 w 3726426"/>
                <a:gd name="connsiteY3-28" fmla="*/ 6740013 h 6799943"/>
                <a:gd name="connsiteX4-29" fmla="*/ 2701643 w 3726426"/>
                <a:gd name="connsiteY4-30" fmla="*/ 907762 h 6799943"/>
                <a:gd name="connsiteX0-31" fmla="*/ 1096651 w 3726426"/>
                <a:gd name="connsiteY0-32" fmla="*/ 78936 h 6799943"/>
                <a:gd name="connsiteX1-33" fmla="*/ 3726426 w 3726426"/>
                <a:gd name="connsiteY1-34" fmla="*/ 0 h 6799943"/>
                <a:gd name="connsiteX2-35" fmla="*/ 3653855 w 3726426"/>
                <a:gd name="connsiteY2-36" fmla="*/ 6799943 h 6799943"/>
                <a:gd name="connsiteX3-37" fmla="*/ 0 w 3726426"/>
                <a:gd name="connsiteY3-38" fmla="*/ 6740013 h 6799943"/>
                <a:gd name="connsiteX4-39" fmla="*/ 1096651 w 3726426"/>
                <a:gd name="connsiteY4-40" fmla="*/ 78936 h 6799943"/>
                <a:gd name="connsiteX0-41" fmla="*/ 0 w 2629775"/>
                <a:gd name="connsiteY0-42" fmla="*/ 78936 h 6897886"/>
                <a:gd name="connsiteX1-43" fmla="*/ 2629775 w 2629775"/>
                <a:gd name="connsiteY1-44" fmla="*/ 0 h 6897886"/>
                <a:gd name="connsiteX2-45" fmla="*/ 2557204 w 2629775"/>
                <a:gd name="connsiteY2-46" fmla="*/ 6799943 h 6897886"/>
                <a:gd name="connsiteX3-47" fmla="*/ 934985 w 2629775"/>
                <a:gd name="connsiteY3-48" fmla="*/ 6897886 h 6897886"/>
                <a:gd name="connsiteX4-49" fmla="*/ 0 w 2629775"/>
                <a:gd name="connsiteY4-50" fmla="*/ 78936 h 6897886"/>
                <a:gd name="connsiteX0-51" fmla="*/ 0 w 2623003"/>
                <a:gd name="connsiteY0-52" fmla="*/ 13156 h 6832106"/>
                <a:gd name="connsiteX1-53" fmla="*/ 2623003 w 2623003"/>
                <a:gd name="connsiteY1-54" fmla="*/ 0 h 6832106"/>
                <a:gd name="connsiteX2-55" fmla="*/ 2557204 w 2623003"/>
                <a:gd name="connsiteY2-56" fmla="*/ 6734163 h 6832106"/>
                <a:gd name="connsiteX3-57" fmla="*/ 934985 w 2623003"/>
                <a:gd name="connsiteY3-58" fmla="*/ 6832106 h 6832106"/>
                <a:gd name="connsiteX4-59" fmla="*/ 0 w 2623003"/>
                <a:gd name="connsiteY4-60" fmla="*/ 13156 h 6832106"/>
                <a:gd name="connsiteX0-61" fmla="*/ 0 w 2643319"/>
                <a:gd name="connsiteY0-62" fmla="*/ 0 h 6845262"/>
                <a:gd name="connsiteX1-63" fmla="*/ 2643319 w 2643319"/>
                <a:gd name="connsiteY1-64" fmla="*/ 13156 h 6845262"/>
                <a:gd name="connsiteX2-65" fmla="*/ 2577520 w 2643319"/>
                <a:gd name="connsiteY2-66" fmla="*/ 6747319 h 6845262"/>
                <a:gd name="connsiteX3-67" fmla="*/ 955301 w 2643319"/>
                <a:gd name="connsiteY3-68" fmla="*/ 6845262 h 6845262"/>
                <a:gd name="connsiteX4-69" fmla="*/ 0 w 2643319"/>
                <a:gd name="connsiteY4-70" fmla="*/ 0 h 6845262"/>
                <a:gd name="connsiteX0-71" fmla="*/ 0 w 2643319"/>
                <a:gd name="connsiteY0-72" fmla="*/ 0 h 6878879"/>
                <a:gd name="connsiteX1-73" fmla="*/ 2643319 w 2643319"/>
                <a:gd name="connsiteY1-74" fmla="*/ 13156 h 6878879"/>
                <a:gd name="connsiteX2-75" fmla="*/ 2591064 w 2643319"/>
                <a:gd name="connsiteY2-76" fmla="*/ 6878879 h 6878879"/>
                <a:gd name="connsiteX3-77" fmla="*/ 955301 w 2643319"/>
                <a:gd name="connsiteY3-78" fmla="*/ 6845262 h 6878879"/>
                <a:gd name="connsiteX4-79" fmla="*/ 0 w 2643319"/>
                <a:gd name="connsiteY4-80" fmla="*/ 0 h 68788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43319" h="6878879">
                  <a:moveTo>
                    <a:pt x="0" y="0"/>
                  </a:moveTo>
                  <a:lnTo>
                    <a:pt x="2643319" y="13156"/>
                  </a:lnTo>
                  <a:lnTo>
                    <a:pt x="2591064" y="6878879"/>
                  </a:lnTo>
                  <a:lnTo>
                    <a:pt x="955301" y="6845262"/>
                  </a:lnTo>
                  <a:lnTo>
                    <a:pt x="0" y="0"/>
                  </a:lnTo>
                  <a:close/>
                </a:path>
              </a:pathLst>
            </a:custGeom>
            <a:solidFill>
              <a:srgbClr val="228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grpSp>
      <p:sp>
        <p:nvSpPr>
          <p:cNvPr id="12" name="文本框 11"/>
          <p:cNvSpPr txBox="1"/>
          <p:nvPr/>
        </p:nvSpPr>
        <p:spPr>
          <a:xfrm>
            <a:off x="1508125" y="2471738"/>
            <a:ext cx="1697355" cy="1630045"/>
          </a:xfrm>
          <a:prstGeom prst="rect">
            <a:avLst/>
          </a:prstGeom>
          <a:noFill/>
        </p:spPr>
        <p:txBody>
          <a:bodyPr wrap="none" rtlCol="0">
            <a:spAutoFit/>
          </a:bodyPr>
          <a:lstStyle/>
          <a:p>
            <a:r>
              <a:rPr lang="en-US" altLang="zh-CN" sz="10000" spc="600" noProof="1" dirty="0">
                <a:solidFill>
                  <a:schemeClr val="bg1"/>
                </a:solidFill>
                <a:latin typeface="Impact" panose="020B0806030902050204" pitchFamily="34" charset="0"/>
                <a:ea typeface="宋体" panose="02010600030101010101" pitchFamily="2" charset="-122"/>
                <a:cs typeface="+mn-cs"/>
              </a:rPr>
              <a:t>0</a:t>
            </a:r>
            <a:r>
              <a:rPr lang="en-US" sz="10000" spc="600" noProof="1" dirty="0">
                <a:solidFill>
                  <a:schemeClr val="bg1"/>
                </a:solidFill>
                <a:latin typeface="Impact" panose="020B0806030902050204" pitchFamily="34" charset="0"/>
                <a:ea typeface="宋体" panose="02010600030101010101" pitchFamily="2" charset="-122"/>
                <a:cs typeface="+mn-cs"/>
              </a:rPr>
              <a:t>5</a:t>
            </a:r>
            <a:endParaRPr lang="en-US" sz="10000" spc="600" noProof="1" dirty="0">
              <a:solidFill>
                <a:schemeClr val="bg1"/>
              </a:solidFill>
              <a:latin typeface="Impact" panose="020B0806030902050204" pitchFamily="34" charset="0"/>
            </a:endParaRPr>
          </a:p>
        </p:txBody>
      </p:sp>
      <p:sp>
        <p:nvSpPr>
          <p:cNvPr id="4103" name="文本框 1"/>
          <p:cNvSpPr txBox="1"/>
          <p:nvPr/>
        </p:nvSpPr>
        <p:spPr>
          <a:xfrm>
            <a:off x="3491865" y="2933700"/>
            <a:ext cx="7259320" cy="583565"/>
          </a:xfrm>
          <a:prstGeom prst="rect">
            <a:avLst/>
          </a:prstGeom>
          <a:noFill/>
          <a:ln w="9525">
            <a:noFill/>
          </a:ln>
        </p:spPr>
        <p:txBody>
          <a:bodyPr wrap="square" anchor="t" anchorCtr="0">
            <a:spAutoFit/>
          </a:bodyPr>
          <a:p>
            <a:pPr algn="ctr"/>
            <a:r>
              <a:rPr lang="zh-CN" altLang="en-US" sz="3200" b="1" dirty="0">
                <a:latin typeface="微软雅黑" panose="020B0503020204020204" charset="-122"/>
                <a:cs typeface="微软雅黑" panose="020B0503020204020204" charset="-122"/>
                <a:sym typeface="+mn-ea"/>
              </a:rPr>
              <a:t>装配图的绘制与装配体的测绘</a:t>
            </a:r>
            <a:endParaRPr lang="zh-CN" altLang="en-US" sz="3200">
              <a:latin typeface="Arial" panose="020B0604020202020204" pitchFamily="34" charset="0"/>
              <a:ea typeface="宋体" panose="02010600030101010101" pitchFamily="2"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xEl>
                                              <p:charRg st="0" end="3"/>
                                            </p:txEl>
                                          </p:spTgt>
                                        </p:tgtEl>
                                        <p:attrNameLst>
                                          <p:attrName>style.visibility</p:attrName>
                                        </p:attrNameLst>
                                      </p:cBhvr>
                                      <p:to>
                                        <p:strVal val="visible"/>
                                      </p:to>
                                    </p:set>
                                    <p:animEffect transition="in" filter="wipe(left)">
                                      <p:cBhvr>
                                        <p:cTn id="13" dur="500"/>
                                        <p:tgtEl>
                                          <p:spTgt spid="12">
                                            <p:txEl>
                                              <p:charRg st="0"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矩形 9"/>
          <p:cNvSpPr/>
          <p:nvPr userDrawn="1">
            <p:custDataLst>
              <p:tags r:id="rId2"/>
            </p:custDataLst>
          </p:nvPr>
        </p:nvSpPr>
        <p:spPr>
          <a:xfrm>
            <a:off x="0" y="1824990"/>
            <a:ext cx="12192000" cy="4012565"/>
          </a:xfrm>
          <a:prstGeom prst="rect">
            <a:avLst/>
          </a:prstGeom>
          <a:solidFill>
            <a:srgbClr val="2280E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14" name="文本框 13"/>
          <p:cNvSpPr txBox="1"/>
          <p:nvPr>
            <p:custDataLst>
              <p:tags r:id="rId3"/>
            </p:custDataLst>
          </p:nvPr>
        </p:nvSpPr>
        <p:spPr>
          <a:xfrm>
            <a:off x="609562" y="1040120"/>
            <a:ext cx="10972876" cy="76200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600" b="1" spc="280" dirty="0">
                <a:solidFill>
                  <a:schemeClr val="tx1"/>
                </a:solidFill>
                <a:latin typeface="微软雅黑" panose="020B0503020204020204" charset="-122"/>
                <a:ea typeface="微软雅黑" panose="020B0503020204020204" charset="-122"/>
                <a:sym typeface="+mn-ea"/>
              </a:rPr>
              <a:t>装配图的绘制与装配体的测绘</a:t>
            </a:r>
            <a:endParaRPr lang="zh-CN" altLang="en-US" sz="3600" b="1" spc="280" dirty="0">
              <a:solidFill>
                <a:schemeClr val="tx1"/>
              </a:solidFill>
              <a:latin typeface="微软雅黑" panose="020B0503020204020204" charset="-122"/>
              <a:ea typeface="微软雅黑" panose="020B0503020204020204" charset="-122"/>
              <a:sym typeface="+mn-ea"/>
            </a:endParaRPr>
          </a:p>
        </p:txBody>
      </p:sp>
      <p:pic>
        <p:nvPicPr>
          <p:cNvPr id="15" name="图片 14"/>
          <p:cNvPicPr>
            <a:picLocks noChangeAspect="1"/>
          </p:cNvPicPr>
          <p:nvPr>
            <p:custDataLst>
              <p:tags r:id="rId4"/>
            </p:custDataLst>
          </p:nvPr>
        </p:nvPicPr>
        <p:blipFill rotWithShape="1">
          <a:blip r:embed="rId5"/>
          <a:srcRect/>
          <a:stretch>
            <a:fillRect/>
          </a:stretch>
        </p:blipFill>
        <p:spPr>
          <a:xfrm>
            <a:off x="609563" y="2016745"/>
            <a:ext cx="4598670" cy="3657625"/>
          </a:xfrm>
          <a:prstGeom prst="roundRect">
            <a:avLst/>
          </a:prstGeom>
        </p:spPr>
      </p:pic>
      <p:sp>
        <p:nvSpPr>
          <p:cNvPr id="16" name="Title 6"/>
          <p:cNvSpPr txBox="1"/>
          <p:nvPr>
            <p:custDataLst>
              <p:tags r:id="rId6"/>
            </p:custDataLst>
          </p:nvPr>
        </p:nvSpPr>
        <p:spPr>
          <a:xfrm>
            <a:off x="5982348" y="2016745"/>
            <a:ext cx="5600090" cy="530225"/>
          </a:xfrm>
          <a:prstGeom prst="rect">
            <a:avLst/>
          </a:prstGeom>
          <a:noFill/>
          <a:ln w="3175">
            <a:noFill/>
            <a:prstDash val="dash"/>
          </a:ln>
        </p:spPr>
        <p:txBody>
          <a:bodyPr wrap="square" lIns="63500" tIns="25400" rIns="63500" bIns="25400" anchor="b"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0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一.绘制装配图的方法和步骤</a:t>
            </a:r>
            <a:endParaRPr kumimoji="0" lang="zh-CN" altLang="en-US" sz="30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17" name="Title 6"/>
          <p:cNvSpPr txBox="1"/>
          <p:nvPr>
            <p:custDataLst>
              <p:tags r:id="rId7"/>
            </p:custDataLst>
          </p:nvPr>
        </p:nvSpPr>
        <p:spPr>
          <a:xfrm>
            <a:off x="5981713" y="2617455"/>
            <a:ext cx="5600071" cy="305689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选择视图</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选择比例和图幅</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布置视图</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绘制主体结构</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绘制与主体结构直接相关的重要零件</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绘制其它零件和细节，完成图形底和高</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mn-ea"/>
              <a:buAutoNum type="ea1JpnChsDbPeriod"/>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注写其它内容。整理加深</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pic>
        <p:nvPicPr>
          <p:cNvPr id="6" name="图片 5" descr="2">
            <a:hlinkClick r:id="rId8" action="ppaction://hlinkfile"/>
          </p:cNvPr>
          <p:cNvPicPr>
            <a:picLocks noChangeAspect="1"/>
          </p:cNvPicPr>
          <p:nvPr/>
        </p:nvPicPr>
        <p:blipFill>
          <a:blip r:embed="rId9"/>
          <a:stretch>
            <a:fillRect/>
          </a:stretch>
        </p:blipFill>
        <p:spPr>
          <a:xfrm>
            <a:off x="9696450" y="981075"/>
            <a:ext cx="601345" cy="628650"/>
          </a:xfrm>
          <a:prstGeom prst="rect">
            <a:avLst/>
          </a:pr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ppt_y</p:attrName>
                                        </p:attrNameLst>
                                      </p:cBhvr>
                                      <p:tavLst>
                                        <p:tav tm="0">
                                          <p:val>
                                            <p:strVal val="#ppt_y+#ppt_h*1.125000"/>
                                          </p:val>
                                        </p:tav>
                                        <p:tav tm="100000">
                                          <p:val>
                                            <p:strVal val="#ppt_y"/>
                                          </p:val>
                                        </p:tav>
                                      </p:tavLst>
                                    </p:anim>
                                    <p:animEffect transition="in" filter="wipe(up)">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ppt_y</p:attrName>
                                        </p:attrNameLst>
                                      </p:cBhvr>
                                      <p:tavLst>
                                        <p:tav tm="0">
                                          <p:val>
                                            <p:strVal val="#ppt_y+#ppt_h*1.125000"/>
                                          </p:val>
                                        </p:tav>
                                        <p:tav tm="100000">
                                          <p:val>
                                            <p:strVal val="#ppt_y"/>
                                          </p:val>
                                        </p:tav>
                                      </p:tavLst>
                                    </p:anim>
                                    <p:animEffect transition="in" filter="wipe(up)">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0" grpId="0" animBg="1"/>
      <p:bldP spid="14" grpId="1"/>
      <p:bldP spid="16" grpId="1"/>
      <p:bldP spid="10" grpId="1" animBg="1"/>
      <p:bldP spid="17" grpId="0"/>
      <p:bldP spid="17"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矩形 4"/>
          <p:cNvSpPr/>
          <p:nvPr userDrawn="1">
            <p:custDataLst>
              <p:tags r:id="rId2"/>
            </p:custDataLst>
          </p:nvPr>
        </p:nvSpPr>
        <p:spPr>
          <a:xfrm>
            <a:off x="678180" y="1971675"/>
            <a:ext cx="4577715" cy="4055745"/>
          </a:xfrm>
          <a:prstGeom prst="rect">
            <a:avLst/>
          </a:prstGeom>
          <a:solidFill>
            <a:schemeClr val="accent2">
              <a:lumMod val="20000"/>
              <a:lumOff val="8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3" name="矩形 2"/>
          <p:cNvSpPr/>
          <p:nvPr userDrawn="1">
            <p:custDataLst>
              <p:tags r:id="rId3"/>
            </p:custDataLst>
          </p:nvPr>
        </p:nvSpPr>
        <p:spPr>
          <a:xfrm>
            <a:off x="551180" y="1844675"/>
            <a:ext cx="4577715" cy="4055745"/>
          </a:xfrm>
          <a:prstGeom prst="rect">
            <a:avLst/>
          </a:prstGeom>
          <a:solidFill>
            <a:srgbClr val="1B78E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2" name="矩形 1"/>
          <p:cNvSpPr/>
          <p:nvPr userDrawn="1">
            <p:custDataLst>
              <p:tags r:id="rId4"/>
            </p:custDataLst>
          </p:nvPr>
        </p:nvSpPr>
        <p:spPr>
          <a:xfrm>
            <a:off x="6007100" y="1956435"/>
            <a:ext cx="5614035" cy="4055745"/>
          </a:xfrm>
          <a:prstGeom prst="rect">
            <a:avLst/>
          </a:prstGeom>
          <a:solidFill>
            <a:schemeClr val="accent2">
              <a:lumMod val="20000"/>
              <a:lumOff val="8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8" name="矩形 7"/>
          <p:cNvSpPr/>
          <p:nvPr userDrawn="1">
            <p:custDataLst>
              <p:tags r:id="rId5"/>
            </p:custDataLst>
          </p:nvPr>
        </p:nvSpPr>
        <p:spPr>
          <a:xfrm>
            <a:off x="5880100" y="1829435"/>
            <a:ext cx="5614035" cy="4055745"/>
          </a:xfrm>
          <a:prstGeom prst="rect">
            <a:avLst/>
          </a:prstGeom>
          <a:solidFill>
            <a:srgbClr val="1B78E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9" name="文本框 8"/>
          <p:cNvSpPr txBox="1"/>
          <p:nvPr>
            <p:custDataLst>
              <p:tags r:id="rId6"/>
            </p:custDataLst>
          </p:nvPr>
        </p:nvSpPr>
        <p:spPr>
          <a:xfrm>
            <a:off x="609600" y="963930"/>
            <a:ext cx="10972800" cy="817245"/>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600" b="1" spc="360" dirty="0">
                <a:solidFill>
                  <a:schemeClr val="tx1"/>
                </a:solidFill>
                <a:latin typeface="微软雅黑" panose="020B0503020204020204" charset="-122"/>
                <a:ea typeface="微软雅黑" panose="020B0503020204020204" charset="-122"/>
                <a:sym typeface="+mn-ea"/>
              </a:rPr>
              <a:t>装配图的绘制与装配体的测绘</a:t>
            </a:r>
            <a:endParaRPr lang="zh-CN" altLang="en-US" sz="3600" b="1" spc="360" dirty="0">
              <a:solidFill>
                <a:schemeClr val="tx1"/>
              </a:solidFill>
              <a:latin typeface="微软雅黑" panose="020B0503020204020204" charset="-122"/>
              <a:ea typeface="微软雅黑" panose="020B0503020204020204" charset="-122"/>
              <a:sym typeface="+mn-ea"/>
            </a:endParaRPr>
          </a:p>
        </p:txBody>
      </p:sp>
      <p:pic>
        <p:nvPicPr>
          <p:cNvPr id="10" name="图片 9"/>
          <p:cNvPicPr>
            <a:picLocks noChangeAspect="1"/>
          </p:cNvPicPr>
          <p:nvPr>
            <p:custDataLst>
              <p:tags r:id="rId7"/>
            </p:custDataLst>
          </p:nvPr>
        </p:nvPicPr>
        <p:blipFill rotWithShape="1">
          <a:blip r:embed="rId8"/>
          <a:srcRect/>
          <a:stretch>
            <a:fillRect/>
          </a:stretch>
        </p:blipFill>
        <p:spPr>
          <a:xfrm>
            <a:off x="6024208" y="2028806"/>
            <a:ext cx="5299710" cy="3657625"/>
          </a:xfrm>
          <a:custGeom>
            <a:avLst/>
            <a:gdLst/>
            <a:ahLst/>
            <a:cxnLst>
              <a:cxn ang="3">
                <a:pos x="hc" y="t"/>
              </a:cxn>
              <a:cxn ang="cd2">
                <a:pos x="l" y="vc"/>
              </a:cxn>
              <a:cxn ang="cd4">
                <a:pos x="hc" y="b"/>
              </a:cxn>
              <a:cxn ang="0">
                <a:pos x="r" y="vc"/>
              </a:cxn>
            </a:cxnLst>
            <a:rect l="l" t="t" r="r" b="b"/>
            <a:pathLst>
              <a:path w="10800" h="5760">
                <a:moveTo>
                  <a:pt x="0" y="0"/>
                </a:moveTo>
                <a:lnTo>
                  <a:pt x="10800" y="0"/>
                </a:lnTo>
                <a:lnTo>
                  <a:pt x="10800" y="5760"/>
                </a:lnTo>
                <a:lnTo>
                  <a:pt x="0" y="5760"/>
                </a:lnTo>
                <a:lnTo>
                  <a:pt x="0" y="0"/>
                </a:lnTo>
                <a:close/>
              </a:path>
            </a:pathLst>
          </a:custGeom>
        </p:spPr>
      </p:pic>
      <p:sp>
        <p:nvSpPr>
          <p:cNvPr id="14" name="Title 6"/>
          <p:cNvSpPr txBox="1"/>
          <p:nvPr>
            <p:custDataLst>
              <p:tags r:id="rId9"/>
            </p:custDataLst>
          </p:nvPr>
        </p:nvSpPr>
        <p:spPr>
          <a:xfrm>
            <a:off x="1056018" y="2000231"/>
            <a:ext cx="3714140" cy="926452"/>
          </a:xfrm>
          <a:prstGeom prst="rect">
            <a:avLst/>
          </a:prstGeom>
          <a:noFill/>
          <a:ln w="3175">
            <a:noFill/>
            <a:prstDash val="dash"/>
          </a:ln>
        </p:spPr>
        <p:txBody>
          <a:bodyPr wrap="square" lIns="63500" tIns="25400" rIns="63500" bIns="25400" anchor="b"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28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一.绘制装配图的方法和步骤</a:t>
            </a:r>
            <a:endParaRPr kumimoji="0" lang="zh-CN" altLang="en-US" sz="28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15" name="Title 6"/>
          <p:cNvSpPr txBox="1"/>
          <p:nvPr>
            <p:custDataLst>
              <p:tags r:id="rId10"/>
            </p:custDataLst>
          </p:nvPr>
        </p:nvSpPr>
        <p:spPr>
          <a:xfrm>
            <a:off x="1055383" y="2997168"/>
            <a:ext cx="3714121" cy="2660663"/>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20000"/>
              </a:lnSpc>
              <a:spcBef>
                <a:spcPts val="0"/>
              </a:spcBef>
              <a:spcAft>
                <a:spcPts val="800"/>
              </a:spcAft>
              <a:buSzPct val="100000"/>
              <a:buNone/>
            </a:pPr>
            <a:r>
              <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例：齿轮油泵</a:t>
            </a:r>
            <a:endParaRPr lang="zh-CN" altLang="en-US"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画出标题栏、 明细表与各图基准线</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绘制部件的主体结构 </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绘制重要零件</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绘制其它零件和细节</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635000" lvl="1" indent="-304800" algn="l" fontAlgn="ctr">
              <a:lnSpc>
                <a:spcPct val="120000"/>
              </a:lnSpc>
              <a:spcBef>
                <a:spcPts val="0"/>
              </a:spcBef>
              <a:spcAft>
                <a:spcPts val="800"/>
              </a:spcAft>
              <a:buSzPct val="100000"/>
              <a:buFont typeface="Calibri Light" panose="020F0302020204030204" charset="0"/>
              <a:buAutoNum type="arabicPeriod"/>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完成装配图</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ppt_y</p:attrName>
                                        </p:attrNameLst>
                                      </p:cBhvr>
                                      <p:tavLst>
                                        <p:tav tm="0">
                                          <p:val>
                                            <p:strVal val="#ppt_y+#ppt_h*1.125000"/>
                                          </p:val>
                                        </p:tav>
                                        <p:tav tm="100000">
                                          <p:val>
                                            <p:strVal val="#ppt_y"/>
                                          </p:val>
                                        </p:tav>
                                      </p:tavLst>
                                    </p:anim>
                                    <p:animEffect transition="in" filter="wipe(up)">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ppt_y</p:attrName>
                                        </p:attrNameLst>
                                      </p:cBhvr>
                                      <p:tavLst>
                                        <p:tav tm="0">
                                          <p:val>
                                            <p:strVal val="#ppt_y+#ppt_h*1.125000"/>
                                          </p:val>
                                        </p:tav>
                                        <p:tav tm="100000">
                                          <p:val>
                                            <p:strVal val="#ppt_y"/>
                                          </p:val>
                                        </p:tav>
                                      </p:tavLst>
                                    </p:anim>
                                    <p:animEffect transition="in" filter="wipe(up)">
                                      <p:cBhvr>
                                        <p:cTn id="32" dur="500"/>
                                        <p:tgtEl>
                                          <p:spTgt spid="1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p:tgtEl>
                                          <p:spTgt spid="2"/>
                                        </p:tgtEl>
                                        <p:attrNameLst>
                                          <p:attrName>ppt_y</p:attrName>
                                        </p:attrNameLst>
                                      </p:cBhvr>
                                      <p:tavLst>
                                        <p:tav tm="0">
                                          <p:val>
                                            <p:strVal val="#ppt_y+#ppt_h*1.125000"/>
                                          </p:val>
                                        </p:tav>
                                        <p:tav tm="100000">
                                          <p:val>
                                            <p:strVal val="#ppt_y"/>
                                          </p:val>
                                        </p:tav>
                                      </p:tavLst>
                                    </p:anim>
                                    <p:animEffect transition="in" filter="wipe(up)">
                                      <p:cBhvr>
                                        <p:cTn id="4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P spid="5" grpId="0" animBg="1"/>
      <p:bldP spid="14" grpId="0"/>
      <p:bldP spid="9" grpId="1"/>
      <p:bldP spid="3" grpId="1" animBg="1"/>
      <p:bldP spid="5" grpId="1" animBg="1"/>
      <p:bldP spid="14" grpId="1"/>
      <p:bldP spid="15" grpId="0"/>
      <p:bldP spid="15" grpId="1"/>
      <p:bldP spid="8" grpId="0" animBg="1"/>
      <p:bldP spid="2" grpId="0" animBg="1"/>
      <p:bldP spid="8" grpId="1" animBg="1"/>
      <p:bldP spid="2"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5" name="任意多边形 14"/>
          <p:cNvSpPr>
            <a:spLocks noChangeAspect="1"/>
          </p:cNvSpPr>
          <p:nvPr>
            <p:custDataLst>
              <p:tags r:id="rId2"/>
            </p:custDataLst>
          </p:nvPr>
        </p:nvSpPr>
        <p:spPr>
          <a:xfrm>
            <a:off x="7248534" y="1706906"/>
            <a:ext cx="714592" cy="101601"/>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477" h="210">
                <a:moveTo>
                  <a:pt x="0" y="105"/>
                </a:moveTo>
                <a:cubicBezTo>
                  <a:pt x="0" y="47"/>
                  <a:pt x="47" y="0"/>
                  <a:pt x="105" y="0"/>
                </a:cubicBezTo>
                <a:cubicBezTo>
                  <a:pt x="163" y="0"/>
                  <a:pt x="210" y="47"/>
                  <a:pt x="210" y="105"/>
                </a:cubicBezTo>
                <a:cubicBezTo>
                  <a:pt x="210" y="163"/>
                  <a:pt x="163" y="210"/>
                  <a:pt x="105" y="210"/>
                </a:cubicBezTo>
                <a:cubicBezTo>
                  <a:pt x="47" y="210"/>
                  <a:pt x="0" y="163"/>
                  <a:pt x="0" y="105"/>
                </a:cubicBezTo>
                <a:close/>
                <a:moveTo>
                  <a:pt x="432" y="105"/>
                </a:moveTo>
                <a:cubicBezTo>
                  <a:pt x="432" y="47"/>
                  <a:pt x="479" y="0"/>
                  <a:pt x="537" y="0"/>
                </a:cubicBezTo>
                <a:cubicBezTo>
                  <a:pt x="595" y="0"/>
                  <a:pt x="642" y="47"/>
                  <a:pt x="642" y="105"/>
                </a:cubicBezTo>
                <a:cubicBezTo>
                  <a:pt x="642" y="163"/>
                  <a:pt x="595" y="210"/>
                  <a:pt x="537" y="210"/>
                </a:cubicBezTo>
                <a:cubicBezTo>
                  <a:pt x="479" y="210"/>
                  <a:pt x="432" y="163"/>
                  <a:pt x="432" y="105"/>
                </a:cubicBezTo>
                <a:close/>
                <a:moveTo>
                  <a:pt x="847" y="105"/>
                </a:moveTo>
                <a:cubicBezTo>
                  <a:pt x="847" y="47"/>
                  <a:pt x="894" y="0"/>
                  <a:pt x="952" y="0"/>
                </a:cubicBezTo>
                <a:cubicBezTo>
                  <a:pt x="1010" y="0"/>
                  <a:pt x="1057" y="47"/>
                  <a:pt x="1057" y="105"/>
                </a:cubicBezTo>
                <a:cubicBezTo>
                  <a:pt x="1057" y="163"/>
                  <a:pt x="1010" y="210"/>
                  <a:pt x="952" y="210"/>
                </a:cubicBezTo>
                <a:cubicBezTo>
                  <a:pt x="894" y="210"/>
                  <a:pt x="847" y="163"/>
                  <a:pt x="847" y="105"/>
                </a:cubicBezTo>
                <a:close/>
                <a:moveTo>
                  <a:pt x="1267" y="105"/>
                </a:moveTo>
                <a:cubicBezTo>
                  <a:pt x="1267" y="47"/>
                  <a:pt x="1314" y="0"/>
                  <a:pt x="1372" y="0"/>
                </a:cubicBezTo>
                <a:cubicBezTo>
                  <a:pt x="1430" y="0"/>
                  <a:pt x="1477" y="47"/>
                  <a:pt x="1477" y="105"/>
                </a:cubicBezTo>
                <a:cubicBezTo>
                  <a:pt x="1477" y="163"/>
                  <a:pt x="1430" y="210"/>
                  <a:pt x="1372" y="210"/>
                </a:cubicBezTo>
                <a:cubicBezTo>
                  <a:pt x="1314" y="210"/>
                  <a:pt x="1267" y="163"/>
                  <a:pt x="1267" y="105"/>
                </a:cubicBezTo>
                <a:close/>
              </a:path>
            </a:pathLst>
          </a:custGeom>
          <a:solidFill>
            <a:srgbClr val="2280EF">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a:solidFill>
                <a:schemeClr val="lt1"/>
              </a:solidFill>
              <a:latin typeface="微软雅黑" panose="020B0503020204020204" charset="-122"/>
              <a:ea typeface="微软雅黑" panose="020B0503020204020204" charset="-122"/>
            </a:endParaRPr>
          </a:p>
        </p:txBody>
      </p:sp>
      <p:sp>
        <p:nvSpPr>
          <p:cNvPr id="16" name="任意多边形 15"/>
          <p:cNvSpPr>
            <a:spLocks noChangeAspect="1"/>
          </p:cNvSpPr>
          <p:nvPr>
            <p:custDataLst>
              <p:tags r:id="rId3"/>
            </p:custDataLst>
          </p:nvPr>
        </p:nvSpPr>
        <p:spPr>
          <a:xfrm>
            <a:off x="10106057" y="5760754"/>
            <a:ext cx="714592" cy="101601"/>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477" h="210">
                <a:moveTo>
                  <a:pt x="0" y="105"/>
                </a:moveTo>
                <a:cubicBezTo>
                  <a:pt x="0" y="47"/>
                  <a:pt x="47" y="0"/>
                  <a:pt x="105" y="0"/>
                </a:cubicBezTo>
                <a:cubicBezTo>
                  <a:pt x="163" y="0"/>
                  <a:pt x="210" y="47"/>
                  <a:pt x="210" y="105"/>
                </a:cubicBezTo>
                <a:cubicBezTo>
                  <a:pt x="210" y="163"/>
                  <a:pt x="163" y="210"/>
                  <a:pt x="105" y="210"/>
                </a:cubicBezTo>
                <a:cubicBezTo>
                  <a:pt x="47" y="210"/>
                  <a:pt x="0" y="163"/>
                  <a:pt x="0" y="105"/>
                </a:cubicBezTo>
                <a:close/>
                <a:moveTo>
                  <a:pt x="432" y="105"/>
                </a:moveTo>
                <a:cubicBezTo>
                  <a:pt x="432" y="47"/>
                  <a:pt x="479" y="0"/>
                  <a:pt x="537" y="0"/>
                </a:cubicBezTo>
                <a:cubicBezTo>
                  <a:pt x="595" y="0"/>
                  <a:pt x="642" y="47"/>
                  <a:pt x="642" y="105"/>
                </a:cubicBezTo>
                <a:cubicBezTo>
                  <a:pt x="642" y="163"/>
                  <a:pt x="595" y="210"/>
                  <a:pt x="537" y="210"/>
                </a:cubicBezTo>
                <a:cubicBezTo>
                  <a:pt x="479" y="210"/>
                  <a:pt x="432" y="163"/>
                  <a:pt x="432" y="105"/>
                </a:cubicBezTo>
                <a:close/>
                <a:moveTo>
                  <a:pt x="847" y="105"/>
                </a:moveTo>
                <a:cubicBezTo>
                  <a:pt x="847" y="47"/>
                  <a:pt x="894" y="0"/>
                  <a:pt x="952" y="0"/>
                </a:cubicBezTo>
                <a:cubicBezTo>
                  <a:pt x="1010" y="0"/>
                  <a:pt x="1057" y="47"/>
                  <a:pt x="1057" y="105"/>
                </a:cubicBezTo>
                <a:cubicBezTo>
                  <a:pt x="1057" y="163"/>
                  <a:pt x="1010" y="210"/>
                  <a:pt x="952" y="210"/>
                </a:cubicBezTo>
                <a:cubicBezTo>
                  <a:pt x="894" y="210"/>
                  <a:pt x="847" y="163"/>
                  <a:pt x="847" y="105"/>
                </a:cubicBezTo>
                <a:close/>
                <a:moveTo>
                  <a:pt x="1267" y="105"/>
                </a:moveTo>
                <a:cubicBezTo>
                  <a:pt x="1267" y="47"/>
                  <a:pt x="1314" y="0"/>
                  <a:pt x="1372" y="0"/>
                </a:cubicBezTo>
                <a:cubicBezTo>
                  <a:pt x="1430" y="0"/>
                  <a:pt x="1477" y="47"/>
                  <a:pt x="1477" y="105"/>
                </a:cubicBezTo>
                <a:cubicBezTo>
                  <a:pt x="1477" y="163"/>
                  <a:pt x="1430" y="210"/>
                  <a:pt x="1372" y="210"/>
                </a:cubicBezTo>
                <a:cubicBezTo>
                  <a:pt x="1314" y="210"/>
                  <a:pt x="1267" y="163"/>
                  <a:pt x="1267" y="105"/>
                </a:cubicBezTo>
                <a:close/>
              </a:path>
            </a:pathLst>
          </a:custGeom>
          <a:solidFill>
            <a:srgbClr val="2280EF">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a:solidFill>
                <a:schemeClr val="lt1"/>
              </a:solidFill>
              <a:latin typeface="微软雅黑" panose="020B0503020204020204" charset="-122"/>
              <a:ea typeface="微软雅黑" panose="020B0503020204020204" charset="-122"/>
            </a:endParaRPr>
          </a:p>
        </p:txBody>
      </p:sp>
      <p:sp>
        <p:nvSpPr>
          <p:cNvPr id="17" name="文本框 16"/>
          <p:cNvSpPr txBox="1"/>
          <p:nvPr>
            <p:custDataLst>
              <p:tags r:id="rId4"/>
            </p:custDataLst>
          </p:nvPr>
        </p:nvSpPr>
        <p:spPr>
          <a:xfrm>
            <a:off x="1454785" y="980440"/>
            <a:ext cx="6121400"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2800" b="1" spc="180" dirty="0">
                <a:solidFill>
                  <a:schemeClr val="tx1"/>
                </a:solidFill>
                <a:latin typeface="微软雅黑" panose="020B0503020204020204" charset="-122"/>
                <a:ea typeface="微软雅黑" panose="020B0503020204020204" charset="-122"/>
                <a:sym typeface="+mn-ea"/>
              </a:rPr>
              <a:t>装配图的绘制与装配体的测绘</a:t>
            </a:r>
            <a:endParaRPr lang="zh-CN" altLang="en-US" sz="2800" b="1" spc="180" dirty="0">
              <a:solidFill>
                <a:schemeClr val="tx1"/>
              </a:solidFill>
              <a:latin typeface="微软雅黑" panose="020B0503020204020204" charset="-122"/>
              <a:ea typeface="微软雅黑" panose="020B0503020204020204" charset="-122"/>
              <a:sym typeface="+mn-ea"/>
            </a:endParaRPr>
          </a:p>
        </p:txBody>
      </p:sp>
      <p:grpSp>
        <p:nvGrpSpPr>
          <p:cNvPr id="2" name="组合 1"/>
          <p:cNvGrpSpPr/>
          <p:nvPr/>
        </p:nvGrpSpPr>
        <p:grpSpPr>
          <a:xfrm>
            <a:off x="1454785" y="1711960"/>
            <a:ext cx="4311650" cy="4378325"/>
            <a:chOff x="1845" y="2160"/>
            <a:chExt cx="7800" cy="7920"/>
          </a:xfrm>
        </p:grpSpPr>
        <p:sp>
          <p:nvSpPr>
            <p:cNvPr id="9" name="矩形 15"/>
            <p:cNvSpPr/>
            <p:nvPr>
              <p:custDataLst>
                <p:tags r:id="rId5"/>
              </p:custDataLst>
            </p:nvPr>
          </p:nvSpPr>
          <p:spPr>
            <a:xfrm>
              <a:off x="2325" y="2640"/>
              <a:ext cx="7320" cy="7440"/>
            </a:xfrm>
            <a:prstGeom prst="rect">
              <a:avLst/>
            </a:prstGeom>
            <a:solidFill>
              <a:schemeClr val="accent1">
                <a:alpha val="5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r>
                <a:rPr lang="en-US" altLang="zh-CN" sz="1800">
                  <a:solidFill>
                    <a:schemeClr val="lt1">
                      <a:lumMod val="50000"/>
                    </a:schemeClr>
                  </a:solidFill>
                  <a:latin typeface="微软雅黑" panose="020B0503020204020204" charset="-122"/>
                  <a:ea typeface="微软雅黑" panose="020B0503020204020204" charset="-122"/>
                </a:rPr>
                <a:t>2</a:t>
              </a:r>
              <a:endParaRPr lang="en-US" altLang="zh-CN" sz="1800">
                <a:solidFill>
                  <a:schemeClr val="lt1">
                    <a:lumMod val="50000"/>
                  </a:schemeClr>
                </a:solidFill>
                <a:latin typeface="微软雅黑" panose="020B0503020204020204" charset="-122"/>
                <a:ea typeface="微软雅黑" panose="020B0503020204020204" charset="-122"/>
              </a:endParaRPr>
            </a:p>
          </p:txBody>
        </p:sp>
        <p:sp>
          <p:nvSpPr>
            <p:cNvPr id="14" name="矩形 15"/>
            <p:cNvSpPr/>
            <p:nvPr>
              <p:custDataLst>
                <p:tags r:id="rId6"/>
              </p:custDataLst>
            </p:nvPr>
          </p:nvSpPr>
          <p:spPr>
            <a:xfrm>
              <a:off x="1845" y="2160"/>
              <a:ext cx="7320" cy="7440"/>
            </a:xfrm>
            <a:prstGeom prst="rect">
              <a:avLst/>
            </a:prstGeom>
            <a:solidFill>
              <a:schemeClr val="accent1">
                <a:alpha val="5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r>
                <a:rPr lang="en-US" altLang="zh-CN" sz="1800">
                  <a:solidFill>
                    <a:schemeClr val="dk1"/>
                  </a:solidFill>
                  <a:latin typeface="微软雅黑" panose="020B0503020204020204" charset="-122"/>
                  <a:ea typeface="微软雅黑" panose="020B0503020204020204" charset="-122"/>
                </a:rPr>
                <a:t>2</a:t>
              </a:r>
              <a:endParaRPr lang="en-US" altLang="zh-CN" sz="1800">
                <a:solidFill>
                  <a:schemeClr val="dk1"/>
                </a:solidFill>
                <a:latin typeface="微软雅黑" panose="020B0503020204020204" charset="-122"/>
                <a:ea typeface="微软雅黑" panose="020B0503020204020204" charset="-122"/>
              </a:endParaRPr>
            </a:p>
          </p:txBody>
        </p:sp>
        <p:pic>
          <p:nvPicPr>
            <p:cNvPr id="18" name="图片 17"/>
            <p:cNvPicPr>
              <a:picLocks noChangeAspect="1"/>
            </p:cNvPicPr>
            <p:nvPr>
              <p:custDataLst>
                <p:tags r:id="rId7"/>
              </p:custDataLst>
            </p:nvPr>
          </p:nvPicPr>
          <p:blipFill rotWithShape="1">
            <a:blip r:embed="rId8"/>
            <a:srcRect/>
            <a:stretch>
              <a:fillRect/>
            </a:stretch>
          </p:blipFill>
          <p:spPr>
            <a:xfrm>
              <a:off x="2164" y="2400"/>
              <a:ext cx="7162" cy="7440"/>
            </a:xfrm>
            <a:custGeom>
              <a:avLst/>
              <a:gdLst/>
              <a:ahLst/>
              <a:cxnLst>
                <a:cxn ang="3">
                  <a:pos x="hc" y="t"/>
                </a:cxn>
                <a:cxn ang="cd2">
                  <a:pos x="l" y="vc"/>
                </a:cxn>
                <a:cxn ang="cd4">
                  <a:pos x="hc" y="b"/>
                </a:cxn>
                <a:cxn ang="0">
                  <a:pos x="r" y="vc"/>
                </a:cxn>
              </a:cxnLst>
              <a:rect l="l" t="t" r="r" b="b"/>
              <a:pathLst>
                <a:path w="6000" h="7440">
                  <a:moveTo>
                    <a:pt x="0" y="0"/>
                  </a:moveTo>
                  <a:lnTo>
                    <a:pt x="6000" y="0"/>
                  </a:lnTo>
                  <a:lnTo>
                    <a:pt x="6000" y="7440"/>
                  </a:lnTo>
                  <a:lnTo>
                    <a:pt x="0" y="7440"/>
                  </a:lnTo>
                  <a:lnTo>
                    <a:pt x="0" y="0"/>
                  </a:lnTo>
                  <a:close/>
                </a:path>
              </a:pathLst>
            </a:custGeom>
          </p:spPr>
        </p:pic>
      </p:grpSp>
      <p:sp>
        <p:nvSpPr>
          <p:cNvPr id="19" name="Title 6"/>
          <p:cNvSpPr txBox="1"/>
          <p:nvPr>
            <p:custDataLst>
              <p:tags r:id="rId9"/>
            </p:custDataLst>
          </p:nvPr>
        </p:nvSpPr>
        <p:spPr>
          <a:xfrm>
            <a:off x="7400935" y="2164086"/>
            <a:ext cx="3467125" cy="329182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81000" lvl="0" indent="-381000" algn="l" fontAlgn="ctr">
              <a:lnSpc>
                <a:spcPct val="120000"/>
              </a:lnSpc>
              <a:spcBef>
                <a:spcPts val="0"/>
              </a:spcBef>
              <a:spcAft>
                <a:spcPts val="800"/>
              </a:spcAft>
              <a:buSzPct val="100000"/>
              <a:buFont typeface="+mn-ea"/>
              <a:buAutoNum type="ea1JpnChsDbPeriod" startAt="2"/>
            </a:pPr>
            <a:r>
              <a:rPr lang="zh-CN" altLang="en-US" sz="2200" spc="14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测绘装配体的方法和步骤</a:t>
            </a:r>
            <a:endParaRPr lang="zh-CN" altLang="en-US" sz="2200" spc="14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736600" lvl="1" indent="-355600" algn="l" fontAlgn="ctr">
              <a:lnSpc>
                <a:spcPct val="120000"/>
              </a:lnSpc>
              <a:spcBef>
                <a:spcPts val="0"/>
              </a:spcBef>
              <a:spcAft>
                <a:spcPts val="800"/>
              </a:spcAft>
              <a:buSzPct val="100000"/>
              <a:buFont typeface="Calibri Light" panose="020F0302020204030204" charset="0"/>
              <a:buAutoNum type="arabicPeriod"/>
            </a:pPr>
            <a:r>
              <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了解和分析装配体</a:t>
            </a:r>
            <a:endPar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736600" lvl="1" indent="-355600" algn="l" fontAlgn="ctr">
              <a:lnSpc>
                <a:spcPct val="120000"/>
              </a:lnSpc>
              <a:spcBef>
                <a:spcPts val="0"/>
              </a:spcBef>
              <a:spcAft>
                <a:spcPts val="800"/>
              </a:spcAft>
              <a:buSzPct val="100000"/>
              <a:buFont typeface="Calibri Light" panose="020F0302020204030204" charset="0"/>
              <a:buAutoNum type="arabicPeriod"/>
            </a:pPr>
            <a:r>
              <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拆卸装配体</a:t>
            </a:r>
            <a:endPar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736600" lvl="1" indent="-355600" algn="l" fontAlgn="ctr">
              <a:lnSpc>
                <a:spcPct val="120000"/>
              </a:lnSpc>
              <a:spcBef>
                <a:spcPts val="0"/>
              </a:spcBef>
              <a:spcAft>
                <a:spcPts val="800"/>
              </a:spcAft>
              <a:buSzPct val="100000"/>
              <a:buFont typeface="Calibri Light" panose="020F0302020204030204" charset="0"/>
              <a:buAutoNum type="arabicPeriod"/>
            </a:pPr>
            <a:r>
              <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绘制装配示意图</a:t>
            </a:r>
            <a:endPar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736600" lvl="1" indent="-355600" algn="l" fontAlgn="ctr">
              <a:lnSpc>
                <a:spcPct val="120000"/>
              </a:lnSpc>
              <a:spcBef>
                <a:spcPts val="0"/>
              </a:spcBef>
              <a:spcAft>
                <a:spcPts val="800"/>
              </a:spcAft>
              <a:buSzPct val="100000"/>
              <a:buFont typeface="Calibri Light" panose="020F0302020204030204" charset="0"/>
              <a:buAutoNum type="arabicPeriod"/>
            </a:pPr>
            <a:r>
              <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画零件草图</a:t>
            </a:r>
            <a:endPar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736600" lvl="1" indent="-355600" algn="l" fontAlgn="ctr">
              <a:lnSpc>
                <a:spcPct val="120000"/>
              </a:lnSpc>
              <a:spcBef>
                <a:spcPts val="0"/>
              </a:spcBef>
              <a:spcAft>
                <a:spcPts val="800"/>
              </a:spcAft>
              <a:buSzPct val="100000"/>
              <a:buFont typeface="Calibri Light" panose="020F0302020204030204" charset="0"/>
              <a:buAutoNum type="arabicPeriod"/>
            </a:pPr>
            <a:r>
              <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画装配图</a:t>
            </a:r>
            <a:endParaRPr lang="zh-CN" altLang="en-US" sz="2000" spc="10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up)">
                                      <p:cBhvr>
                                        <p:cTn id="12" dur="500"/>
                                        <p:tgtEl>
                                          <p:spTgt spid="1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p:tgtEl>
                                          <p:spTgt spid="2"/>
                                        </p:tgtEl>
                                        <p:attrNameLst>
                                          <p:attrName>ppt_y</p:attrName>
                                        </p:attrNameLst>
                                      </p:cBhvr>
                                      <p:tavLst>
                                        <p:tav tm="0">
                                          <p:val>
                                            <p:strVal val="#ppt_y+#ppt_h*1.125000"/>
                                          </p:val>
                                        </p:tav>
                                        <p:tav tm="100000">
                                          <p:val>
                                            <p:strVal val="#ppt_y"/>
                                          </p:val>
                                        </p:tav>
                                      </p:tavLst>
                                    </p:anim>
                                    <p:animEffect transition="in" filter="wipe(u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5" grpId="0" animBg="1"/>
      <p:bldP spid="16" grpId="0" animBg="1"/>
      <p:bldP spid="17" grpId="1"/>
      <p:bldP spid="15" grpId="1" animBg="1"/>
      <p:bldP spid="16" grpId="1" animBg="1"/>
      <p:bldP spid="19" grpId="0"/>
      <p:bldP spid="19"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5" name="矩形 14"/>
          <p:cNvSpPr/>
          <p:nvPr>
            <p:custDataLst>
              <p:tags r:id="rId2"/>
            </p:custDataLst>
          </p:nvPr>
        </p:nvSpPr>
        <p:spPr>
          <a:xfrm>
            <a:off x="5333994" y="1772920"/>
            <a:ext cx="1524012" cy="25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6" name="文本框 15"/>
          <p:cNvSpPr txBox="1"/>
          <p:nvPr>
            <p:custDataLst>
              <p:tags r:id="rId3"/>
            </p:custDataLst>
          </p:nvPr>
        </p:nvSpPr>
        <p:spPr>
          <a:xfrm>
            <a:off x="1676368" y="914407"/>
            <a:ext cx="8839264" cy="76200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大国</a:t>
            </a: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工匠</a:t>
            </a:r>
            <a:endPar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endParaRPr>
          </a:p>
        </p:txBody>
      </p:sp>
      <p:sp>
        <p:nvSpPr>
          <p:cNvPr id="3" name="文本框 2"/>
          <p:cNvSpPr txBox="1"/>
          <p:nvPr>
            <p:custDataLst>
              <p:tags r:id="rId4"/>
            </p:custDataLst>
          </p:nvPr>
        </p:nvSpPr>
        <p:spPr>
          <a:xfrm>
            <a:off x="1676368" y="1739272"/>
            <a:ext cx="8839264" cy="76200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闻</a:t>
            </a:r>
            <a:r>
              <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rPr>
              <a:t>政</a:t>
            </a:r>
            <a:endParaRPr lang="zh-CN" altLang="en-US" sz="3600" b="1" spc="280" dirty="0">
              <a:solidFill>
                <a:schemeClr val="dk1">
                  <a:lumMod val="85000"/>
                  <a:lumOff val="15000"/>
                </a:schemeClr>
              </a:solidFill>
              <a:latin typeface="微软雅黑" panose="020B0503020204020204" charset="-122"/>
              <a:ea typeface="微软雅黑" panose="020B0503020204020204" charset="-122"/>
              <a:sym typeface="+mn-ea"/>
            </a:endParaRPr>
          </a:p>
        </p:txBody>
      </p:sp>
      <p:pic>
        <p:nvPicPr>
          <p:cNvPr id="2" name="图片 1">
            <a:hlinkClick r:id="rId5" action="ppaction://hlinkfile"/>
          </p:cNvPr>
          <p:cNvPicPr>
            <a:picLocks noChangeAspect="1"/>
          </p:cNvPicPr>
          <p:nvPr/>
        </p:nvPicPr>
        <p:blipFill>
          <a:blip r:embed="rId6"/>
          <a:stretch>
            <a:fillRect/>
          </a:stretch>
        </p:blipFill>
        <p:spPr>
          <a:xfrm>
            <a:off x="3544888" y="2564130"/>
            <a:ext cx="5102225" cy="3585210"/>
          </a:xfrm>
          <a:prstGeom prst="roundRect">
            <a:avLst/>
          </a:prstGeom>
          <a:effectLst>
            <a:outerShdw blurRad="50800" dist="38100" dir="2700000" algn="tl" rotWithShape="0">
              <a:prstClr val="black">
                <a:alpha val="40000"/>
              </a:prstClr>
            </a:outerShdw>
          </a:effectLst>
        </p:spPr>
      </p:pic>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srcRect/>
          <a:stretch>
            <a:fillRect/>
          </a:stretch>
        </a:blipFill>
        <a:effectLst/>
      </p:bgPr>
    </p:bg>
    <p:spTree>
      <p:nvGrpSpPr>
        <p:cNvPr id="1" name=""/>
        <p:cNvGrpSpPr/>
        <p:nvPr/>
      </p:nvGrpSpPr>
      <p:grpSpPr/>
      <p:sp>
        <p:nvSpPr>
          <p:cNvPr id="9" name="标题 8"/>
          <p:cNvSpPr>
            <a:spLocks noGrp="1"/>
          </p:cNvSpPr>
          <p:nvPr>
            <p:ph type="title"/>
            <p:custDataLst>
              <p:tags r:id="rId2"/>
            </p:custDataLst>
          </p:nvPr>
        </p:nvSpPr>
        <p:spPr>
          <a:xfrm>
            <a:off x="3401598" y="2137411"/>
            <a:ext cx="5388804" cy="1061720"/>
          </a:xfrm>
        </p:spPr>
        <p:txBody>
          <a:bodyPr>
            <a:normAutofit/>
          </a:bodyPr>
          <a:p>
            <a:pPr marL="0">
              <a:lnSpc>
                <a:spcPct val="100000"/>
              </a:lnSpc>
              <a:spcBef>
                <a:spcPts val="0"/>
              </a:spcBef>
              <a:spcAft>
                <a:spcPts val="0"/>
              </a:spcAft>
            </a:pPr>
            <a:r>
              <a:rPr lang="en-US" altLang="zh-CN" sz="5200" spc="360" dirty="0"/>
              <a:t>Thanks</a:t>
            </a:r>
            <a:endParaRPr lang="zh-CN" altLang="en-US" sz="5200" spc="360" dirty="0"/>
          </a:p>
        </p:txBody>
      </p:sp>
      <p:sp>
        <p:nvSpPr>
          <p:cNvPr id="15" name="文本占位符 14"/>
          <p:cNvSpPr>
            <a:spLocks noGrp="1"/>
          </p:cNvSpPr>
          <p:nvPr>
            <p:ph type="body" sz="quarter" idx="13"/>
            <p:custDataLst>
              <p:tags r:id="rId3"/>
            </p:custDataLst>
          </p:nvPr>
        </p:nvSpPr>
        <p:spPr>
          <a:xfrm>
            <a:off x="3400950" y="3398201"/>
            <a:ext cx="5390100" cy="886780"/>
          </a:xfrm>
        </p:spPr>
        <p:txBody>
          <a:bodyPr>
            <a:normAutofit/>
          </a:bodyPr>
          <a:p>
            <a:pPr marL="0" lvl="0" indent="0" algn="ctr">
              <a:lnSpc>
                <a:spcPct val="100000"/>
              </a:lnSpc>
              <a:spcBef>
                <a:spcPts val="0"/>
              </a:spcBef>
              <a:spcAft>
                <a:spcPts val="0"/>
              </a:spcAft>
              <a:buSzPct val="100000"/>
              <a:buNone/>
            </a:pPr>
            <a:r>
              <a:rPr lang="zh-CN" altLang="en-US" sz="1800" spc="100">
                <a:solidFill>
                  <a:schemeClr val="tx1">
                    <a:lumMod val="85000"/>
                    <a:lumOff val="15000"/>
                  </a:schemeClr>
                </a:solidFill>
              </a:rPr>
              <a:t>广西水利电力职业技术学院</a:t>
            </a:r>
            <a:endParaRPr lang="zh-CN" altLang="en-US" sz="1800" spc="100">
              <a:solidFill>
                <a:schemeClr val="tx1">
                  <a:lumMod val="85000"/>
                  <a:lumOff val="15000"/>
                </a:schemeClr>
              </a:solidFill>
            </a:endParaRPr>
          </a:p>
        </p:txBody>
      </p:sp>
      <p:sp>
        <p:nvSpPr>
          <p:cNvPr id="16" name="文本占位符 15"/>
          <p:cNvSpPr>
            <a:spLocks noGrp="1"/>
          </p:cNvSpPr>
          <p:nvPr>
            <p:custDataLst>
              <p:tags r:id="rId4"/>
            </p:custDataLst>
          </p:nvPr>
        </p:nvSpPr>
        <p:spPr>
          <a:xfrm>
            <a:off x="3400425" y="4202749"/>
            <a:ext cx="5389563" cy="1168716"/>
          </a:xfrm>
          <a:prstGeom prst="rect">
            <a:avLst/>
          </a:prstGeom>
        </p:spPr>
        <p:txBody>
          <a:bodyPr vert="horz" lIns="90000" tIns="46800" rIns="90000" bIns="46800" rtlCol="0">
            <a:normAutofit/>
          </a:bodyPr>
          <a:lstStyle>
            <a:lvl1pPr marL="0" indent="0" algn="ctr" defTabSz="914400" rtl="0" eaLnBrk="1" fontAlgn="auto" latinLnBrk="0" hangingPunct="1">
              <a:lnSpc>
                <a:spcPct val="130000"/>
              </a:lnSpc>
              <a:spcBef>
                <a:spcPts val="0"/>
              </a:spcBef>
              <a:spcAft>
                <a:spcPts val="1000"/>
              </a:spcAft>
              <a:buFont typeface="Arial" panose="020B0604020202020204" pitchFamily="34" charset="0"/>
              <a:buNone/>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4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00000"/>
              </a:lnSpc>
              <a:spcAft>
                <a:spcPts val="0"/>
              </a:spcAft>
              <a:buSzPct val="100000"/>
              <a:buNone/>
            </a:pPr>
            <a:r>
              <a:rPr lang="zh-CN" altLang="en-US" sz="1800" spc="100" dirty="0">
                <a:solidFill>
                  <a:schemeClr val="tx1">
                    <a:lumMod val="85000"/>
                    <a:lumOff val="15000"/>
                  </a:schemeClr>
                </a:solidFill>
                <a:sym typeface="+mn-ea"/>
              </a:rPr>
              <a:t>谢 谢</a:t>
            </a:r>
            <a:endParaRPr lang="zh-CN" altLang="en-US" sz="1800" spc="100" dirty="0">
              <a:solidFill>
                <a:schemeClr val="tx1">
                  <a:lumMod val="85000"/>
                  <a:lumOff val="15000"/>
                </a:schemeClr>
              </a:solidFill>
              <a:sym typeface="+mn-ea"/>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500"/>
                                        <p:tgtEl>
                                          <p:spTgt spid="15">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15">
                                            <p:txEl>
                                              <p:pRg st="0" end="0"/>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build="p"/>
      <p:bldP spid="16" grpId="0"/>
      <p:bldP spid="9" grpId="1"/>
      <p:bldP spid="15" grpId="1" build="p"/>
      <p:bldP spid="1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装饰 1"/>
          <p:cNvSpPr/>
          <p:nvPr>
            <p:custDataLst>
              <p:tags r:id="rId2"/>
            </p:custDataLst>
          </p:nvPr>
        </p:nvSpPr>
        <p:spPr>
          <a:xfrm>
            <a:off x="1066809" y="914407"/>
            <a:ext cx="10058481" cy="5029240"/>
          </a:xfrm>
          <a:prstGeom prst="rect">
            <a:avLst/>
          </a:prstGeom>
          <a:solidFill>
            <a:srgbClr val="1E7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cxnSp>
        <p:nvCxnSpPr>
          <p:cNvPr id="9" name="装饰 2"/>
          <p:cNvCxnSpPr/>
          <p:nvPr>
            <p:custDataLst>
              <p:tags r:id="rId3"/>
            </p:custDataLst>
          </p:nvPr>
        </p:nvCxnSpPr>
        <p:spPr>
          <a:xfrm>
            <a:off x="6004624" y="2133617"/>
            <a:ext cx="0" cy="2705100"/>
          </a:xfrm>
          <a:prstGeom prst="line">
            <a:avLst/>
          </a:prstGeom>
          <a:ln w="1270">
            <a:solidFill>
              <a:schemeClr val="lt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装饰 5"/>
          <p:cNvSpPr>
            <a:spLocks noChangeAspect="1"/>
          </p:cNvSpPr>
          <p:nvPr>
            <p:custDataLst>
              <p:tags r:id="rId4"/>
            </p:custDataLst>
          </p:nvPr>
        </p:nvSpPr>
        <p:spPr>
          <a:xfrm>
            <a:off x="1828800" y="1499940"/>
            <a:ext cx="320675"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3" name="装饰 6"/>
          <p:cNvSpPr>
            <a:spLocks noChangeAspect="1"/>
          </p:cNvSpPr>
          <p:nvPr>
            <p:custDataLst>
              <p:tags r:id="rId5"/>
            </p:custDataLst>
          </p:nvPr>
        </p:nvSpPr>
        <p:spPr>
          <a:xfrm>
            <a:off x="2235200" y="1499940"/>
            <a:ext cx="320675"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4" name="装饰 3"/>
          <p:cNvSpPr>
            <a:spLocks noChangeAspect="1"/>
          </p:cNvSpPr>
          <p:nvPr>
            <p:custDataLst>
              <p:tags r:id="rId6"/>
            </p:custDataLst>
          </p:nvPr>
        </p:nvSpPr>
        <p:spPr>
          <a:xfrm>
            <a:off x="4458348" y="3971347"/>
            <a:ext cx="311150"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5" name="装饰 4"/>
          <p:cNvSpPr>
            <a:spLocks noChangeAspect="1"/>
          </p:cNvSpPr>
          <p:nvPr>
            <p:custDataLst>
              <p:tags r:id="rId7"/>
            </p:custDataLst>
          </p:nvPr>
        </p:nvSpPr>
        <p:spPr>
          <a:xfrm>
            <a:off x="4864748" y="3971347"/>
            <a:ext cx="311150"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4" name="Title 6"/>
          <p:cNvSpPr txBox="1"/>
          <p:nvPr>
            <p:custDataLst>
              <p:tags r:id="rId8"/>
            </p:custDataLst>
          </p:nvPr>
        </p:nvSpPr>
        <p:spPr>
          <a:xfrm>
            <a:off x="6767208" y="1752664"/>
            <a:ext cx="3748392"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600" b="1" i="0" spc="20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一.装配图的作用</a:t>
            </a:r>
            <a:endParaRPr kumimoji="0" lang="zh-CN" altLang="en-US" sz="3600" b="1" i="0" spc="20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5" name="Title 6"/>
          <p:cNvSpPr txBox="1"/>
          <p:nvPr>
            <p:custDataLst>
              <p:tags r:id="rId9"/>
            </p:custDataLst>
          </p:nvPr>
        </p:nvSpPr>
        <p:spPr>
          <a:xfrm>
            <a:off x="6766573" y="2749601"/>
            <a:ext cx="3748373" cy="2355736"/>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20000"/>
              </a:lnSpc>
              <a:spcBef>
                <a:spcPts val="0"/>
              </a:spcBef>
              <a:spcAft>
                <a:spcPts val="800"/>
              </a:spcAft>
              <a:buSzPct val="100000"/>
            </a:pPr>
            <a:r>
              <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装配图是设计和绘制零件图的主要依据。是装配生产过程、调试、安装、维修的主要技术文件。在产品设计中，一般是先画出装配图，然后根据装配图画出零件图。在产品制造中，是根据装配图表达的装配要求将各零部件按一定的顺序进行装配。在管理和维修机器中，是通过装配图来了解机器的结构、性能和工作原理。</a:t>
            </a:r>
            <a:endParaRPr lang="zh-CN" altLang="en-US"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custDataLst>
              <p:tags r:id="rId10"/>
            </p:custDataLst>
          </p:nvPr>
        </p:nvSpPr>
        <p:spPr>
          <a:xfrm>
            <a:off x="1676400" y="2296230"/>
            <a:ext cx="3566198" cy="1371587"/>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4000" b="1" spc="240" dirty="0">
                <a:solidFill>
                  <a:schemeClr val="lt1"/>
                </a:solidFill>
                <a:latin typeface="微软雅黑" panose="020B0503020204020204" charset="-122"/>
                <a:ea typeface="微软雅黑" panose="020B0503020204020204" charset="-122"/>
                <a:sym typeface="+mn-ea"/>
              </a:rPr>
              <a:t>装配图与装配体概述</a:t>
            </a:r>
            <a:endParaRPr lang="zh-CN" altLang="en-US" sz="4000" b="1" spc="240" dirty="0">
              <a:solidFill>
                <a:schemeClr val="lt1"/>
              </a:solidFill>
              <a:latin typeface="微软雅黑" panose="020B0503020204020204" charset="-122"/>
              <a:ea typeface="微软雅黑" panose="020B050302020402020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ppt_y</p:attrName>
                                        </p:attrNameLst>
                                      </p:cBhvr>
                                      <p:tavLst>
                                        <p:tav tm="0">
                                          <p:val>
                                            <p:strVal val="#ppt_y+#ppt_h*1.125000"/>
                                          </p:val>
                                        </p:tav>
                                        <p:tav tm="100000">
                                          <p:val>
                                            <p:strVal val="#ppt_y"/>
                                          </p:val>
                                        </p:tav>
                                      </p:tavLst>
                                    </p:anim>
                                    <p:animEffect transition="in" filter="wipe(up)">
                                      <p:cBhvr>
                                        <p:cTn id="16" dur="500"/>
                                        <p:tgtEl>
                                          <p:spTgt spid="2"/>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ppt_y</p:attrName>
                                        </p:attrNameLst>
                                      </p:cBhvr>
                                      <p:tavLst>
                                        <p:tav tm="0">
                                          <p:val>
                                            <p:strVal val="#ppt_y+#ppt_h*1.125000"/>
                                          </p:val>
                                        </p:tav>
                                        <p:tav tm="100000">
                                          <p:val>
                                            <p:strVal val="#ppt_y"/>
                                          </p:val>
                                        </p:tav>
                                      </p:tavLst>
                                    </p:anim>
                                    <p:animEffect transition="in" filter="wipe(up)">
                                      <p:cBhvr>
                                        <p:cTn id="20" dur="500"/>
                                        <p:tgtEl>
                                          <p:spTgt spid="6"/>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ppt_y</p:attrName>
                                        </p:attrNameLst>
                                      </p:cBhvr>
                                      <p:tavLst>
                                        <p:tav tm="0">
                                          <p:val>
                                            <p:strVal val="#ppt_y+#ppt_h*1.125000"/>
                                          </p:val>
                                        </p:tav>
                                        <p:tav tm="100000">
                                          <p:val>
                                            <p:strVal val="#ppt_y"/>
                                          </p:val>
                                        </p:tav>
                                      </p:tavLst>
                                    </p:anim>
                                    <p:animEffect transition="in" filter="wipe(up)">
                                      <p:cBhvr>
                                        <p:cTn id="28" dur="500"/>
                                        <p:tgtEl>
                                          <p:spTgt spid="15"/>
                                        </p:tgtEl>
                                      </p:cBhvr>
                                    </p:animEffect>
                                  </p:childTnLst>
                                </p:cTn>
                              </p:par>
                              <p:par>
                                <p:cTn id="29" presetID="12" presetClass="entr" presetSubtype="4"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ppt_y</p:attrName>
                                        </p:attrNameLst>
                                      </p:cBhvr>
                                      <p:tavLst>
                                        <p:tav tm="0">
                                          <p:val>
                                            <p:strVal val="#ppt_y+#ppt_h*1.125000"/>
                                          </p:val>
                                        </p:tav>
                                        <p:tav tm="100000">
                                          <p:val>
                                            <p:strVal val="#ppt_y"/>
                                          </p:val>
                                        </p:tav>
                                      </p:tavLst>
                                    </p:anim>
                                    <p:animEffect transition="in" filter="wipe(up)">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p:tgtEl>
                                          <p:spTgt spid="5"/>
                                        </p:tgtEl>
                                        <p:attrNameLst>
                                          <p:attrName>ppt_y</p:attrName>
                                        </p:attrNameLst>
                                      </p:cBhvr>
                                      <p:tavLst>
                                        <p:tav tm="0">
                                          <p:val>
                                            <p:strVal val="#ppt_y+#ppt_h*1.125000"/>
                                          </p:val>
                                        </p:tav>
                                        <p:tav tm="100000">
                                          <p:val>
                                            <p:strVal val="#ppt_y"/>
                                          </p:val>
                                        </p:tav>
                                      </p:tavLst>
                                    </p:anim>
                                    <p:animEffect transition="in" filter="wipe(up)">
                                      <p:cBhvr>
                                        <p:cTn id="4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2" grpId="0" animBg="1"/>
      <p:bldP spid="6" grpId="0"/>
      <p:bldP spid="14" grpId="0" animBg="1"/>
      <p:bldP spid="15" grpId="0" animBg="1"/>
      <p:bldP spid="8" grpId="1" animBg="1"/>
      <p:bldP spid="3" grpId="1" animBg="1"/>
      <p:bldP spid="2" grpId="1" animBg="1"/>
      <p:bldP spid="6" grpId="1"/>
      <p:bldP spid="14" grpId="1" animBg="1"/>
      <p:bldP spid="15" grpId="1" animBg="1"/>
      <p:bldP spid="4" grpId="0"/>
      <p:bldP spid="4" grpId="1"/>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矩形 7"/>
          <p:cNvSpPr/>
          <p:nvPr userDrawn="1">
            <p:custDataLst>
              <p:tags r:id="rId2"/>
            </p:custDataLst>
          </p:nvPr>
        </p:nvSpPr>
        <p:spPr>
          <a:xfrm>
            <a:off x="0" y="1722120"/>
            <a:ext cx="12192000" cy="925830"/>
          </a:xfrm>
          <a:prstGeom prst="rect">
            <a:avLst/>
          </a:prstGeom>
          <a:solidFill>
            <a:srgbClr val="1B78E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4" name="矩形 11"/>
          <p:cNvSpPr/>
          <p:nvPr>
            <p:custDataLst>
              <p:tags r:id="rId3"/>
            </p:custDataLst>
          </p:nvPr>
        </p:nvSpPr>
        <p:spPr>
          <a:xfrm>
            <a:off x="0" y="2895623"/>
            <a:ext cx="12192098" cy="2895623"/>
          </a:xfrm>
          <a:prstGeom prst="rect">
            <a:avLst/>
          </a:prstGeom>
          <a:solidFill>
            <a:srgbClr val="1B78E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7" name="矩形 12"/>
          <p:cNvSpPr/>
          <p:nvPr>
            <p:custDataLst>
              <p:tags r:id="rId4"/>
            </p:custDataLst>
          </p:nvPr>
        </p:nvSpPr>
        <p:spPr>
          <a:xfrm>
            <a:off x="6858009" y="1524012"/>
            <a:ext cx="4114833" cy="4724438"/>
          </a:xfrm>
          <a:prstGeom prst="rect">
            <a:avLst/>
          </a:prstGeom>
          <a:solidFill>
            <a:schemeClr val="lt1"/>
          </a:solidFill>
          <a:ln>
            <a:noFill/>
          </a:ln>
          <a:effectLst>
            <a:outerShdw blurRad="254000" dir="5400000" sx="102000" sy="102000" algn="ctr"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3" name="文本框 2"/>
          <p:cNvSpPr txBox="1"/>
          <p:nvPr>
            <p:custDataLst>
              <p:tags r:id="rId5"/>
            </p:custDataLst>
          </p:nvPr>
        </p:nvSpPr>
        <p:spPr>
          <a:xfrm>
            <a:off x="304756" y="1874521"/>
            <a:ext cx="11582489"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sym typeface="+mn-ea"/>
              </a:rPr>
              <a:t>装配图与装配体概述</a:t>
            </a:r>
            <a:endParaRPr lang="zh-CN" altLang="en-US" sz="3400" b="1" spc="180" dirty="0">
              <a:solidFill>
                <a:schemeClr val="lt1"/>
              </a:solidFill>
              <a:latin typeface="微软雅黑" panose="020B0503020204020204" charset="-122"/>
              <a:ea typeface="微软雅黑" panose="020B0503020204020204" charset="-122"/>
              <a:sym typeface="+mn-ea"/>
            </a:endParaRPr>
          </a:p>
        </p:txBody>
      </p:sp>
      <p:sp>
        <p:nvSpPr>
          <p:cNvPr id="5" name="Title 6"/>
          <p:cNvSpPr txBox="1"/>
          <p:nvPr>
            <p:custDataLst>
              <p:tags r:id="rId6"/>
            </p:custDataLst>
          </p:nvPr>
        </p:nvSpPr>
        <p:spPr>
          <a:xfrm>
            <a:off x="1067398" y="3657629"/>
            <a:ext cx="4723765"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6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二.装配图的内容</a:t>
            </a:r>
            <a:endParaRPr kumimoji="0" lang="zh-CN" altLang="en-US" sz="3600" b="1" i="0" spc="120" noProof="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6" name="Title 6"/>
          <p:cNvSpPr txBox="1"/>
          <p:nvPr>
            <p:custDataLst>
              <p:tags r:id="rId7"/>
            </p:custDataLst>
          </p:nvPr>
        </p:nvSpPr>
        <p:spPr>
          <a:xfrm>
            <a:off x="1066763" y="4654566"/>
            <a:ext cx="4723746" cy="679538"/>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0"/>
              </a:spcBef>
              <a:spcAft>
                <a:spcPts val="800"/>
              </a:spcAft>
              <a:buSzPct val="100000"/>
            </a:pPr>
            <a:r>
              <a:rPr lang="en-US" altLang="zh-CN" sz="32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球阀装配轴测图</a:t>
            </a:r>
            <a:endParaRPr lang="en-US" altLang="zh-CN" sz="3200" spc="16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9" name="图片 8"/>
          <p:cNvPicPr>
            <a:picLocks noChangeAspect="1"/>
          </p:cNvPicPr>
          <p:nvPr>
            <p:custDataLst>
              <p:tags r:id="rId8"/>
            </p:custDataLst>
          </p:nvPr>
        </p:nvPicPr>
        <p:blipFill rotWithShape="1">
          <a:blip r:embed="rId9"/>
          <a:srcRect/>
          <a:stretch>
            <a:fillRect/>
          </a:stretch>
        </p:blipFill>
        <p:spPr>
          <a:xfrm>
            <a:off x="7013575" y="2428875"/>
            <a:ext cx="3790950" cy="2905125"/>
          </a:xfrm>
          <a:custGeom>
            <a:avLst/>
            <a:gdLst/>
            <a:ahLst/>
            <a:cxnLst>
              <a:cxn ang="3">
                <a:pos x="hc" y="t"/>
              </a:cxn>
              <a:cxn ang="cd2">
                <a:pos x="l" y="vc"/>
              </a:cxn>
              <a:cxn ang="cd4">
                <a:pos x="hc" y="b"/>
              </a:cxn>
              <a:cxn ang="0">
                <a:pos x="r" y="vc"/>
              </a:cxn>
            </a:cxnLst>
            <a:rect l="l" t="t" r="r" b="b"/>
            <a:pathLst>
              <a:path w="5520" h="6480">
                <a:moveTo>
                  <a:pt x="0" y="0"/>
                </a:moveTo>
                <a:lnTo>
                  <a:pt x="5520" y="0"/>
                </a:lnTo>
                <a:lnTo>
                  <a:pt x="5520" y="6480"/>
                </a:lnTo>
                <a:lnTo>
                  <a:pt x="0" y="6480"/>
                </a:lnTo>
                <a:lnTo>
                  <a:pt x="0" y="0"/>
                </a:lnTo>
                <a:close/>
              </a:path>
            </a:pathLst>
          </a:cu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ppt_y</p:attrName>
                                        </p:attrNameLst>
                                      </p:cBhvr>
                                      <p:tavLst>
                                        <p:tav tm="0">
                                          <p:val>
                                            <p:strVal val="#ppt_y+#ppt_h*1.125000"/>
                                          </p:val>
                                        </p:tav>
                                        <p:tav tm="100000">
                                          <p:val>
                                            <p:strVal val="#ppt_y"/>
                                          </p:val>
                                        </p:tav>
                                      </p:tavLst>
                                    </p:anim>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p:tgtEl>
                                          <p:spTgt spid="7"/>
                                        </p:tgtEl>
                                        <p:attrNameLst>
                                          <p:attrName>ppt_y</p:attrName>
                                        </p:attrNameLst>
                                      </p:cBhvr>
                                      <p:tavLst>
                                        <p:tav tm="0">
                                          <p:val>
                                            <p:strVal val="#ppt_y+#ppt_h*1.125000"/>
                                          </p:val>
                                        </p:tav>
                                        <p:tav tm="100000">
                                          <p:val>
                                            <p:strVal val="#ppt_y"/>
                                          </p:val>
                                        </p:tav>
                                      </p:tavLst>
                                    </p:anim>
                                    <p:animEffect transition="in" filter="wipe(up)">
                                      <p:cBhvr>
                                        <p:cTn id="34" dur="500"/>
                                        <p:tgtEl>
                                          <p:spTgt spid="7"/>
                                        </p:tgtEl>
                                      </p:cBhvr>
                                    </p:animEffect>
                                  </p:childTnLst>
                                </p:cTn>
                              </p:par>
                              <p:par>
                                <p:cTn id="35" presetID="1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P spid="3" grpId="1"/>
      <p:bldP spid="8" grpId="1" animBg="1"/>
      <p:bldP spid="4" grpId="0" animBg="1"/>
      <p:bldP spid="5" grpId="0"/>
      <p:bldP spid="4" grpId="1" animBg="1"/>
      <p:bldP spid="5" grpId="1"/>
      <p:bldP spid="6" grpId="0"/>
      <p:bldP spid="6" grpId="1"/>
      <p:bldP spid="7" grpId="0" animBg="1"/>
      <p:bldP spid="7"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6" name="矩形 5"/>
          <p:cNvSpPr/>
          <p:nvPr userDrawn="1">
            <p:custDataLst>
              <p:tags r:id="rId2"/>
            </p:custDataLst>
          </p:nvPr>
        </p:nvSpPr>
        <p:spPr>
          <a:xfrm>
            <a:off x="287020" y="915035"/>
            <a:ext cx="6377305" cy="5059680"/>
          </a:xfrm>
          <a:prstGeom prst="rect">
            <a:avLst/>
          </a:prstGeom>
          <a:solidFill>
            <a:srgbClr val="1B7A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dirty="0">
              <a:solidFill>
                <a:schemeClr val="lt1"/>
              </a:solidFill>
              <a:latin typeface="微软雅黑" panose="020B0503020204020204" charset="-122"/>
              <a:ea typeface="微软雅黑" panose="020B0503020204020204" charset="-122"/>
              <a:sym typeface="+mn-ea"/>
            </a:endParaRPr>
          </a:p>
        </p:txBody>
      </p:sp>
      <p:grpSp>
        <p:nvGrpSpPr>
          <p:cNvPr id="8" name="装饰 20"/>
          <p:cNvGrpSpPr>
            <a:grpSpLocks noChangeAspect="1"/>
          </p:cNvGrpSpPr>
          <p:nvPr>
            <p:custDataLst>
              <p:tags r:id="rId3"/>
            </p:custDataLst>
          </p:nvPr>
        </p:nvGrpSpPr>
        <p:grpSpPr>
          <a:xfrm flipH="1" flipV="1">
            <a:off x="874346" y="1088390"/>
            <a:ext cx="875665" cy="764540"/>
            <a:chOff x="3213087" y="1347855"/>
            <a:chExt cx="723913" cy="631688"/>
          </a:xfrm>
          <a:solidFill>
            <a:schemeClr val="bg1"/>
          </a:solidFill>
        </p:grpSpPr>
        <p:sp>
          <p:nvSpPr>
            <p:cNvPr id="10" name="任意多边形: 形状 21"/>
            <p:cNvSpPr>
              <a:spLocks noChangeAspect="1"/>
            </p:cNvSpPr>
            <p:nvPr>
              <p:custDataLst>
                <p:tags r:id="rId4"/>
              </p:custDataLst>
            </p:nvPr>
          </p:nvSpPr>
          <p:spPr>
            <a:xfrm>
              <a:off x="3213087"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sp>
          <p:nvSpPr>
            <p:cNvPr id="14" name="任意多边形: 形状 22"/>
            <p:cNvSpPr>
              <a:spLocks noChangeAspect="1"/>
            </p:cNvSpPr>
            <p:nvPr>
              <p:custDataLst>
                <p:tags r:id="rId5"/>
              </p:custDataLst>
            </p:nvPr>
          </p:nvSpPr>
          <p:spPr>
            <a:xfrm>
              <a:off x="3625705"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endParaRPr>
            </a:p>
          </p:txBody>
        </p:sp>
      </p:grpSp>
      <p:sp>
        <p:nvSpPr>
          <p:cNvPr id="15" name="文本框 14"/>
          <p:cNvSpPr txBox="1"/>
          <p:nvPr>
            <p:custDataLst>
              <p:tags r:id="rId6"/>
            </p:custDataLst>
          </p:nvPr>
        </p:nvSpPr>
        <p:spPr>
          <a:xfrm>
            <a:off x="896576" y="2007892"/>
            <a:ext cx="3657600" cy="1371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4000" b="1" spc="240" dirty="0">
                <a:solidFill>
                  <a:schemeClr val="bg1"/>
                </a:solidFill>
                <a:latin typeface="微软雅黑" panose="020B0503020204020204" charset="-122"/>
                <a:ea typeface="微软雅黑" panose="020B0503020204020204" charset="-122"/>
                <a:sym typeface="+mn-ea"/>
              </a:rPr>
              <a:t>装配图与装配体概述</a:t>
            </a:r>
            <a:endParaRPr lang="zh-CN" altLang="en-US" sz="4000" b="1" spc="240" dirty="0">
              <a:solidFill>
                <a:schemeClr val="bg1"/>
              </a:solidFill>
              <a:latin typeface="微软雅黑" panose="020B0503020204020204" charset="-122"/>
              <a:ea typeface="微软雅黑" panose="020B0503020204020204" charset="-122"/>
              <a:sym typeface="+mn-ea"/>
            </a:endParaRPr>
          </a:p>
        </p:txBody>
      </p:sp>
      <p:sp>
        <p:nvSpPr>
          <p:cNvPr id="16" name="Title 6"/>
          <p:cNvSpPr txBox="1"/>
          <p:nvPr>
            <p:custDataLst>
              <p:tags r:id="rId7"/>
            </p:custDataLst>
          </p:nvPr>
        </p:nvSpPr>
        <p:spPr>
          <a:xfrm>
            <a:off x="874395" y="3284855"/>
            <a:ext cx="4100195" cy="2590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mn-ea"/>
              <a:buAutoNum type="ea1JpnChsDbPeriod" startAt="2"/>
            </a:pPr>
            <a:r>
              <a:rPr lang="zh-CN" altLang="en-US" sz="2000" spc="12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装配图的内容</a:t>
            </a:r>
            <a:endParaRPr lang="zh-CN" altLang="en-US" sz="2000" spc="12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Font typeface="+mn-ea"/>
              <a:buNone/>
            </a:pPr>
            <a:r>
              <a:rPr lang="en-US" altLang="zh-CN" sz="1800" spc="20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球阀装配图</a:t>
            </a:r>
            <a:endParaRPr lang="en-US" altLang="zh-CN" sz="1800" spc="20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990600" lvl="2" indent="-304800" algn="l" fontAlgn="ctr">
              <a:lnSpc>
                <a:spcPct val="120000"/>
              </a:lnSpc>
              <a:spcBef>
                <a:spcPts val="0"/>
              </a:spcBef>
              <a:spcAft>
                <a:spcPts val="800"/>
              </a:spcAft>
              <a:buSzPct val="100000"/>
              <a:buFont typeface="Arial" panose="020B0604020202020204" pitchFamily="34" charset="0"/>
              <a:buChar char="●"/>
            </a:pPr>
            <a:r>
              <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一组视图</a:t>
            </a:r>
            <a:endPar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990600" lvl="2" indent="-304800" algn="l" fontAlgn="ctr">
              <a:lnSpc>
                <a:spcPct val="120000"/>
              </a:lnSpc>
              <a:spcBef>
                <a:spcPts val="0"/>
              </a:spcBef>
              <a:spcAft>
                <a:spcPts val="800"/>
              </a:spcAft>
              <a:buSzPct val="100000"/>
              <a:buFont typeface="Arial" panose="020B0604020202020204" pitchFamily="34" charset="0"/>
              <a:buChar char="●"/>
            </a:pPr>
            <a:r>
              <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必要尺寸</a:t>
            </a:r>
            <a:endPar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990600" lvl="2" indent="-304800" algn="l" fontAlgn="ctr">
              <a:lnSpc>
                <a:spcPct val="120000"/>
              </a:lnSpc>
              <a:spcBef>
                <a:spcPts val="0"/>
              </a:spcBef>
              <a:spcAft>
                <a:spcPts val="800"/>
              </a:spcAft>
              <a:buSzPct val="100000"/>
              <a:buFont typeface="Arial" panose="020B0604020202020204" pitchFamily="34" charset="0"/>
              <a:buChar char="●"/>
            </a:pPr>
            <a:r>
              <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技术要求及零件的序号</a:t>
            </a:r>
            <a:endPar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990600" lvl="2" indent="-304800" algn="l" fontAlgn="ctr">
              <a:lnSpc>
                <a:spcPct val="120000"/>
              </a:lnSpc>
              <a:spcBef>
                <a:spcPts val="0"/>
              </a:spcBef>
              <a:spcAft>
                <a:spcPts val="800"/>
              </a:spcAft>
              <a:buSzPct val="100000"/>
              <a:buFont typeface="Arial" panose="020B0604020202020204" pitchFamily="34" charset="0"/>
              <a:buChar char="●"/>
            </a:pPr>
            <a:r>
              <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明细栏和标题栏</a:t>
            </a:r>
            <a:endParaRPr lang="en-US" altLang="zh-CN" sz="1600" spc="18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矩形 1"/>
          <p:cNvSpPr/>
          <p:nvPr/>
        </p:nvSpPr>
        <p:spPr>
          <a:xfrm>
            <a:off x="5302885" y="1196975"/>
            <a:ext cx="6624955" cy="44640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7" name="图片 16"/>
          <p:cNvPicPr>
            <a:picLocks noChangeAspect="1"/>
          </p:cNvPicPr>
          <p:nvPr>
            <p:custDataLst>
              <p:tags r:id="rId8"/>
            </p:custDataLst>
          </p:nvPr>
        </p:nvPicPr>
        <p:blipFill rotWithShape="1">
          <a:blip r:embed="rId9"/>
          <a:srcRect/>
          <a:stretch>
            <a:fillRect/>
          </a:stretch>
        </p:blipFill>
        <p:spPr>
          <a:xfrm>
            <a:off x="5518785" y="1312545"/>
            <a:ext cx="6218555" cy="4232275"/>
          </a:xfrm>
          <a:custGeom>
            <a:avLst/>
            <a:gdLst/>
            <a:ahLst/>
            <a:cxnLst>
              <a:cxn ang="3">
                <a:pos x="hc" y="t"/>
              </a:cxn>
              <a:cxn ang="cd2">
                <a:pos x="l" y="vc"/>
              </a:cxn>
              <a:cxn ang="cd4">
                <a:pos x="hc" y="b"/>
              </a:cxn>
              <a:cxn ang="0">
                <a:pos x="r" y="vc"/>
              </a:cxn>
            </a:cxnLst>
            <a:rect l="l" t="t" r="r" b="b"/>
            <a:pathLst>
              <a:path w="10080" h="3120">
                <a:moveTo>
                  <a:pt x="0" y="0"/>
                </a:moveTo>
                <a:lnTo>
                  <a:pt x="10080" y="0"/>
                </a:lnTo>
                <a:lnTo>
                  <a:pt x="10080" y="3120"/>
                </a:lnTo>
                <a:lnTo>
                  <a:pt x="0" y="3120"/>
                </a:lnTo>
                <a:lnTo>
                  <a:pt x="0" y="0"/>
                </a:lnTo>
                <a:close/>
              </a:path>
            </a:pathLst>
          </a:cu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p:tgtEl>
                                          <p:spTgt spid="15"/>
                                        </p:tgtEl>
                                        <p:attrNameLst>
                                          <p:attrName>ppt_y</p:attrName>
                                        </p:attrNameLst>
                                      </p:cBhvr>
                                      <p:tavLst>
                                        <p:tav tm="0">
                                          <p:val>
                                            <p:strVal val="#ppt_y+#ppt_h*1.125000"/>
                                          </p:val>
                                        </p:tav>
                                        <p:tav tm="100000">
                                          <p:val>
                                            <p:strVal val="#ppt_y"/>
                                          </p:val>
                                        </p:tav>
                                      </p:tavLst>
                                    </p:anim>
                                    <p:animEffect transition="in" filter="wipe(up)">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ppt_y</p:attrName>
                                        </p:attrNameLst>
                                      </p:cBhvr>
                                      <p:tavLst>
                                        <p:tav tm="0">
                                          <p:val>
                                            <p:strVal val="#ppt_y+#ppt_h*1.125000"/>
                                          </p:val>
                                        </p:tav>
                                        <p:tav tm="100000">
                                          <p:val>
                                            <p:strVal val="#ppt_y"/>
                                          </p:val>
                                        </p:tav>
                                      </p:tavLst>
                                    </p:anim>
                                    <p:animEffect transition="in" filter="wipe(up)">
                                      <p:cBhvr>
                                        <p:cTn id="28" dur="500"/>
                                        <p:tgtEl>
                                          <p:spTgt spid="17"/>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p:tgtEl>
                                          <p:spTgt spid="2"/>
                                        </p:tgtEl>
                                        <p:attrNameLst>
                                          <p:attrName>ppt_y</p:attrName>
                                        </p:attrNameLst>
                                      </p:cBhvr>
                                      <p:tavLst>
                                        <p:tav tm="0">
                                          <p:val>
                                            <p:strVal val="#ppt_y+#ppt_h*1.125000"/>
                                          </p:val>
                                        </p:tav>
                                        <p:tav tm="100000">
                                          <p:val>
                                            <p:strVal val="#ppt_y"/>
                                          </p:val>
                                        </p:tav>
                                      </p:tavLst>
                                    </p:anim>
                                    <p:animEffect transition="in" filter="wipe(up)">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6" grpId="1" animBg="1"/>
      <p:bldP spid="15" grpId="1"/>
      <p:bldP spid="16" grpId="0"/>
      <p:bldP spid="16" grpId="1"/>
      <p:bldP spid="2" grpId="0" animBg="1"/>
      <p:bldP spid="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矩形 10"/>
          <p:cNvSpPr/>
          <p:nvPr>
            <p:custDataLst>
              <p:tags r:id="rId2"/>
            </p:custDataLst>
          </p:nvPr>
        </p:nvSpPr>
        <p:spPr>
          <a:xfrm>
            <a:off x="1968469" y="1887875"/>
            <a:ext cx="8534468" cy="4267179"/>
          </a:xfrm>
          <a:prstGeom prst="rect">
            <a:avLst/>
          </a:prstGeom>
          <a:solidFill>
            <a:schemeClr val="bg1"/>
          </a:solidFill>
          <a:ln>
            <a:noFill/>
          </a:ln>
          <a:effectLst>
            <a:outerShdw blurRad="127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sp>
        <p:nvSpPr>
          <p:cNvPr id="3" name="矩形 10"/>
          <p:cNvSpPr/>
          <p:nvPr>
            <p:custDataLst>
              <p:tags r:id="rId3"/>
            </p:custDataLst>
          </p:nvPr>
        </p:nvSpPr>
        <p:spPr>
          <a:xfrm>
            <a:off x="1841469" y="1760875"/>
            <a:ext cx="8534468" cy="4267179"/>
          </a:xfrm>
          <a:prstGeom prst="rect">
            <a:avLst/>
          </a:prstGeom>
          <a:solidFill>
            <a:srgbClr val="1B7AEE"/>
          </a:solidFill>
          <a:ln>
            <a:noFill/>
          </a:ln>
          <a:effectLst>
            <a:outerShdw blurRad="127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800">
              <a:solidFill>
                <a:schemeClr val="lt1"/>
              </a:solidFill>
              <a:latin typeface="微软雅黑" panose="020B0503020204020204" charset="-122"/>
              <a:ea typeface="微软雅黑" panose="020B0503020204020204" charset="-122"/>
              <a:sym typeface="+mn-ea"/>
            </a:endParaRPr>
          </a:p>
        </p:txBody>
      </p:sp>
      <p:cxnSp>
        <p:nvCxnSpPr>
          <p:cNvPr id="16" name="直接连接符 15"/>
          <p:cNvCxnSpPr/>
          <p:nvPr>
            <p:custDataLst>
              <p:tags r:id="rId4"/>
            </p:custDataLst>
          </p:nvPr>
        </p:nvCxnSpPr>
        <p:spPr>
          <a:xfrm>
            <a:off x="2451054" y="4072273"/>
            <a:ext cx="2286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5"/>
            </p:custDataLst>
          </p:nvPr>
        </p:nvCxnSpPr>
        <p:spPr>
          <a:xfrm>
            <a:off x="9156654" y="4072273"/>
            <a:ext cx="6096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6"/>
            </p:custDataLst>
          </p:nvPr>
        </p:nvSpPr>
        <p:spPr>
          <a:xfrm>
            <a:off x="609562" y="1040135"/>
            <a:ext cx="10972876" cy="685800"/>
          </a:xfrm>
          <a:prstGeom prst="rect">
            <a:avLst/>
          </a:prstGeom>
          <a:noFill/>
        </p:spPr>
        <p:txBody>
          <a:bodyPr wrap="square" lIns="63500" tIns="25400" rIns="63500" bIns="25400" rtlCol="0" anchor="t" anchorCtr="0">
            <a:normAutofit/>
          </a:bodyPr>
          <a:p>
            <a:pPr marL="0" indent="0" algn="ctr">
              <a:lnSpc>
                <a:spcPct val="100000"/>
              </a:lnSpc>
              <a:spcBef>
                <a:spcPts val="0"/>
              </a:spcBef>
              <a:spcAft>
                <a:spcPts val="0"/>
              </a:spcAft>
              <a:buSzPct val="100000"/>
              <a:buNone/>
            </a:pPr>
            <a:r>
              <a:rPr lang="zh-CN" altLang="en-US" sz="3800" b="1" spc="220" dirty="0">
                <a:solidFill>
                  <a:schemeClr val="tx1"/>
                </a:solidFill>
                <a:latin typeface="微软雅黑" panose="020B0503020204020204" charset="-122"/>
                <a:ea typeface="微软雅黑" panose="020B0503020204020204" charset="-122"/>
                <a:sym typeface="+mn-ea"/>
              </a:rPr>
              <a:t>装配图与装配体概述</a:t>
            </a:r>
            <a:endParaRPr lang="zh-CN" altLang="en-US" sz="3800" b="1" spc="220" dirty="0">
              <a:solidFill>
                <a:schemeClr val="tx1"/>
              </a:solidFill>
              <a:latin typeface="微软雅黑" panose="020B0503020204020204" charset="-122"/>
              <a:ea typeface="微软雅黑" panose="020B0503020204020204" charset="-122"/>
              <a:sym typeface="+mn-ea"/>
            </a:endParaRPr>
          </a:p>
        </p:txBody>
      </p:sp>
      <p:pic>
        <p:nvPicPr>
          <p:cNvPr id="5" name="图片 4"/>
          <p:cNvPicPr>
            <a:picLocks noChangeAspect="1"/>
          </p:cNvPicPr>
          <p:nvPr>
            <p:custDataLst>
              <p:tags r:id="rId7"/>
            </p:custDataLst>
          </p:nvPr>
        </p:nvPicPr>
        <p:blipFill rotWithShape="1">
          <a:blip r:embed="rId8"/>
          <a:srcRect/>
          <a:stretch>
            <a:fillRect/>
          </a:stretch>
        </p:blipFill>
        <p:spPr>
          <a:xfrm>
            <a:off x="3630612" y="2070753"/>
            <a:ext cx="4930775" cy="1767827"/>
          </a:xfrm>
          <a:prstGeom prst="roundRect">
            <a:avLst/>
          </a:prstGeom>
        </p:spPr>
      </p:pic>
      <p:sp>
        <p:nvSpPr>
          <p:cNvPr id="6" name="Title 6"/>
          <p:cNvSpPr txBox="1"/>
          <p:nvPr>
            <p:custDataLst>
              <p:tags r:id="rId9"/>
            </p:custDataLst>
          </p:nvPr>
        </p:nvSpPr>
        <p:spPr>
          <a:xfrm>
            <a:off x="2439009" y="4295795"/>
            <a:ext cx="7314616" cy="530225"/>
          </a:xfrm>
          <a:prstGeom prst="rect">
            <a:avLst/>
          </a:prstGeom>
          <a:noFill/>
          <a:ln w="3175">
            <a:noFill/>
            <a:prstDash val="dash"/>
          </a:ln>
        </p:spPr>
        <p:txBody>
          <a:bodyPr wrap="square" lIns="63500" tIns="25400" rIns="63500" bIns="25400" anchor="b"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0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三.常见的装配工艺结构</a:t>
            </a:r>
            <a:endParaRPr kumimoji="0" lang="zh-CN" altLang="en-US" sz="30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8" name="Title 6"/>
          <p:cNvSpPr txBox="1"/>
          <p:nvPr>
            <p:custDataLst>
              <p:tags r:id="rId10"/>
            </p:custDataLst>
          </p:nvPr>
        </p:nvSpPr>
        <p:spPr>
          <a:xfrm>
            <a:off x="2438374" y="4896505"/>
            <a:ext cx="7314597" cy="831811"/>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30200" lvl="0" indent="-330200" algn="l" fontAlgn="ctr">
              <a:lnSpc>
                <a:spcPct val="120000"/>
              </a:lnSpc>
              <a:spcBef>
                <a:spcPts val="0"/>
              </a:spcBef>
              <a:spcAft>
                <a:spcPts val="800"/>
              </a:spcAft>
              <a:buSzPct val="100000"/>
              <a:buFont typeface="+mn-ea"/>
              <a:buAutoNum type="ea1JpnChsDbPeriod"/>
            </a:pPr>
            <a:r>
              <a:rPr lang="en-US" altLang="zh-CN"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接触面或配合面的结构</a:t>
            </a:r>
            <a:endParaRPr lang="en-US" altLang="zh-CN" sz="1800" spc="20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30200" lvl="1" indent="0" algn="l">
              <a:lnSpc>
                <a:spcPct val="120000"/>
              </a:lnSpc>
              <a:spcBef>
                <a:spcPts val="0"/>
              </a:spcBef>
              <a:spcAft>
                <a:spcPts val="800"/>
              </a:spcAft>
              <a:buSzPct val="100000"/>
              <a:buNone/>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1.1.同一方向接触面与配合面结构</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ppt_y</p:attrName>
                                        </p:attrNameLst>
                                      </p:cBhvr>
                                      <p:tavLst>
                                        <p:tav tm="0">
                                          <p:val>
                                            <p:strVal val="#ppt_y+#ppt_h*1.125000"/>
                                          </p:val>
                                        </p:tav>
                                        <p:tav tm="100000">
                                          <p:val>
                                            <p:strVal val="#ppt_y"/>
                                          </p:val>
                                        </p:tav>
                                      </p:tavLst>
                                    </p:anim>
                                    <p:animEffect transition="in" filter="wipe(up)">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par>
                                <p:cTn id="23" presetID="12" presetClass="entr" presetSubtype="4"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p:tgtEl>
                                          <p:spTgt spid="16"/>
                                        </p:tgtEl>
                                        <p:attrNameLst>
                                          <p:attrName>ppt_y</p:attrName>
                                        </p:attrNameLst>
                                      </p:cBhvr>
                                      <p:tavLst>
                                        <p:tav tm="0">
                                          <p:val>
                                            <p:strVal val="#ppt_y+#ppt_h*1.125000"/>
                                          </p:val>
                                        </p:tav>
                                        <p:tav tm="100000">
                                          <p:val>
                                            <p:strVal val="#ppt_y"/>
                                          </p:val>
                                        </p:tav>
                                      </p:tavLst>
                                    </p:anim>
                                    <p:animEffect transition="in" filter="wipe(up)">
                                      <p:cBhvr>
                                        <p:cTn id="26" dur="500"/>
                                        <p:tgtEl>
                                          <p:spTgt spid="16"/>
                                        </p:tgtEl>
                                      </p:cBhvr>
                                    </p:animEffect>
                                  </p:childTnLst>
                                </p:cTn>
                              </p:par>
                              <p:par>
                                <p:cTn id="27" presetID="12" presetClass="entr" presetSubtype="4"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ppt_y</p:attrName>
                                        </p:attrNameLst>
                                      </p:cBhvr>
                                      <p:tavLst>
                                        <p:tav tm="0">
                                          <p:val>
                                            <p:strVal val="#ppt_y+#ppt_h*1.125000"/>
                                          </p:val>
                                        </p:tav>
                                        <p:tav tm="100000">
                                          <p:val>
                                            <p:strVal val="#ppt_y"/>
                                          </p:val>
                                        </p:tav>
                                      </p:tavLst>
                                    </p:anim>
                                    <p:animEffect transition="in" filter="wipe(up)">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2" grpId="0" animBg="1"/>
      <p:bldP spid="4" grpId="1"/>
      <p:bldP spid="3" grpId="1" animBg="1"/>
      <p:bldP spid="2" grpId="1" animBg="1"/>
      <p:bldP spid="6" grpId="0"/>
      <p:bldP spid="6" grpId="1"/>
      <p:bldP spid="8" grpId="0"/>
      <p:bldP spid="8"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矩形 9"/>
          <p:cNvSpPr/>
          <p:nvPr userDrawn="1">
            <p:custDataLst>
              <p:tags r:id="rId2"/>
            </p:custDataLst>
          </p:nvPr>
        </p:nvSpPr>
        <p:spPr>
          <a:xfrm>
            <a:off x="0" y="1654810"/>
            <a:ext cx="12192000" cy="3449320"/>
          </a:xfrm>
          <a:prstGeom prst="rect">
            <a:avLst/>
          </a:prstGeom>
          <a:solidFill>
            <a:srgbClr val="2280E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800">
              <a:solidFill>
                <a:schemeClr val="lt1"/>
              </a:solidFill>
              <a:latin typeface="微软雅黑" panose="020B0503020204020204" charset="-122"/>
              <a:ea typeface="微软雅黑" panose="020B0503020204020204" charset="-122"/>
              <a:sym typeface="+mn-ea"/>
            </a:endParaRPr>
          </a:p>
        </p:txBody>
      </p:sp>
      <p:sp>
        <p:nvSpPr>
          <p:cNvPr id="2" name="文本框 1"/>
          <p:cNvSpPr txBox="1"/>
          <p:nvPr>
            <p:custDataLst>
              <p:tags r:id="rId3"/>
            </p:custDataLst>
          </p:nvPr>
        </p:nvSpPr>
        <p:spPr>
          <a:xfrm>
            <a:off x="908648" y="2133593"/>
            <a:ext cx="4686325" cy="609600"/>
          </a:xfrm>
          <a:prstGeom prst="rect">
            <a:avLst/>
          </a:prstGeom>
          <a:noFill/>
        </p:spPr>
        <p:txBody>
          <a:bodyPr wrap="square" lIns="63500" tIns="25400" rIns="63500" bIns="25400" rtlCol="0" anchor="b"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sym typeface="+mn-ea"/>
              </a:rPr>
              <a:t>装配图与装配体概述</a:t>
            </a:r>
            <a:endParaRPr lang="zh-CN" altLang="en-US" sz="3400" b="1" spc="180" dirty="0">
              <a:solidFill>
                <a:schemeClr val="lt1"/>
              </a:solidFill>
              <a:latin typeface="微软雅黑" panose="020B0503020204020204" charset="-122"/>
              <a:ea typeface="微软雅黑" panose="020B0503020204020204" charset="-122"/>
              <a:sym typeface="+mn-ea"/>
            </a:endParaRPr>
          </a:p>
        </p:txBody>
      </p:sp>
      <p:sp>
        <p:nvSpPr>
          <p:cNvPr id="4" name="Title 6"/>
          <p:cNvSpPr txBox="1"/>
          <p:nvPr>
            <p:custDataLst>
              <p:tags r:id="rId4"/>
            </p:custDataLst>
          </p:nvPr>
        </p:nvSpPr>
        <p:spPr>
          <a:xfrm>
            <a:off x="909283" y="2895594"/>
            <a:ext cx="4685690" cy="530225"/>
          </a:xfrm>
          <a:prstGeom prst="rect">
            <a:avLst/>
          </a:prstGeom>
          <a:noFill/>
          <a:ln w="3175">
            <a:noFill/>
            <a:prstDash val="dash"/>
          </a:ln>
        </p:spPr>
        <p:txBody>
          <a:bodyPr wrap="square" lIns="63500" tIns="25400" rIns="63500" bIns="25400" anchor="b"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0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三.常见的装配工艺结构</a:t>
            </a:r>
            <a:endParaRPr kumimoji="0" lang="zh-CN" altLang="en-US" sz="30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14" name="Title 6"/>
          <p:cNvSpPr txBox="1"/>
          <p:nvPr>
            <p:custDataLst>
              <p:tags r:id="rId5"/>
            </p:custDataLst>
          </p:nvPr>
        </p:nvSpPr>
        <p:spPr>
          <a:xfrm>
            <a:off x="908648" y="3496304"/>
            <a:ext cx="4685671" cy="1228103"/>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06400" lvl="0" indent="-406400" algn="l" fontAlgn="ctr">
              <a:lnSpc>
                <a:spcPct val="120000"/>
              </a:lnSpc>
              <a:spcBef>
                <a:spcPts val="0"/>
              </a:spcBef>
              <a:spcAft>
                <a:spcPts val="800"/>
              </a:spcAft>
              <a:buSzPct val="100000"/>
              <a:buFont typeface="+mn-ea"/>
              <a:buAutoNum type="ea1JpnChsDbPeriod"/>
            </a:pPr>
            <a:r>
              <a:rPr lang="en-US" altLang="zh-CN" sz="2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接触面或配合面的结构</a:t>
            </a:r>
            <a:endParaRPr lang="en-US" altLang="zh-CN" sz="2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406400" lvl="1" indent="0" algn="l">
              <a:lnSpc>
                <a:spcPct val="120000"/>
              </a:lnSpc>
              <a:spcBef>
                <a:spcPts val="0"/>
              </a:spcBef>
              <a:spcAft>
                <a:spcPts val="800"/>
              </a:spcAft>
              <a:buSzPct val="100000"/>
              <a:buNone/>
            </a:pPr>
            <a:r>
              <a:rPr lang="en-US" altLang="zh-CN" sz="2200" spc="14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1.2.转折处接触结构</a:t>
            </a:r>
            <a:endParaRPr lang="en-US" altLang="zh-CN" sz="2200" spc="14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592455" y="1945005"/>
            <a:ext cx="4783455" cy="2708275"/>
          </a:xfrm>
          <a:prstGeom prst="rect">
            <a:avLst/>
          </a:prstGeom>
          <a:noFill/>
          <a:ln w="25400">
            <a:solidFill>
              <a:schemeClr val="bg1"/>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764540" y="2115185"/>
            <a:ext cx="4738370" cy="2665095"/>
          </a:xfrm>
          <a:prstGeom prst="rect">
            <a:avLst/>
          </a:prstGeom>
          <a:noFill/>
          <a:ln w="25400">
            <a:solidFill>
              <a:schemeClr val="bg1"/>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9" name="组合 8"/>
          <p:cNvGrpSpPr/>
          <p:nvPr/>
        </p:nvGrpSpPr>
        <p:grpSpPr>
          <a:xfrm>
            <a:off x="5848985" y="2254885"/>
            <a:ext cx="5706110" cy="2395220"/>
            <a:chOff x="9211" y="3664"/>
            <a:chExt cx="8986" cy="3772"/>
          </a:xfrm>
        </p:grpSpPr>
        <p:pic>
          <p:nvPicPr>
            <p:cNvPr id="5" name="图片 4"/>
            <p:cNvPicPr>
              <a:picLocks noChangeAspect="1"/>
            </p:cNvPicPr>
            <p:nvPr>
              <p:custDataLst>
                <p:tags r:id="rId6"/>
              </p:custDataLst>
            </p:nvPr>
          </p:nvPicPr>
          <p:blipFill rotWithShape="1">
            <a:blip r:embed="rId7"/>
            <a:srcRect/>
            <a:stretch>
              <a:fillRect/>
            </a:stretch>
          </p:blipFill>
          <p:spPr>
            <a:xfrm>
              <a:off x="9474" y="3945"/>
              <a:ext cx="8460" cy="3212"/>
            </a:xfrm>
            <a:prstGeom prst="roundRect">
              <a:avLst/>
            </a:prstGeom>
          </p:spPr>
        </p:pic>
        <p:sp>
          <p:nvSpPr>
            <p:cNvPr id="8" name="矩形 7"/>
            <p:cNvSpPr/>
            <p:nvPr/>
          </p:nvSpPr>
          <p:spPr>
            <a:xfrm>
              <a:off x="9211" y="3664"/>
              <a:ext cx="8986" cy="3773"/>
            </a:xfrm>
            <a:prstGeom prst="rect">
              <a:avLst/>
            </a:prstGeom>
            <a:noFill/>
            <a:ln w="25400">
              <a:solidFill>
                <a:schemeClr val="bg1"/>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up)">
                                      <p:cBhvr>
                                        <p:cTn id="16" dur="500"/>
                                        <p:tgtEl>
                                          <p:spTgt spid="6"/>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ppt_y</p:attrName>
                                        </p:attrNameLst>
                                      </p:cBhvr>
                                      <p:tavLst>
                                        <p:tav tm="0">
                                          <p:val>
                                            <p:strVal val="#ppt_y+#ppt_h*1.125000"/>
                                          </p:val>
                                        </p:tav>
                                        <p:tav tm="100000">
                                          <p:val>
                                            <p:strVal val="#ppt_y"/>
                                          </p:val>
                                        </p:tav>
                                      </p:tavLst>
                                    </p:anim>
                                    <p:animEffect transition="in" filter="wipe(up)">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P spid="6" grpId="0" animBg="1"/>
      <p:bldP spid="2" grpId="0"/>
      <p:bldP spid="10" grpId="1" animBg="1"/>
      <p:bldP spid="3" grpId="1" animBg="1"/>
      <p:bldP spid="6" grpId="1" animBg="1"/>
      <p:bldP spid="2" grpId="1"/>
      <p:bldP spid="4" grpId="0"/>
      <p:bldP spid="4" grpId="1"/>
      <p:bldP spid="14" grpId="0"/>
      <p:bldP spid="14"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矩形 10"/>
          <p:cNvSpPr/>
          <p:nvPr>
            <p:custDataLst>
              <p:tags r:id="rId2"/>
            </p:custDataLst>
          </p:nvPr>
        </p:nvSpPr>
        <p:spPr>
          <a:xfrm>
            <a:off x="0" y="1774842"/>
            <a:ext cx="12192098" cy="3505228"/>
          </a:xfrm>
          <a:prstGeom prst="rect">
            <a:avLst/>
          </a:prstGeom>
          <a:solidFill>
            <a:srgbClr val="1B78EF"/>
          </a:solidFill>
          <a:ln>
            <a:noFill/>
          </a:ln>
          <a:effectLst>
            <a:outerShdw blurRad="88900" dist="469900" sx="103000" sy="103000" algn="ctr" rotWithShape="0">
              <a:srgbClr val="BEBEBE">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3" name="文本框 2"/>
          <p:cNvSpPr txBox="1"/>
          <p:nvPr>
            <p:custDataLst>
              <p:tags r:id="rId3"/>
            </p:custDataLst>
          </p:nvPr>
        </p:nvSpPr>
        <p:spPr>
          <a:xfrm>
            <a:off x="887685" y="2448560"/>
            <a:ext cx="11277689"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sym typeface="+mn-ea"/>
              </a:rPr>
              <a:t>装配图与装配体概述</a:t>
            </a:r>
            <a:endParaRPr lang="zh-CN" altLang="en-US" sz="3400" b="1" spc="180" dirty="0">
              <a:solidFill>
                <a:schemeClr val="lt1"/>
              </a:solidFill>
              <a:latin typeface="微软雅黑" panose="020B0503020204020204" charset="-122"/>
              <a:ea typeface="微软雅黑" panose="020B0503020204020204" charset="-122"/>
              <a:sym typeface="+mn-ea"/>
            </a:endParaRPr>
          </a:p>
        </p:txBody>
      </p:sp>
      <p:sp>
        <p:nvSpPr>
          <p:cNvPr id="4" name="Title 6"/>
          <p:cNvSpPr txBox="1"/>
          <p:nvPr>
            <p:custDataLst>
              <p:tags r:id="rId4"/>
            </p:custDataLst>
          </p:nvPr>
        </p:nvSpPr>
        <p:spPr>
          <a:xfrm>
            <a:off x="904240" y="3114040"/>
            <a:ext cx="4721860" cy="62166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32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rPr>
              <a:t>三.常见的装配工艺结构</a:t>
            </a:r>
            <a:endParaRPr kumimoji="0" lang="zh-CN" altLang="en-US" sz="3200" b="1" i="0" spc="120" noProof="0">
              <a:ln w="3175">
                <a:noFill/>
                <a:prstDash val="dash"/>
              </a:ln>
              <a:solidFill>
                <a:schemeClr val="lt1"/>
              </a:solidFill>
              <a:effectLst/>
              <a:latin typeface="微软雅黑" panose="020B0503020204020204" charset="-122"/>
              <a:ea typeface="微软雅黑" panose="020B0503020204020204" charset="-122"/>
              <a:cs typeface="微软雅黑" panose="020B0503020204020204" charset="-122"/>
            </a:endParaRPr>
          </a:p>
        </p:txBody>
      </p:sp>
      <p:sp>
        <p:nvSpPr>
          <p:cNvPr id="14" name="Title 6"/>
          <p:cNvSpPr txBox="1"/>
          <p:nvPr>
            <p:custDataLst>
              <p:tags r:id="rId5"/>
            </p:custDataLst>
          </p:nvPr>
        </p:nvSpPr>
        <p:spPr>
          <a:xfrm>
            <a:off x="903605" y="3877945"/>
            <a:ext cx="3721735" cy="73914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n-ea"/>
              <a:buAutoNum type="ea1JpnChsDbPeriod"/>
            </a:pPr>
            <a:r>
              <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接触面或配合面的结构</a:t>
            </a:r>
            <a:endParaRPr lang="en-US" altLang="zh-CN" sz="1600" spc="18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a:p>
            <a:pPr marL="304800" lvl="1" indent="0" algn="l">
              <a:lnSpc>
                <a:spcPct val="120000"/>
              </a:lnSpc>
              <a:spcBef>
                <a:spcPts val="0"/>
              </a:spcBef>
              <a:spcAft>
                <a:spcPts val="800"/>
              </a:spcAft>
              <a:buSzPct val="100000"/>
              <a:buNone/>
            </a:pPr>
            <a:r>
              <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rPr>
              <a:t>1.3.沉孔与凸台结构</a:t>
            </a:r>
            <a:endParaRPr lang="en-US" altLang="zh-CN" sz="1400" spc="160">
              <a:ln w="3175">
                <a:noFill/>
                <a:prstDash val="dash"/>
              </a:ln>
              <a:solidFill>
                <a:schemeClr val="lt1"/>
              </a:solidFill>
              <a:latin typeface="微软雅黑" panose="020B0503020204020204" charset="-122"/>
              <a:ea typeface="微软雅黑" panose="020B0503020204020204" charset="-122"/>
              <a:cs typeface="微软雅黑" panose="020B0503020204020204" charset="-122"/>
            </a:endParaRPr>
          </a:p>
        </p:txBody>
      </p:sp>
      <p:pic>
        <p:nvPicPr>
          <p:cNvPr id="6" name="图片 5"/>
          <p:cNvPicPr>
            <a:picLocks noChangeAspect="1"/>
          </p:cNvPicPr>
          <p:nvPr>
            <p:custDataLst>
              <p:tags r:id="rId6"/>
            </p:custDataLst>
          </p:nvPr>
        </p:nvPicPr>
        <p:blipFill rotWithShape="1">
          <a:blip r:embed="rId7"/>
          <a:srcRect/>
          <a:stretch>
            <a:fillRect/>
          </a:stretch>
        </p:blipFill>
        <p:spPr>
          <a:xfrm>
            <a:off x="5695965" y="2070361"/>
            <a:ext cx="5471160" cy="2904973"/>
          </a:xfrm>
          <a:prstGeom prst="round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up)">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P spid="8" grpId="1" animBg="1"/>
      <p:bldP spid="3" grpId="1"/>
      <p:bldP spid="4" grpId="0"/>
      <p:bldP spid="4" grpId="1"/>
      <p:bldP spid="14" grpId="0"/>
      <p:bldP spid="14"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4*i*6"/>
  <p:tag name="KSO_WM_UNIT_LAYERLEVEL" val="1"/>
  <p:tag name="KSO_WM_TAG_VERSION" val="1.0"/>
  <p:tag name="KSO_WM_BEAUTIFY_FLAG" val="#wm#"/>
  <p:tag name="KSO_WM_SLIDE_BACKGROUND_TYPE" val="leftRight"/>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4*i*7"/>
  <p:tag name="KSO_WM_UNIT_LAYERLEVEL" val="1"/>
  <p:tag name="KSO_WM_TAG_VERSION" val="1.0"/>
  <p:tag name="KSO_WM_BEAUTIFY_FLAG" val="#wm#"/>
  <p:tag name="KSO_WM_SLIDE_BACKGROUND_TYPE" val="leftRight"/>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13.xml><?xml version="1.0" encoding="utf-8"?>
<p:tagLst xmlns:p="http://schemas.openxmlformats.org/presentationml/2006/main">
  <p:tag name="KSO_WM_SLIDE_BACKGROUND_TYPE" val="topBotto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7.xml><?xml version="1.0" encoding="utf-8"?>
<p:tagLst xmlns:p="http://schemas.openxmlformats.org/presentationml/2006/main">
  <p:tag name="KSO_WM_SLIDE_BACKGROUND_TYPE" val="topBotto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 name="KSO_WM_SLIDE_BACKGROUND_TYPE" val="bel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 name="KSO_WM_SLIDE_BACKGROUND_TYPE" val="bel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 name="KSO_WM_SLIDE_BACKGROUND_TYPE" val="bel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8*i*7"/>
  <p:tag name="KSO_WM_UNIT_LAYERLEVEL" val="1"/>
  <p:tag name="KSO_WM_TAG_VERSION" val="1.0"/>
  <p:tag name="KSO_WM_BEAUTIFY_FLAG" val="#wm#"/>
  <p:tag name="KSO_WM_SLIDE_BACKGROUND_TYPE" val="belt"/>
  <p:tag name="KSO_WM_SLIDE_BK_DARK_LIGHT" val="2"/>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8*i*8"/>
  <p:tag name="KSO_WM_UNIT_LAYERLEVEL" val="1"/>
  <p:tag name="KSO_WM_TAG_VERSION" val="1.0"/>
  <p:tag name="KSO_WM_BEAUTIFY_FLAG" val="#wm#"/>
  <p:tag name="KSO_WM_SLIDE_BACKGROUND_TYPE" val="belt"/>
  <p:tag name="KSO_WM_SLIDE_BK_DARK_LIGHT" val="2"/>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8*i*9"/>
  <p:tag name="KSO_WM_UNIT_LAYERLEVEL" val="1"/>
  <p:tag name="KSO_WM_TAG_VERSION" val="1.0"/>
  <p:tag name="KSO_WM_BEAUTIFY_FLAG" val="#wm#"/>
  <p:tag name="KSO_WM_SLIDE_BACKGROUND_TYPE" val="belt"/>
  <p:tag name="KSO_WM_SLIDE_BK_DARK_LIGHT" val="2"/>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3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3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3631"/>
  <p:tag name="KSO_WM_TEMPLATE_MASTER_THUMB_INDEX" val="12"/>
  <p:tag name="KSO_WM_TEMPLATE_THUMBS_INDEX" val="1、4、7、8、9、12、14、15、16、19、24、27、28、29、30、31"/>
</p:tagLst>
</file>

<file path=ppt/tags/tag169.xml><?xml version="1.0" encoding="utf-8"?>
<p:tagLst xmlns:p="http://schemas.openxmlformats.org/presentationml/2006/main">
  <p:tag name="KSO_WM_UNIT_SUBTYPE" val="b"/>
  <p:tag name="KSO_WM_UNIT_NOCLEAR" val="0"/>
  <p:tag name="KSO_WM_UNIT_VALUE" val="9"/>
  <p:tag name="KSO_WM_UNIT_HIGHLIGHT" val="0"/>
  <p:tag name="KSO_WM_UNIT_COMPATIBLE" val="0"/>
  <p:tag name="KSO_WM_UNIT_DIAGRAM_ISNUMVISUAL" val="0"/>
  <p:tag name="KSO_WM_UNIT_DIAGRAM_ISREFERUNIT" val="0"/>
  <p:tag name="KSO_WM_UNIT_ID" val="custom20218644_1*f*1"/>
  <p:tag name="KSO_WM_TEMPLATE_CATEGORY" val="custom"/>
  <p:tag name="KSO_WM_TEMPLATE_INDEX" val="20218644"/>
  <p:tag name="KSO_WM_UNIT_LAYERLEVEL" val="1"/>
  <p:tag name="KSO_WM_TAG_VERSION" val="1.0"/>
  <p:tag name="KSO_WM_UNIT_PRESET_TEXT" val="汇报人姓名"/>
  <p:tag name="KSO_WM_UNIT_TEXT_FILL_FORE_SCHEMECOLOR_INDEX_1_BRIGHTNESS" val="0.95"/>
  <p:tag name="KSO_WM_UNIT_TEXT_FILL_FORE_SCHEMECOLOR_INDEX_1" val="5"/>
  <p:tag name="KSO_WM_UNIT_TEXT_FILL_FORE_SCHEMECOLOR_INDEX_1_POS" val="0"/>
  <p:tag name="KSO_WM_UNIT_TEXT_FILL_FORE_SCHEMECOLOR_INDEX_1_TRANS" val="0"/>
  <p:tag name="KSO_WM_UNIT_TEXT_FILL_FORE_SCHEMECOLOR_INDEX_2_BRIGHTNESS" val="0.55"/>
  <p:tag name="KSO_WM_UNIT_TEXT_FILL_FORE_SCHEMECOLOR_INDEX_2" val="5"/>
  <p:tag name="KSO_WM_UNIT_TEXT_FILL_FORE_SCHEMECOLOR_INDEX_2_POS" val="0.74"/>
  <p:tag name="KSO_WM_UNIT_TEXT_FILL_FORE_SCHEMECOLOR_INDEX_2_TRANS" val="0"/>
  <p:tag name="KSO_WM_UNIT_TEXT_FILL_FORE_SCHEMECOLOR_INDEX_3_BRIGHTNESS" val="0.55"/>
  <p:tag name="KSO_WM_UNIT_TEXT_FILL_FORE_SCHEMECOLOR_INDEX_3" val="5"/>
  <p:tag name="KSO_WM_UNIT_TEXT_FILL_FORE_SCHEMECOLOR_INDEX_3_POS" val="0.83"/>
  <p:tag name="KSO_WM_UNIT_TEXT_FILL_FORE_SCHEMECOLOR_INDEX_3_TRANS" val="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ID" val="custom20218644_1*b*1"/>
  <p:tag name="KSO_WM_TEMPLATE_CATEGORY" val="custom"/>
  <p:tag name="KSO_WM_TEMPLATE_INDEX" val="20218644"/>
  <p:tag name="KSO_WM_UNIT_LAYERLEVEL" val="1"/>
  <p:tag name="KSO_WM_TAG_VERSION" val="1.0"/>
  <p:tag name="KSO_WM_UNIT_PRESET_TEXT" val="THE FUTURE OF TECHNOLOGY"/>
  <p:tag name="KSO_WM_UNIT_TEXT_FILL_FORE_SCHEMECOLOR_INDEX_BRIGHTNESS" val="0"/>
  <p:tag name="KSO_WM_UNIT_TEXT_FILL_FORE_SCHEMECOLOR_INDEX" val="14"/>
  <p:tag name="KSO_WM_UNIT_TEXT_FILL_TYPE" val="1"/>
</p:tagLst>
</file>

<file path=ppt/tags/tag171.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UNIT_ID" val="custom20218644_1*a*1"/>
  <p:tag name="KSO_WM_TEMPLATE_CATEGORY" val="custom"/>
  <p:tag name="KSO_WM_TEMPLATE_INDEX" val="20218644"/>
  <p:tag name="KSO_WM_UNIT_LAYERLEVEL" val="1"/>
  <p:tag name="KSO_WM_TAG_VERSION" val="1.0"/>
  <p:tag name="KSO_WM_UNIT_PRESET_TEXT" val="探索科技未来"/>
  <p:tag name="KSO_WM_UNIT_TEXT_FILL_FORE_SCHEMECOLOR_INDEX_1_BRIGHTNESS" val="0.95"/>
  <p:tag name="KSO_WM_UNIT_TEXT_FILL_FORE_SCHEMECOLOR_INDEX_1" val="5"/>
  <p:tag name="KSO_WM_UNIT_TEXT_FILL_FORE_SCHEMECOLOR_INDEX_1_POS" val="0"/>
  <p:tag name="KSO_WM_UNIT_TEXT_FILL_FORE_SCHEMECOLOR_INDEX_1_TRANS" val="0"/>
  <p:tag name="KSO_WM_UNIT_TEXT_FILL_FORE_SCHEMECOLOR_INDEX_2_BRIGHTNESS" val="0.55"/>
  <p:tag name="KSO_WM_UNIT_TEXT_FILL_FORE_SCHEMECOLOR_INDEX_2" val="5"/>
  <p:tag name="KSO_WM_UNIT_TEXT_FILL_FORE_SCHEMECOLOR_INDEX_2_POS" val="0.74"/>
  <p:tag name="KSO_WM_UNIT_TEXT_FILL_FORE_SCHEMECOLOR_INDEX_2_TRANS" val="0"/>
  <p:tag name="KSO_WM_UNIT_TEXT_FILL_FORE_SCHEMECOLOR_INDEX_3_BRIGHTNESS" val="0.55"/>
  <p:tag name="KSO_WM_UNIT_TEXT_FILL_FORE_SCHEMECOLOR_INDEX_3" val="5"/>
  <p:tag name="KSO_WM_UNIT_TEXT_FILL_FORE_SCHEMECOLOR_INDEX_3_POS" val="0.83"/>
  <p:tag name="KSO_WM_UNIT_TEXT_FILL_FORE_SCHEMECOLOR_INDEX_3_TRANS" val="0"/>
</p:tagLst>
</file>

<file path=ppt/tags/tag172.xml><?xml version="1.0" encoding="utf-8"?>
<p:tagLst xmlns:p="http://schemas.openxmlformats.org/presentationml/2006/main">
  <p:tag name="KSO_WM_SLIDE_ID" val="custom20203631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3631"/>
  <p:tag name="KSO_WM_SLIDE_LAYOUT" val="a_b"/>
  <p:tag name="KSO_WM_SLIDE_LAYOUT_CNT" val="1_2"/>
  <p:tag name="KSO_WM_TEMPLATE_MASTER_THUMB_INDEX" val="12"/>
  <p:tag name="KSO_WM_TEMPLATE_THUMBS_INDEX" val="1、4、7、8、9、12、14、15、16、19、24、27、28、29、30、31"/>
  <p:tag name="KSO_WM_SPECIAL_SOURCE" val="bdnull"/>
</p:tagLst>
</file>

<file path=ppt/tags/tag173.xml><?xml version="1.0" encoding="utf-8"?>
<p:tagLst xmlns:p="http://schemas.openxmlformats.org/presentationml/2006/main">
  <p:tag name="KSO_WM_SPECIAL_SOURCE" val="bdnull"/>
</p:tagLst>
</file>

<file path=ppt/tags/tag174.xml><?xml version="1.0" encoding="utf-8"?>
<p:tagLst xmlns:p="http://schemas.openxmlformats.org/presentationml/2006/main">
  <p:tag name="KSO_WM_SPECIAL_SOURCE" val="bdnull"/>
</p:tagLst>
</file>

<file path=ppt/tags/tag175.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ID" val="diagram20212796_1*i*1"/>
  <p:tag name="KSO_WM_TEMPLATE_CATEGORY" val="diagram"/>
  <p:tag name="KSO_WM_TEMPLATE_INDEX" val="20212796"/>
  <p:tag name="KSO_WM_UNIT_LAYERLEVEL" val="1"/>
  <p:tag name="KSO_WM_TAG_VERSION" val="1.0"/>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24054ed1e2fb807bf"/>
  <p:tag name="KSO_WM_TEMPLATE_ASSEMBLE_GROUPID" val="60656f524054ed1e2fb807bf"/>
</p:tagLst>
</file>

<file path=ppt/tags/tag176.xml><?xml version="1.0" encoding="utf-8"?>
<p:tagLst xmlns:p="http://schemas.openxmlformats.org/presentationml/2006/main">
  <p:tag name="KSO_WM_UNIT_COLOR_SCHEME_SHAPE_ID" val="6"/>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ID" val="diagram20212796_1*i*2"/>
  <p:tag name="KSO_WM_TEMPLATE_CATEGORY" val="diagram"/>
  <p:tag name="KSO_WM_TEMPLATE_INDEX" val="20212796"/>
  <p:tag name="KSO_WM_UNIT_LAYERLEVEL" val="1"/>
  <p:tag name="KSO_WM_TAG_VERSION" val="1.0"/>
  <p:tag name="KSO_WM_UNIT_BLOCK" val="0"/>
  <p:tag name="KSO_WM_UNIT_SM_LIMIT_TYPE" val="3"/>
  <p:tag name="KSO_WM_UNIT_DEC_AREA_ID" val="e401655297424da29ce5b00926acd935"/>
  <p:tag name="KSO_WM_UNIT_DECORATE_INFO" val="{&quot;DecorateInfoH&quot;:{&quot;IsAbs&quot;:true},&quot;DecorateInfoW&quot;:{&quot;IsAbs&quot;:false},&quot;DecorateInfoX&quot;:{&quot;IsAbs&quot;:true,&quot;Pos&quot;:2},&quot;DecorateInfoY&quot;:{&quot;IsAbs&quot;:true,&quot;Pos&quot;:1},&quot;ReferentInfo&quot;:{&quot;Id&quot;:&quot;4e6345533f0d4503930346832ecc7b9c;05b44af7181b4c6198bbc3a4e3e60c0f&quot;,&quot;X&quot;:{&quot;Pos&quot;:0},&quot;Y&quot;:{&quot;Pos&quot;:1}},&quot;whChangeMode&quot;:0}"/>
  <p:tag name="KSO_WM_CHIP_GROUPID" val="5eedbec2fa6683b8872baabf"/>
  <p:tag name="KSO_WM_CHIP_XID" val="5eedbec2fa6683b8872baac0"/>
  <p:tag name="KSO_WM_UNIT_LINE_FORE_SCHEMECOLOR_INDEX_BRIGHTNESS" val="-0.15"/>
  <p:tag name="KSO_WM_UNIT_LINE_FORE_SCHEMECOLOR_INDEX" val="14"/>
  <p:tag name="KSO_WM_UNIT_LINE_FILL_TYPE" val="2"/>
  <p:tag name="KSO_WM_TEMPLATE_ASSEMBLE_XID" val="60656f524054ed1e2fb807bf"/>
  <p:tag name="KSO_WM_TEMPLATE_ASSEMBLE_GROUPID" val="60656f524054ed1e2fb807bf"/>
</p:tagLst>
</file>

<file path=ppt/tags/tag177.xml><?xml version="1.0" encoding="utf-8"?>
<p:tagLst xmlns:p="http://schemas.openxmlformats.org/presentationml/2006/main">
  <p:tag name="KSO_WM_UNIT_COLOR_SCHEME_SHAPE_ID" val="11"/>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ID" val="diagram20212796_1*i*3"/>
  <p:tag name="KSO_WM_TEMPLATE_CATEGORY" val="diagram"/>
  <p:tag name="KSO_WM_TEMPLATE_INDEX" val="20212796"/>
  <p:tag name="KSO_WM_UNIT_LAYERLEVEL" val="1"/>
  <p:tag name="KSO_WM_TAG_VERSION" val="1.0"/>
  <p:tag name="KSO_WM_UNIT_BLOCK" val="0"/>
  <p:tag name="KSO_WM_UNIT_SM_LIMIT_TYPE" val="0"/>
  <p:tag name="KSO_WM_UNIT_DEC_AREA_ID" val="99e8671ff35a47aca83b7d0342a4b5e5"/>
  <p:tag name="KSO_WM_UNIT_DECORATE_INFO" val="{&quot;DecorateInfoH&quot;:{&quot;IsAbs&quot;:true},&quot;DecorateInfoW&quot;:{&quot;IsAbs&quot;:true},&quot;DecorateInfoX&quot;:{&quot;IsAbs&quot;:true,&quot;Pos&quot;:0},&quot;DecorateInfoY&quot;:{&quot;IsAbs&quot;:true,&quot;Pos&quot;:2},&quot;ReferentInfo&quot;:{&quot;Id&quot;:&quot;6badd35aa9254b138e5160dc1fcc0032&quot;,&quot;X&quot;:{&quot;Pos&quot;:0},&quot;Y&quot;:{&quot;Pos&quot;:0}},&quot;whChangeMode&quot;: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24054ed1e2fb807bf"/>
  <p:tag name="KSO_WM_TEMPLATE_ASSEMBLE_GROUPID" val="60656f524054ed1e2fb807bf"/>
</p:tagLst>
</file>

<file path=ppt/tags/tag178.xml><?xml version="1.0" encoding="utf-8"?>
<p:tagLst xmlns:p="http://schemas.openxmlformats.org/presentationml/2006/main">
  <p:tag name="KSO_WM_UNIT_COLOR_SCHEME_SHAPE_ID" val="12"/>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ID" val="diagram20212796_1*i*4"/>
  <p:tag name="KSO_WM_TEMPLATE_CATEGORY" val="diagram"/>
  <p:tag name="KSO_WM_TEMPLATE_INDEX" val="20212796"/>
  <p:tag name="KSO_WM_UNIT_LAYERLEVEL" val="1"/>
  <p:tag name="KSO_WM_TAG_VERSION" val="1.0"/>
  <p:tag name="KSO_WM_UNIT_BLOCK" val="0"/>
  <p:tag name="KSO_WM_UNIT_SM_LIMIT_TYPE" val="0"/>
  <p:tag name="KSO_WM_UNIT_DEC_AREA_ID" val="de87d1e16dcb491fafeafa874ade90c8"/>
  <p:tag name="KSO_WM_UNIT_DECORATE_INFO" val="{&quot;DecorateInfoH&quot;:{&quot;IsAbs&quot;:true},&quot;DecorateInfoW&quot;:{&quot;IsAbs&quot;:true},&quot;DecorateInfoX&quot;:{&quot;IsAbs&quot;:true,&quot;Pos&quot;:0},&quot;DecorateInfoY&quot;:{&quot;IsAbs&quot;:true,&quot;Pos&quot;:2},&quot;ReferentInfo&quot;:{&quot;Id&quot;:&quot;6badd35aa9254b138e5160dc1fcc0032&quot;,&quot;X&quot;:{&quot;Pos&quot;:0},&quot;Y&quot;:{&quot;Pos&quot;:0}},&quot;whChangeMode&quot;: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24054ed1e2fb807bf"/>
  <p:tag name="KSO_WM_TEMPLATE_ASSEMBLE_GROUPID" val="60656f524054ed1e2fb807bf"/>
</p:tagLst>
</file>

<file path=ppt/tags/tag179.xml><?xml version="1.0" encoding="utf-8"?>
<p:tagLst xmlns:p="http://schemas.openxmlformats.org/presentationml/2006/main">
  <p:tag name="KSO_WM_UNIT_COLOR_SCHEME_SHAPE_ID" val="8"/>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ID" val="diagram20212796_1*i*5"/>
  <p:tag name="KSO_WM_TEMPLATE_CATEGORY" val="diagram"/>
  <p:tag name="KSO_WM_TEMPLATE_INDEX" val="20212796"/>
  <p:tag name="KSO_WM_UNIT_LAYERLEVEL" val="1"/>
  <p:tag name="KSO_WM_TAG_VERSION" val="1.0"/>
  <p:tag name="KSO_WM_UNIT_BLOCK" val="0"/>
  <p:tag name="KSO_WM_UNIT_DEC_AREA_ID" val="387414f9d9bf4a329523087d4df7f6a0"/>
  <p:tag name="KSO_WM_UNIT_DECORATE_INFO" val="{&quot;DecorateInfoH&quot;:{&quot;IsAbs&quot;:true},&quot;DecorateInfoW&quot;:{&quot;IsAbs&quot;:true},&quot;DecorateInfoX&quot;:{&quot;IsAbs&quot;:true,&quot;Pos&quot;:2},&quot;DecorateInfoY&quot;:{&quot;IsAbs&quot;:true,&quot;Pos&quot;:0},&quot;ReferentInfo&quot;:{&quot;Id&quot;:&quot;6badd35aa9254b138e5160dc1fcc0032&quot;,&quot;X&quot;:{&quot;Pos&quot;:2},&quot;Y&quot;:{&quot;Pos&quot;:2}},&quot;whChangeMode&quot;:0}"/>
  <p:tag name="KSO_WM_UNIT_SM_LIMIT_TYPE" val="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24054ed1e2fb807bf"/>
  <p:tag name="KSO_WM_TEMPLATE_ASSEMBLE_GROUPID" val="60656f524054ed1e2fb807bf"/>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UNIT_COLOR_SCHEME_SHAPE_ID" val="9"/>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ID" val="diagram20212796_1*i*6"/>
  <p:tag name="KSO_WM_TEMPLATE_CATEGORY" val="diagram"/>
  <p:tag name="KSO_WM_TEMPLATE_INDEX" val="20212796"/>
  <p:tag name="KSO_WM_UNIT_LAYERLEVEL" val="1"/>
  <p:tag name="KSO_WM_TAG_VERSION" val="1.0"/>
  <p:tag name="KSO_WM_UNIT_BLOCK" val="0"/>
  <p:tag name="KSO_WM_UNIT_DEC_AREA_ID" val="02c08c26ae68432ca4f998bb40a93d03"/>
  <p:tag name="KSO_WM_UNIT_DECORATE_INFO" val="{&quot;DecorateInfoH&quot;:{&quot;IsAbs&quot;:true},&quot;DecorateInfoW&quot;:{&quot;IsAbs&quot;:true},&quot;DecorateInfoX&quot;:{&quot;IsAbs&quot;:true,&quot;Pos&quot;:2},&quot;DecorateInfoY&quot;:{&quot;IsAbs&quot;:true,&quot;Pos&quot;:0},&quot;ReferentInfo&quot;:{&quot;Id&quot;:&quot;6badd35aa9254b138e5160dc1fcc0032&quot;,&quot;X&quot;:{&quot;Pos&quot;:2},&quot;Y&quot;:{&quot;Pos&quot;:2}},&quot;whChangeMode&quot;:0}"/>
  <p:tag name="KSO_WM_UNIT_SM_LIMIT_TYPE" val="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24054ed1e2fb807bf"/>
  <p:tag name="KSO_WM_TEMPLATE_ASSEMBLE_GROUPID" val="60656f524054ed1e2fb807bf"/>
</p:tagLst>
</file>

<file path=ppt/tags/tag18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ID" val="diagram20212796_1*h_a*1_1"/>
  <p:tag name="KSO_WM_TEMPLATE_CATEGORY" val="diagram"/>
  <p:tag name="KSO_WM_TEMPLATE_INDEX" val="2021279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4e6345533f0d4503930346832ecc7b9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6c86c28f027d4942bce07974a01dc1e7"/>
  <p:tag name="KSO_WM_UNIT_TEXT_FILL_FORE_SCHEMECOLOR_INDEX_BRIGHTNESS" val="0"/>
  <p:tag name="KSO_WM_UNIT_TEXT_FILL_FORE_SCHEMECOLOR_INDEX" val="13"/>
  <p:tag name="KSO_WM_UNIT_TEXT_FILL_TYPE" val="1"/>
  <p:tag name="KSO_WM_TEMPLATE_ASSEMBLE_XID" val="60656f524054ed1e2fb807bf"/>
  <p:tag name="KSO_WM_TEMPLATE_ASSEMBLE_GROUPID" val="60656f524054ed1e2fb807bf"/>
</p:tagLst>
</file>

<file path=ppt/tags/tag182.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ID" val="diagram20212796_1*h_f*1_1"/>
  <p:tag name="KSO_WM_TEMPLATE_CATEGORY" val="diagram"/>
  <p:tag name="KSO_WM_TEMPLATE_INDEX" val="20212796"/>
  <p:tag name="KSO_WM_UNIT_LAYERLEVEL" val="1_1"/>
  <p:tag name="KSO_WM_TAG_VERSION" val="1.0"/>
  <p:tag name="KSO_WM_UNIT_SUBTYPE" val="a"/>
  <p:tag name="KSO_WM_UNIT_DEFAULT_FONT" val="14;20;2"/>
  <p:tag name="KSO_WM_UNIT_BLOCK" val="0"/>
  <p:tag name="KSO_WM_UNIT_VALUE" val="65"/>
  <p:tag name="KSO_WM_UNIT_SHOW_EDIT_AREA_INDICATION" val="1"/>
  <p:tag name="KSO_WM_CHIP_GROUPID" val="5e6b05b36848fb12bee65ad8"/>
  <p:tag name="KSO_WM_CHIP_XID" val="5e6b05b36848fb12bee65ada"/>
  <p:tag name="KSO_WM_UNIT_DEC_AREA_ID" val="05b44af7181b4c6198bbc3a4e3e60c0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6c86c28f027d4942bce07974a01dc1e7"/>
  <p:tag name="KSO_WM_UNIT_TEXT_FILL_FORE_SCHEMECOLOR_INDEX_BRIGHTNESS" val="0.25"/>
  <p:tag name="KSO_WM_UNIT_TEXT_FILL_FORE_SCHEMECOLOR_INDEX" val="13"/>
  <p:tag name="KSO_WM_UNIT_TEXT_FILL_TYPE" val="1"/>
  <p:tag name="KSO_WM_TEMPLATE_ASSEMBLE_XID" val="60656f524054ed1e2fb807bf"/>
  <p:tag name="KSO_WM_TEMPLATE_ASSEMBLE_GROUPID" val="60656f524054ed1e2fb807bf"/>
</p:tagLst>
</file>

<file path=ppt/tags/tag183.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ID" val="diagram20212796_1*a*1"/>
  <p:tag name="KSO_WM_TEMPLATE_CATEGORY" val="diagram"/>
  <p:tag name="KSO_WM_TEMPLATE_INDEX" val="20212796"/>
  <p:tag name="KSO_WM_UNIT_LAYERLEVEL" val="1"/>
  <p:tag name="KSO_WM_TAG_VERSION" val="1.0"/>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6badd35aa9254b138e5160dc1fcc003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2a44557d7fd4844a0365bdd9b96e480"/>
  <p:tag name="KSO_WM_UNIT_TEXT_FILL_FORE_SCHEMECOLOR_INDEX_BRIGHTNESS" val="0"/>
  <p:tag name="KSO_WM_UNIT_TEXT_FILL_FORE_SCHEMECOLOR_INDEX" val="13"/>
  <p:tag name="KSO_WM_UNIT_TEXT_FILL_TYPE" val="1"/>
  <p:tag name="KSO_WM_TEMPLATE_ASSEMBLE_XID" val="60656f524054ed1e2fb807bf"/>
  <p:tag name="KSO_WM_TEMPLATE_ASSEMBLE_GROUPID" val="60656f524054ed1e2fb807bf"/>
</p:tagLst>
</file>

<file path=ppt/tags/tag184.xml><?xml version="1.0" encoding="utf-8"?>
<p:tagLst xmlns:p="http://schemas.openxmlformats.org/presentationml/2006/main">
  <p:tag name="KSO_WM_SLIDE_ID" val="diagram20212796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263.949*168.7"/>
  <p:tag name="KSO_WM_SLIDE_POSITION" val="564*209.3"/>
  <p:tag name="KSO_WM_TAG_VERSION" val="1.0"/>
  <p:tag name="KSO_WM_BEAUTIFY_FLAG" val="#wm#"/>
  <p:tag name="KSO_WM_TEMPLATE_CATEGORY" val="diagram"/>
  <p:tag name="KSO_WM_TEMPLATE_INDEX" val="20212796"/>
  <p:tag name="KSO_WM_SLIDE_LAYOUT" val="a_h"/>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1-04-01T15:39:51&quot;,&quot;maxSize&quot;:{&quot;size1&quot;:48.799999999999997},&quot;minSize&quot;:{&quot;size1&quot;:40},&quot;normalSize&quot;:{&quot;size1&quot;:45.550104166666664},&quot;subLayout&quot;:[{&quot;id&quot;:&quot;2021-04-01T15:39:51&quot;,&quot;margin&quot;:{&quot;bottom&quot;:6.7729997634887695,&quot;left&quot;:4.0219998359680176,&quot;right&quot;:0.63499999046325684,&quot;top&quot;:6.7729997634887695},&quot;type&quot;:0},{&quot;id&quot;:&quot;2021-04-01T15:39:51&quot;,&quot;margin&quot;:{&quot;bottom&quot;:4.0219998359680176,&quot;left&quot;:3.3870000839233398,&quot;right&quot;:4.6570000648498535,&quot;top&quot;:4.0219998359680176},&quot;maxSize&quot;:{&quot;size1&quot;:49.43431419089989},&quot;minSize&quot;:{&quot;size1&quot;:33.534314190899885},&quot;normalSize&quot;:{&quot;size1&quot;:39.311906783492482},&quot;subLayout&quot;:[{&quot;id&quot;:&quot;2021-04-01T15:39:51&quot;,&quot;margin&quot;:{&quot;bottom&quot;:0.046929791569709778,&quot;left&quot;:3.3870000839233398,&quot;right&quot;:4.6570000648498535,&quot;top&quot;:4.0219998359680176},&quot;type&quot;:0},{&quot;id&quot;:&quot;2021-04-01T15:39:51&quot;,&quot;margin&quot;:{&quot;bottom&quot;:4.0219998359680176,&quot;left&quot;:3.3870000839233398,&quot;right&quot;:4.6570000648498535,&quot;top&quot;:0.14886198937892914},&quot;type&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57372a9ed1b6474e8df08a7445de7597&quot;,&quot;fill_align&quot;:&quot;lm&quot;,&quot;chip_types&quot;:[&quot;pictext&quot;,&quot;text&quot;,&quot;picture&quot;,&quot;chart&quot;]},{&quot;text_align&quot;:&quot;cm&quot;,&quot;text_direction&quot;:&quot;horizontal&quot;,&quot;support_big_font&quot;:false,&quot;fill_id&quot;:&quot;4df981a4516a4b4cba0fdbbf715feb1c&quot;,&quot;fill_align&quot;:&quot;cm&quot;,&quot;chip_types&quot;:[&quot;header&quot;]}],[{&quot;text_align&quot;:&quot;lm&quot;,&quot;text_direction&quot;:&quot;horizontal&quot;,&quot;support_big_font&quot;:false,&quot;fill_id&quot;:&quot;57372a9ed1b6474e8df08a7445de7597&quot;,&quot;fill_align&quot;:&quot;cm&quot;,&quot;chip_types&quot;:[&quot;pictext&quot;,&quot;text&quot;,&quot;picture&quot;,&quot;chart&quot;]},{&quot;text_align&quot;:&quot;lm&quot;,&quot;text_direction&quot;:&quot;horizontal&quot;,&quot;support_big_font&quot;:false,&quot;fill_id&quot;:&quot;4df981a4516a4b4cba0fdbbf715feb1c&quot;,&quot;fill_align&quot;:&quot;cm&quot;,&quot;chip_types&quot;:[&quot;text&quot;]}]]"/>
  <p:tag name="KSO_WM_CHIP_XID" val="5eedbec2fa6683b8872baac0"/>
  <p:tag name="KSO_WM_CHIP_DECFILLPROP" val="[]"/>
  <p:tag name="KSO_WM_SLIDE_BACKGROUND" val="[&quot;general&quot;]"/>
  <p:tag name="KSO_WM_SLIDE_CAN_ADD_NAVIGATION" val="1"/>
  <p:tag name="KSO_WM_CHIP_GROUPID" val="5eedbec2fa6683b8872baabf"/>
  <p:tag name="KSO_WM_SLIDE_BK_DARK_LIGHT" val="2"/>
  <p:tag name="KSO_WM_SLIDE_BACKGROUND_TYPE" val="general"/>
  <p:tag name="KSO_WM_SLIDE_SUPPORT_FEATURE_TYPE" val="0"/>
  <p:tag name="KSO_WM_TEMPLATE_ASSEMBLE_XID" val="60656f524054ed1e2fb807bf"/>
  <p:tag name="KSO_WM_TEMPLATE_ASSEMBLE_GROUPID" val="60656f524054ed1e2fb807bf"/>
  <p:tag name="KSO_WM_SPECIAL_SOURCE" val="bdnull"/>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1"/>
  <p:tag name="KSO_WM_UNIT_LAYERLEVEL" val="1"/>
  <p:tag name="KSO_WM_TAG_VERSION" val="1.0"/>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5860"/>
  <p:tag name="KSO_WM_UNIT_VALUE" val="159"/>
  <p:tag name="KSO_WM_TEMPLATE_ASSEMBLE_XID" val="60656ead4054ed1e2fb7fdad"/>
  <p:tag name="KSO_WM_TEMPLATE_ASSEMBLE_GROUPID" val="60656ead4054ed1e2fb7fdad"/>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2"/>
  <p:tag name="KSO_WM_TEMPLATE_CATEGORY" val="diagram"/>
  <p:tag name="KSO_WM_TEMPLATE_INDEX" val="20215860"/>
  <p:tag name="KSO_WM_UNIT_LAYERLEVEL" val="1"/>
  <p:tag name="KSO_WM_TAG_VERSION" val="1.0"/>
  <p:tag name="KSO_WM_UNIT_BLOCK" val="0"/>
  <p:tag name="KSO_WM_UNIT_SM_LIMIT_TYPE" val="2"/>
  <p:tag name="KSO_WM_UNIT_DEC_AREA_ID" val="99f353ae480e440b98704348263f9c45"/>
  <p:tag name="KSO_WM_UNIT_DECORATE_INFO" val="{&quot;ReferentInfo&quot;:{&quot;Id&quot;:&quot;slide&quot;,&quot;X&quot;:{&quot;Pos&quot;:0},&quot;Y&quot;:{&quot;Pos&quot;:1}},&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a18e478fb0c58a9473"/>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ead4054ed1e2fb7fdad"/>
  <p:tag name="KSO_WM_TEMPLATE_ASSEMBLE_GROUPID" val="60656ead4054ed1e2fb7fdad"/>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3"/>
  <p:tag name="KSO_WM_TEMPLATE_CATEGORY" val="diagram"/>
  <p:tag name="KSO_WM_TEMPLATE_INDEX" val="20215860"/>
  <p:tag name="KSO_WM_UNIT_LAYERLEVEL" val="1"/>
  <p:tag name="KSO_WM_TAG_VERSION" val="1.0"/>
  <p:tag name="KSO_WM_UNIT_BLOCK" val="0"/>
  <p:tag name="KSO_WM_UNIT_SM_LIMIT_TYPE" val="2"/>
  <p:tag name="KSO_WM_UNIT_DEC_AREA_ID" val="aa2ed5dd35be47d8a7cf8b08c37807d0"/>
  <p:tag name="KSO_WM_UNIT_DECORATE_INFO" val="{&quot;DecorateInfoH&quot;:{&quot;IsAbs&quot;:true},&quot;DecorateInfoW&quot;:{&quot;IsAbs&quot;:true},&quot;DecorateInfoX&quot;:{&quot;IsAbs&quot;:true,&quot;Pos&quot;:1},&quot;DecorateInfoY&quot;:{&quot;IsAbs&quot;:true,&quot;Pos&quot;:1},&quot;ReferentInfo&quot;:{&quot;Id&quot;:&quot;1feda36f8dc941aaab044cff756c4b9b&quot;,&quot;X&quot;:{&quot;Pos&quot;:1},&quot;Y&quot;:{&quot;Pos&quot;:1}},&quot;whChangeMode&quot;:0}"/>
  <p:tag name="KSO_WM_CHIP_GROUPID" val="5f5ee1ca4d6848d78f644aeb"/>
  <p:tag name="KSO_WM_CHIP_XID" val="5f5f3ba18e478fb0c58a9473"/>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ead4054ed1e2fb7fdad"/>
  <p:tag name="KSO_WM_TEMPLATE_ASSEMBLE_GROUPID" val="60656ead4054ed1e2fb7fdad"/>
</p:tagLst>
</file>

<file path=ppt/tags/tag188.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ID" val="diagram20215860_1*a*1"/>
  <p:tag name="KSO_WM_TEMPLATE_CATEGORY" val="diagram"/>
  <p:tag name="KSO_WM_TEMPLATE_INDEX" val="2021586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faea29715774f97a63b4028aec3126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bbff56f2815e4541a2aab099f21c387b"/>
  <p:tag name="KSO_WM_UNIT_TEXT_FILL_FORE_SCHEMECOLOR_INDEX_BRIGHTNESS" val="0"/>
  <p:tag name="KSO_WM_UNIT_TEXT_FILL_FORE_SCHEMECOLOR_INDEX" val="13"/>
  <p:tag name="KSO_WM_UNIT_TEXT_FILL_TYPE" val="1"/>
  <p:tag name="KSO_WM_TEMPLATE_ASSEMBLE_XID" val="60656ead4054ed1e2fb7fdad"/>
  <p:tag name="KSO_WM_TEMPLATE_ASSEMBLE_GROUPID" val="60656ead4054ed1e2fb7fdad"/>
</p:tagLst>
</file>

<file path=ppt/tags/tag189.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18"/>
  <p:tag name="KSO_WM_UNIT_HIGHLIGHT" val="0"/>
  <p:tag name="KSO_WM_UNIT_COMPATIBLE" val="0"/>
  <p:tag name="KSO_WM_UNIT_DIAGRAM_ISNUMVISUAL" val="0"/>
  <p:tag name="KSO_WM_UNIT_DIAGRAM_ISREFERUNIT" val="0"/>
  <p:tag name="KSO_WM_UNIT_ID" val="diagram20215860_1*h_a*1_1"/>
  <p:tag name="KSO_WM_TEMPLATE_CATEGORY" val="diagram"/>
  <p:tag name="KSO_WM_TEMPLATE_INDEX" val="20215860"/>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0a6f661e894146a9bd877c1716d43a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9eebbc293114238a55bee85277d6e41"/>
  <p:tag name="KSO_WM_UNIT_TEXT_FILL_FORE_SCHEMECOLOR_INDEX_BRIGHTNESS" val="0"/>
  <p:tag name="KSO_WM_UNIT_TEXT_FILL_FORE_SCHEMECOLOR_INDEX" val="13"/>
  <p:tag name="KSO_WM_UNIT_TEXT_FILL_TYPE" val="1"/>
  <p:tag name="KSO_WM_TEMPLATE_ASSEMBLE_XID" val="60656ead4054ed1e2fb7fdad"/>
  <p:tag name="KSO_WM_TEMPLATE_ASSEMBLE_GROUPID" val="60656ead4054ed1e2fb7fdad"/>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5860_1*h_f*1_1"/>
  <p:tag name="KSO_WM_TEMPLATE_CATEGORY" val="diagram"/>
  <p:tag name="KSO_WM_TEMPLATE_INDEX" val="20215860"/>
  <p:tag name="KSO_WM_UNIT_LAYERLEVEL" val="1_1"/>
  <p:tag name="KSO_WM_TAG_VERSION" val="1.0"/>
  <p:tag name="KSO_WM_UNIT_SUBTYPE" val="a"/>
  <p:tag name="KSO_WM_UNIT_DEFAULT_FONT" val="14;20;2"/>
  <p:tag name="KSO_WM_UNIT_BLOCK" val="0"/>
  <p:tag name="KSO_WM_UNIT_VALUE" val="36"/>
  <p:tag name="KSO_WM_UNIT_SHOW_EDIT_AREA_INDICATION" val="1"/>
  <p:tag name="KSO_WM_CHIP_GROUPID" val="5e6b05b36848fb12bee65ad8"/>
  <p:tag name="KSO_WM_CHIP_XID" val="5e6b05b36848fb12bee65ada"/>
  <p:tag name="KSO_WM_UNIT_DEC_AREA_ID" val="b310171f4eab4a54a01896ee901b5ed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9eebbc293114238a55bee85277d6e41"/>
  <p:tag name="KSO_WM_UNIT_TEXT_FILL_FORE_SCHEMECOLOR_INDEX_BRIGHTNESS" val="0.25"/>
  <p:tag name="KSO_WM_UNIT_TEXT_FILL_FORE_SCHEMECOLOR_INDEX" val="13"/>
  <p:tag name="KSO_WM_UNIT_TEXT_FILL_TYPE" val="1"/>
  <p:tag name="KSO_WM_TEMPLATE_ASSEMBLE_XID" val="60656ead4054ed1e2fb7fdad"/>
  <p:tag name="KSO_WM_TEMPLATE_ASSEMBLE_GROUPID" val="60656ead4054ed1e2fb7fdad"/>
</p:tagLst>
</file>

<file path=ppt/tags/tag191.xml><?xml version="1.0" encoding="utf-8"?>
<p:tagLst xmlns:p="http://schemas.openxmlformats.org/presentationml/2006/main">
  <p:tag name="KSO_WM_UNIT_VALUE" val="1142*973"/>
  <p:tag name="KSO_WM_UNIT_HIGHLIGHT" val="0"/>
  <p:tag name="KSO_WM_UNIT_COMPATIBLE" val="1"/>
  <p:tag name="KSO_WM_UNIT_DIAGRAM_ISNUMVISUAL" val="0"/>
  <p:tag name="KSO_WM_UNIT_DIAGRAM_ISREFERUNIT" val="0"/>
  <p:tag name="KSO_WM_UNIT_ID" val="diagram20215860_1*d*1"/>
  <p:tag name="KSO_WM_TEMPLATE_CATEGORY" val="diagram"/>
  <p:tag name="KSO_WM_TEMPLATE_INDEX" val="20215860"/>
  <p:tag name="KSO_WM_UNIT_LAYERLEVEL" val="1"/>
  <p:tag name="KSO_WM_TAG_VERSION" val="1.0"/>
  <p:tag name="KSO_WM_CHIP_GROUPID" val="5e7310da9a230a26b9e88a19"/>
  <p:tag name="KSO_WM_CHIP_XID" val="5e7310da9a230a26b9e88a1a"/>
  <p:tag name="KSO_WM_UNIT_DEC_AREA_ID" val="1feda36f8dc941aaab044cff756c4b9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0c82503d774763ae80f216d24c5b89"/>
  <p:tag name="KSO_WM_UNIT_SUPPORT_UNIT_TYPE" val="[&quot;d&quot;,&quot;α&quot;,&quot;β&quot;,&quot;θ&quot;]"/>
  <p:tag name="KSO_WM_TEMPLATE_ASSEMBLE_XID" val="60656ead4054ed1e2fb7fdad"/>
  <p:tag name="KSO_WM_TEMPLATE_ASSEMBLE_GROUPID" val="60656ead4054ed1e2fb7fdad"/>
</p:tagLst>
</file>

<file path=ppt/tags/tag192.xml><?xml version="1.0" encoding="utf-8"?>
<p:tagLst xmlns:p="http://schemas.openxmlformats.org/presentationml/2006/main">
  <p:tag name="KSO_WM_SLIDE_ID" val="diagram2021586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371.949*60.7"/>
  <p:tag name="KSO_WM_SLIDE_POSITION" val="84.0007*335.302"/>
  <p:tag name="KSO_WM_TAG_VERSION" val="1.0"/>
  <p:tag name="KSO_WM_BEAUTIFY_FLAG" val="#wm#"/>
  <p:tag name="KSO_WM_TEMPLATE_CATEGORY" val="diagram"/>
  <p:tag name="KSO_WM_TEMPLATE_INDEX" val="20215860"/>
  <p:tag name="KSO_WM_SLIDE_LAYOUT" val="a_d_h"/>
  <p:tag name="KSO_WM_SLIDE_LAYOUT_CNT" val="1_1_1"/>
  <p:tag name="KSO_WM_TEMPLATE_THUMBS_INDEX" val="1、4、7、12、13、14、15、16、17、18、20、24、25、28、33、36、40、43、44"/>
  <p:tag name="KSO_WM_SLIDE_LAYOUT_INFO" val="{&quot;id&quot;:&quot;2021-04-01T15:12:29&quot;,&quot;maxSize&quot;:{&quot;size1&quot;:13.5},&quot;minSize&quot;:{&quot;size1&quot;:13.5},&quot;normalSize&quot;:{&quot;size1&quot;:13.5},&quot;subLayout&quot;:[{&quot;backgroundInfo&quot;:[{&quot;bottom&quot;:0,&quot;bottomAbs&quot;:false,&quot;left&quot;:0,&quot;leftAbs&quot;:false,&quot;right&quot;:0,&quot;rightAbs&quot;:false,&quot;top&quot;:0,&quot;topAbs&quot;:false,&quot;type&quot;:&quot;navigation&quot;}],&quot;id&quot;:&quot;2021-04-01T15:12:29&quot;,&quot;margin&quot;:{&quot;bottom&quot;:0.44999998807907104,&quot;left&quot;:0.84700000286102295,&quot;right&quot;:0.84600001573562622,&quot;top&quot;:0.42300000786781311},&quot;type&quot;:0},{&quot;direction&quot;:1,&quot;id&quot;:&quot;2021-04-01T15:12:29&quot;,&quot;maxSize&quot;:{&quot;size1&quot;:56.199618616687566},&quot;minSize&quot;:{&quot;size1&quot;:46.199618616687566},&quot;normalSize&quot;:{&quot;size1&quot;:56.199618616687566},&quot;subLayout&quot;:[{&quot;id&quot;:&quot;2021-04-01T15:12:29&quot;,&quot;margin&quot;:{&quot;bottom&quot;:4.2329998016357422,&quot;left&quot;:2.9630000591278076,&quot;right&quot;:2.9630000591278076,&quot;top&quot;:6.7729997634887695},&quot;maxSize&quot;:{&quot;size1&quot;:71.173513287605715},&quot;minSize&quot;:{&quot;size1&quot;:55.273513287605702},&quot;normalSize&quot;:{&quot;size1&quot;:61.952811082510443},&quot;subLayout&quot;:[{&quot;id&quot;:&quot;2021-04-01T15:12:29&quot;,&quot;margin&quot;:{&quot;bottom&quot;:0.046929523348808289,&quot;left&quot;:2.9630000591278076,&quot;right&quot;:2.9630000591278076,&quot;top&quot;:6.7729997634887695},&quot;type&quot;:0},{&quot;id&quot;:&quot;2021-04-01T15:12:29&quot;,&quot;margin&quot;:{&quot;bottom&quot;:4.2329998016357422,&quot;left&quot;:2.9630000591278076,&quot;right&quot;:2.9630000591278076,&quot;top&quot;:0.14886172115802765},&quot;type&quot;:0}],&quot;type&quot;:0},{&quot;id&quot;:&quot;2021-04-01T15:12:29&quot;,&quot;margin&quot;:{&quot;bottom&quot;:2.5399999618530273,&quot;left&quot;:0.84700000286102295,&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big_font&quot;:false,&quot;picture_toward&quot;:0,&quot;picture_dockside&quot;:[],&quot;fill_id&quot;:&quot;b2cbdf4bade64fd8b5aba56193c940e1&quot;,&quot;fill_align&quot;:&quot;cm&quot;,&quot;chip_types&quot;:[&quot;text&quot;]},{&quot;text_align&quot;:&quot;lm&quot;,&quot;text_direction&quot;:&quot;horizontal&quot;,&quot;support_big_font&quot;:false,&quot;picture_toward&quot;:0,&quot;picture_dockside&quot;:[],&quot;fill_id&quot;:&quot;b419c0700ef14f60b53697a4eb387fc2&quot;,&quot;fill_align&quot;:&quot;cm&quot;,&quot;chip_types&quot;:[&quot;picture&quot;,&quot;chart&quot;,&quot;table&quot;,&quot;video&quot;]}]]"/>
  <p:tag name="KSO_WM_CHIP_XID" val="5f5f3ba18e478fb0c58a9473"/>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d4054ed1e2fb7fdad"/>
  <p:tag name="KSO_WM_TEMPLATE_ASSEMBLE_GROUPID" val="60656ead4054ed1e2fb7fdad"/>
  <p:tag name="KSO_WM_SPECIAL_SOURCE" val="bdnull"/>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302_1*i*1"/>
  <p:tag name="KSO_WM_UNIT_LAYERLEVEL" val="1"/>
  <p:tag name="KSO_WM_TAG_VERSION" val="1.0"/>
  <p:tag name="KSO_WM_UNIT_SUBTYPE" val="h"/>
  <p:tag name="KSO_WM_SLIDE_BACKGROUND_TYPE" val="leftRight"/>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9302"/>
  <p:tag name="KSO_WM_UNIT_VALUE" val="500"/>
  <p:tag name="KSO_WM_TEMPLATE_ASSEMBLE_XID" val="5f9a224be01a7e847d6fd29b"/>
  <p:tag name="KSO_WM_TEMPLATE_ASSEMBLE_GROUPID" val="5f9a224be01a7e847d6fd29b"/>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302_1*i*2"/>
  <p:tag name="KSO_WM_TEMPLATE_CATEGORY" val="diagram"/>
  <p:tag name="KSO_WM_TEMPLATE_INDEX" val="20209302"/>
  <p:tag name="KSO_WM_UNIT_LAYERLEVEL" val="1"/>
  <p:tag name="KSO_WM_TAG_VERSION" val="1.0"/>
  <p:tag name="KSO_WM_UNIT_BLOCK" val="0"/>
  <p:tag name="KSO_WM_UNIT_SM_LIMIT_TYPE" val="0"/>
  <p:tag name="KSO_WM_UNIT_DEC_AREA_ID" val="bae5be09e96d4dea88762a8dbed3f96b"/>
  <p:tag name="KSO_WM_UNIT_DECORATE_INFO" val="{&quot;DecorateInfoH&quot;:{&quot;IsAbs&quot;:true},&quot;DecorateInfoW&quot;:{&quot;IsAbs&quot;:true},&quot;DecorateInfoX&quot;:{&quot;IsAbs&quot;:true,&quot;Pos&quot;:0},&quot;DecorateInfoY&quot;:{&quot;IsAbs&quot;:true,&quot;Pos&quot;:2},&quot;ReferentInfo&quot;:{&quot;Id&quot;:&quot;e16dac24467045eea2568f02501ab974&quot;,&quot;X&quot;:{&quot;Pos&quot;:0},&quot;Y&quot;:{&quot;Pos&quot;:0}},&quot;whChangeMode&quot;:0}"/>
  <p:tag name="KSO_WM_CHIP_GROUPID" val="5f0e62ba8050c250ba65b19c"/>
  <p:tag name="KSO_WM_CHIP_XID" val="5f0e62ba8050c250ba65b19d"/>
  <p:tag name="KSO_WM_TEMPLATE_ASSEMBLE_XID" val="5f9a224be01a7e847d6fd29b"/>
  <p:tag name="KSO_WM_TEMPLATE_ASSEMBLE_GROUPID" val="5f9a224be01a7e847d6fd29b"/>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9302_1*i*3"/>
  <p:tag name="KSO_WM_TEMPLATE_CATEGORY" val="diagram"/>
  <p:tag name="KSO_WM_TEMPLATE_INDEX" val="20209302"/>
  <p:tag name="KSO_WM_UNIT_LAYERLEVEL" val="1"/>
  <p:tag name="KSO_WM_TAG_VERSION" val="1.0"/>
  <p:tag name="KSO_WM_BEAUTIFY_FLAG" val="#wm#"/>
  <p:tag name="KSO_WM_UNIT_SM_LIMIT_TYPE" val="0"/>
  <p:tag name="KSO_WM_CHIP_GROUPID" val="5f0e62ba8050c250ba65b19c"/>
  <p:tag name="KSO_WM_CHIP_XID" val="5f0e62ba8050c250ba65b19d"/>
  <p:tag name="KSO_WM_UNIT_FILL_FORE_SCHEMECOLOR_INDEX_BRIGHTNESS" val="-0.25"/>
  <p:tag name="KSO_WM_UNIT_FILL_FORE_SCHEMECOLOR_INDEX" val="14"/>
  <p:tag name="KSO_WM_UNIT_FILL_TYPE" val="1"/>
  <p:tag name="KSO_WM_UNIT_VALUE" val="3"/>
  <p:tag name="KSO_WM_TEMPLATE_ASSEMBLE_XID" val="5f9a224be01a7e847d6fd29b"/>
  <p:tag name="KSO_WM_TEMPLATE_ASSEMBLE_GROUPID" val="5f9a224be01a7e847d6fd29b"/>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9302_1*i*4"/>
  <p:tag name="KSO_WM_TEMPLATE_CATEGORY" val="diagram"/>
  <p:tag name="KSO_WM_TEMPLATE_INDEX" val="20209302"/>
  <p:tag name="KSO_WM_UNIT_LAYERLEVEL" val="1"/>
  <p:tag name="KSO_WM_TAG_VERSION" val="1.0"/>
  <p:tag name="KSO_WM_BEAUTIFY_FLAG" val="#wm#"/>
  <p:tag name="KSO_WM_UNIT_SM_LIMIT_TYPE" val="0"/>
  <p:tag name="KSO_WM_CHIP_GROUPID" val="5f0e62ba8050c250ba65b19c"/>
  <p:tag name="KSO_WM_CHIP_XID" val="5f0e62ba8050c250ba65b19d"/>
  <p:tag name="KSO_WM_UNIT_FILL_FORE_SCHEMECOLOR_INDEX_BRIGHTNESS" val="-0.25"/>
  <p:tag name="KSO_WM_UNIT_FILL_FORE_SCHEMECOLOR_INDEX" val="14"/>
  <p:tag name="KSO_WM_UNIT_FILL_TYPE" val="1"/>
  <p:tag name="KSO_WM_UNIT_VALUE" val="3"/>
  <p:tag name="KSO_WM_TEMPLATE_ASSEMBLE_XID" val="5f9a224be01a7e847d6fd29b"/>
  <p:tag name="KSO_WM_TEMPLATE_ASSEMBLE_GROUPID" val="5f9a224be01a7e847d6fd29b"/>
</p:tagLst>
</file>

<file path=ppt/tags/tag197.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ID" val="diagram20209302_1*a*1"/>
  <p:tag name="KSO_WM_TEMPLATE_CATEGORY" val="diagram"/>
  <p:tag name="KSO_WM_TEMPLATE_INDEX" val="20209302"/>
  <p:tag name="KSO_WM_UNIT_LAYERLEVEL" val="1"/>
  <p:tag name="KSO_WM_TAG_VERSION" val="1.0"/>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e16dac24467045eea2568f02501ab97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06790847e3944fdb18f406a26c66c23"/>
  <p:tag name="KSO_WM_UNIT_SUPPORT_BIG_FONT" val="1"/>
  <p:tag name="KSO_WM_UNIT_TEXT_FILL_FORE_SCHEMECOLOR_INDEX_BRIGHTNESS" val="0"/>
  <p:tag name="KSO_WM_UNIT_TEXT_FILL_FORE_SCHEMECOLOR_INDEX" val="13"/>
  <p:tag name="KSO_WM_UNIT_TEXT_FILL_TYPE" val="1"/>
  <p:tag name="KSO_WM_TEMPLATE_ASSEMBLE_XID" val="5f9a224be01a7e847d6fd29b"/>
  <p:tag name="KSO_WM_TEMPLATE_ASSEMBLE_GROUPID" val="5f9a224be01a7e847d6fd29b"/>
</p:tagLst>
</file>

<file path=ppt/tags/tag1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
  <p:tag name="KSO_WM_UNIT_NOCLEAR" val="0"/>
  <p:tag name="KSO_WM_UNIT_HIGHLIGHT" val="0"/>
  <p:tag name="KSO_WM_UNIT_COMPATIBLE" val="0"/>
  <p:tag name="KSO_WM_UNIT_DIAGRAM_ISNUMVISUAL" val="0"/>
  <p:tag name="KSO_WM_UNIT_DIAGRAM_ISREFERUNIT" val="0"/>
  <p:tag name="KSO_WM_UNIT_ID" val="diagram20209302_1*f*1"/>
  <p:tag name="KSO_WM_TEMPLATE_CATEGORY" val="diagram"/>
  <p:tag name="KSO_WM_TEMPLATE_INDEX" val="20209302"/>
  <p:tag name="KSO_WM_UNIT_LAYERLEVEL" val="1"/>
  <p:tag name="KSO_WM_TAG_VERSION" val="1.0"/>
  <p:tag name="KSO_WM_UNIT_DEFAULT_FONT" val="14;20;2"/>
  <p:tag name="KSO_WM_UNIT_BLOCK" val="0"/>
  <p:tag name="KSO_WM_UNIT_VALUE" val="125"/>
  <p:tag name="KSO_WM_UNIT_SHOW_EDIT_AREA_INDICATION" val="1"/>
  <p:tag name="KSO_WM_CHIP_GROUPID" val="5e6b05596848fb12bee65ac8"/>
  <p:tag name="KSO_WM_CHIP_XID" val="5e6b05596848fb12bee65aca"/>
  <p:tag name="KSO_WM_UNIT_DEC_AREA_ID" val="bf8c6582b5db4236ba982594db6c7a5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3948b26604546029ec9835124279b75"/>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5f9a224be01a7e847d6fd29b"/>
  <p:tag name="KSO_WM_TEMPLATE_ASSEMBLE_GROUPID" val="5f9a224be01a7e847d6fd29b"/>
</p:tagLst>
</file>

<file path=ppt/tags/tag199.xml><?xml version="1.0" encoding="utf-8"?>
<p:tagLst xmlns:p="http://schemas.openxmlformats.org/presentationml/2006/main">
  <p:tag name="KSO_WM_UNIT_VALUE" val="550*1777"/>
  <p:tag name="KSO_WM_UNIT_HIGHLIGHT" val="0"/>
  <p:tag name="KSO_WM_UNIT_COMPATIBLE" val="0"/>
  <p:tag name="KSO_WM_UNIT_DIAGRAM_ISNUMVISUAL" val="0"/>
  <p:tag name="KSO_WM_UNIT_DIAGRAM_ISREFERUNIT" val="0"/>
  <p:tag name="KSO_WM_UNIT_ID" val="diagram20209302_1*d*1"/>
  <p:tag name="KSO_WM_TEMPLATE_CATEGORY" val="diagram"/>
  <p:tag name="KSO_WM_TEMPLATE_INDEX" val="20209302"/>
  <p:tag name="KSO_WM_UNIT_LAYERLEVEL" val="1"/>
  <p:tag name="KSO_WM_TAG_VERSION" val="1.0"/>
  <p:tag name="KSO_WM_CHIP_GROUPID" val="5e7310da9a230a26b9e88a19"/>
  <p:tag name="KSO_WM_CHIP_XID" val="5e7310da9a230a26b9e88a1a"/>
  <p:tag name="KSO_WM_UNIT_DEC_AREA_ID" val="ae76a0c9a3574340944464c55391e9e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b4940d2a6a754b5fbee69e4d16ea3522"/>
  <p:tag name="KSO_WM_UNIT_SUPPORT_UNIT_TYPE" val="[&quot;d&quot;,&quot;α&quot;,&quot;β&quot;]"/>
  <p:tag name="KSO_WM_TEMPLATE_ASSEMBLE_XID" val="5f9a224be01a7e847d6fd29b"/>
  <p:tag name="KSO_WM_TEMPLATE_ASSEMBLE_GROUPID" val="5f9a224be01a7e847d6fd29b"/>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p="http://schemas.openxmlformats.org/presentationml/2006/main">
  <p:tag name="KSO_WM_SLIDE_ID" val="diagram2020930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12*540"/>
  <p:tag name="KSO_WM_SLIDE_POSITION" val="0*0"/>
  <p:tag name="KSO_WM_TAG_VERSION" val="1.0"/>
  <p:tag name="KSO_WM_BEAUTIFY_FLAG" val="#wm#"/>
  <p:tag name="KSO_WM_TEMPLATE_CATEGORY" val="diagram"/>
  <p:tag name="KSO_WM_TEMPLATE_INDEX" val="20209302"/>
  <p:tag name="KSO_WM_SLIDE_LAYOUT" val="a_d_f"/>
  <p:tag name="KSO_WM_SLIDE_LAYOUT_CNT" val="1_1_1"/>
  <p:tag name="KSO_WM_SLIDE_BACKGROUND" val="[&quot;leftRight&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15d635f685fd4d2491c2cd80a5f3ea4a&quot;,&quot;fill_align&quot;:&quot;lm&quot;,&quot;chip_types&quot;:[&quot;header&quot;]},{&quot;text_align&quot;:&quot;lm&quot;,&quot;text_direction&quot;:&quot;horizontal&quot;,&quot;support_features&quot;:[&quot;collage&quot;,&quot;carousel&quot;,&quot;creativecrop&quot;],&quot;support_big_font&quot;:false,&quot;fill_id&quot;:&quot;9cbd9f1010bd4d7788a004738f3d0e36&quot;,&quot;fill_align&quot;:&quot;lm&quot;,&quot;chip_types&quot;:[&quot;pictext&quot;,&quot;text&quot;,&quot;picture&quot;,&quot;chart&quot;,&quot;table&quot;,&quot;video&quot;]},{&quot;text_align&quot;:&quot;lm&quot;,&quot;text_direction&quot;:&quot;horizontal&quot;,&quot;support_big_font&quot;:false,&quot;fill_id&quot;:&quot;2d6de27137194b1b9669246963d33e19&quot;,&quot;fill_align&quot;:&quot;lm&quot;,&quot;chip_types&quot;:[&quot;pictext&quot;,&quot;text&quot;,&quot;picture&quot;,&quot;chart&quot;,&quot;table&quot;]}],[{&quot;text_align&quot;:&quot;lm&quot;,&quot;text_direction&quot;:&quot;horizontal&quot;,&quot;support_big_font&quot;:true,&quot;fill_id&quot;:&quot;15d635f685fd4d2491c2cd80a5f3ea4a&quot;,&quot;fill_align&quot;:&quot;lm&quot;,&quot;chip_types&quot;:[&quot;header&quot;]},{&quot;text_align&quot;:&quot;lm&quot;,&quot;text_direction&quot;:&quot;horizontal&quot;,&quot;support_big_font&quot;:false,&quot;fill_id&quot;:&quot;9cbd9f1010bd4d7788a004738f3d0e36&quot;,&quot;fill_align&quot;:&quot;lm&quot;,&quot;chip_types&quot;:[&quot;pictext&quot;,&quot;picture&quot;,&quot;chart&quot;,&quot;table&quot;,&quot;video&quot;]},{&quot;text_align&quot;:&quot;lm&quot;,&quot;text_direction&quot;:&quot;horizontal&quot;,&quot;support_features&quot;:[&quot;collage&quot;,&quot;carousel&quot;,&quot;creativecrop&quot;],&quot;support_big_font&quot;:true,&quot;fill_id&quot;:&quot;2d6de27137194b1b9669246963d33e19&quot;,&quot;fill_align&quot;:&quot;lm&quot;,&quot;chip_types&quot;:[&quot;pictext&quot;,&quot;text&quot;,&quot;picture&quot;,&quot;chart&quot;,&quot;table&quot;,&quot;video&quot;]}]]"/>
  <p:tag name="KSO_WM_SLIDE_LAYOUT_INFO" val="{&quot;direction&quot;:1,&quot;id&quot;:&quot;2020-10-29T10:00:44&quot;,&quot;maxSize&quot;:{&quot;size1&quot;:37.599602156361414},&quot;minSize&quot;:{&quot;size1&quot;:37.599602156361414},&quot;normalSize&quot;:{&quot;size1&quot;:37.599602156361414},&quot;subLayout&quot;:[{&quot;backgroundInfo&quot;:[{&quot;bottom&quot;:0,&quot;bottomAbs&quot;:false,&quot;left&quot;:0,&quot;leftAbs&quot;:false,&quot;right&quot;:0,&quot;rightAbs&quot;:false,&quot;top&quot;:0,&quot;topAbs&quot;:false,&quot;type&quot;:&quot;leftRight&quot;}],&quot;id&quot;:&quot;2020-10-29T10:00:44&quot;,&quot;margin&quot;:{&quot;bottom&quot;:3.809999942779541,&quot;left&quot;:1.6319999694824219,&quot;right&quot;:0.87300002574920654,&quot;top&quot;:4.2329998016357422},&quot;type&quot;:0},{&quot;id&quot;:&quot;2020-10-29T10:00:44&quot;,&quot;maxSize&quot;:{&quot;size1&quot;:57.799999999999997},&quot;minSize&quot;:{&quot;size1&quot;:37.799999999999997},&quot;normalSize&quot;:{&quot;size1&quot;:46.799999999999997},&quot;subLayout&quot;:[{&quot;id&quot;:&quot;2020-10-29T10:00:44&quot;,&quot;margin&quot;:{&quot;bottom&quot;:0.026000002399086952,&quot;left&quot;:1.659000039100647,&quot;right&quot;:1.6929999589920044,&quot;top&quot;:1.6929999589920044},&quot;type&quot;:0},{&quot;id&quot;:&quot;2020-10-29T10:00:44&quot;,&quot;margin&quot;:{&quot;bottom&quot;:1.6929999589920044,&quot;left&quot;:1.6599999666213989,&quot;right&quot;:1.6929999589920044,&quot;top&quot;:0.81999999284744263},&quot;type&quot;:0}],&quot;type&quot;:0}],&quot;type&quot;:0}"/>
  <p:tag name="KSO_WM_CHIP_XID" val="5f0e62ba8050c250ba65b19d"/>
  <p:tag name="KSO_WM_CHIP_DECFILLPROP" val="[]"/>
  <p:tag name="KSO_WM_SLIDE_CAN_ADD_NAVIGATION" val="1"/>
  <p:tag name="KSO_WM_CHIP_GROUPID" val="5f0e62ba8050c250ba65b19c"/>
  <p:tag name="KSO_WM_SLIDE_BK_DARK_LIGHT" val="2"/>
  <p:tag name="KSO_WM_SLIDE_BACKGROUND_TYPE" val="leftRight"/>
  <p:tag name="KSO_WM_SLIDE_SUPPORT_FEATURE_TYPE" val="0"/>
  <p:tag name="KSO_WM_TEMPLATE_ASSEMBLE_XID" val="5f9a224be01a7e847d6fd29b"/>
  <p:tag name="KSO_WM_TEMPLATE_ASSEMBLE_GROUPID" val="5f9a224be01a7e847d6fd29b"/>
  <p:tag name="KSO_WM_SPECIAL_SOURCE" val="bdnul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270_1*i*1"/>
  <p:tag name="KSO_WM_TEMPLATE_CATEGORY" val="diagram"/>
  <p:tag name="KSO_WM_TEMPLATE_INDEX" val="20217270"/>
  <p:tag name="KSO_WM_UNIT_LAYERLEVEL" val="1"/>
  <p:tag name="KSO_WM_TAG_VERSION" val="1.0"/>
  <p:tag name="KSO_WM_UNIT_BLOCK" val="0"/>
  <p:tag name="KSO_WM_UNIT_SM_LIMIT_TYPE" val="2"/>
  <p:tag name="KSO_WM_UNIT_DEC_AREA_ID" val="e9a22fade369483caa961db1e4a7bedb"/>
  <p:tag name="KSO_WM_UNIT_DECORATE_INFO" val="{&quot;DecorateInfoH&quot;:{&quot;IsAbs&quot;:true},&quot;DecorateInfoW&quot;:{&quot;IsAbs&quot;:true},&quot;DecorateInfoX&quot;:{&quot;IsAbs&quot;:true,&quot;Pos&quot;:1},&quot;DecorateInfoY&quot;:{&quot;IsAbs&quot;:true,&quot;Pos&quot;:1},&quot;ReferentInfo&quot;:{&quot;Id&quot;:&quot;555a2753627943e3ab778aa45d1e8e52;8a65ed37777a407e94437acf9752d45a;a6ced1a4e9ad40bcaf40e06741f2564a&quot;,&quot;X&quot;:{&quot;Pos&quot;:1},&quot;Y&quot;:{&quot;Pos&quot;:1}},&quot;whChangeMode&quot;:0}"/>
  <p:tag name="KSO_WM_CHIP_GROUPID" val="5f5ee1ca4d6848d78f644aed"/>
  <p:tag name="KSO_WM_CHIP_XID" val="5fcddd3d4d383dce34165fd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518"/>
  <p:tag name="KSO_WM_TEMPLATE_ASSEMBLE_XID" val="606570794054ed1e2fb815d9"/>
  <p:tag name="KSO_WM_TEMPLATE_ASSEMBLE_GROUPID" val="606570794054ed1e2fb815d9"/>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270_1*i*1"/>
  <p:tag name="KSO_WM_TEMPLATE_CATEGORY" val="diagram"/>
  <p:tag name="KSO_WM_TEMPLATE_INDEX" val="20217270"/>
  <p:tag name="KSO_WM_UNIT_LAYERLEVEL" val="1"/>
  <p:tag name="KSO_WM_TAG_VERSION" val="1.0"/>
  <p:tag name="KSO_WM_UNIT_BLOCK" val="0"/>
  <p:tag name="KSO_WM_UNIT_SM_LIMIT_TYPE" val="2"/>
  <p:tag name="KSO_WM_UNIT_DEC_AREA_ID" val="e9a22fade369483caa961db1e4a7bedb"/>
  <p:tag name="KSO_WM_UNIT_DECORATE_INFO" val="{&quot;DecorateInfoH&quot;:{&quot;IsAbs&quot;:true},&quot;DecorateInfoW&quot;:{&quot;IsAbs&quot;:true},&quot;DecorateInfoX&quot;:{&quot;IsAbs&quot;:true,&quot;Pos&quot;:1},&quot;DecorateInfoY&quot;:{&quot;IsAbs&quot;:true,&quot;Pos&quot;:1},&quot;ReferentInfo&quot;:{&quot;Id&quot;:&quot;555a2753627943e3ab778aa45d1e8e52;8a65ed37777a407e94437acf9752d45a;a6ced1a4e9ad40bcaf40e06741f2564a&quot;,&quot;X&quot;:{&quot;Pos&quot;:1},&quot;Y&quot;:{&quot;Pos&quot;:1}},&quot;whChangeMode&quot;:0}"/>
  <p:tag name="KSO_WM_CHIP_GROUPID" val="5f5ee1ca4d6848d78f644aed"/>
  <p:tag name="KSO_WM_CHIP_XID" val="5fcddd3d4d383dce34165fd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518"/>
  <p:tag name="KSO_WM_TEMPLATE_ASSEMBLE_XID" val="606570794054ed1e2fb815d9"/>
  <p:tag name="KSO_WM_TEMPLATE_ASSEMBLE_GROUPID" val="606570794054ed1e2fb815d9"/>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270_1*i*2"/>
  <p:tag name="KSO_WM_TEMPLATE_CATEGORY" val="diagram"/>
  <p:tag name="KSO_WM_TEMPLATE_INDEX" val="20217270"/>
  <p:tag name="KSO_WM_UNIT_LAYERLEVEL" val="1"/>
  <p:tag name="KSO_WM_TAG_VERSION" val="1.0"/>
  <p:tag name="KSO_WM_UNIT_BLOCK" val="0"/>
  <p:tag name="KSO_WM_UNIT_SM_LIMIT_TYPE" val="0"/>
  <p:tag name="KSO_WM_UNIT_DEC_AREA_ID" val="2ad6459a78b44a7d80b7a4d52494259f"/>
  <p:tag name="KSO_WM_UNIT_DECORATE_INFO" val="{&quot;DecorateInfoH&quot;:{&quot;IsAbs&quot;:true},&quot;DecorateInfoW&quot;:{&quot;IsAbs&quot;:true},&quot;DecorateInfoX&quot;:{&quot;IsAbs&quot;:true,&quot;Pos&quot;:0},&quot;DecorateInfoY&quot;:{&quot;IsAbs&quot;:true,&quot;Pos&quot;:0},&quot;ReferentInfo&quot;:{&quot;Id&quot;:&quot;8a65ed37777a407e94437acf9752d45a;a6ced1a4e9ad40bcaf40e06741f2564a&quot;,&quot;X&quot;:{&quot;Pos&quot;:0},&quot;Y&quot;:{&quot;Pos&quot;:0}},&quot;whChangeMode&quot;:0}"/>
  <p:tag name="KSO_WM_CHIP_GROUPID" val="5f5ee1ca4d6848d78f644aed"/>
  <p:tag name="KSO_WM_CHIP_XID" val="5fcddd3d4d383dce34165fd3"/>
  <p:tag name="KSO_WM_UNIT_LINE_FORE_SCHEMECOLOR_INDEX_BRIGHTNESS" val="0"/>
  <p:tag name="KSO_WM_UNIT_LINE_FORE_SCHEMECOLOR_INDEX" val="5"/>
  <p:tag name="KSO_WM_UNIT_LINE_FILL_TYPE" val="2"/>
  <p:tag name="KSO_WM_TEMPLATE_ASSEMBLE_XID" val="606570794054ed1e2fb815d9"/>
  <p:tag name="KSO_WM_TEMPLATE_ASSEMBLE_GROUPID" val="606570794054ed1e2fb815d9"/>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270_1*i*3"/>
  <p:tag name="KSO_WM_TEMPLATE_CATEGORY" val="diagram"/>
  <p:tag name="KSO_WM_TEMPLATE_INDEX" val="20217270"/>
  <p:tag name="KSO_WM_UNIT_LAYERLEVEL" val="1"/>
  <p:tag name="KSO_WM_TAG_VERSION" val="1.0"/>
  <p:tag name="KSO_WM_UNIT_BLOCK" val="0"/>
  <p:tag name="KSO_WM_UNIT_SM_LIMIT_TYPE" val="0"/>
  <p:tag name="KSO_WM_UNIT_DEC_AREA_ID" val="48c7477d90e14ab7a66c609a065b22f3"/>
  <p:tag name="KSO_WM_UNIT_DECORATE_INFO" val="{&quot;DecorateInfoH&quot;:{&quot;IsAbs&quot;:true},&quot;DecorateInfoW&quot;:{&quot;IsAbs&quot;:true},&quot;DecorateInfoX&quot;:{&quot;IsAbs&quot;:true,&quot;Pos&quot;:2},&quot;DecorateInfoY&quot;:{&quot;IsAbs&quot;:true,&quot;Pos&quot;:0},&quot;ReferentInfo&quot;:{&quot;Id&quot;:&quot;8a65ed37777a407e94437acf9752d45a;a6ced1a4e9ad40bcaf40e06741f2564a&quot;,&quot;X&quot;:{&quot;Pos&quot;:2},&quot;Y&quot;:{&quot;Pos&quot;:0}},&quot;whChangeMode&quot;:0}"/>
  <p:tag name="KSO_WM_CHIP_GROUPID" val="5f5ee1ca4d6848d78f644aed"/>
  <p:tag name="KSO_WM_CHIP_XID" val="5fcddd3d4d383dce34165fd3"/>
  <p:tag name="KSO_WM_UNIT_LINE_FORE_SCHEMECOLOR_INDEX_BRIGHTNESS" val="0"/>
  <p:tag name="KSO_WM_UNIT_LINE_FORE_SCHEMECOLOR_INDEX" val="5"/>
  <p:tag name="KSO_WM_UNIT_LINE_FILL_TYPE" val="2"/>
  <p:tag name="KSO_WM_TEMPLATE_ASSEMBLE_XID" val="606570794054ed1e2fb815d9"/>
  <p:tag name="KSO_WM_TEMPLATE_ASSEMBLE_GROUPID" val="606570794054ed1e2fb815d9"/>
</p:tagLst>
</file>

<file path=ppt/tags/tag205.xml><?xml version="1.0" encoding="utf-8"?>
<p:tagLst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ID" val="diagram20217270_1*a*1"/>
  <p:tag name="KSO_WM_TEMPLATE_CATEGORY" val="diagram"/>
  <p:tag name="KSO_WM_TEMPLATE_INDEX" val="202172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1c941200d00345d0b7241f3e4d83c45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da9886b87f9b4bb498499873a9d65829"/>
  <p:tag name="KSO_WM_UNIT_TEXT_FILL_FORE_SCHEMECOLOR_INDEX_BRIGHTNESS" val="0"/>
  <p:tag name="KSO_WM_UNIT_TEXT_FILL_FORE_SCHEMECOLOR_INDEX" val="13"/>
  <p:tag name="KSO_WM_UNIT_TEXT_FILL_TYPE" val="1"/>
  <p:tag name="KSO_WM_TEMPLATE_ASSEMBLE_XID" val="606570794054ed1e2fb815d9"/>
  <p:tag name="KSO_WM_TEMPLATE_ASSEMBLE_GROUPID" val="606570794054ed1e2fb815d9"/>
</p:tagLst>
</file>

<file path=ppt/tags/tag206.xml><?xml version="1.0" encoding="utf-8"?>
<p:tagLst xmlns:p="http://schemas.openxmlformats.org/presentationml/2006/main">
  <p:tag name="KSO_WM_UNIT_VALUE" val="381*2030"/>
  <p:tag name="KSO_WM_UNIT_HIGHLIGHT" val="0"/>
  <p:tag name="KSO_WM_UNIT_COMPATIBLE" val="0"/>
  <p:tag name="KSO_WM_UNIT_DIAGRAM_ISNUMVISUAL" val="0"/>
  <p:tag name="KSO_WM_UNIT_DIAGRAM_ISREFERUNIT" val="0"/>
  <p:tag name="KSO_WM_UNIT_ID" val="diagram20217270_1*d*1"/>
  <p:tag name="KSO_WM_TEMPLATE_CATEGORY" val="diagram"/>
  <p:tag name="KSO_WM_TEMPLATE_INDEX" val="20217270"/>
  <p:tag name="KSO_WM_UNIT_LAYERLEVEL" val="1"/>
  <p:tag name="KSO_WM_TAG_VERSION" val="1.0"/>
  <p:tag name="KSO_WM_CHIP_GROUPID" val="5e7310da9a230a26b9e88a19"/>
  <p:tag name="KSO_WM_CHIP_XID" val="5e7310da9a230a26b9e88a1a"/>
  <p:tag name="KSO_WM_UNIT_DEC_AREA_ID" val="555a2753627943e3ab778aa45d1e8e5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4518166931043eebfc6ac2a0d189b6e"/>
  <p:tag name="KSO_WM_TEMPLATE_ASSEMBLE_XID" val="606570794054ed1e2fb815d9"/>
  <p:tag name="KSO_WM_TEMPLATE_ASSEMBLE_GROUPID" val="606570794054ed1e2fb815d9"/>
</p:tagLst>
</file>

<file path=ppt/tags/tag207.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28"/>
  <p:tag name="KSO_WM_UNIT_HIGHLIGHT" val="0"/>
  <p:tag name="KSO_WM_UNIT_COMPATIBLE" val="0"/>
  <p:tag name="KSO_WM_UNIT_DIAGRAM_ISNUMVISUAL" val="0"/>
  <p:tag name="KSO_WM_UNIT_DIAGRAM_ISREFERUNIT" val="0"/>
  <p:tag name="KSO_WM_UNIT_ID" val="diagram20217270_1*h_a*1_1"/>
  <p:tag name="KSO_WM_TEMPLATE_CATEGORY" val="diagram"/>
  <p:tag name="KSO_WM_TEMPLATE_INDEX" val="20217270"/>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8a65ed37777a407e94437acf9752d45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95a7a68b2834d26be307dfc71621658"/>
  <p:tag name="KSO_WM_UNIT_TEXT_FILL_FORE_SCHEMECOLOR_INDEX_BRIGHTNESS" val="0"/>
  <p:tag name="KSO_WM_UNIT_TEXT_FILL_FORE_SCHEMECOLOR_INDEX" val="13"/>
  <p:tag name="KSO_WM_UNIT_TEXT_FILL_TYPE" val="1"/>
  <p:tag name="KSO_WM_TEMPLATE_ASSEMBLE_XID" val="606570794054ed1e2fb815d9"/>
  <p:tag name="KSO_WM_TEMPLATE_ASSEMBLE_GROUPID" val="606570794054ed1e2fb815d9"/>
</p:tagLst>
</file>

<file path=ppt/tags/tag208.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7270_1*h_f*1_1"/>
  <p:tag name="KSO_WM_TEMPLATE_CATEGORY" val="diagram"/>
  <p:tag name="KSO_WM_TEMPLATE_INDEX" val="20217270"/>
  <p:tag name="KSO_WM_UNIT_LAYERLEVEL" val="1_1"/>
  <p:tag name="KSO_WM_TAG_VERSION" val="1.0"/>
  <p:tag name="KSO_WM_UNIT_SUBTYPE" val="a"/>
  <p:tag name="KSO_WM_UNIT_DEFAULT_FONT" val="14;20;2"/>
  <p:tag name="KSO_WM_UNIT_BLOCK" val="0"/>
  <p:tag name="KSO_WM_UNIT_VALUE" val="56"/>
  <p:tag name="KSO_WM_UNIT_SHOW_EDIT_AREA_INDICATION" val="1"/>
  <p:tag name="KSO_WM_CHIP_GROUPID" val="5e6b05b36848fb12bee65ad8"/>
  <p:tag name="KSO_WM_CHIP_XID" val="5e6b05b36848fb12bee65ada"/>
  <p:tag name="KSO_WM_UNIT_DEC_AREA_ID" val="a6ced1a4e9ad40bcaf40e06741f2564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95a7a68b2834d26be307dfc71621658"/>
  <p:tag name="KSO_WM_UNIT_TEXT_FILL_FORE_SCHEMECOLOR_INDEX_BRIGHTNESS" val="0.25"/>
  <p:tag name="KSO_WM_UNIT_TEXT_FILL_FORE_SCHEMECOLOR_INDEX" val="13"/>
  <p:tag name="KSO_WM_UNIT_TEXT_FILL_TYPE" val="1"/>
  <p:tag name="KSO_WM_TEMPLATE_ASSEMBLE_XID" val="606570794054ed1e2fb815d9"/>
  <p:tag name="KSO_WM_TEMPLATE_ASSEMBLE_GROUPID" val="606570794054ed1e2fb815d9"/>
</p:tagLst>
</file>

<file path=ppt/tags/tag209.xml><?xml version="1.0" encoding="utf-8"?>
<p:tagLst xmlns:p="http://schemas.openxmlformats.org/presentationml/2006/main">
  <p:tag name="KSO_WM_SLIDE_ID" val="diagram202172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575.953*60.7"/>
  <p:tag name="KSO_WM_SLIDE_POSITION" val="192.002*371.303"/>
  <p:tag name="KSO_WM_TAG_VERSION" val="1.0"/>
  <p:tag name="KSO_WM_BEAUTIFY_FLAG" val="#wm#"/>
  <p:tag name="KSO_WM_TEMPLATE_CATEGORY" val="diagram"/>
  <p:tag name="KSO_WM_TEMPLATE_INDEX" val="20217270"/>
  <p:tag name="KSO_WM_SLIDE_LAYOUT" val="a_d_h"/>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1-04-01T16:19:04&quot;,&quot;maxSize&quot;:{&quot;size1&quot;:30},&quot;minSize&quot;:{&quot;size1&quot;:18.899999999999999},&quot;normalSize&quot;:{&quot;size1&quot;:23.300000000000001},&quot;subLayout&quot;:[{&quot;id&quot;:&quot;2021-04-01T16:19:04&quot;,&quot;margin&quot;:{&quot;bottom&quot;:0,&quot;left&quot;:1.6929999589920044,&quot;right&quot;:1.6929999589920044,&quot;top&quot;:1.6929999589920044},&quot;type&quot;:0},{&quot;id&quot;:&quot;2021-04-01T16:19:04&quot;,&quot;maxSize&quot;:{&quot;size1&quot;:47.799999999999997},&quot;minSize&quot;:{&quot;size1&quot;:33.299999999999997},&quot;normalSize&quot;:{&quot;size1&quot;:46.83271524457966},&quot;subLayout&quot;:[{&quot;id&quot;:&quot;2021-04-01T16:19:04&quot;,&quot;margin&quot;:{&quot;bottom&quot;:0.026000002399086952,&quot;left&quot;:6.7729997634887695,&quot;right&quot;:6.7729997634887695,&quot;top&quot;:1.9049999713897705},&quot;type&quot;:0},{&quot;id&quot;:&quot;2021-04-01T16:19:04&quot;,&quot;margin&quot;:{&quot;bottom&quot;:2.5399999618530273,&quot;left&quot;:6.7729997634887695,&quot;right&quot;:6.7379999160766602,&quot;top&quot;:1.2699999809265137},&quot;maxSize&quot;:{&quot;size1&quot;:47.120317878722958},&quot;minSize&quot;:{&quot;size1&quot;:31.220317878722952},&quot;normalSize&quot;:{&quot;size1&quot;:35.643597448246261},&quot;subLayout&quot;:[{&quot;id&quot;:&quot;2021-04-01T16:19:04&quot;,&quot;margin&quot;:{&quot;bottom&quot;:0.046929523348808289,&quot;left&quot;:6.7729997634887695,&quot;right&quot;:6.7379999160766602,&quot;top&quot;:1.2699999809265137},&quot;type&quot;:0},{&quot;id&quot;:&quot;2021-04-01T16:19:04&quot;,&quot;margin&quot;:{&quot;bottom&quot;:2.5399999618530273,&quot;left&quot;:6.7729997634887695,&quot;right&quot;:6.7379999160766602,&quot;top&quot;:0.14886172115802765},&quot;type&quot;:0}],&quot;type&quot;:0}],&quot;type&quot;:0}],&quot;type&quot;:0}"/>
  <p:tag name="KSO_WM_SLIDE_CAN_ADD_NAVIGATION" val="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ddd3d4d383dce34165fd3"/>
  <p:tag name="KSO_WM_CHIP_FILLPROP" val="[[{&quot;text_align&quot;:&quot;ct&quot;,&quot;text_direction&quot;:&quot;horizontal&quot;,&quot;support_big_font&quot;:false,&quot;picture_toward&quot;:0,&quot;picture_dockside&quot;:[],&quot;fill_id&quot;:&quot;fe414adfeefe4aa4adc8e314faa3e0fb&quot;,&quot;fill_align&quot;:&quot;ct&quot;,&quot;chip_types&quot;:[&quot;header&quot;]},{&quot;text_align&quot;:&quot;lm&quot;,&quot;text_direction&quot;:&quot;horizontal&quot;,&quot;support_big_font&quot;:false,&quot;picture_toward&quot;:0,&quot;picture_dockside&quot;:[],&quot;fill_id&quot;:&quot;2e0fd45758584208a53a950dd1d05fe6&quot;,&quot;fill_align&quot;:&quot;cm&quot;,&quot;chip_types&quot;:[&quot;text&quot;]},{&quot;text_align&quot;:&quot;lm&quot;,&quot;text_direction&quot;:&quot;horizontal&quot;,&quot;support_big_font&quot;:false,&quot;picture_toward&quot;:0,&quot;picture_dockside&quot;:[],&quot;fill_id&quot;:&quot;cf53492862984fec80bf7d55bd74824c&quot;,&quot;fill_align&quot;:&quot;cm&quot;,&quot;chip_types&quot;:[&quot;text&quot;,&quot;picture&quot;]}],[{&quot;text_align&quot;:&quot;ct&quot;,&quot;text_direction&quot;:&quot;horizontal&quot;,&quot;support_big_font&quot;:false,&quot;picture_toward&quot;:0,&quot;picture_dockside&quot;:[],&quot;fill_id&quot;:&quot;fe414adfeefe4aa4adc8e314faa3e0fb&quot;,&quot;fill_align&quot;:&quot;ct&quot;,&quot;chip_types&quot;:[&quot;header&quot;]},{&quot;text_align&quot;:&quot;lm&quot;,&quot;text_direction&quot;:&quot;horizontal&quot;,&quot;support_big_font&quot;:false,&quot;picture_toward&quot;:0,&quot;picture_dockside&quot;:[],&quot;fill_id&quot;:&quot;2e0fd45758584208a53a950dd1d05fe6&quot;,&quot;fill_align&quot;:&quot;cm&quot;,&quot;chip_types&quot;:[&quot;picture&quot;]},{&quot;text_align&quot;:&quot;lm&quot;,&quot;text_direction&quot;:&quot;horizontal&quot;,&quot;support_big_font&quot;:false,&quot;picture_toward&quot;:0,&quot;picture_dockside&quot;:[],&quot;fill_id&quot;:&quot;cf53492862984fec80bf7d55bd74824c&quot;,&quot;fill_align&quot;:&quot;cm&quot;,&quot;chip_types&quot;:[&quot;text&quot;]}]]"/>
  <p:tag name="KSO_WM_CHIP_DECFILLPROP" val="[]"/>
  <p:tag name="KSO_WM_CHIP_GROUPID" val="5f5ee1ca4d6848d78f644aed"/>
  <p:tag name="KSO_WM_SLIDE_BK_DARK_LIGHT" val="2"/>
  <p:tag name="KSO_WM_SLIDE_BACKGROUND_TYPE" val="general"/>
  <p:tag name="KSO_WM_SLIDE_SUPPORT_FEATURE_TYPE" val="0"/>
  <p:tag name="KSO_WM_TEMPLATE_ASSEMBLE_XID" val="606570794054ed1e2fb815d9"/>
  <p:tag name="KSO_WM_TEMPLATE_ASSEMBLE_GROUPID" val="606570794054ed1e2fb815d9"/>
  <p:tag name="KSO_WM_SPECIAL_SOURCE" val="bdnul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058_1*i*1"/>
  <p:tag name="KSO_WM_UNIT_LAYERLEVEL" val="1"/>
  <p:tag name="KSO_WM_TAG_VERSION" val="1.0"/>
  <p:tag name="KSO_WM_UNIT_SUBTYPE" val="h"/>
  <p:tag name="KSO_WM_SLIDE_BACKGROUND_TYPE" val="belt"/>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058"/>
  <p:tag name="KSO_WM_UNIT_VALUE" val="954"/>
  <p:tag name="KSO_WM_TEMPLATE_ASSEMBLE_XID" val="60656f284054ed1e2fb8048e"/>
  <p:tag name="KSO_WM_TEMPLATE_ASSEMBLE_GROUPID" val="60656f284054ed1e2fb8048e"/>
</p:tagLst>
</file>

<file path=ppt/tags/tag211.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ID" val="diagram20212058_1*a*1"/>
  <p:tag name="KSO_WM_TEMPLATE_CATEGORY" val="diagram"/>
  <p:tag name="KSO_WM_TEMPLATE_INDEX" val="20212058"/>
  <p:tag name="KSO_WM_UNIT_LAYERLEVEL" val="1"/>
  <p:tag name="KSO_WM_TAG_VERSION" val="1.0"/>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d3e7db0e13ff4ae989b5ccfaaae66a8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76d3ac504f8246b3a0e2a2a624e26b20"/>
  <p:tag name="KSO_WM_UNIT_TEXT_FILL_FORE_SCHEMECOLOR_INDEX_BRIGHTNESS" val="0"/>
  <p:tag name="KSO_WM_UNIT_TEXT_FILL_FORE_SCHEMECOLOR_INDEX" val="13"/>
  <p:tag name="KSO_WM_UNIT_TEXT_FILL_TYPE" val="1"/>
  <p:tag name="KSO_WM_TEMPLATE_ASSEMBLE_XID" val="60656f284054ed1e2fb8048e"/>
  <p:tag name="KSO_WM_TEMPLATE_ASSEMBLE_GROUPID" val="60656f284054ed1e2fb8048e"/>
</p:tagLst>
</file>

<file path=ppt/tags/tag212.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6"/>
  <p:tag name="KSO_WM_UNIT_HIGHLIGHT" val="0"/>
  <p:tag name="KSO_WM_UNIT_COMPATIBLE" val="0"/>
  <p:tag name="KSO_WM_UNIT_DIAGRAM_ISNUMVISUAL" val="0"/>
  <p:tag name="KSO_WM_UNIT_DIAGRAM_ISREFERUNIT" val="0"/>
  <p:tag name="KSO_WM_UNIT_ID" val="diagram20212058_1*h_a*1_1"/>
  <p:tag name="KSO_WM_TEMPLATE_CATEGORY" val="diagram"/>
  <p:tag name="KSO_WM_TEMPLATE_INDEX" val="20212058"/>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463f811ae41e4ccab484a157fe60eb9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a16a52ad35b4f69a8f07c19a5c2c5c9"/>
  <p:tag name="KSO_WM_UNIT_TEXT_FILL_FORE_SCHEMECOLOR_INDEX_BRIGHTNESS" val="0"/>
  <p:tag name="KSO_WM_UNIT_TEXT_FILL_FORE_SCHEMECOLOR_INDEX" val="13"/>
  <p:tag name="KSO_WM_UNIT_TEXT_FILL_TYPE" val="1"/>
  <p:tag name="KSO_WM_TEMPLATE_ASSEMBLE_XID" val="60656f284054ed1e2fb8048e"/>
  <p:tag name="KSO_WM_TEMPLATE_ASSEMBLE_GROUPID" val="60656f284054ed1e2fb8048e"/>
</p:tagLst>
</file>

<file path=ppt/tags/tag213.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2058_1*h_f*1_1"/>
  <p:tag name="KSO_WM_TEMPLATE_CATEGORY" val="diagram"/>
  <p:tag name="KSO_WM_TEMPLATE_INDEX" val="20212058"/>
  <p:tag name="KSO_WM_UNIT_LAYERLEVEL" val="1_1"/>
  <p:tag name="KSO_WM_TAG_VERSION" val="1.0"/>
  <p:tag name="KSO_WM_UNIT_SUBTYPE" val="a"/>
  <p:tag name="KSO_WM_UNIT_DEFAULT_FONT" val="14;20;2"/>
  <p:tag name="KSO_WM_UNIT_BLOCK" val="0"/>
  <p:tag name="KSO_WM_UNIT_VALUE" val="48"/>
  <p:tag name="KSO_WM_UNIT_SHOW_EDIT_AREA_INDICATION" val="1"/>
  <p:tag name="KSO_WM_CHIP_GROUPID" val="5e6b05b36848fb12bee65ad8"/>
  <p:tag name="KSO_WM_CHIP_XID" val="5e6b05b36848fb12bee65ada"/>
  <p:tag name="KSO_WM_UNIT_DEC_AREA_ID" val="e10b9c2652f14f3da512140eb32f339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a16a52ad35b4f69a8f07c19a5c2c5c9"/>
  <p:tag name="KSO_WM_UNIT_TEXT_FILL_FORE_SCHEMECOLOR_INDEX_BRIGHTNESS" val="0.25"/>
  <p:tag name="KSO_WM_UNIT_TEXT_FILL_FORE_SCHEMECOLOR_INDEX" val="13"/>
  <p:tag name="KSO_WM_UNIT_TEXT_FILL_TYPE" val="1"/>
  <p:tag name="KSO_WM_TEMPLATE_ASSEMBLE_XID" val="60656f284054ed1e2fb8048e"/>
  <p:tag name="KSO_WM_TEMPLATE_ASSEMBLE_GROUPID" val="60656f284054ed1e2fb8048e"/>
</p:tagLst>
</file>

<file path=ppt/tags/tag214.xml><?xml version="1.0" encoding="utf-8"?>
<p:tagLst xmlns:p="http://schemas.openxmlformats.org/presentationml/2006/main">
  <p:tag name="KSO_WM_UNIT_VALUE" val="719*1607"/>
  <p:tag name="KSO_WM_UNIT_HIGHLIGHT" val="0"/>
  <p:tag name="KSO_WM_UNIT_COMPATIBLE" val="1"/>
  <p:tag name="KSO_WM_UNIT_DIAGRAM_ISNUMVISUAL" val="0"/>
  <p:tag name="KSO_WM_UNIT_DIAGRAM_ISREFERUNIT" val="0"/>
  <p:tag name="KSO_WM_UNIT_TYPE" val="d"/>
  <p:tag name="KSO_WM_UNIT_INDEX" val="1"/>
  <p:tag name="KSO_WM_UNIT_ID" val="diagram20212058_1*d*1"/>
  <p:tag name="KSO_WM_TEMPLATE_CATEGORY" val="diagram"/>
  <p:tag name="KSO_WM_TEMPLATE_INDEX" val="20212058"/>
  <p:tag name="KSO_WM_UNIT_LAYERLEVEL" val="1"/>
  <p:tag name="KSO_WM_TAG_VERSION" val="1.0"/>
  <p:tag name="KSO_WM_BEAUTIFY_FLAG" val="#wm#"/>
  <p:tag name="KSO_WM_CHIP_GROUPID" val="5e7310da9a230a26b9e88a19"/>
  <p:tag name="KSO_WM_CHIP_XID" val="5e7310da9a230a26b9e88a1a"/>
  <p:tag name="KSO_WM_UNIT_DEC_AREA_ID" val="bc6c4fccc04340578e66395387e9e2f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2e83e8b996e4df093cf93efa38d3c33"/>
  <p:tag name="KSO_WM_UNIT_SUPPORT_UNIT_TYPE" val="[&quot;l&quot;,&quot;m&quot;,&quot;n&quot;,&quot;o&quot;,&quot;p&quot;,&quot;q&quot;,&quot;r&quot;,&quot;δ&quot;,&quot;ε&quot;,&quot;ζ&quot;,&quot;η&quot;,&quot;d&quot;,&quot;α&quot;,&quot;β&quot;,&quot;θ&quot;]"/>
  <p:tag name="KSO_WM_TEMPLATE_ASSEMBLE_XID" val="60656f284054ed1e2fb8048e"/>
  <p:tag name="KSO_WM_TEMPLATE_ASSEMBLE_GROUPID" val="60656f284054ed1e2fb8048e"/>
</p:tagLst>
</file>

<file path=ppt/tags/tag215.xml><?xml version="1.0" encoding="utf-8"?>
<p:tagLst xmlns:p="http://schemas.openxmlformats.org/presentationml/2006/main">
  <p:tag name="KSO_WM_SLIDE_ID" val="diagram20212058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335.95*96.701"/>
  <p:tag name="KSO_WM_SLIDE_POSITION" val="72.0005*275.302"/>
  <p:tag name="KSO_WM_TAG_VERSION" val="1.0"/>
  <p:tag name="KSO_WM_BEAUTIFY_FLAG" val="#wm#"/>
  <p:tag name="KSO_WM_TEMPLATE_CATEGORY" val="diagram"/>
  <p:tag name="KSO_WM_TEMPLATE_INDEX" val="20212058"/>
  <p:tag name="KSO_WM_SLIDE_LAYOUT" val="a_d_h"/>
  <p:tag name="KSO_WM_SLIDE_LAYOUT_CNT" val="1_1_1"/>
  <p:tag name="KSO_WM_SLIDE_LAYOUT_INFO" val="{&quot;backgroundInfo&quot;:[{&quot;bottom&quot;:0.13333333999999999,&quot;bottomAbs&quot;:false,&quot;left&quot;:0,&quot;leftAbs&quot;:false,&quot;right&quot;:0,&quot;rightAbs&quot;:false,&quot;top&quot;:0.13333333999999999,&quot;topAbs&quot;:false,&quot;type&quot;:&quot;belt&quot;}],&quot;direction&quot;:1,&quot;id&quot;:&quot;2021-04-01T15:31:20&quot;,&quot;maxSize&quot;:{&quot;size1&quot;:53.752764315530655},&quot;minSize&quot;:{&quot;size1&quot;:39.952764315530658},&quot;normalSize&quot;:{&quot;size1&quot;:48.390264315530658},&quot;subLayout&quot;:[{&quot;id&quot;:&quot;2021-04-01T15:31:20&quot;,&quot;maxSize&quot;:{&quot;size1&quot;:46.699577481508761},&quot;minSize&quot;:{&quot;size1&quot;:33.299577481508756},&quot;normalSize&quot;:{&quot;size1&quot;:39.999577481508759},&quot;subLayout&quot;:[{&quot;id&quot;:&quot;2021-04-01T15:31:20&quot;,&quot;margin&quot;:{&quot;bottom&quot;:0,&quot;left&quot;:2.5399999618530273,&quot;right&quot;:0.84700000286102295,&quot;top&quot;:4.6570000648498535},&quot;type&quot;:0},{&quot;id&quot;:&quot;2021-04-01T15:31:20&quot;,&quot;margin&quot;:{&quot;bottom&quot;:4.6570000648498535,&quot;left&quot;:2.5399999618530273,&quot;right&quot;:0.84700000286102295,&quot;top&quot;:0.42300000786781311},&quot;maxSize&quot;:{&quot;size1&quot;:32.89995099233667},&quot;minSize&quot;:{&quot;size1&quot;:16.999950992336668},&quot;normalSize&quot;:{&quot;size1&quot;:16.999950992336668},&quot;subLayout&quot;:[{&quot;id&quot;:&quot;2021-04-01T15:31:20&quot;,&quot;margin&quot;:{&quot;bottom&quot;:0.046930275857448578,&quot;left&quot;:2.5399999618530273,&quot;right&quot;:0.84700000286102295,&quot;top&quot;:0.42300000786781311},&quot;type&quot;:0},{&quot;id&quot;:&quot;2021-04-01T15:31:20&quot;,&quot;margin&quot;:{&quot;bottom&quot;:4.6570000648498535,&quot;left&quot;:2.5399999618530273,&quot;right&quot;:0.84700000286102295,&quot;top&quot;:0.14886191487312317},&quot;type&quot;:0}],&quot;type&quot;:0}],&quot;type&quot;:0},{&quot;id&quot;:&quot;2021-04-01T15:31:20&quot;,&quot;margin&quot;:{&quot;bottom&quot;:4.6570000648498535,&quot;left&quot;:0,&quot;right&quot;:2.5399999618530273,&quot;top&quot;:4.6570000648498535},&quot;type&quot;:0}],&quot;type&quot;:0}"/>
  <p:tag name="KSO_WM_SLIDE_BACKGROUND" val="[&quot;belt&quot;]"/>
  <p:tag name="KSO_WM_SLIDE_RATIO" val="1.777778"/>
  <p:tag name="KSO_WM_CHIP_INFOS" val="{&quot;type&quot;:0,&quot;layout_type&quot;:&quot;leftright&quot;,&quot;layout_feature&quot;:1,&quot;aspect_ratio&quot;:&quot;4:3&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7f302024b822ad86e02055"/>
  <p:tag name="KSO_WM_CHIP_FILLPROP" val="[[{&quot;text_align&quot;:&quot;lb&quot;,&quot;text_direction&quot;:&quot;horizontal&quot;,&quot;support_big_font&quot;:false,&quot;fill_id&quot;:&quot;791bdf8845fc45f7970391de15c86b30&quot;,&quot;fill_align&quot;:&quot;lb&quot;,&quot;chip_types&quot;:[&quot;header&quot;]},{&quot;text_align&quot;:&quot;lt&quot;,&quot;text_direction&quot;:&quot;horizontal&quot;,&quot;support_big_font&quot;:false,&quot;fill_id&quot;:&quot;326ee97c51d0484ebad35b28f9446700&quot;,&quot;fill_align&quot;:&quot;lt&quot;,&quot;chip_types&quot;:[&quot;text&quot;]},{&quot;text_align&quot;:&quot;lm&quot;,&quot;text_direction&quot;:&quot;horizontal&quot;,&quot;support_features&quot;:[&quot;collage&quot;,&quot;carousel&quot;,&quot;creativecrop&quot;],&quot;support_big_font&quot;:false,&quot;fill_id&quot;:&quot;19d39c0d7515444fb282878255f54cd2&quot;,&quot;fill_align&quot;:&quot;cm&quot;,&quot;chip_types&quot;:[&quot;diagram&quot;,&quot;pictext&quot;,&quot;text&quot;,&quot;picture&quot;,&quot;chart&quot;,&quot;table&quot;,&quot;video&quot;]}]]"/>
  <p:tag name="KSO_WM_CHIP_GROUPID" val="5e7f302024b822ad86e02054"/>
  <p:tag name="KSO_WM_CHIP_DECFILLPROP" val="[]"/>
  <p:tag name="KSO_WM_SLIDE_CAN_ADD_NAVIGATION" val="1"/>
  <p:tag name="KSO_WM_SLIDE_BK_DARK_LIGHT" val="2"/>
  <p:tag name="KSO_WM_SLIDE_BACKGROUND_TYPE" val="belt"/>
  <p:tag name="KSO_WM_SLIDE_SUPPORT_FEATURE_TYPE" val="7"/>
  <p:tag name="KSO_WM_TEMPLATE_ASSEMBLE_XID" val="60656f284054ed1e2fb8048e"/>
  <p:tag name="KSO_WM_TEMPLATE_ASSEMBLE_GROUPID" val="60656f284054ed1e2fb8048e"/>
  <p:tag name="KSO_WM_SPECIAL_SOURCE" val="bdnull"/>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206_1*i*2"/>
  <p:tag name="KSO_WM_TEMPLATE_CATEGORY" val="diagram"/>
  <p:tag name="KSO_WM_TEMPLATE_INDEX" val="20211206"/>
  <p:tag name="KSO_WM_UNIT_LAYERLEVEL" val="1"/>
  <p:tag name="KSO_WM_TAG_VERSION" val="1.0"/>
  <p:tag name="KSO_WM_UNIT_BLOCK" val="0"/>
  <p:tag name="KSO_WM_UNIT_SM_LIMIT_TYPE" val="2"/>
  <p:tag name="KSO_WM_UNIT_DEC_AREA_ID" val="562a3431f2fe4c1ead5f9fc4ce666fd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5ee1ca4d6848d78f644aeb"/>
  <p:tag name="KSO_WM_CHIP_XID" val="5f5f3b868e478fb0c58a943c"/>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689"/>
  <p:tag name="KSO_WM_TEMPLATE_ASSEMBLE_XID" val="60656eaf4054ed1e2fb7fdd5"/>
  <p:tag name="KSO_WM_TEMPLATE_ASSEMBLE_GROUPID" val="60656eaf4054ed1e2fb7fdd5"/>
</p:tagLst>
</file>

<file path=ppt/tags/tag217.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1206_1*a*1"/>
  <p:tag name="KSO_WM_TEMPLATE_CATEGORY" val="diagram"/>
  <p:tag name="KSO_WM_TEMPLATE_INDEX" val="20211206"/>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a2c8d6b4606746278362cf3fc7716b2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4955ef0fe044568b987b6b5a1f820af"/>
  <p:tag name="KSO_WM_UNIT_TEXT_FILL_FORE_SCHEMECOLOR_INDEX_BRIGHTNESS" val="0"/>
  <p:tag name="KSO_WM_UNIT_TEXT_FILL_FORE_SCHEMECOLOR_INDEX" val="13"/>
  <p:tag name="KSO_WM_UNIT_TEXT_FILL_TYPE" val="1"/>
  <p:tag name="KSO_WM_TEMPLATE_ASSEMBLE_XID" val="60656eaf4054ed1e2fb7fdd5"/>
  <p:tag name="KSO_WM_TEMPLATE_ASSEMBLE_GROUPID" val="60656eaf4054ed1e2fb7fdd5"/>
</p:tagLst>
</file>

<file path=ppt/tags/tag21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12"/>
  <p:tag name="KSO_WM_UNIT_HIGHLIGHT" val="0"/>
  <p:tag name="KSO_WM_UNIT_COMPATIBLE" val="0"/>
  <p:tag name="KSO_WM_UNIT_DIAGRAM_ISNUMVISUAL" val="0"/>
  <p:tag name="KSO_WM_UNIT_DIAGRAM_ISREFERUNIT" val="0"/>
  <p:tag name="KSO_WM_UNIT_ID" val="diagram20211206_1*h_a*1_1"/>
  <p:tag name="KSO_WM_TEMPLATE_CATEGORY" val="diagram"/>
  <p:tag name="KSO_WM_TEMPLATE_INDEX" val="2021120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e8d606d885fa4aa8a39dc6289b20ebf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581d4fcb20544ad99d95b6a315897e8"/>
  <p:tag name="KSO_WM_UNIT_TEXT_FILL_FORE_SCHEMECOLOR_INDEX_BRIGHTNESS" val="0"/>
  <p:tag name="KSO_WM_UNIT_TEXT_FILL_FORE_SCHEMECOLOR_INDEX" val="13"/>
  <p:tag name="KSO_WM_UNIT_TEXT_FILL_TYPE" val="1"/>
  <p:tag name="KSO_WM_TEMPLATE_ASSEMBLE_XID" val="60656eaf4054ed1e2fb7fdd5"/>
  <p:tag name="KSO_WM_TEMPLATE_ASSEMBLE_GROUPID" val="60656eaf4054ed1e2fb7fdd5"/>
</p:tagLst>
</file>

<file path=ppt/tags/tag219.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1206_1*h_f*1_1"/>
  <p:tag name="KSO_WM_TEMPLATE_CATEGORY" val="diagram"/>
  <p:tag name="KSO_WM_TEMPLATE_INDEX" val="20211206"/>
  <p:tag name="KSO_WM_UNIT_LAYERLEVEL" val="1_1"/>
  <p:tag name="KSO_WM_TAG_VERSION" val="1.0"/>
  <p:tag name="KSO_WM_UNIT_SUBTYPE" val="a"/>
  <p:tag name="KSO_WM_UNIT_DEFAULT_FONT" val="14;20;2"/>
  <p:tag name="KSO_WM_UNIT_BLOCK" val="0"/>
  <p:tag name="KSO_WM_UNIT_VALUE" val="24"/>
  <p:tag name="KSO_WM_UNIT_SHOW_EDIT_AREA_INDICATION" val="1"/>
  <p:tag name="KSO_WM_CHIP_GROUPID" val="5e6b05b36848fb12bee65ad8"/>
  <p:tag name="KSO_WM_CHIP_XID" val="5e6b05b36848fb12bee65ada"/>
  <p:tag name="KSO_WM_UNIT_DEC_AREA_ID" val="5ddd015887714d70bf2fe7e994b2285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581d4fcb20544ad99d95b6a315897e8"/>
  <p:tag name="KSO_WM_UNIT_TEXT_FILL_FORE_SCHEMECOLOR_INDEX_BRIGHTNESS" val="0.25"/>
  <p:tag name="KSO_WM_UNIT_TEXT_FILL_FORE_SCHEMECOLOR_INDEX" val="13"/>
  <p:tag name="KSO_WM_UNIT_TEXT_FILL_TYPE" val="1"/>
  <p:tag name="KSO_WM_TEMPLATE_ASSEMBLE_XID" val="60656eaf4054ed1e2fb7fdd5"/>
  <p:tag name="KSO_WM_TEMPLATE_ASSEMBLE_GROUPID" val="60656eaf4054ed1e2fb7fdd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0.xml><?xml version="1.0" encoding="utf-8"?>
<p:tagLst xmlns:p="http://schemas.openxmlformats.org/presentationml/2006/main">
  <p:tag name="KSO_WM_UNIT_VALUE" val="698*1734"/>
  <p:tag name="KSO_WM_UNIT_HIGHLIGHT" val="0"/>
  <p:tag name="KSO_WM_UNIT_COMPATIBLE" val="1"/>
  <p:tag name="KSO_WM_UNIT_DIAGRAM_ISNUMVISUAL" val="0"/>
  <p:tag name="KSO_WM_UNIT_DIAGRAM_ISREFERUNIT" val="0"/>
  <p:tag name="KSO_WM_UNIT_ID" val="diagram20211206_1*d*1"/>
  <p:tag name="KSO_WM_TEMPLATE_CATEGORY" val="diagram"/>
  <p:tag name="KSO_WM_TEMPLATE_INDEX" val="20211206"/>
  <p:tag name="KSO_WM_UNIT_LAYERLEVEL" val="1"/>
  <p:tag name="KSO_WM_TAG_VERSION" val="1.0"/>
  <p:tag name="KSO_WM_CHIP_GROUPID" val="5e7310da9a230a26b9e88a19"/>
  <p:tag name="KSO_WM_CHIP_XID" val="5e7310da9a230a26b9e88a1a"/>
  <p:tag name="KSO_WM_UNIT_DEC_AREA_ID" val="df320ebf2e7a43a38812cc07776525e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000fbbd993348bea78c8599779a1a80"/>
  <p:tag name="KSO_WM_UNIT_SUPPORT_BIG_FONT" val="1"/>
  <p:tag name="KSO_WM_UNIT_SUPPORT_UNIT_TYPE" val="[&quot;d&quot;,&quot;α&quot;,&quot;β&quot;]"/>
  <p:tag name="KSO_WM_TEMPLATE_ASSEMBLE_XID" val="60656eaf4054ed1e2fb7fdd5"/>
  <p:tag name="KSO_WM_TEMPLATE_ASSEMBLE_GROUPID" val="60656eaf4054ed1e2fb7fdd5"/>
  <p:tag name="KSO_WM_UNIT_PICTURE_CLIP_FLAG" val="0"/>
</p:tagLst>
</file>

<file path=ppt/tags/tag221.xml><?xml version="1.0" encoding="utf-8"?>
<p:tagLst xmlns:p="http://schemas.openxmlformats.org/presentationml/2006/main">
  <p:tag name="KSO_WM_SLIDE_ID" val="diagram2021120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251.95*84.701"/>
  <p:tag name="KSO_WM_SLIDE_POSITION" val="84.0007*287.302"/>
  <p:tag name="KSO_WM_TAG_VERSION" val="1.0"/>
  <p:tag name="KSO_WM_BEAUTIFY_FLAG" val="#wm#"/>
  <p:tag name="KSO_WM_TEMPLATE_CATEGORY" val="diagram"/>
  <p:tag name="KSO_WM_TEMPLATE_INDEX" val="20211206"/>
  <p:tag name="KSO_WM_SLIDE_LAYOUT" val="a_d_h"/>
  <p:tag name="KSO_WM_SLIDE_LAYOUT_CNT" val="1_1_1"/>
  <p:tag name="KSO_WM_SPECIAL_SOURCE" val="bdnull"/>
  <p:tag name="KSO_WM_SLIDE_LAYOUT_INFO" val="{&quot;id&quot;:&quot;2021-04-01T15:12:54&quot;,&quot;maxSize&quot;:{&quot;size1&quot;:13.199999999999999},&quot;minSize&quot;:{&quot;size1&quot;:13.199999999999999},&quot;normalSize&quot;:{&quot;size1&quot;:13.199999999999999},&quot;subLayout&quot;:[{&quot;backgroundInfo&quot;:[{&quot;bottom&quot;:0,&quot;bottomAbs&quot;:false,&quot;left&quot;:0,&quot;leftAbs&quot;:false,&quot;right&quot;:0,&quot;rightAbs&quot;:false,&quot;top&quot;:0,&quot;topAbs&quot;:false,&quot;type&quot;:&quot;navigation&quot;}],&quot;id&quot;:&quot;2021-04-01T15:12:54&quot;,&quot;margin&quot;:{&quot;bottom&quot;:0.3970000147819519,&quot;left&quot;:1.2699999809265137,&quot;right&quot;:1.2699999809265137,&quot;top&quot;:0.42300000786781311},&quot;type&quot;:0},{&quot;direction&quot;:1,&quot;id&quot;:&quot;2021-04-01T15:12:54&quot;,&quot;maxSize&quot;:{&quot;size1&quot;:37.499647231364477},&quot;minSize&quot;:{&quot;size1&quot;:37.499647231364477},&quot;normalSize&quot;:{&quot;size1&quot;:37.499647231364477},&quot;subLayout&quot;:[{&quot;id&quot;:&quot;2021-04-01T15:12:54&quot;,&quot;margin&quot;:{&quot;bottom&quot;:4.2329998016357422,&quot;left&quot;:2.9630000591278076,&quot;right&quot;:0.84700000286102295,&quot;top&quot;:4.2329998016357422},&quot;maxSize&quot;:{&quot;size1&quot;:61.087357876320759},&quot;minSize&quot;:{&quot;size1&quot;:45.187357876320753},&quot;normalSize&quot;:{&quot;size1&quot;:61.087255469766731},&quot;subLayout&quot;:[{&quot;id&quot;:&quot;2021-04-01T15:12:54&quot;,&quot;margin&quot;:{&quot;bottom&quot;:0.046929720789194107,&quot;left&quot;:2.9630000591278076,&quot;right&quot;:0.84700000286102295,&quot;top&quot;:4.2329998016357422},&quot;type&quot;:0},{&quot;id&quot;:&quot;2021-04-01T15:12:54&quot;,&quot;margin&quot;:{&quot;bottom&quot;:4.2329998016357422,&quot;left&quot;:2.9630000591278076,&quot;right&quot;:0.84700000286102295,&quot;top&quot;:0.14886192977428436},&quot;type&quot;:0}],&quot;type&quot;:0},{&quot;id&quot;:&quot;2021-04-01T15:12:54&quot;,&quot;margin&quot;:{&quot;bottom&quot;:4.2329998016357422,&quot;left&quot;:0.84700000286102295,&quot;right&quot;:2.9630000591278076,&quot;top&quot;:4.2329998016357422},&quot;type&quot;:0}],&quot;type&quot;:0}],&quot;type&quot;:0}"/>
  <p:tag name="KSO_WM_SLIDE_BACKGROUND" val="[&quot;navigation&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f3b868e478fb0c58a943c"/>
  <p:tag name="KSO_WM_CHIP_FILLPROP" val="[[{&quot;text_align&quot;:&quot;lm&quot;,&quot;text_direction&quot;:&quot;horizontal&quot;,&quot;support_big_font&quot;:false,&quot;fill_id&quot;:&quot;c934b58042b44607bfcc30469ccc57d1&quot;,&quot;fill_align&quot;:&quot;lm&quot;,&quot;chip_types&quot;:[&quot;header&quot;]},{&quot;text_align&quot;:&quot;cm&quot;,&quot;text_direction&quot;:&quot;horizontal&quot;,&quot;support_big_font&quot;:false,&quot;fill_id&quot;:&quot;e819d8cd73b74645892c2876ef19dedf&quot;,&quot;fill_align&quot;:&quot;cm&quot;,&quot;chip_types&quot;:[&quot;text&quot;]},{&quot;text_align&quot;:&quot;cm&quot;,&quot;text_direction&quot;:&quot;horizontal&quot;,&quot;support_big_font&quot;:true,&quot;fill_id&quot;:&quot;bf96bc316b8b4865a64bf2f135002b13&quot;,&quot;fill_align&quot;:&quot;cm&quot;,&quot;chip_types&quot;:[&quot;pictext&quot;,&quot;picture&quot;,&quot;chart&quot;,&quot;table&quot;]}]]"/>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f4054ed1e2fb7fdd5"/>
  <p:tag name="KSO_WM_TEMPLATE_ASSEMBLE_GROUPID" val="60656eaf4054ed1e2fb7fdd5"/>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2"/>
  <p:tag name="KSO_WM_TEMPLATE_CATEGORY" val="diagram"/>
  <p:tag name="KSO_WM_TEMPLATE_INDEX" val="20215860"/>
  <p:tag name="KSO_WM_UNIT_LAYERLEVEL" val="1"/>
  <p:tag name="KSO_WM_TAG_VERSION" val="1.0"/>
  <p:tag name="KSO_WM_UNIT_BLOCK" val="0"/>
  <p:tag name="KSO_WM_UNIT_SM_LIMIT_TYPE" val="2"/>
  <p:tag name="KSO_WM_UNIT_DEC_AREA_ID" val="99f353ae480e440b98704348263f9c45"/>
  <p:tag name="KSO_WM_UNIT_DECORATE_INFO" val="{&quot;ReferentInfo&quot;:{&quot;Id&quot;:&quot;slide&quot;,&quot;X&quot;:{&quot;Pos&quot;:0},&quot;Y&quot;:{&quot;Pos&quot;:1}},&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a18e478fb0c58a9473"/>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ead4054ed1e2fb7fdad"/>
  <p:tag name="KSO_WM_TEMPLATE_ASSEMBLE_GROUPID" val="60656ead4054ed1e2fb7fdad"/>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3"/>
  <p:tag name="KSO_WM_TEMPLATE_CATEGORY" val="diagram"/>
  <p:tag name="KSO_WM_TEMPLATE_INDEX" val="20215860"/>
  <p:tag name="KSO_WM_UNIT_LAYERLEVEL" val="1"/>
  <p:tag name="KSO_WM_TAG_VERSION" val="1.0"/>
  <p:tag name="KSO_WM_UNIT_BLOCK" val="0"/>
  <p:tag name="KSO_WM_UNIT_SM_LIMIT_TYPE" val="2"/>
  <p:tag name="KSO_WM_UNIT_DEC_AREA_ID" val="aa2ed5dd35be47d8a7cf8b08c37807d0"/>
  <p:tag name="KSO_WM_UNIT_DECORATE_INFO" val="{&quot;DecorateInfoH&quot;:{&quot;IsAbs&quot;:true},&quot;DecorateInfoW&quot;:{&quot;IsAbs&quot;:true},&quot;DecorateInfoX&quot;:{&quot;IsAbs&quot;:true,&quot;Pos&quot;:1},&quot;DecorateInfoY&quot;:{&quot;IsAbs&quot;:true,&quot;Pos&quot;:1},&quot;ReferentInfo&quot;:{&quot;Id&quot;:&quot;1feda36f8dc941aaab044cff756c4b9b&quot;,&quot;X&quot;:{&quot;Pos&quot;:1},&quot;Y&quot;:{&quot;Pos&quot;:1}},&quot;whChangeMode&quot;:0}"/>
  <p:tag name="KSO_WM_CHIP_GROUPID" val="5f5ee1ca4d6848d78f644aeb"/>
  <p:tag name="KSO_WM_CHIP_XID" val="5f5f3ba18e478fb0c58a9473"/>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ead4054ed1e2fb7fdad"/>
  <p:tag name="KSO_WM_TEMPLATE_ASSEMBLE_GROUPID" val="60656ead4054ed1e2fb7fdad"/>
</p:tagLst>
</file>

<file path=ppt/tags/tag224.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ID" val="diagram20215860_1*a*1"/>
  <p:tag name="KSO_WM_TEMPLATE_CATEGORY" val="diagram"/>
  <p:tag name="KSO_WM_TEMPLATE_INDEX" val="2021586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faea29715774f97a63b4028aec3126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bbff56f2815e4541a2aab099f21c387b"/>
  <p:tag name="KSO_WM_UNIT_TEXT_FILL_FORE_SCHEMECOLOR_INDEX_BRIGHTNESS" val="0"/>
  <p:tag name="KSO_WM_UNIT_TEXT_FILL_FORE_SCHEMECOLOR_INDEX" val="13"/>
  <p:tag name="KSO_WM_UNIT_TEXT_FILL_TYPE" val="1"/>
  <p:tag name="KSO_WM_TEMPLATE_ASSEMBLE_XID" val="60656ead4054ed1e2fb7fdad"/>
  <p:tag name="KSO_WM_TEMPLATE_ASSEMBLE_GROUPID" val="60656ead4054ed1e2fb7fdad"/>
</p:tagLst>
</file>

<file path=ppt/tags/tag225.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18"/>
  <p:tag name="KSO_WM_UNIT_HIGHLIGHT" val="0"/>
  <p:tag name="KSO_WM_UNIT_COMPATIBLE" val="0"/>
  <p:tag name="KSO_WM_UNIT_DIAGRAM_ISNUMVISUAL" val="0"/>
  <p:tag name="KSO_WM_UNIT_DIAGRAM_ISREFERUNIT" val="0"/>
  <p:tag name="KSO_WM_UNIT_ID" val="diagram20215860_1*h_a*1_1"/>
  <p:tag name="KSO_WM_TEMPLATE_CATEGORY" val="diagram"/>
  <p:tag name="KSO_WM_TEMPLATE_INDEX" val="20215860"/>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0a6f661e894146a9bd877c1716d43a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9eebbc293114238a55bee85277d6e41"/>
  <p:tag name="KSO_WM_UNIT_TEXT_FILL_FORE_SCHEMECOLOR_INDEX_BRIGHTNESS" val="0"/>
  <p:tag name="KSO_WM_UNIT_TEXT_FILL_FORE_SCHEMECOLOR_INDEX" val="13"/>
  <p:tag name="KSO_WM_UNIT_TEXT_FILL_TYPE" val="1"/>
  <p:tag name="KSO_WM_TEMPLATE_ASSEMBLE_XID" val="60656ead4054ed1e2fb7fdad"/>
  <p:tag name="KSO_WM_TEMPLATE_ASSEMBLE_GROUPID" val="60656ead4054ed1e2fb7fdad"/>
</p:tagLst>
</file>

<file path=ppt/tags/tag226.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5860_1*h_f*1_1"/>
  <p:tag name="KSO_WM_TEMPLATE_CATEGORY" val="diagram"/>
  <p:tag name="KSO_WM_TEMPLATE_INDEX" val="20215860"/>
  <p:tag name="KSO_WM_UNIT_LAYERLEVEL" val="1_1"/>
  <p:tag name="KSO_WM_TAG_VERSION" val="1.0"/>
  <p:tag name="KSO_WM_UNIT_SUBTYPE" val="a"/>
  <p:tag name="KSO_WM_UNIT_DEFAULT_FONT" val="14;20;2"/>
  <p:tag name="KSO_WM_UNIT_BLOCK" val="0"/>
  <p:tag name="KSO_WM_UNIT_VALUE" val="36"/>
  <p:tag name="KSO_WM_UNIT_SHOW_EDIT_AREA_INDICATION" val="1"/>
  <p:tag name="KSO_WM_CHIP_GROUPID" val="5e6b05b36848fb12bee65ad8"/>
  <p:tag name="KSO_WM_CHIP_XID" val="5e6b05b36848fb12bee65ada"/>
  <p:tag name="KSO_WM_UNIT_DEC_AREA_ID" val="b310171f4eab4a54a01896ee901b5ed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9eebbc293114238a55bee85277d6e41"/>
  <p:tag name="KSO_WM_UNIT_TEXT_FILL_FORE_SCHEMECOLOR_INDEX_BRIGHTNESS" val="0.25"/>
  <p:tag name="KSO_WM_UNIT_TEXT_FILL_FORE_SCHEMECOLOR_INDEX" val="13"/>
  <p:tag name="KSO_WM_UNIT_TEXT_FILL_TYPE" val="1"/>
  <p:tag name="KSO_WM_TEMPLATE_ASSEMBLE_XID" val="60656ead4054ed1e2fb7fdad"/>
  <p:tag name="KSO_WM_TEMPLATE_ASSEMBLE_GROUPID" val="60656ead4054ed1e2fb7fdad"/>
</p:tagLst>
</file>

<file path=ppt/tags/tag227.xml><?xml version="1.0" encoding="utf-8"?>
<p:tagLst xmlns:p="http://schemas.openxmlformats.org/presentationml/2006/main">
  <p:tag name="KSO_WM_UNIT_VALUE" val="1142*973"/>
  <p:tag name="KSO_WM_UNIT_HIGHLIGHT" val="0"/>
  <p:tag name="KSO_WM_UNIT_COMPATIBLE" val="1"/>
  <p:tag name="KSO_WM_UNIT_DIAGRAM_ISNUMVISUAL" val="0"/>
  <p:tag name="KSO_WM_UNIT_DIAGRAM_ISREFERUNIT" val="0"/>
  <p:tag name="KSO_WM_UNIT_ID" val="diagram20215860_1*d*1"/>
  <p:tag name="KSO_WM_TEMPLATE_CATEGORY" val="diagram"/>
  <p:tag name="KSO_WM_TEMPLATE_INDEX" val="20215860"/>
  <p:tag name="KSO_WM_UNIT_LAYERLEVEL" val="1"/>
  <p:tag name="KSO_WM_TAG_VERSION" val="1.0"/>
  <p:tag name="KSO_WM_CHIP_GROUPID" val="5e7310da9a230a26b9e88a19"/>
  <p:tag name="KSO_WM_CHIP_XID" val="5e7310da9a230a26b9e88a1a"/>
  <p:tag name="KSO_WM_UNIT_DEC_AREA_ID" val="1feda36f8dc941aaab044cff756c4b9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0c82503d774763ae80f216d24c5b89"/>
  <p:tag name="KSO_WM_UNIT_SUPPORT_UNIT_TYPE" val="[&quot;d&quot;,&quot;α&quot;,&quot;β&quot;,&quot;θ&quot;]"/>
  <p:tag name="KSO_WM_TEMPLATE_ASSEMBLE_XID" val="60656ead4054ed1e2fb7fdad"/>
  <p:tag name="KSO_WM_TEMPLATE_ASSEMBLE_GROUPID" val="60656ead4054ed1e2fb7fdad"/>
</p:tagLst>
</file>

<file path=ppt/tags/tag228.xml><?xml version="1.0" encoding="utf-8"?>
<p:tagLst xmlns:p="http://schemas.openxmlformats.org/presentationml/2006/main">
  <p:tag name="KSO_WM_SLIDE_ID" val="diagram2021586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371.949*60.7"/>
  <p:tag name="KSO_WM_SLIDE_POSITION" val="84.0007*335.302"/>
  <p:tag name="KSO_WM_TAG_VERSION" val="1.0"/>
  <p:tag name="KSO_WM_BEAUTIFY_FLAG" val="#wm#"/>
  <p:tag name="KSO_WM_TEMPLATE_CATEGORY" val="diagram"/>
  <p:tag name="KSO_WM_TEMPLATE_INDEX" val="20215860"/>
  <p:tag name="KSO_WM_SLIDE_LAYOUT" val="a_d_h"/>
  <p:tag name="KSO_WM_SLIDE_LAYOUT_CNT" val="1_1_1"/>
  <p:tag name="KSO_WM_SPECIAL_SOURCE" val="bdnull"/>
  <p:tag name="KSO_WM_TEMPLATE_THUMBS_INDEX" val="1、4、7、12、13、14、15、16、17、18、20、24、25、28、33、36、40、43、44"/>
  <p:tag name="KSO_WM_SLIDE_LAYOUT_INFO" val="{&quot;id&quot;:&quot;2021-04-01T15:12:29&quot;,&quot;maxSize&quot;:{&quot;size1&quot;:13.5},&quot;minSize&quot;:{&quot;size1&quot;:13.5},&quot;normalSize&quot;:{&quot;size1&quot;:13.5},&quot;subLayout&quot;:[{&quot;backgroundInfo&quot;:[{&quot;bottom&quot;:0,&quot;bottomAbs&quot;:false,&quot;left&quot;:0,&quot;leftAbs&quot;:false,&quot;right&quot;:0,&quot;rightAbs&quot;:false,&quot;top&quot;:0,&quot;topAbs&quot;:false,&quot;type&quot;:&quot;navigation&quot;}],&quot;id&quot;:&quot;2021-04-01T15:12:29&quot;,&quot;margin&quot;:{&quot;bottom&quot;:0.44999998807907104,&quot;left&quot;:0.84700000286102295,&quot;right&quot;:0.84600001573562622,&quot;top&quot;:0.42300000786781311},&quot;type&quot;:0},{&quot;direction&quot;:1,&quot;id&quot;:&quot;2021-04-01T15:12:29&quot;,&quot;maxSize&quot;:{&quot;size1&quot;:56.199618616687566},&quot;minSize&quot;:{&quot;size1&quot;:46.199618616687566},&quot;normalSize&quot;:{&quot;size1&quot;:46.199722783354247},&quot;subLayout&quot;:[{&quot;id&quot;:&quot;2021-04-01T15:12:29&quot;,&quot;margin&quot;:{&quot;bottom&quot;:4.2329998016357422,&quot;left&quot;:2.9630000591278076,&quot;right&quot;:2.9630000591278076,&quot;top&quot;:6.7729997634887695},&quot;maxSize&quot;:{&quot;size1&quot;:71.173513287605715},&quot;minSize&quot;:{&quot;size1&quot;:55.273513287605702},&quot;normalSize&quot;:{&quot;size1&quot;:61.952811082510443},&quot;subLayout&quot;:[{&quot;id&quot;:&quot;2021-04-01T15:12:29&quot;,&quot;margin&quot;:{&quot;bottom&quot;:0.046929523348808289,&quot;left&quot;:2.9630000591278076,&quot;right&quot;:2.9630000591278076,&quot;top&quot;:6.7729997634887695},&quot;type&quot;:0},{&quot;id&quot;:&quot;2021-04-01T15:12:29&quot;,&quot;margin&quot;:{&quot;bottom&quot;:4.2329998016357422,&quot;left&quot;:2.9630000591278076,&quot;right&quot;:2.9630000591278076,&quot;top&quot;:0.14886172115802765},&quot;type&quot;:0}],&quot;type&quot;:0},{&quot;id&quot;:&quot;2021-04-01T15:12:29&quot;,&quot;margin&quot;:{&quot;bottom&quot;:2.5399999618530273,&quot;left&quot;:0.84700000286102295,&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big_font&quot;:false,&quot;picture_toward&quot;:0,&quot;picture_dockside&quot;:[],&quot;fill_id&quot;:&quot;b2cbdf4bade64fd8b5aba56193c940e1&quot;,&quot;fill_align&quot;:&quot;cm&quot;,&quot;chip_types&quot;:[&quot;text&quot;]},{&quot;text_align&quot;:&quot;lm&quot;,&quot;text_direction&quot;:&quot;horizontal&quot;,&quot;support_big_font&quot;:false,&quot;picture_toward&quot;:0,&quot;picture_dockside&quot;:[],&quot;fill_id&quot;:&quot;b419c0700ef14f60b53697a4eb387fc2&quot;,&quot;fill_align&quot;:&quot;cm&quot;,&quot;chip_types&quot;:[&quot;picture&quot;,&quot;chart&quot;,&quot;table&quot;,&quot;video&quot;]}]]"/>
  <p:tag name="KSO_WM_CHIP_XID" val="5f5f3ba18e478fb0c58a9473"/>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d4054ed1e2fb7fdad"/>
  <p:tag name="KSO_WM_TEMPLATE_ASSEMBLE_GROUPID" val="60656ead4054ed1e2fb7fdad"/>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59_1*i*2"/>
  <p:tag name="KSO_WM_TEMPLATE_CATEGORY" val="diagram"/>
  <p:tag name="KSO_WM_TEMPLATE_INDEX" val="20215859"/>
  <p:tag name="KSO_WM_UNIT_LAYERLEVEL" val="1"/>
  <p:tag name="KSO_WM_TAG_VERSION" val="1.0"/>
  <p:tag name="KSO_WM_UNIT_BLOCK" val="0"/>
  <p:tag name="KSO_WM_UNIT_SM_LIMIT_TYPE" val="2"/>
  <p:tag name="KSO_WM_UNIT_DEC_AREA_ID" val="99f353ae480e440b98704348263f9c45"/>
  <p:tag name="KSO_WM_UNIT_DECORATE_INFO" val="{&quot;ReferentInfo&quot;:{&quot;Id&quot;:&quot;slide&quot;,&quot;X&quot;:{&quot;Pos&quot;:0},&quot;Y&quot;:{&quot;Pos&quot;:1}},&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a18e478fb0c58a9473"/>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ead4054ed1e2fb7fdac"/>
  <p:tag name="KSO_WM_TEMPLATE_ASSEMBLE_GROUPID" val="60656ead4054ed1e2fb7fdac"/>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59_1*i*3"/>
  <p:tag name="KSO_WM_TEMPLATE_CATEGORY" val="diagram"/>
  <p:tag name="KSO_WM_TEMPLATE_INDEX" val="20215859"/>
  <p:tag name="KSO_WM_UNIT_LAYERLEVEL" val="1"/>
  <p:tag name="KSO_WM_TAG_VERSION" val="1.0"/>
  <p:tag name="KSO_WM_UNIT_BLOCK" val="0"/>
  <p:tag name="KSO_WM_UNIT_SM_LIMIT_TYPE" val="2"/>
  <p:tag name="KSO_WM_UNIT_DEC_AREA_ID" val="8b98bbaa995844398455ac2301735c55"/>
  <p:tag name="KSO_WM_UNIT_DECORATE_INFO" val="{&quot;DecorateInfoH&quot;:{&quot;IsAbs&quot;:true},&quot;DecorateInfoW&quot;:{&quot;IsAbs&quot;:true},&quot;DecorateInfoX&quot;:{&quot;IsAbs&quot;:true,&quot;Pos&quot;:1},&quot;DecorateInfoY&quot;:{&quot;IsAbs&quot;:true,&quot;Pos&quot;:1},&quot;ReferentInfo&quot;:{&quot;Id&quot;:&quot;fb1987532beb4a58996e1f4394f0fa0c&quot;,&quot;X&quot;:{&quot;Pos&quot;:1},&quot;Y&quot;:{&quot;Pos&quot;:1}},&quot;whChangeMode&quot;:0}"/>
  <p:tag name="KSO_WM_CHIP_GROUPID" val="5f5ee1ca4d6848d78f644aeb"/>
  <p:tag name="KSO_WM_CHIP_XID" val="5f5f3ba18e478fb0c58a9473"/>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ead4054ed1e2fb7fdac"/>
  <p:tag name="KSO_WM_TEMPLATE_ASSEMBLE_GROUPID" val="60656ead4054ed1e2fb7fdac"/>
</p:tagLst>
</file>

<file path=ppt/tags/tag231.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ID" val="diagram20215859_1*a*1"/>
  <p:tag name="KSO_WM_TEMPLATE_CATEGORY" val="diagram"/>
  <p:tag name="KSO_WM_TEMPLATE_INDEX" val="202158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b0d351635834d2ab1d85cced6f4e7a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cb34253bb78a4cdd8f3b53eac73502b0"/>
  <p:tag name="KSO_WM_UNIT_TEXT_FILL_FORE_SCHEMECOLOR_INDEX_BRIGHTNESS" val="0"/>
  <p:tag name="KSO_WM_UNIT_TEXT_FILL_FORE_SCHEMECOLOR_INDEX" val="13"/>
  <p:tag name="KSO_WM_UNIT_TEXT_FILL_TYPE" val="1"/>
  <p:tag name="KSO_WM_TEMPLATE_ASSEMBLE_XID" val="60656ead4054ed1e2fb7fdac"/>
  <p:tag name="KSO_WM_TEMPLATE_ASSEMBLE_GROUPID" val="60656ead4054ed1e2fb7fdac"/>
</p:tagLst>
</file>

<file path=ppt/tags/tag2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5859_1*f*1"/>
  <p:tag name="KSO_WM_TEMPLATE_CATEGORY" val="diagram"/>
  <p:tag name="KSO_WM_TEMPLATE_INDEX" val="20215859"/>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9b705da511e741dfbf1a6478cdfc697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6a1b4d39391417ea177febf0738f736"/>
  <p:tag name="KSO_WM_UNIT_TEXT_FILL_FORE_SCHEMECOLOR_INDEX_BRIGHTNESS" val="0.25"/>
  <p:tag name="KSO_WM_UNIT_TEXT_FILL_FORE_SCHEMECOLOR_INDEX" val="13"/>
  <p:tag name="KSO_WM_UNIT_TEXT_FILL_TYPE" val="1"/>
  <p:tag name="KSO_WM_TEMPLATE_ASSEMBLE_XID" val="60656ead4054ed1e2fb7fdac"/>
  <p:tag name="KSO_WM_TEMPLATE_ASSEMBLE_GROUPID" val="60656ead4054ed1e2fb7fdac"/>
</p:tagLst>
</file>

<file path=ppt/tags/tag233.xml><?xml version="1.0" encoding="utf-8"?>
<p:tagLst xmlns:p="http://schemas.openxmlformats.org/presentationml/2006/main">
  <p:tag name="KSO_WM_UNIT_VALUE" val="1142*973"/>
  <p:tag name="KSO_WM_UNIT_HIGHLIGHT" val="0"/>
  <p:tag name="KSO_WM_UNIT_COMPATIBLE" val="1"/>
  <p:tag name="KSO_WM_UNIT_DIAGRAM_ISNUMVISUAL" val="0"/>
  <p:tag name="KSO_WM_UNIT_DIAGRAM_ISREFERUNIT" val="0"/>
  <p:tag name="KSO_WM_UNIT_ID" val="diagram20215859_1*d*1"/>
  <p:tag name="KSO_WM_TEMPLATE_CATEGORY" val="diagram"/>
  <p:tag name="KSO_WM_TEMPLATE_INDEX" val="20215859"/>
  <p:tag name="KSO_WM_UNIT_LAYERLEVEL" val="1"/>
  <p:tag name="KSO_WM_TAG_VERSION" val="1.0"/>
  <p:tag name="KSO_WM_CHIP_GROUPID" val="5e7310da9a230a26b9e88a19"/>
  <p:tag name="KSO_WM_CHIP_XID" val="5e7310da9a230a26b9e88a1a"/>
  <p:tag name="KSO_WM_UNIT_DEC_AREA_ID" val="fb1987532beb4a58996e1f4394f0fa0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11cc2541f2f4d3fa49019cf831298ad"/>
  <p:tag name="KSO_WM_UNIT_SUPPORT_UNIT_TYPE" val="[&quot;d&quot;,&quot;α&quot;,&quot;β&quot;,&quot;θ&quot;]"/>
  <p:tag name="KSO_WM_TEMPLATE_ASSEMBLE_XID" val="60656ead4054ed1e2fb7fdac"/>
  <p:tag name="KSO_WM_TEMPLATE_ASSEMBLE_GROUPID" val="60656ead4054ed1e2fb7fdac"/>
</p:tagLst>
</file>

<file path=ppt/tags/tag234.xml><?xml version="1.0" encoding="utf-8"?>
<p:tagLst xmlns:p="http://schemas.openxmlformats.org/presentationml/2006/main">
  <p:tag name="KSO_WM_SLIDE_ID" val="diagram2021585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5859"/>
  <p:tag name="KSO_WM_SLIDE_LAYOUT" val="a_d_f"/>
  <p:tag name="KSO_WM_SLIDE_LAYOUT_CNT" val="1_1_1"/>
  <p:tag name="KSO_WM_SPECIAL_SOURCE" val="bdnull"/>
  <p:tag name="KSO_WM_TEMPLATE_THUMBS_INDEX" val="1、4、7、12、13、14、15、16、17、18、20、24、25、28、33、36、40、43、44"/>
  <p:tag name="KSO_WM_SLIDE_LAYOUT_INFO" val="{&quot;id&quot;:&quot;2021-04-01T15:12:29&quot;,&quot;maxSize&quot;:{&quot;size1&quot;:13.5},&quot;minSize&quot;:{&quot;size1&quot;:13.5},&quot;normalSize&quot;:{&quot;size1&quot;:13.5},&quot;subLayout&quot;:[{&quot;backgroundInfo&quot;:[{&quot;bottom&quot;:0,&quot;bottomAbs&quot;:false,&quot;left&quot;:0,&quot;leftAbs&quot;:false,&quot;right&quot;:0,&quot;rightAbs&quot;:false,&quot;top&quot;:0,&quot;topAbs&quot;:false,&quot;type&quot;:&quot;navigation&quot;}],&quot;id&quot;:&quot;2021-04-01T15:12:29&quot;,&quot;margin&quot;:{&quot;bottom&quot;:0.44999998807907104,&quot;left&quot;:0.84700000286102295,&quot;right&quot;:0.84600001573562622,&quot;top&quot;:0.42300000786781311},&quot;type&quot;:0},{&quot;direction&quot;:1,&quot;id&quot;:&quot;2021-04-01T15:12:29&quot;,&quot;maxSize&quot;:{&quot;size1&quot;:56.199618616687566},&quot;minSize&quot;:{&quot;size1&quot;:46.199618616687566},&quot;normalSize&quot;:{&quot;size1&quot;:49.324618616687573},&quot;subLayout&quot;:[{&quot;id&quot;:&quot;2021-04-01T15:12:29&quot;,&quot;margin&quot;:{&quot;bottom&quot;:4.2329998016357422,&quot;left&quot;:2.9630000591278076,&quot;right&quot;:2.9630000591278076,&quot;top&quot;:6.7729997634887695},&quot;type&quot;:0},{&quot;id&quot;:&quot;2021-04-01T15:12:29&quot;,&quot;margin&quot;:{&quot;bottom&quot;:2.5399999618530273,&quot;left&quot;:0.84700000286102295,&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big_font&quot;:false,&quot;picture_toward&quot;:0,&quot;picture_dockside&quot;:[],&quot;fill_id&quot;:&quot;b2cbdf4bade64fd8b5aba56193c940e1&quot;,&quot;fill_align&quot;:&quot;cm&quot;,&quot;chip_types&quot;:[&quot;text&quot;]},{&quot;text_align&quot;:&quot;lm&quot;,&quot;text_direction&quot;:&quot;horizontal&quot;,&quot;support_big_font&quot;:false,&quot;picture_toward&quot;:0,&quot;picture_dockside&quot;:[],&quot;fill_id&quot;:&quot;b419c0700ef14f60b53697a4eb387fc2&quot;,&quot;fill_align&quot;:&quot;cm&quot;,&quot;chip_types&quot;:[&quot;picture&quot;,&quot;chart&quot;,&quot;table&quot;,&quot;video&quot;]}]]"/>
  <p:tag name="KSO_WM_CHIP_XID" val="5f5f3ba18e478fb0c58a9473"/>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d4054ed1e2fb7fdac"/>
  <p:tag name="KSO_WM_TEMPLATE_ASSEMBLE_GROUPID" val="60656ead4054ed1e2fb7fdac"/>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2"/>
  <p:tag name="KSO_WM_TEMPLATE_CATEGORY" val="diagram"/>
  <p:tag name="KSO_WM_TEMPLATE_INDEX" val="20215860"/>
  <p:tag name="KSO_WM_UNIT_LAYERLEVEL" val="1"/>
  <p:tag name="KSO_WM_TAG_VERSION" val="1.0"/>
  <p:tag name="KSO_WM_UNIT_BLOCK" val="0"/>
  <p:tag name="KSO_WM_UNIT_SM_LIMIT_TYPE" val="2"/>
  <p:tag name="KSO_WM_UNIT_DEC_AREA_ID" val="99f353ae480e440b98704348263f9c45"/>
  <p:tag name="KSO_WM_UNIT_DECORATE_INFO" val="{&quot;ReferentInfo&quot;:{&quot;Id&quot;:&quot;slide&quot;,&quot;X&quot;:{&quot;Pos&quot;:0},&quot;Y&quot;:{&quot;Pos&quot;:1}},&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a18e478fb0c58a9473"/>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ead4054ed1e2fb7fdad"/>
  <p:tag name="KSO_WM_TEMPLATE_ASSEMBLE_GROUPID" val="60656ead4054ed1e2fb7fdad"/>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5860_1*i*3"/>
  <p:tag name="KSO_WM_TEMPLATE_CATEGORY" val="diagram"/>
  <p:tag name="KSO_WM_TEMPLATE_INDEX" val="20215860"/>
  <p:tag name="KSO_WM_UNIT_LAYERLEVEL" val="1"/>
  <p:tag name="KSO_WM_TAG_VERSION" val="1.0"/>
  <p:tag name="KSO_WM_UNIT_BLOCK" val="0"/>
  <p:tag name="KSO_WM_UNIT_SM_LIMIT_TYPE" val="2"/>
  <p:tag name="KSO_WM_UNIT_DEC_AREA_ID" val="aa2ed5dd35be47d8a7cf8b08c37807d0"/>
  <p:tag name="KSO_WM_UNIT_DECORATE_INFO" val="{&quot;DecorateInfoH&quot;:{&quot;IsAbs&quot;:true},&quot;DecorateInfoW&quot;:{&quot;IsAbs&quot;:true},&quot;DecorateInfoX&quot;:{&quot;IsAbs&quot;:true,&quot;Pos&quot;:1},&quot;DecorateInfoY&quot;:{&quot;IsAbs&quot;:true,&quot;Pos&quot;:1},&quot;ReferentInfo&quot;:{&quot;Id&quot;:&quot;1feda36f8dc941aaab044cff756c4b9b&quot;,&quot;X&quot;:{&quot;Pos&quot;:1},&quot;Y&quot;:{&quot;Pos&quot;:1}},&quot;whChangeMode&quot;:0}"/>
  <p:tag name="KSO_WM_CHIP_GROUPID" val="5f5ee1ca4d6848d78f644aeb"/>
  <p:tag name="KSO_WM_CHIP_XID" val="5f5f3ba18e478fb0c58a9473"/>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ead4054ed1e2fb7fdad"/>
  <p:tag name="KSO_WM_TEMPLATE_ASSEMBLE_GROUPID" val="60656ead4054ed1e2fb7fdad"/>
</p:tagLst>
</file>

<file path=ppt/tags/tag237.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ID" val="diagram20215860_1*a*1"/>
  <p:tag name="KSO_WM_TEMPLATE_CATEGORY" val="diagram"/>
  <p:tag name="KSO_WM_TEMPLATE_INDEX" val="2021586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faea29715774f97a63b4028aec3126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bbff56f2815e4541a2aab099f21c387b"/>
  <p:tag name="KSO_WM_UNIT_TEXT_FILL_FORE_SCHEMECOLOR_INDEX_BRIGHTNESS" val="0"/>
  <p:tag name="KSO_WM_UNIT_TEXT_FILL_FORE_SCHEMECOLOR_INDEX" val="13"/>
  <p:tag name="KSO_WM_UNIT_TEXT_FILL_TYPE" val="1"/>
  <p:tag name="KSO_WM_TEMPLATE_ASSEMBLE_XID" val="60656ead4054ed1e2fb7fdad"/>
  <p:tag name="KSO_WM_TEMPLATE_ASSEMBLE_GROUPID" val="60656ead4054ed1e2fb7fdad"/>
</p:tagLst>
</file>

<file path=ppt/tags/tag238.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18"/>
  <p:tag name="KSO_WM_UNIT_HIGHLIGHT" val="0"/>
  <p:tag name="KSO_WM_UNIT_COMPATIBLE" val="0"/>
  <p:tag name="KSO_WM_UNIT_DIAGRAM_ISNUMVISUAL" val="0"/>
  <p:tag name="KSO_WM_UNIT_DIAGRAM_ISREFERUNIT" val="0"/>
  <p:tag name="KSO_WM_UNIT_ID" val="diagram20215860_1*h_a*1_1"/>
  <p:tag name="KSO_WM_TEMPLATE_CATEGORY" val="diagram"/>
  <p:tag name="KSO_WM_TEMPLATE_INDEX" val="20215860"/>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0a6f661e894146a9bd877c1716d43a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9eebbc293114238a55bee85277d6e41"/>
  <p:tag name="KSO_WM_UNIT_TEXT_FILL_FORE_SCHEMECOLOR_INDEX_BRIGHTNESS" val="0"/>
  <p:tag name="KSO_WM_UNIT_TEXT_FILL_FORE_SCHEMECOLOR_INDEX" val="13"/>
  <p:tag name="KSO_WM_UNIT_TEXT_FILL_TYPE" val="1"/>
  <p:tag name="KSO_WM_TEMPLATE_ASSEMBLE_XID" val="60656ead4054ed1e2fb7fdad"/>
  <p:tag name="KSO_WM_TEMPLATE_ASSEMBLE_GROUPID" val="60656ead4054ed1e2fb7fdad"/>
</p:tagLst>
</file>

<file path=ppt/tags/tag239.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5860_1*h_f*1_1"/>
  <p:tag name="KSO_WM_TEMPLATE_CATEGORY" val="diagram"/>
  <p:tag name="KSO_WM_TEMPLATE_INDEX" val="20215860"/>
  <p:tag name="KSO_WM_UNIT_LAYERLEVEL" val="1_1"/>
  <p:tag name="KSO_WM_TAG_VERSION" val="1.0"/>
  <p:tag name="KSO_WM_UNIT_SUBTYPE" val="a"/>
  <p:tag name="KSO_WM_UNIT_DEFAULT_FONT" val="14;20;2"/>
  <p:tag name="KSO_WM_UNIT_BLOCK" val="0"/>
  <p:tag name="KSO_WM_UNIT_VALUE" val="36"/>
  <p:tag name="KSO_WM_UNIT_SHOW_EDIT_AREA_INDICATION" val="1"/>
  <p:tag name="KSO_WM_CHIP_GROUPID" val="5e6b05b36848fb12bee65ad8"/>
  <p:tag name="KSO_WM_CHIP_XID" val="5e6b05b36848fb12bee65ada"/>
  <p:tag name="KSO_WM_UNIT_DEC_AREA_ID" val="b310171f4eab4a54a01896ee901b5ed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9eebbc293114238a55bee85277d6e41"/>
  <p:tag name="KSO_WM_UNIT_TEXT_FILL_FORE_SCHEMECOLOR_INDEX_BRIGHTNESS" val="0.25"/>
  <p:tag name="KSO_WM_UNIT_TEXT_FILL_FORE_SCHEMECOLOR_INDEX" val="13"/>
  <p:tag name="KSO_WM_UNIT_TEXT_FILL_TYPE" val="1"/>
  <p:tag name="KSO_WM_TEMPLATE_ASSEMBLE_XID" val="60656ead4054ed1e2fb7fdad"/>
  <p:tag name="KSO_WM_TEMPLATE_ASSEMBLE_GROUPID" val="60656ead4054ed1e2fb7fdad"/>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0.xml><?xml version="1.0" encoding="utf-8"?>
<p:tagLst xmlns:p="http://schemas.openxmlformats.org/presentationml/2006/main">
  <p:tag name="KSO_WM_UNIT_VALUE" val="1142*973"/>
  <p:tag name="KSO_WM_UNIT_HIGHLIGHT" val="0"/>
  <p:tag name="KSO_WM_UNIT_COMPATIBLE" val="1"/>
  <p:tag name="KSO_WM_UNIT_DIAGRAM_ISNUMVISUAL" val="0"/>
  <p:tag name="KSO_WM_UNIT_DIAGRAM_ISREFERUNIT" val="0"/>
  <p:tag name="KSO_WM_UNIT_ID" val="diagram20215860_1*d*1"/>
  <p:tag name="KSO_WM_TEMPLATE_CATEGORY" val="diagram"/>
  <p:tag name="KSO_WM_TEMPLATE_INDEX" val="20215860"/>
  <p:tag name="KSO_WM_UNIT_LAYERLEVEL" val="1"/>
  <p:tag name="KSO_WM_TAG_VERSION" val="1.0"/>
  <p:tag name="KSO_WM_CHIP_GROUPID" val="5e7310da9a230a26b9e88a19"/>
  <p:tag name="KSO_WM_CHIP_XID" val="5e7310da9a230a26b9e88a1a"/>
  <p:tag name="KSO_WM_UNIT_DEC_AREA_ID" val="1feda36f8dc941aaab044cff756c4b9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0c82503d774763ae80f216d24c5b89"/>
  <p:tag name="KSO_WM_UNIT_SUPPORT_UNIT_TYPE" val="[&quot;d&quot;,&quot;α&quot;,&quot;β&quot;,&quot;θ&quot;]"/>
  <p:tag name="KSO_WM_TEMPLATE_ASSEMBLE_XID" val="60656ead4054ed1e2fb7fdad"/>
  <p:tag name="KSO_WM_TEMPLATE_ASSEMBLE_GROUPID" val="60656ead4054ed1e2fb7fdad"/>
</p:tagLst>
</file>

<file path=ppt/tags/tag241.xml><?xml version="1.0" encoding="utf-8"?>
<p:tagLst xmlns:p="http://schemas.openxmlformats.org/presentationml/2006/main">
  <p:tag name="KSO_WM_SLIDE_ID" val="diagram2021586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371.949*60.7"/>
  <p:tag name="KSO_WM_SLIDE_POSITION" val="84.0007*335.302"/>
  <p:tag name="KSO_WM_TAG_VERSION" val="1.0"/>
  <p:tag name="KSO_WM_BEAUTIFY_FLAG" val="#wm#"/>
  <p:tag name="KSO_WM_TEMPLATE_CATEGORY" val="diagram"/>
  <p:tag name="KSO_WM_TEMPLATE_INDEX" val="20215860"/>
  <p:tag name="KSO_WM_SLIDE_LAYOUT" val="a_d_h"/>
  <p:tag name="KSO_WM_SLIDE_LAYOUT_CNT" val="1_1_1"/>
  <p:tag name="KSO_WM_SPECIAL_SOURCE" val="bdnull"/>
  <p:tag name="KSO_WM_TEMPLATE_THUMBS_INDEX" val="1、4、7、12、13、14、15、16、17、18、20、24、25、28、33、36、40、43、44"/>
  <p:tag name="KSO_WM_SLIDE_LAYOUT_INFO" val="{&quot;id&quot;:&quot;2021-04-01T15:12:29&quot;,&quot;maxSize&quot;:{&quot;size1&quot;:13.5},&quot;minSize&quot;:{&quot;size1&quot;:13.5},&quot;normalSize&quot;:{&quot;size1&quot;:13.5},&quot;subLayout&quot;:[{&quot;backgroundInfo&quot;:[{&quot;bottom&quot;:0,&quot;bottomAbs&quot;:false,&quot;left&quot;:0,&quot;leftAbs&quot;:false,&quot;right&quot;:0,&quot;rightAbs&quot;:false,&quot;top&quot;:0,&quot;topAbs&quot;:false,&quot;type&quot;:&quot;navigation&quot;}],&quot;id&quot;:&quot;2021-04-01T15:12:29&quot;,&quot;margin&quot;:{&quot;bottom&quot;:0.44999998807907104,&quot;left&quot;:0.84700000286102295,&quot;right&quot;:0.84600001573562622,&quot;top&quot;:0.42300000786781311},&quot;type&quot;:0},{&quot;direction&quot;:1,&quot;id&quot;:&quot;2021-04-01T15:12:29&quot;,&quot;maxSize&quot;:{&quot;size1&quot;:56.199618616687566},&quot;minSize&quot;:{&quot;size1&quot;:46.199618616687566},&quot;normalSize&quot;:{&quot;size1&quot;:46.199722783354247},&quot;subLayout&quot;:[{&quot;id&quot;:&quot;2021-04-01T15:12:29&quot;,&quot;margin&quot;:{&quot;bottom&quot;:4.2329998016357422,&quot;left&quot;:2.9630000591278076,&quot;right&quot;:2.9630000591278076,&quot;top&quot;:6.7729997634887695},&quot;maxSize&quot;:{&quot;size1&quot;:71.173513287605715},&quot;minSize&quot;:{&quot;size1&quot;:55.273513287605702},&quot;normalSize&quot;:{&quot;size1&quot;:61.952811082510443},&quot;subLayout&quot;:[{&quot;id&quot;:&quot;2021-04-01T15:12:29&quot;,&quot;margin&quot;:{&quot;bottom&quot;:0.046929523348808289,&quot;left&quot;:2.9630000591278076,&quot;right&quot;:2.9630000591278076,&quot;top&quot;:6.7729997634887695},&quot;type&quot;:0},{&quot;id&quot;:&quot;2021-04-01T15:12:29&quot;,&quot;margin&quot;:{&quot;bottom&quot;:4.2329998016357422,&quot;left&quot;:2.9630000591278076,&quot;right&quot;:2.9630000591278076,&quot;top&quot;:0.14886172115802765},&quot;type&quot;:0}],&quot;type&quot;:0},{&quot;id&quot;:&quot;2021-04-01T15:12:29&quot;,&quot;margin&quot;:{&quot;bottom&quot;:2.5399999618530273,&quot;left&quot;:0.84700000286102295,&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big_font&quot;:false,&quot;picture_toward&quot;:0,&quot;picture_dockside&quot;:[],&quot;fill_id&quot;:&quot;b2cbdf4bade64fd8b5aba56193c940e1&quot;,&quot;fill_align&quot;:&quot;cm&quot;,&quot;chip_types&quot;:[&quot;text&quot;]},{&quot;text_align&quot;:&quot;lm&quot;,&quot;text_direction&quot;:&quot;horizontal&quot;,&quot;support_big_font&quot;:false,&quot;picture_toward&quot;:0,&quot;picture_dockside&quot;:[],&quot;fill_id&quot;:&quot;b419c0700ef14f60b53697a4eb387fc2&quot;,&quot;fill_align&quot;:&quot;cm&quot;,&quot;chip_types&quot;:[&quot;picture&quot;,&quot;chart&quot;,&quot;table&quot;,&quot;video&quot;]}]]"/>
  <p:tag name="KSO_WM_CHIP_XID" val="5f5f3ba18e478fb0c58a9473"/>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d4054ed1e2fb7fdad"/>
  <p:tag name="KSO_WM_TEMPLATE_ASSEMBLE_GROUPID" val="60656ead4054ed1e2fb7fdad"/>
</p:tagLst>
</file>

<file path=ppt/tags/tag242.xml><?xml version="1.0" encoding="utf-8"?>
<p:tagLst xmlns:p="http://schemas.openxmlformats.org/presentationml/2006/main">
  <p:tag name="KSO_WM_SPECIAL_SOURCE" val="bdnull"/>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786_1*i*1"/>
  <p:tag name="KSO_WM_UNIT_LAYERLEVEL" val="1"/>
  <p:tag name="KSO_WM_TAG_VERSION" val="1.0"/>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786"/>
  <p:tag name="KSO_WM_UNIT_VALUE" val="954"/>
  <p:tag name="KSO_WM_TEMPLATE_ASSEMBLE_XID" val="60656e914054ed1e2fb7fbab"/>
  <p:tag name="KSO_WM_TEMPLATE_ASSEMBLE_GROUPID" val="60656e914054ed1e2fb7fbab"/>
</p:tagLst>
</file>

<file path=ppt/tags/tag244.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ID" val="diagram20208786_1*a*1"/>
  <p:tag name="KSO_WM_TEMPLATE_CATEGORY" val="diagram"/>
  <p:tag name="KSO_WM_TEMPLATE_INDEX" val="20208786"/>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2757f73dded42f1b0d4d2e046fc352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48ea6d1505346c98aec60289c011235"/>
  <p:tag name="KSO_WM_UNIT_TEXT_FILL_FORE_SCHEMECOLOR_INDEX_BRIGHTNESS" val="0"/>
  <p:tag name="KSO_WM_UNIT_TEXT_FILL_FORE_SCHEMECOLOR_INDEX" val="13"/>
  <p:tag name="KSO_WM_UNIT_TEXT_FILL_TYPE" val="1"/>
  <p:tag name="KSO_WM_TEMPLATE_ASSEMBLE_XID" val="60656e914054ed1e2fb7fbab"/>
  <p:tag name="KSO_WM_TEMPLATE_ASSEMBLE_GROUPID" val="60656e914054ed1e2fb7fbab"/>
</p:tagLst>
</file>

<file path=ppt/tags/tag245.xml><?xml version="1.0" encoding="utf-8"?>
<p:tagLst xmlns:p="http://schemas.openxmlformats.org/presentationml/2006/main">
  <p:tag name="KSO_WM_UNIT_VALUE" val="1015*1904"/>
  <p:tag name="KSO_WM_UNIT_HIGHLIGHT" val="0"/>
  <p:tag name="KSO_WM_UNIT_COMPATIBLE" val="0"/>
  <p:tag name="KSO_WM_UNIT_DIAGRAM_ISNUMVISUAL" val="0"/>
  <p:tag name="KSO_WM_UNIT_DIAGRAM_ISREFERUNIT" val="0"/>
  <p:tag name="KSO_WM_UNIT_ID" val="diagram20208786_1*d*1"/>
  <p:tag name="KSO_WM_TEMPLATE_CATEGORY" val="diagram"/>
  <p:tag name="KSO_WM_TEMPLATE_INDEX" val="20208786"/>
  <p:tag name="KSO_WM_UNIT_LAYERLEVEL" val="1"/>
  <p:tag name="KSO_WM_TAG_VERSION" val="1.0"/>
  <p:tag name="KSO_WM_CHIP_GROUPID" val="5e7310da9a230a26b9e88a19"/>
  <p:tag name="KSO_WM_CHIP_XID" val="5e7310da9a230a26b9e88a1a"/>
  <p:tag name="KSO_WM_UNIT_DEC_AREA_ID" val="a44a5f9e678045b5aa7b673b95c4b82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e765b04a0854956ba5e88e9cc1eab07"/>
  <p:tag name="KSO_WM_UNIT_SUPPORT_BIG_FONT" val="1"/>
  <p:tag name="KSO_WM_UNIT_SUPPORT_UNIT_TYPE" val="[&quot;l&quot;,&quot;m&quot;,&quot;n&quot;,&quot;o&quot;,&quot;p&quot;,&quot;q&quot;,&quot;r&quot;,&quot;δ&quot;,&quot;ε&quot;,&quot;ζ&quot;,&quot;η&quot;,&quot;d&quot;,&quot;α&quot;,&quot;β&quot;,&quot;θ&quot;]"/>
  <p:tag name="KSO_WM_TEMPLATE_ASSEMBLE_XID" val="60656e914054ed1e2fb7fbab"/>
  <p:tag name="KSO_WM_TEMPLATE_ASSEMBLE_GROUPID" val="60656e914054ed1e2fb7fbab"/>
</p:tagLst>
</file>

<file path=ppt/tags/tag24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ID" val="diagram20208786_1*h_a*1_1"/>
  <p:tag name="KSO_WM_TEMPLATE_CATEGORY" val="diagram"/>
  <p:tag name="KSO_WM_TEMPLATE_INDEX" val="2020878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98ca6b119c1c4288a9cdafbb2083732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436f6c7cd8f4cf883dc05c0d0ba42b7"/>
  <p:tag name="KSO_WM_UNIT_SUPPORT_BIG_FONT" val="1"/>
  <p:tag name="KSO_WM_UNIT_TEXT_FILL_FORE_SCHEMECOLOR_INDEX_BRIGHTNESS" val="0"/>
  <p:tag name="KSO_WM_UNIT_TEXT_FILL_FORE_SCHEMECOLOR_INDEX" val="13"/>
  <p:tag name="KSO_WM_UNIT_TEXT_FILL_TYPE" val="1"/>
  <p:tag name="KSO_WM_TEMPLATE_ASSEMBLE_XID" val="60656e914054ed1e2fb7fbab"/>
  <p:tag name="KSO_WM_TEMPLATE_ASSEMBLE_GROUPID" val="60656e914054ed1e2fb7fbab"/>
</p:tagLst>
</file>

<file path=ppt/tags/tag247.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ID" val="diagram20208786_1*h_f*1_1"/>
  <p:tag name="KSO_WM_TEMPLATE_CATEGORY" val="diagram"/>
  <p:tag name="KSO_WM_TEMPLATE_INDEX" val="20208786"/>
  <p:tag name="KSO_WM_UNIT_LAYERLEVEL" val="1_1"/>
  <p:tag name="KSO_WM_TAG_VERSION" val="1.0"/>
  <p:tag name="KSO_WM_UNIT_SUBTYPE" val="a"/>
  <p:tag name="KSO_WM_UNIT_DEFAULT_FONT" val="14;20;2"/>
  <p:tag name="KSO_WM_UNIT_BLOCK" val="0"/>
  <p:tag name="KSO_WM_UNIT_VALUE" val="91"/>
  <p:tag name="KSO_WM_UNIT_SHOW_EDIT_AREA_INDICATION" val="1"/>
  <p:tag name="KSO_WM_CHIP_GROUPID" val="5e6b05b36848fb12bee65ad8"/>
  <p:tag name="KSO_WM_CHIP_XID" val="5e6b05b36848fb12bee65ada"/>
  <p:tag name="KSO_WM_UNIT_DEC_AREA_ID" val="b5d8e3c5b6b543019985d7069af2d1c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436f6c7cd8f4cf883dc05c0d0ba42b7"/>
  <p:tag name="KSO_WM_UNIT_SUPPORT_BIG_FONT" val="1"/>
  <p:tag name="KSO_WM_UNIT_TEXT_FILL_FORE_SCHEMECOLOR_INDEX_BRIGHTNESS" val="0.25"/>
  <p:tag name="KSO_WM_UNIT_TEXT_FILL_FORE_SCHEMECOLOR_INDEX" val="13"/>
  <p:tag name="KSO_WM_UNIT_TEXT_FILL_TYPE" val="1"/>
  <p:tag name="KSO_WM_TEMPLATE_ASSEMBLE_XID" val="60656e914054ed1e2fb7fbab"/>
  <p:tag name="KSO_WM_TEMPLATE_ASSEMBLE_GROUPID" val="60656e914054ed1e2fb7fbab"/>
</p:tagLst>
</file>

<file path=ppt/tags/tag248.xml><?xml version="1.0" encoding="utf-8"?>
<p:tagLst xmlns:p="http://schemas.openxmlformats.org/presentationml/2006/main">
  <p:tag name="KSO_WM_SLIDE_ID" val="diagram2020878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275.95*240.7"/>
  <p:tag name="KSO_WM_SLIDE_POSITION" val="636.004*251.3"/>
  <p:tag name="KSO_WM_TAG_VERSION" val="1.0"/>
  <p:tag name="KSO_WM_BEAUTIFY_FLAG" val="#wm#"/>
  <p:tag name="KSO_WM_TEMPLATE_CATEGORY" val="diagram"/>
  <p:tag name="KSO_WM_TEMPLATE_INDEX" val="20208786"/>
  <p:tag name="KSO_WM_SLIDE_LAYOUT" val="a_d_h"/>
  <p:tag name="KSO_WM_SLIDE_LAYOUT_CNT" val="1_1_1"/>
  <p:tag name="KSO_WM_SLIDE_LAYOUT_INFO" val="{&quot;id&quot;:&quot;2021-04-01T15:07:03&quot;,&quot;maxSize&quot;:{&quot;size1&quot;:29.810836223319725},&quot;minSize&quot;:{&quot;size1&quot;:29.810836223319725},&quot;normalSize&quot;:{&quot;size1&quot;:29.810836223319725},&quot;subLayout&quot;:[{&quot;id&quot;:&quot;2021-04-01T15:07:03&quot;,&quot;margin&quot;:{&quot;bottom&quot;:1.2699999809265137,&quot;left&quot;:1.6929999589920044,&quot;right&quot;:1.6929999589920044,&quot;top&quot;:1.2699999809265137},&quot;type&quot;:0},{&quot;backgroundInfo&quot;:[{&quot;bottom&quot;:0,&quot;bottomAbs&quot;:false,&quot;left&quot;:0,&quot;leftAbs&quot;:false,&quot;right&quot;:0,&quot;rightAbs&quot;:false,&quot;top&quot;:0,&quot;topAbs&quot;:false,&quot;type&quot;:&quot;bottomTop&quot;}],&quot;direction&quot;:1,&quot;id&quot;:&quot;2021-04-01T15:07:03&quot;,&quot;maxSize&quot;:{&quot;size1&quot;:66.199692440032962},&quot;minSize&quot;:{&quot;size1&quot;:38.799692440032956},&quot;normalSize&quot;:{&quot;size1&quot;:57.605942440032962},&quot;subLayout&quot;:[{&quot;id&quot;:&quot;2021-04-01T15:07:03&quot;,&quot;margin&quot;:{&quot;bottom&quot;:1.6929999589920044,&quot;left&quot;:1.6929999589920044,&quot;right&quot;:1.6670000553131104,&quot;top&quot;:1.7289999723434448},&quot;type&quot;:0},{&quot;id&quot;:&quot;2021-04-01T15:07:04&quot;,&quot;margin&quot;:{&quot;bottom&quot;:1.6929999589920044,&quot;left&quot;:0.026000002399086952,&quot;right&quot;:1.6929999589920044,&quot;top&quot;:1.7289999723434448},&quot;maxSize&quot;:{&quot;size1&quot;:41.403547100183374},&quot;minSize&quot;:{&quot;size1&quot;:25.503547100183365},&quot;normalSize&quot;:{&quot;size1&quot;:33.606762517564285},&quot;subLayout&quot;:[{&quot;id&quot;:&quot;2021-04-01T15:07:04&quot;,&quot;margin&quot;:{&quot;bottom&quot;:0.046930059790611267,&quot;left&quot;:0.026000002399086952,&quot;right&quot;:1.6929999589920044,&quot;top&quot;:1.7289999723434448},&quot;type&quot;:0},{&quot;id&quot;:&quot;2021-04-01T15:07:04&quot;,&quot;margin&quot;:{&quot;bottom&quot;:1.6929999589920044,&quot;left&quot;:0.026000002399086952,&quot;right&quot;:1.6929999589920044,&quot;top&quot;:0.14886118471622467},&quot;type&quot;:0}],&quot;type&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da9c7aa51720c6c8f4f50"/>
  <p:tag name="KSO_WM_CHIP_FILLPROP" val="[[{&quot;text_align&quot;:&quot;cm&quot;,&quot;text_direction&quot;:&quot;horizontal&quot;,&quot;support_big_font&quot;:false,&quot;picture_toward&quot;:0,&quot;picture_dockside&quot;:[],&quot;fill_id&quot;:&quot;3580e29b016b4dcda3286bb0b882052d&quot;,&quot;fill_align&quot;:&quot;cm&quot;,&quot;chip_types&quot;:[&quot;header&quot;]},{&quot;text_align&quot;:&quot;lm&quot;,&quot;text_direction&quot;:&quot;horizontal&quot;,&quot;support_features&quot;:[&quot;collage&quot;,&quot;carousel&quot;],&quot;support_big_font&quot;:true,&quot;picture_toward&quot;:0,&quot;picture_dockside&quot;:[],&quot;fill_id&quot;:&quot;25688265ffd74483ae74c58af25f9c18&quot;,&quot;fill_align&quot;:&quot;lm&quot;,&quot;chip_types&quot;:[&quot;diagram&quot;,&quot;pictext&quot;,&quot;text&quot;,&quot;picture&quot;,&quot;chart&quot;,&quot;table&quot;,&quot;video&quot;]},{&quot;text_align&quot;:&quot;lm&quot;,&quot;text_direction&quot;:&quot;horizontal&quot;,&quot;support_features&quot;:[&quot;collage&quot;,&quot;carousel&quot;],&quot;support_big_font&quot;:true,&quot;picture_toward&quot;:0,&quot;picture_dockside&quot;:[],&quot;fill_id&quot;:&quot;e491dc5185054151a9aa8f4d9f859d53&quot;,&quot;fill_align&quot;:&quot;lm&quot;,&quot;chip_types&quot;:[&quot;diagram&quot;,&quot;pictext&quot;,&quot;text&quot;,&quot;picture&quot;,&quot;chart&quot;,&quot;table&quot;,&quot;video&quot;]}]]"/>
  <p:tag name="KSO_WM_CHIP_DECFILLPROP" val="[]"/>
  <p:tag name="KSO_WM_CHIP_GROUPID" val="5eeda9c7aa51720c6c8f4f4f"/>
  <p:tag name="KSO_WM_SLIDE_BK_DARK_LIGHT" val="2"/>
  <p:tag name="KSO_WM_SLIDE_BACKGROUND_TYPE" val="bottomTop"/>
  <p:tag name="KSO_WM_SLIDE_SUPPORT_FEATURE_TYPE" val="3"/>
  <p:tag name="KSO_WM_TEMPLATE_ASSEMBLE_XID" val="60656e914054ed1e2fb7fbab"/>
  <p:tag name="KSO_WM_TEMPLATE_ASSEMBLE_GROUPID" val="60656e914054ed1e2fb7fbab"/>
  <p:tag name="KSO_WM_SPECIAL_SOURCE" val="bdnull"/>
</p:tagLst>
</file>

<file path=ppt/tags/tag249.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ID" val="diagram20213295_1*a*1"/>
  <p:tag name="KSO_WM_TEMPLATE_CATEGORY" val="diagram"/>
  <p:tag name="KSO_WM_TEMPLATE_INDEX" val="20213295"/>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f3fcec7cf7044998e09e4065e796d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65fb69dacdf946a88981b210f1e18da7"/>
  <p:tag name="KSO_WM_UNIT_TEXT_FILL_FORE_SCHEMECOLOR_INDEX_BRIGHTNESS" val="0"/>
  <p:tag name="KSO_WM_UNIT_TEXT_FILL_FORE_SCHEMECOLOR_INDEX" val="13"/>
  <p:tag name="KSO_WM_UNIT_TEXT_FILL_TYPE" val="1"/>
  <p:tag name="KSO_WM_TEMPLATE_ASSEMBLE_XID" val="60656ec04054ed1e2fb7fec8"/>
  <p:tag name="KSO_WM_TEMPLATE_ASSEMBLE_GROUPID" val="60656ec04054ed1e2fb7fec8"/>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0.xml><?xml version="1.0" encoding="utf-8"?>
<p:tagLst xmlns:p="http://schemas.openxmlformats.org/presentationml/2006/main">
  <p:tag name="KSO_WM_UNIT_VALUE" val="1100*1354"/>
  <p:tag name="KSO_WM_UNIT_HIGHLIGHT" val="0"/>
  <p:tag name="KSO_WM_UNIT_COMPATIBLE" val="1"/>
  <p:tag name="KSO_WM_UNIT_DIAGRAM_ISNUMVISUAL" val="0"/>
  <p:tag name="KSO_WM_UNIT_DIAGRAM_ISREFERUNIT" val="0"/>
  <p:tag name="KSO_WM_UNIT_ID" val="diagram20213295_1*d*1"/>
  <p:tag name="KSO_WM_TEMPLATE_CATEGORY" val="diagram"/>
  <p:tag name="KSO_WM_TEMPLATE_INDEX" val="20213295"/>
  <p:tag name="KSO_WM_UNIT_LAYERLEVEL" val="1"/>
  <p:tag name="KSO_WM_TAG_VERSION" val="1.0"/>
  <p:tag name="KSO_WM_CHIP_GROUPID" val="5e7310da9a230a26b9e88a19"/>
  <p:tag name="KSO_WM_CHIP_XID" val="5e7310da9a230a26b9e88a1a"/>
  <p:tag name="KSO_WM_UNIT_DEC_AREA_ID" val="7200f8d98c6646158aa1785c0c23e73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960e56484d4f4313b87741aa8de9c806"/>
  <p:tag name="KSO_WM_UNIT_SUPPORT_UNIT_TYPE" val="[&quot;l&quot;,&quot;m&quot;,&quot;n&quot;,&quot;o&quot;,&quot;p&quot;,&quot;q&quot;,&quot;r&quot;,&quot;δ&quot;,&quot;ε&quot;,&quot;ζ&quot;,&quot;η&quot;,&quot;d&quot;,&quot;α&quot;,&quot;β&quot;,&quot;θ&quot;]"/>
  <p:tag name="KSO_WM_TEMPLATE_ASSEMBLE_XID" val="60656ec04054ed1e2fb7fec8"/>
  <p:tag name="KSO_WM_TEMPLATE_ASSEMBLE_GROUPID" val="60656ec04054ed1e2fb7fec8"/>
</p:tagLst>
</file>

<file path=ppt/tags/tag2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ID" val="diagram20213295_1*f*1"/>
  <p:tag name="KSO_WM_TEMPLATE_CATEGORY" val="diagram"/>
  <p:tag name="KSO_WM_TEMPLATE_INDEX" val="20213295"/>
  <p:tag name="KSO_WM_UNIT_LAYERLEVEL" val="1"/>
  <p:tag name="KSO_WM_TAG_VERSION" val="1.0"/>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57bc89cfba13485887b6a0bdc87ca28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7fb76e312bad4c44986a463db201d164"/>
  <p:tag name="KSO_WM_UNIT_SUPPORT_BIG_FONT" val="1"/>
  <p:tag name="KSO_WM_UNIT_TEXT_FILL_FORE_SCHEMECOLOR_INDEX_BRIGHTNESS" val="0.25"/>
  <p:tag name="KSO_WM_UNIT_TEXT_FILL_FORE_SCHEMECOLOR_INDEX" val="13"/>
  <p:tag name="KSO_WM_UNIT_TEXT_FILL_TYPE" val="1"/>
  <p:tag name="KSO_WM_TEMPLATE_ASSEMBLE_XID" val="60656ec04054ed1e2fb7fec8"/>
  <p:tag name="KSO_WM_TEMPLATE_ASSEMBLE_GROUPID" val="60656ec04054ed1e2fb7fec8"/>
</p:tagLst>
</file>

<file path=ppt/tags/tag252.xml><?xml version="1.0" encoding="utf-8"?>
<p:tagLst xmlns:p="http://schemas.openxmlformats.org/presentationml/2006/main">
  <p:tag name="KSO_WM_UNIT_BLOCK" val="0"/>
  <p:tag name="KSO_WM_UNIT_DEC_AREA_ID" val="faf86caffad746e48b0908ae7649e526"/>
  <p:tag name="KSO_WM_UNIT_SM_LIMIT_TYPE" val="0"/>
  <p:tag name="KSO_WM_UNIT_HIGHLIGHT" val="0"/>
  <p:tag name="KSO_WM_UNIT_COMPATIBLE" val="0"/>
  <p:tag name="KSO_WM_UNIT_DIAGRAM_ISNUMVISUAL" val="0"/>
  <p:tag name="KSO_WM_UNIT_DIAGRAM_ISREFERUNIT" val="0"/>
  <p:tag name="KSO_WM_UNIT_TYPE" val="i"/>
  <p:tag name="KSO_WM_UNIT_INDEX" val="1"/>
  <p:tag name="KSO_WM_UNIT_ID" val="diagram20213295_1*i*1"/>
  <p:tag name="KSO_WM_TEMPLATE_CATEGORY" val="diagram"/>
  <p:tag name="KSO_WM_TEMPLATE_INDEX" val="20213295"/>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2},&quot;ReferentInfo&quot;:{&quot;Id&quot;:&quot;57bc89cfba13485887b6a0bdc87ca28c&quot;,&quot;X&quot;:{&quot;Pos&quot;:2},&quot;Y&quot;:{&quot;Pos&quot;:0}},&quot;whChangeMode&quot;:0}"/>
  <p:tag name="KSO_WM_CHIP_GROUPID" val="5f5ee1ca4d6848d78f644aec"/>
  <p:tag name="KSO_WM_CHIP_XID" val="5f696412553136823a5e612f"/>
  <p:tag name="KSO_WM_UNIT_TEXT_FILL_FORE_SCHEMECOLOR_INDEX_BRIGHTNESS" val="0"/>
  <p:tag name="KSO_WM_UNIT_TEXT_FILL_FORE_SCHEMECOLOR_INDEX" val="13"/>
  <p:tag name="KSO_WM_UNIT_TEXT_FILL_TYPE" val="1"/>
  <p:tag name="KSO_WM_UNIT_VALUE" val="6"/>
  <p:tag name="KSO_WM_TEMPLATE_ASSEMBLE_XID" val="60656ec04054ed1e2fb7fec8"/>
  <p:tag name="KSO_WM_TEMPLATE_ASSEMBLE_GROUPID" val="60656ec04054ed1e2fb7fec8"/>
</p:tagLst>
</file>

<file path=ppt/tags/tag253.xml><?xml version="1.0" encoding="utf-8"?>
<p:tagLst xmlns:p="http://schemas.openxmlformats.org/presentationml/2006/main">
  <p:tag name="KSO_WM_UNIT_BLOCK" val="0"/>
  <p:tag name="KSO_WM_UNIT_DEC_AREA_ID" val="146209630e584deaa41ddae5996cdabe"/>
  <p:tag name="KSO_WM_UNIT_SM_LIMIT_TYPE" val="0"/>
  <p:tag name="KSO_WM_UNIT_HIGHLIGHT" val="0"/>
  <p:tag name="KSO_WM_UNIT_COMPATIBLE" val="0"/>
  <p:tag name="KSO_WM_UNIT_DIAGRAM_ISNUMVISUAL" val="0"/>
  <p:tag name="KSO_WM_UNIT_DIAGRAM_ISREFERUNIT" val="0"/>
  <p:tag name="KSO_WM_UNIT_TYPE" val="i"/>
  <p:tag name="KSO_WM_UNIT_INDEX" val="2"/>
  <p:tag name="KSO_WM_UNIT_ID" val="diagram20213295_1*i*2"/>
  <p:tag name="KSO_WM_TEMPLATE_CATEGORY" val="diagram"/>
  <p:tag name="KSO_WM_TEMPLATE_INDEX" val="20213295"/>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2},&quot;ReferentInfo&quot;:{&quot;Id&quot;:&quot;57bc89cfba13485887b6a0bdc87ca28c&quot;,&quot;X&quot;:{&quot;Pos&quot;:2},&quot;Y&quot;:{&quot;Pos&quot;:0}},&quot;whChangeMode&quot;:0}"/>
  <p:tag name="KSO_WM_CHIP_GROUPID" val="5f5ee1ca4d6848d78f644aec"/>
  <p:tag name="KSO_WM_CHIP_XID" val="5f696412553136823a5e612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VALUE" val="6"/>
  <p:tag name="KSO_WM_TEMPLATE_ASSEMBLE_XID" val="60656ec04054ed1e2fb7fec8"/>
  <p:tag name="KSO_WM_TEMPLATE_ASSEMBLE_GROUPID" val="60656ec04054ed1e2fb7fec8"/>
</p:tagLst>
</file>

<file path=ppt/tags/tag254.xml><?xml version="1.0" encoding="utf-8"?>
<p:tagLst xmlns:p="http://schemas.openxmlformats.org/presentationml/2006/main">
  <p:tag name="KSO_WM_SLIDE_ID" val="diagram2021329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08"/>
  <p:tag name="KSO_WM_SLIDE_POSITION" val="48*48"/>
  <p:tag name="KSO_WM_TAG_VERSION" val="1.0"/>
  <p:tag name="KSO_WM_BEAUTIFY_FLAG" val="#wm#"/>
  <p:tag name="KSO_WM_TEMPLATE_CATEGORY" val="diagram"/>
  <p:tag name="KSO_WM_TEMPLATE_INDEX" val="20213295"/>
  <p:tag name="KSO_WM_SLIDE_LAYOUT" val="a_d_f"/>
  <p:tag name="KSO_WM_SLIDE_LAYOUT_CNT" val="1_1_1"/>
  <p:tag name="KSO_WM_SPECIAL_SOURCE" val="bdnull"/>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412553136823a5e612f"/>
  <p:tag name="KSO_WM_SLIDE_BACKGROUND" val="[&quot;general&quot;]"/>
  <p:tag name="KSO_WM_SLIDE_RATIO" val="1.777778"/>
  <p:tag name="KSO_WM_SLIDE_CAN_ADD_NAVIGATION" val="1"/>
  <p:tag name="KSO_WM_CHIP_FILLPROP" val="[[{&quot;text_align&quot;:&quot;lt&quot;,&quot;text_direction&quot;:&quot;horizontal&quot;,&quot;support_big_font&quot;:false,&quot;fill_id&quot;:&quot;fbc1d1c81b9c4bca8f09873cfc4ac6db&quot;,&quot;fill_align&quot;:&quot;lt&quot;,&quot;chip_types&quot;:[&quot;header&quot;]},{&quot;text_align&quot;:&quot;lt&quot;,&quot;text_direction&quot;:&quot;horizontal&quot;,&quot;support_features&quot;:[&quot;collage&quot;,&quot;carousel&quot;],&quot;support_big_font&quot;:false,&quot;fill_id&quot;:&quot;a83167bc542341d7945730c046c29049&quot;,&quot;fill_align&quot;:&quot;lt&quot;,&quot;chip_types&quot;:[&quot;diagram&quot;,&quot;pictext&quot;,&quot;picture&quot;,&quot;chart&quot;,&quot;table&quot;,&quot;video&quot;]},{&quot;text_align&quot;:&quot;lt&quot;,&quot;text_direction&quot;:&quot;horizontal&quot;,&quot;support_big_font&quot;:true,&quot;fill_id&quot;:&quot;4c5d53f7f971444ba57a8b8c40d985c5&quot;,&quot;fill_align&quot;:&quot;lt&quot;,&quot;chip_types&quot;:[&quot;text&quot;]}]]"/>
  <p:tag name="KSO_WM_CHIP_GROUPID" val="5f5ee1ca4d6848d78f644aec"/>
  <p:tag name="KSO_WM_SLIDE_LAYOUT_INFO" val="{&quot;backgroundInfo&quot;:[{&quot;bottom&quot;:0,&quot;bottomAbs&quot;:false,&quot;left&quot;:0,&quot;leftAbs&quot;:false,&quot;right&quot;:0,&quot;rightAbs&quot;:false,&quot;top&quot;:0,&quot;topAbs&quot;:false,&quot;type&quot;:&quot;general&quot;}],&quot;id&quot;:&quot;2021-04-01T15:15:37&quot;,&quot;maxSize&quot;:{&quot;size1&quot;:31.100000000000001},&quot;minSize&quot;:{&quot;size1&quot;:22.199999999999999},&quot;normalSize&quot;:{&quot;size1&quot;:25.255555555555556},&quot;subLayout&quot;:[{&quot;id&quot;:&quot;2021-04-01T15:15:37&quot;,&quot;margin&quot;:{&quot;bottom&quot;:0.84700000286102295,&quot;left&quot;:1.6929999589920044,&quot;right&quot;:1.6929999589920044,&quot;top&quot;:1.6929999589920044},&quot;type&quot;:0},{&quot;direction&quot;:1,&quot;id&quot;:&quot;2021-04-01T15:15:37&quot;,&quot;maxSize&quot;:{&quot;size1&quot;:64.999667803446457},&quot;minSize&quot;:{&quot;size1&quot;:44.999667803446449},&quot;normalSize&quot;:{&quot;size1&quot;:57.293417803446452},&quot;subLayout&quot;:[{&quot;id&quot;:&quot;2021-04-01T15:15:37&quot;,&quot;margin&quot;:{&quot;bottom&quot;:1.6929999589920044,&quot;left&quot;:1.6929999589920044,&quot;right&quot;:1.2439998388290405,&quot;top&quot;:0},&quot;type&quot;:0},{&quot;id&quot;:&quot;2021-04-01T15:15:37&quot;,&quot;margin&quot;:{&quot;bottom&quot;:1.6929999589920044,&quot;left&quot;:0.026000002399086952,&quot;right&quot;:2.1170001029968262,&quot;top&quot;:2.9630000591278076},&quot;type&quot;:0}],&quot;type&quot;:0}],&quot;type&quot;:0}"/>
  <p:tag name="FIXED_XID_TMP" val="5f5ee1ca4d6848d78f644aec"/>
  <p:tag name="KSO_WM_CHIP_DECFILLPROP" val="[]"/>
  <p:tag name="KSO_WM_SLIDE_BK_DARK_LIGHT" val="2"/>
  <p:tag name="KSO_WM_SLIDE_BACKGROUND_TYPE" val="general"/>
  <p:tag name="KSO_WM_SLIDE_SUPPORT_FEATURE_TYPE" val="3"/>
  <p:tag name="KSO_WM_TEMPLATE_ASSEMBLE_XID" val="60656ec04054ed1e2fb7fec8"/>
  <p:tag name="KSO_WM_TEMPLATE_ASSEMBLE_GROUPID" val="60656ec04054ed1e2fb7fec8"/>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201_1*i*2"/>
  <p:tag name="KSO_WM_TEMPLATE_CATEGORY" val="diagram"/>
  <p:tag name="KSO_WM_TEMPLATE_INDEX" val="20211201"/>
  <p:tag name="KSO_WM_UNIT_LAYERLEVEL" val="1"/>
  <p:tag name="KSO_WM_TAG_VERSION" val="1.0"/>
  <p:tag name="KSO_WM_UNIT_BLOCK" val="0"/>
  <p:tag name="KSO_WM_UNIT_SM_LIMIT_TYPE" val="0"/>
  <p:tag name="KSO_WM_UNIT_DEC_AREA_ID" val="088b1a0e82e74395b162d5b080713acb"/>
  <p:tag name="KSO_WM_UNIT_DECORATE_INFO" val="{&quot;DecorateInfoH&quot;:{&quot;IsAbs&quot;:true},&quot;DecorateInfoW&quot;:{&quot;IsAbs&quot;:true},&quot;DecorateInfoX&quot;:{&quot;IsAbs&quot;:true,&quot;Pos&quot;:0},&quot;DecorateInfoY&quot;:{&quot;IsAbs&quot;:true,&quot;Pos&quot;:0},&quot;ReferentInfo&quot;:{&quot;Id&quot;:&quot;7a3045997bb14064aa1a3706239e2f56&quot;,&quot;X&quot;:{&quot;Pos&quot;:0},&quot;Y&quot;:{&quot;Pos&quot;:0}},&quot;whChangeMode&quot;:0}"/>
  <p:tag name="KSO_WM_CHIP_GROUPID" val="5f5ee1ca4d6848d78f644aeb"/>
  <p:tag name="KSO_WM_CHIP_XID" val="5f5f3b928e478fb0c58a944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TEMPLATE_ASSEMBLE_XID" val="60656eaf4054ed1e2fb7fdd3"/>
  <p:tag name="KSO_WM_TEMPLATE_ASSEMBLE_GROUPID" val="60656eaf4054ed1e2fb7fdd3"/>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201_1*i*3"/>
  <p:tag name="KSO_WM_TEMPLATE_CATEGORY" val="diagram"/>
  <p:tag name="KSO_WM_TEMPLATE_INDEX" val="20211201"/>
  <p:tag name="KSO_WM_UNIT_LAYERLEVEL" val="1"/>
  <p:tag name="KSO_WM_TAG_VERSION" val="1.0"/>
  <p:tag name="KSO_WM_UNIT_BLOCK" val="0"/>
  <p:tag name="KSO_WM_UNIT_SM_LIMIT_TYPE" val="0"/>
  <p:tag name="KSO_WM_UNIT_DEC_AREA_ID" val="4577d5e1673c4815b8e846218ff4954c"/>
  <p:tag name="KSO_WM_UNIT_DECORATE_INFO" val="{&quot;DecorateInfoH&quot;:{&quot;IsAbs&quot;:true},&quot;DecorateInfoW&quot;:{&quot;IsAbs&quot;:true},&quot;DecorateInfoX&quot;:{&quot;IsAbs&quot;:true,&quot;Pos&quot;:2},&quot;DecorateInfoY&quot;:{&quot;IsAbs&quot;:true,&quot;Pos&quot;:2},&quot;ReferentInfo&quot;:{&quot;Id&quot;:&quot;7a3045997bb14064aa1a3706239e2f56&quot;,&quot;X&quot;:{&quot;Pos&quot;:2},&quot;Y&quot;:{&quot;Pos&quot;:2}},&quot;whChangeMode&quot;:0}"/>
  <p:tag name="KSO_WM_CHIP_GROUPID" val="5f5ee1ca4d6848d78f644aeb"/>
  <p:tag name="KSO_WM_CHIP_XID" val="5f5f3b928e478fb0c58a944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TEMPLATE_ASSEMBLE_XID" val="60656eaf4054ed1e2fb7fdd3"/>
  <p:tag name="KSO_WM_TEMPLATE_ASSEMBLE_GROUPID" val="60656eaf4054ed1e2fb7fdd3"/>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201_1*i*4"/>
  <p:tag name="KSO_WM_TEMPLATE_CATEGORY" val="diagram"/>
  <p:tag name="KSO_WM_TEMPLATE_INDEX" val="20211201"/>
  <p:tag name="KSO_WM_UNIT_LAYERLEVEL" val="1"/>
  <p:tag name="KSO_WM_TAG_VERSION" val="1.0"/>
  <p:tag name="KSO_WM_UNIT_BLOCK" val="0"/>
  <p:tag name="KSO_WM_UNIT_SM_LIMIT_TYPE" val="2"/>
  <p:tag name="KSO_WM_UNIT_DEC_AREA_ID" val="7a3045997bb14064aa1a3706239e2f56"/>
  <p:tag name="KSO_WM_UNIT_DECORATE_INFO" val="{&quot;DecorateInfoH&quot;:{&quot;IsAbs&quot;:true},&quot;DecorateInfoW&quot;:{&quot;IsAbs&quot;:true},&quot;DecorateInfoX&quot;:{&quot;IsAbs&quot;:true,&quot;Pos&quot;:1},&quot;DecorateInfoY&quot;:{&quot;IsAbs&quot;:true,&quot;Pos&quot;:1},&quot;ReferentInfo&quot;:{&quot;Id&quot;:&quot;0566d55239bc4636b748838bc265434e;cdcc49ce218c49649138863342a748c6&quot;,&quot;X&quot;:{&quot;Pos&quot;:1},&quot;Y&quot;:{&quot;Pos&quot;:1}},&quot;whChangeMode&quot;:0}"/>
  <p:tag name="KSO_WM_CHIP_GROUPID" val="5f5ee1ca4d6848d78f644aeb"/>
  <p:tag name="KSO_WM_CHIP_XID" val="5f5f3b928e478fb0c58a9444"/>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89"/>
  <p:tag name="KSO_WM_TEMPLATE_ASSEMBLE_XID" val="60656eaf4054ed1e2fb7fdd3"/>
  <p:tag name="KSO_WM_TEMPLATE_ASSEMBLE_GROUPID" val="60656eaf4054ed1e2fb7fdd3"/>
</p:tagLst>
</file>

<file path=ppt/tags/tag258.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1201_1*a*1"/>
  <p:tag name="KSO_WM_TEMPLATE_CATEGORY" val="diagram"/>
  <p:tag name="KSO_WM_TEMPLATE_INDEX" val="20211201"/>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83bb4f2ec9b4cd2a592a99e1c7b03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5123ae310e040c29f8859d739769e2a"/>
  <p:tag name="KSO_WM_UNIT_TEXT_FILL_FORE_SCHEMECOLOR_INDEX_BRIGHTNESS" val="0"/>
  <p:tag name="KSO_WM_UNIT_TEXT_FILL_FORE_SCHEMECOLOR_INDEX" val="13"/>
  <p:tag name="KSO_WM_UNIT_TEXT_FILL_TYPE" val="1"/>
  <p:tag name="KSO_WM_TEMPLATE_ASSEMBLE_XID" val="60656eaf4054ed1e2fb7fdd3"/>
  <p:tag name="KSO_WM_TEMPLATE_ASSEMBLE_GROUPID" val="60656eaf4054ed1e2fb7fdd3"/>
</p:tagLst>
</file>

<file path=ppt/tags/tag259.xml><?xml version="1.0" encoding="utf-8"?>
<p:tagLst xmlns:p="http://schemas.openxmlformats.org/presentationml/2006/main">
  <p:tag name="KSO_WM_UNIT_VALUE" val="1058*1396"/>
  <p:tag name="KSO_WM_UNIT_HIGHLIGHT" val="0"/>
  <p:tag name="KSO_WM_UNIT_COMPATIBLE" val="1"/>
  <p:tag name="KSO_WM_UNIT_DIAGRAM_ISNUMVISUAL" val="0"/>
  <p:tag name="KSO_WM_UNIT_DIAGRAM_ISREFERUNIT" val="0"/>
  <p:tag name="KSO_WM_UNIT_ID" val="diagram20211201_1*d*1"/>
  <p:tag name="KSO_WM_TEMPLATE_CATEGORY" val="diagram"/>
  <p:tag name="KSO_WM_TEMPLATE_INDEX" val="20211201"/>
  <p:tag name="KSO_WM_UNIT_LAYERLEVEL" val="1"/>
  <p:tag name="KSO_WM_TAG_VERSION" val="1.0"/>
  <p:tag name="KSO_WM_CHIP_GROUPID" val="5e7310da9a230a26b9e88a19"/>
  <p:tag name="KSO_WM_CHIP_XID" val="5e7310da9a230a26b9e88a1a"/>
  <p:tag name="KSO_WM_UNIT_DEC_AREA_ID" val="0bb5afb5c72640ad9ca79e00cb88a68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bdbc3c87fd1448d93dc8031b22a76b6"/>
  <p:tag name="KSO_WM_TEMPLATE_ASSEMBLE_XID" val="60656eaf4054ed1e2fb7fdd3"/>
  <p:tag name="KSO_WM_TEMPLATE_ASSEMBLE_GROUPID" val="60656eaf4054ed1e2fb7fdd3"/>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6"/>
  <p:tag name="KSO_WM_UNIT_HIGHLIGHT" val="0"/>
  <p:tag name="KSO_WM_UNIT_COMPATIBLE" val="0"/>
  <p:tag name="KSO_WM_UNIT_DIAGRAM_ISNUMVISUAL" val="0"/>
  <p:tag name="KSO_WM_UNIT_DIAGRAM_ISREFERUNIT" val="0"/>
  <p:tag name="KSO_WM_UNIT_ID" val="diagram20211201_1*h_a*1_1"/>
  <p:tag name="KSO_WM_TEMPLATE_CATEGORY" val="diagram"/>
  <p:tag name="KSO_WM_TEMPLATE_INDEX" val="20211201"/>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0566d55239bc4636b748838bc265434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b07ab65730641eaa718b145667d751e"/>
  <p:tag name="KSO_WM_UNIT_SUPPORT_BIG_FONT" val="1"/>
  <p:tag name="KSO_WM_UNIT_TEXT_FILL_FORE_SCHEMECOLOR_INDEX_BRIGHTNESS" val="0"/>
  <p:tag name="KSO_WM_UNIT_TEXT_FILL_FORE_SCHEMECOLOR_INDEX" val="13"/>
  <p:tag name="KSO_WM_UNIT_TEXT_FILL_TYPE" val="1"/>
  <p:tag name="KSO_WM_TEMPLATE_ASSEMBLE_XID" val="60656eaf4054ed1e2fb7fdd3"/>
  <p:tag name="KSO_WM_TEMPLATE_ASSEMBLE_GROUPID" val="60656eaf4054ed1e2fb7fdd3"/>
</p:tagLst>
</file>

<file path=ppt/tags/tag261.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1201_1*h_f*1_1"/>
  <p:tag name="KSO_WM_TEMPLATE_CATEGORY" val="diagram"/>
  <p:tag name="KSO_WM_TEMPLATE_INDEX" val="20211201"/>
  <p:tag name="KSO_WM_UNIT_LAYERLEVEL" val="1_1"/>
  <p:tag name="KSO_WM_TAG_VERSION" val="1.0"/>
  <p:tag name="KSO_WM_UNIT_SUBTYPE" val="a"/>
  <p:tag name="KSO_WM_UNIT_DEFAULT_FONT" val="14;20;2"/>
  <p:tag name="KSO_WM_UNIT_BLOCK" val="0"/>
  <p:tag name="KSO_WM_UNIT_VALUE" val="32"/>
  <p:tag name="KSO_WM_UNIT_SHOW_EDIT_AREA_INDICATION" val="1"/>
  <p:tag name="KSO_WM_CHIP_GROUPID" val="5e6b05b36848fb12bee65ad8"/>
  <p:tag name="KSO_WM_CHIP_XID" val="5e6b05b36848fb12bee65ada"/>
  <p:tag name="KSO_WM_UNIT_DEC_AREA_ID" val="cdcc49ce218c49649138863342a748c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b07ab65730641eaa718b145667d751e"/>
  <p:tag name="KSO_WM_UNIT_SUPPORT_BIG_FONT" val="1"/>
  <p:tag name="KSO_WM_UNIT_TEXT_FILL_FORE_SCHEMECOLOR_INDEX_BRIGHTNESS" val="0.25"/>
  <p:tag name="KSO_WM_UNIT_TEXT_FILL_FORE_SCHEMECOLOR_INDEX" val="13"/>
  <p:tag name="KSO_WM_UNIT_TEXT_FILL_TYPE" val="1"/>
  <p:tag name="KSO_WM_TEMPLATE_ASSEMBLE_XID" val="60656eaf4054ed1e2fb7fdd3"/>
  <p:tag name="KSO_WM_TEMPLATE_ASSEMBLE_GROUPID" val="60656eaf4054ed1e2fb7fdd3"/>
</p:tagLst>
</file>

<file path=ppt/tags/tag262.xml><?xml version="1.0" encoding="utf-8"?>
<p:tagLst xmlns:p="http://schemas.openxmlformats.org/presentationml/2006/main">
  <p:tag name="KSO_WM_SLIDE_ID" val="diagram2021120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335.949*72.7"/>
  <p:tag name="KSO_WM_SLIDE_POSITION" val="516*287.3"/>
  <p:tag name="KSO_WM_TAG_VERSION" val="1.0"/>
  <p:tag name="KSO_WM_BEAUTIFY_FLAG" val="#wm#"/>
  <p:tag name="KSO_WM_TEMPLATE_CATEGORY" val="diagram"/>
  <p:tag name="KSO_WM_TEMPLATE_INDEX" val="20211201"/>
  <p:tag name="KSO_WM_SLIDE_LAYOUT" val="a_d_h"/>
  <p:tag name="KSO_WM_SLIDE_LAYOUT_CNT" val="1_1_1"/>
  <p:tag name="KSO_WM_SPECIAL_SOURCE" val="bdnull"/>
  <p:tag name="KSO_WM_SLIDE_LAYOUT_INFO" val="{&quot;id&quot;:&quot;2021-04-01T15:12:53&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12:53&quot;,&quot;margin&quot;:{&quot;bottom&quot;:0.42300000786781311,&quot;left&quot;:1.2699999809265137,&quot;right&quot;:1.2699999809265137,&quot;top&quot;:0.42300000786781311},&quot;type&quot;:0},{&quot;direction&quot;:1,&quot;id&quot;:&quot;2021-04-01T15:12:53&quot;,&quot;maxSize&quot;:{&quot;size1&quot;:48.799999999999997},&quot;minSize&quot;:{&quot;size1&quot;:48.799999999999997},&quot;normalSize&quot;:{&quot;size1&quot;:48.799999999999997},&quot;subLayout&quot;:[{&quot;id&quot;:&quot;2021-04-01T15:12:53&quot;,&quot;margin&quot;:{&quot;bottom&quot;:1.2699999809265137,&quot;left&quot;:0,&quot;right&quot;:2.5659999847412109,&quot;top&quot;:1.2699999809265137},&quot;type&quot;:0},{&quot;id&quot;:&quot;2021-04-01T15:12:53&quot;,&quot;margin&quot;:{&quot;bottom&quot;:5.0799999237060547,&quot;left&quot;:1.6670000553131104,&quot;right&quot;:3.809999942779541,&quot;top&quot;:4.2329998016357422},&quot;maxSize&quot;:{&quot;size1&quot;:61.023732698544769},&quot;minSize&quot;:{&quot;size1&quot;:45.123732698544764},&quot;normalSize&quot;:{&quot;size1&quot;:60.822822792098528},&quot;subLayout&quot;:[{&quot;id&quot;:&quot;2021-04-01T15:12:53&quot;,&quot;margin&quot;:{&quot;bottom&quot;:0.046929523348808289,&quot;left&quot;:1.6670000553131104,&quot;right&quot;:3.809999942779541,&quot;top&quot;:4.2329998016357422},&quot;type&quot;:0},{&quot;id&quot;:&quot;2021-04-01T15:12:53&quot;,&quot;margin&quot;:{&quot;bottom&quot;:5.0799999237060547,&quot;left&quot;:1.6670000553131104,&quot;right&quot;:3.809999942779541,&quot;top&quot;:0.14886172115802765},&quot;type&quot;:0}],&quot;type&quot;:0}],&quot;type&quot;:0}],&quot;type&quot;:0}"/>
  <p:tag name="KSO_WM_SLIDE_BACKGROUND" val="[&quot;navigation&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f3b928e478fb0c58a9444"/>
  <p:tag name="KSO_WM_CHIP_FILLPROP" val="[[{&quot;text_align&quot;:&quot;lm&quot;,&quot;text_direction&quot;:&quot;horizontal&quot;,&quot;support_big_font&quot;:false,&quot;fill_id&quot;:&quot;c934b58042b44607bfcc30469ccc57d1&quot;,&quot;fill_align&quot;:&quot;lm&quot;,&quot;chip_types&quot;:[&quot;header&quot;]},{&quot;text_align&quot;:&quot;cm&quot;,&quot;text_direction&quot;:&quot;horizontal&quot;,&quot;support_big_font&quot;:false,&quot;fill_id&quot;:&quot;c923a9508c244c10ad1180b9665271d0&quot;,&quot;fill_align&quot;:&quot;cm&quot;,&quot;chip_types&quot;:[&quot;picture&quot;]},{&quot;text_align&quot;:&quot;cm&quot;,&quot;text_direction&quot;:&quot;horizontal&quot;,&quot;support_big_font&quot;:true,&quot;fill_id&quot;:&quot;2ced0119bad849a3b8c16da8615a6fcd&quot;,&quot;fill_align&quot;:&quot;cm&quot;,&quot;chip_types&quot;:[&quot;text&quot;]}]]"/>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f4054ed1e2fb7fdd3"/>
  <p:tag name="KSO_WM_TEMPLATE_ASSEMBLE_GROUPID" val="60656eaf4054ed1e2fb7fdd3"/>
</p:tagLst>
</file>

<file path=ppt/tags/tag263.xml><?xml version="1.0" encoding="utf-8"?>
<p:tagLst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743_1*i*2"/>
  <p:tag name="KSO_WM_TEMPLATE_CATEGORY" val="diagram"/>
  <p:tag name="KSO_WM_TEMPLATE_INDEX" val="20212743"/>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64"/>
  <p:tag name="KSO_WM_TEMPLATE_ASSEMBLE_GROUPID" val="60656f4c4054ed1e2fb80764"/>
</p:tagLst>
</file>

<file path=ppt/tags/tag264.xml><?xml version="1.0" encoding="utf-8"?>
<p:tagLst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743_1*i*3"/>
  <p:tag name="KSO_WM_TEMPLATE_CATEGORY" val="diagram"/>
  <p:tag name="KSO_WM_TEMPLATE_INDEX" val="20212743"/>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64"/>
  <p:tag name="KSO_WM_TEMPLATE_ASSEMBLE_GROUPID" val="60656f4c4054ed1e2fb80764"/>
</p:tagLst>
</file>

<file path=ppt/tags/tag265.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743_1*a*1"/>
  <p:tag name="KSO_WM_TEMPLATE_CATEGORY" val="diagram"/>
  <p:tag name="KSO_WM_TEMPLATE_INDEX" val="20212743"/>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40284243d2b4bcab027dcfe3ae24ae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67af48c06c44f22aa11fd569c17a333"/>
  <p:tag name="KSO_WM_UNIT_TEXT_FILL_FORE_SCHEMECOLOR_INDEX_BRIGHTNESS" val="0"/>
  <p:tag name="KSO_WM_UNIT_TEXT_FILL_FORE_SCHEMECOLOR_INDEX" val="13"/>
  <p:tag name="KSO_WM_UNIT_TEXT_FILL_TYPE" val="1"/>
  <p:tag name="KSO_WM_TEMPLATE_ASSEMBLE_XID" val="60656f4c4054ed1e2fb80764"/>
  <p:tag name="KSO_WM_TEMPLATE_ASSEMBLE_GROUPID" val="60656f4c4054ed1e2fb80764"/>
</p:tagLst>
</file>

<file path=ppt/tags/tag266.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18"/>
  <p:tag name="KSO_WM_UNIT_HIGHLIGHT" val="0"/>
  <p:tag name="KSO_WM_UNIT_COMPATIBLE" val="0"/>
  <p:tag name="KSO_WM_UNIT_DIAGRAM_ISNUMVISUAL" val="0"/>
  <p:tag name="KSO_WM_UNIT_DIAGRAM_ISREFERUNIT" val="0"/>
  <p:tag name="KSO_WM_UNIT_ID" val="diagram20212743_1*h_a*1_1"/>
  <p:tag name="KSO_WM_TEMPLATE_CATEGORY" val="diagram"/>
  <p:tag name="KSO_WM_TEMPLATE_INDEX" val="20212743"/>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084c6101d2ea435ebe406567b3695a2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d3f40d409b64bbea6dc5a936692deb8"/>
  <p:tag name="KSO_WM_UNIT_SUPPORT_BIG_FONT" val="1"/>
  <p:tag name="KSO_WM_UNIT_TEXT_FILL_FORE_SCHEMECOLOR_INDEX_BRIGHTNESS" val="0"/>
  <p:tag name="KSO_WM_UNIT_TEXT_FILL_FORE_SCHEMECOLOR_INDEX" val="13"/>
  <p:tag name="KSO_WM_UNIT_TEXT_FILL_TYPE" val="1"/>
  <p:tag name="KSO_WM_TEMPLATE_ASSEMBLE_XID" val="60656f4c4054ed1e2fb80764"/>
  <p:tag name="KSO_WM_TEMPLATE_ASSEMBLE_GROUPID" val="60656f4c4054ed1e2fb80764"/>
</p:tagLst>
</file>

<file path=ppt/tags/tag267.xml><?xml version="1.0" encoding="utf-8"?>
<p:tagLst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2743_1*h_f*1_1"/>
  <p:tag name="KSO_WM_TEMPLATE_CATEGORY" val="diagram"/>
  <p:tag name="KSO_WM_TEMPLATE_INDEX" val="20212743"/>
  <p:tag name="KSO_WM_UNIT_LAYERLEVEL" val="1_1"/>
  <p:tag name="KSO_WM_TAG_VERSION" val="1.0"/>
  <p:tag name="KSO_WM_UNIT_SUBTYPE" val="a"/>
  <p:tag name="KSO_WM_UNIT_DEFAULT_FONT" val="14;20;2"/>
  <p:tag name="KSO_WM_UNIT_BLOCK" val="0"/>
  <p:tag name="KSO_WM_UNIT_VALUE" val="36"/>
  <p:tag name="KSO_WM_UNIT_SHOW_EDIT_AREA_INDICATION" val="1"/>
  <p:tag name="KSO_WM_CHIP_GROUPID" val="5e6b05b36848fb12bee65ad8"/>
  <p:tag name="KSO_WM_CHIP_XID" val="5e6b05b36848fb12bee65ada"/>
  <p:tag name="KSO_WM_UNIT_DEC_AREA_ID" val="e534e428a5384ec79b0b949ad7a4f5e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d3f40d409b64bbea6dc5a936692deb8"/>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64"/>
  <p:tag name="KSO_WM_TEMPLATE_ASSEMBLE_GROUPID" val="60656f4c4054ed1e2fb80764"/>
</p:tagLst>
</file>

<file path=ppt/tags/tag268.xml><?xml version="1.0" encoding="utf-8"?>
<p:tagLst xmlns:p="http://schemas.openxmlformats.org/presentationml/2006/main">
  <p:tag name="KSO_WM_UNIT_VALUE" val="973*973"/>
  <p:tag name="KSO_WM_UNIT_HIGHLIGHT" val="0"/>
  <p:tag name="KSO_WM_UNIT_COMPATIBLE" val="1"/>
  <p:tag name="KSO_WM_UNIT_DIAGRAM_ISNUMVISUAL" val="0"/>
  <p:tag name="KSO_WM_UNIT_DIAGRAM_ISREFERUNIT" val="0"/>
  <p:tag name="KSO_WM_UNIT_ID" val="diagram20212743_1*d*1"/>
  <p:tag name="KSO_WM_TEMPLATE_CATEGORY" val="diagram"/>
  <p:tag name="KSO_WM_TEMPLATE_INDEX" val="20212743"/>
  <p:tag name="KSO_WM_UNIT_LAYERLEVEL" val="1"/>
  <p:tag name="KSO_WM_TAG_VERSION" val="1.0"/>
  <p:tag name="KSO_WM_CHIP_GROUPID" val="5e7310da9a230a26b9e88a19"/>
  <p:tag name="KSO_WM_CHIP_XID" val="5e7310da9a230a26b9e88a1a"/>
  <p:tag name="KSO_WM_UNIT_DEC_AREA_ID" val="055369da09dd46c2a515d89af687856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84b4289e3f9452e8e441dd1f1df3bd6"/>
  <p:tag name="KSO_WM_UNIT_SUPPORT_UNIT_TYPE" val="[&quot;d&quot;,&quot;α&quot;,&quot;β&quot;,&quot;θ&quot;]"/>
  <p:tag name="KSO_WM_TEMPLATE_ASSEMBLE_XID" val="60656f4c4054ed1e2fb80764"/>
  <p:tag name="KSO_WM_TEMPLATE_ASSEMBLE_GROUPID" val="60656f4c4054ed1e2fb80764"/>
</p:tagLst>
</file>

<file path=ppt/tags/tag269.xml><?xml version="1.0" encoding="utf-8"?>
<p:tagLst xmlns:p="http://schemas.openxmlformats.org/presentationml/2006/main">
  <p:tag name="KSO_WM_SLIDE_ID" val="diagram2021274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371.949*60.7"/>
  <p:tag name="KSO_WM_SLIDE_POSITION" val="84.0007*335.302"/>
  <p:tag name="KSO_WM_TAG_VERSION" val="1.0"/>
  <p:tag name="KSO_WM_BEAUTIFY_FLAG" val="#wm#"/>
  <p:tag name="KSO_WM_TEMPLATE_CATEGORY" val="diagram"/>
  <p:tag name="KSO_WM_TEMPLATE_INDEX" val="20212743"/>
  <p:tag name="KSO_WM_SLIDE_LAYOUT" val="a_d_h"/>
  <p:tag name="KSO_WM_SLIDE_LAYOUT_CNT" val="1_1_1"/>
  <p:tag name="KSO_WM_SPECIAL_SOURCE" val="bdnull"/>
  <p:tag name="KSO_WM_TEMPLATE_THUMBS_INDEX" val="1、4、7、12、13、14、15、16、17、18、20、24、25、28、33、36、40、43、44"/>
  <p:tag name="KSO_WM_SLIDE_LAYOUT_INFO" val="{&quot;id&quot;:&quot;2021-04-01T15:38:54&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54&quot;,&quot;margin&quot;:{&quot;bottom&quot;:0.44999998807907104,&quot;left&quot;:1.2699999809265137,&quot;right&quot;:1.2699999809265137,&quot;top&quot;:0.42300000786781311},&quot;type&quot;:0},{&quot;direction&quot;:1,&quot;id&quot;:&quot;2021-04-01T15:38:54&quot;,&quot;maxSize&quot;:{&quot;size1&quot;:58.699602013801147},&quot;minSize&quot;:{&quot;size1&quot;:58.699602013801147},&quot;normalSize&quot;:{&quot;size1&quot;:58.699602013801147},&quot;subLayout&quot;:[{&quot;id&quot;:&quot;2021-04-01T15:38:54&quot;,&quot;margin&quot;:{&quot;bottom&quot;:4.2329998016357422,&quot;left&quot;:2.9630000591278076,&quot;right&quot;:3.7839999198913574,&quot;top&quot;:6.7729997634887695},&quot;maxSize&quot;:{&quot;size1&quot;:71.276688574139484},&quot;minSize&quot;:{&quot;size1&quot;:55.376688574139486},&quot;normalSize&quot;:{&quot;size1&quot;:62.040578530993692},&quot;subLayout&quot;:[{&quot;id&quot;:&quot;2021-04-01T15:38:54&quot;,&quot;margin&quot;:{&quot;bottom&quot;:0.046929523348808289,&quot;left&quot;:2.9630000591278076,&quot;right&quot;:3.7839999198913574,&quot;top&quot;:6.7729997634887695},&quot;type&quot;:0},{&quot;id&quot;:&quot;2021-04-01T15:38:54&quot;,&quot;margin&quot;:{&quot;bottom&quot;:4.2329998016357422,&quot;left&quot;:2.9630000591278076,&quot;right&quot;:3.7839999198913574,&quot;top&quot;:0.14886172115802765},&quot;type&quot;:0}],&quot;type&quot;:0},{&quot;id&quot;:&quot;2021-04-01T15:38:54&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64"/>
  <p:tag name="KSO_WM_TEMPLATE_ASSEMBLE_GROUPID" val="60656f4c4054ed1e2fb80764"/>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p="http://schemas.openxmlformats.org/presentationml/2006/main">
  <p:tag name="KSO_WM_UNIT_BLOCK" val="0"/>
  <p:tag name="KSO_WM_UNIT_DEC_AREA_ID" val="aba065a4e844400393170a148dc080d5"/>
  <p:tag name="KSO_WM_CHIP_GROUPID" val="5f2d1e631f3c142e57c6eed4"/>
  <p:tag name="KSO_WM_CHIP_XID" val="5f2d1e631f3c142e57c6eed5"/>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42"/>
  <p:tag name="KSO_WM_UNIT_ID" val="diagram20212342_1**"/>
  <p:tag name="KSO_WM_UNIT_VALUE" val="340"/>
  <p:tag name="KSO_WM_TEMPLATE_ASSEMBLE_XID" val="60656f484054ed1e2fb806e7"/>
  <p:tag name="KSO_WM_TEMPLATE_ASSEMBLE_GROUPID" val="60656f484054ed1e2fb806e7"/>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42_1*i*1"/>
  <p:tag name="KSO_WM_TEMPLATE_CATEGORY" val="diagram"/>
  <p:tag name="KSO_WM_TEMPLATE_INDEX" val="20212342"/>
  <p:tag name="KSO_WM_UNIT_LAYERLEVEL" val="1"/>
  <p:tag name="KSO_WM_TAG_VERSION" val="1.0"/>
  <p:tag name="KSO_WM_BEAUTIFY_FLAG" val="#wm#"/>
  <p:tag name="KSO_WM_UNIT_TYPE" val="i"/>
  <p:tag name="KSO_WM_UNIT_INDEX" val="1"/>
  <p:tag name="KSO_WM_UNIT_SM_LIMIT_TYPE" val="2"/>
  <p:tag name="KSO_WM_UNIT_BLOCK" val="0"/>
  <p:tag name="KSO_WM_UNIT_DEC_AREA_ID" val="fb8eefef0509451f803e81bcdee5a760"/>
  <p:tag name="KSO_WM_UNIT_DECORATE_INFO" val="{&quot;ReferentInfo&quot;:{&quot;Id&quot;:&quot;734fc7efd26046b0ae21754a5d48c8df&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f2d1e631f3c142e57c6eed4"/>
  <p:tag name="KSO_WM_CHIP_XID" val="5f2d1e631f3c142e57c6eed5"/>
  <p:tag name="KSO_WM_UNIT_LINE_FORE_SCHEMECOLOR_INDEX_BRIGHTNESS" val="0"/>
  <p:tag name="KSO_WM_UNIT_LINE_FORE_SCHEMECOLOR_INDEX" val="5"/>
  <p:tag name="KSO_WM_UNIT_LINE_FILL_TYPE" val="2"/>
  <p:tag name="KSO_WM_TEMPLATE_ASSEMBLE_XID" val="60656f484054ed1e2fb806e7"/>
  <p:tag name="KSO_WM_TEMPLATE_ASSEMBLE_GROUPID" val="60656f484054ed1e2fb806e7"/>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42_1*i*2"/>
  <p:tag name="KSO_WM_TEMPLATE_CATEGORY" val="diagram"/>
  <p:tag name="KSO_WM_TEMPLATE_INDEX" val="20212342"/>
  <p:tag name="KSO_WM_UNIT_LAYERLEVEL" val="1"/>
  <p:tag name="KSO_WM_TAG_VERSION" val="1.0"/>
  <p:tag name="KSO_WM_BEAUTIFY_FLAG" val="#wm#"/>
  <p:tag name="KSO_WM_UNIT_TYPE" val="i"/>
  <p:tag name="KSO_WM_UNIT_INDEX" val="2"/>
  <p:tag name="KSO_WM_UNIT_SM_LIMIT_TYPE" val="2"/>
  <p:tag name="KSO_WM_UNIT_BLOCK" val="0"/>
  <p:tag name="KSO_WM_UNIT_DEC_AREA_ID" val="734fc7efd26046b0ae21754a5d48c8df"/>
  <p:tag name="KSO_WM_UNIT_DECORATE_INFO" val="{&quot;ReferentInfo&quot;:{&quot;Id&quot;:&quot;slide&quot;,&quot;X&quot;:{&quot;Pos&quot;:1},&quot;Y&quot;:{&quot;Pos&quot;:2}},&quot;DecorateInfoX&quot;:{&quot;Pos&quot;:1,&quot;IsAbs&quot;:false},&quot;DecorateInfoY&quot;:{&quot;Pos&quot;:2,&quot;IsAbs&quot;:false},&quot;DecorateInfoW&quot;:{&quot;IsAbs&quot;:false},&quot;DecorateInfoH&quot;:{&quot;IsAbs&quot;:false},&quot;whChangeMode&quot;:1}"/>
  <p:tag name="KSO_WM_CHIP_GROUPID" val="5f2d1e631f3c142e57c6eed4"/>
  <p:tag name="KSO_WM_CHIP_XID" val="5f2d1e631f3c142e57c6eed5"/>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f484054ed1e2fb806e7"/>
  <p:tag name="KSO_WM_TEMPLATE_ASSEMBLE_GROUPID" val="60656f484054ed1e2fb806e7"/>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2342_1*i*3"/>
  <p:tag name="KSO_WM_TEMPLATE_CATEGORY" val="diagram"/>
  <p:tag name="KSO_WM_TEMPLATE_INDEX" val="20212342"/>
  <p:tag name="KSO_WM_UNIT_LAYERLEVEL" val="1"/>
  <p:tag name="KSO_WM_TAG_VERSION" val="1.0"/>
  <p:tag name="KSO_WM_BEAUTIFY_FLAG" val="#wm#"/>
  <p:tag name="KSO_WM_UNIT_TYPE" val="i"/>
  <p:tag name="KSO_WM_UNIT_INDEX" val="3"/>
  <p:tag name="KSO_WM_UNIT_BLOCK" val="0"/>
  <p:tag name="KSO_WM_UNIT_DEC_AREA_ID" val="fcb294c22e60426ebe62567ee97b8241"/>
  <p:tag name="KSO_WM_UNIT_DECORATE_INFO" val="{&quot;ReferentInfo&quot;:{&quot;Id&quot;:&quot;e4a7a560b66c428ab26165a66847040f&quot;,&quot;X&quot;:{&quot;Pos&quot;:0},&quot;Y&quot;:{&quot;Pos&quot;:2}},&quot;DecorateInfoX&quot;:{&quot;Pos&quot;:0,&quot;IsAbs&quot;:true},&quot;DecorateInfoY&quot;:{&quot;Pos&quot;:2,&quot;IsAbs&quot;:true},&quot;DecorateInfoW&quot;:{&quot;IsAbs&quot;:true},&quot;DecorateInfoH&quot;:{&quot;IsAbs&quot;:true},&quot;whChangeMode&quot;:0}"/>
  <p:tag name="KSO_WM_UNIT_SM_LIMIT_TYPE" val="2"/>
  <p:tag name="KSO_WM_CHIP_GROUPID" val="5f2d1e631f3c142e57c6eed4"/>
  <p:tag name="KSO_WM_CHIP_XID" val="5f2d1e631f3c142e57c6eed5"/>
  <p:tag name="KSO_WM_UNIT_LINE_FORE_SCHEMECOLOR_INDEX_BRIGHTNESS" val="0"/>
  <p:tag name="KSO_WM_UNIT_LINE_FORE_SCHEMECOLOR_INDEX" val="5"/>
  <p:tag name="KSO_WM_UNIT_LINE_FILL_TYPE" val="2"/>
  <p:tag name="KSO_WM_TEMPLATE_ASSEMBLE_XID" val="60656f484054ed1e2fb806e7"/>
  <p:tag name="KSO_WM_TEMPLATE_ASSEMBLE_GROUPID" val="60656f484054ed1e2fb806e7"/>
</p:tagLst>
</file>

<file path=ppt/tags/tag274.xml><?xml version="1.0" encoding="utf-8"?>
<p:tagLst xmlns:p="http://schemas.openxmlformats.org/presentationml/2006/main">
  <p:tag name="KSO_WM_UNIT_BLOCK" val="0"/>
  <p:tag name="KSO_WM_UNIT_DEC_AREA_ID" val="aba065a4e844400393170a148dc080d5"/>
  <p:tag name="KSO_WM_CHIP_GROUPID" val="5f2d1e631f3c142e57c6eed4"/>
  <p:tag name="KSO_WM_CHIP_XID" val="5f2d1e631f3c142e57c6eed5"/>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2342"/>
  <p:tag name="KSO_WM_UNIT_ID" val="diagram20212342_1**"/>
  <p:tag name="KSO_WM_UNIT_VALUE" val="340"/>
  <p:tag name="KSO_WM_TEMPLATE_ASSEMBLE_XID" val="60656f484054ed1e2fb806e7"/>
  <p:tag name="KSO_WM_TEMPLATE_ASSEMBLE_GROUPID" val="60656f484054ed1e2fb806e7"/>
</p:tagLst>
</file>

<file path=ppt/tags/tag275.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ID" val="diagram20212342_1*a*1"/>
  <p:tag name="KSO_WM_TEMPLATE_CATEGORY" val="diagram"/>
  <p:tag name="KSO_WM_TEMPLATE_INDEX" val="20212342"/>
  <p:tag name="KSO_WM_UNIT_LAYERLEVEL" val="1"/>
  <p:tag name="KSO_WM_TAG_VERSION" val="1.0"/>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a34a302f8dd94e16bac62d936101103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8e76432a52844852907b71dfadce15e9"/>
  <p:tag name="KSO_WM_UNIT_SUPPORT_BIG_FONT" val="1"/>
  <p:tag name="KSO_WM_UNIT_TEXT_FILL_FORE_SCHEMECOLOR_INDEX_BRIGHTNESS" val="0"/>
  <p:tag name="KSO_WM_UNIT_TEXT_FILL_FORE_SCHEMECOLOR_INDEX" val="13"/>
  <p:tag name="KSO_WM_UNIT_TEXT_FILL_TYPE" val="1"/>
  <p:tag name="KSO_WM_TEMPLATE_ASSEMBLE_XID" val="60656f484054ed1e2fb806e7"/>
  <p:tag name="KSO_WM_TEMPLATE_ASSEMBLE_GROUPID" val="60656f484054ed1e2fb806e7"/>
</p:tagLst>
</file>

<file path=ppt/tags/tag276.xml><?xml version="1.0" encoding="utf-8"?>
<p:tagLst xmlns:p="http://schemas.openxmlformats.org/presentationml/2006/main">
  <p:tag name="KSO_WM_UNIT_TEXT_SUBTYPE" val="a"/>
  <p:tag name="KSO_WM_UNI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ID" val="diagram20212342_1*f*1"/>
  <p:tag name="KSO_WM_TEMPLATE_CATEGORY" val="diagram"/>
  <p:tag name="KSO_WM_TEMPLATE_INDEX" val="20212342"/>
  <p:tag name="KSO_WM_UNIT_LAYERLEVEL" val="1"/>
  <p:tag name="KSO_WM_TAG_VERSION" val="1.0"/>
  <p:tag name="KSO_WM_UNIT_DEFAULT_FONT" val="14;20;2"/>
  <p:tag name="KSO_WM_UNIT_BLOCK" val="0"/>
  <p:tag name="KSO_WM_UNIT_VALUE" val="45"/>
  <p:tag name="KSO_WM_UNIT_SHOW_EDIT_AREA_INDICATION" val="1"/>
  <p:tag name="KSO_WM_CHIP_GROUPID" val="5e6b05596848fb12bee65ac8"/>
  <p:tag name="KSO_WM_CHIP_XID" val="5e6b05596848fb12bee65aca"/>
  <p:tag name="KSO_WM_UNIT_DEC_AREA_ID" val="07e9e44073e9409780b13e7da6f49b46"/>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lt&quot;,&quot;fill_mode&quot;:&quot;full&quot;,&quot;sacle_strategy&quot;:&quot;smart&quot;}"/>
  <p:tag name="KSO_WM_ASSEMBLE_CHIP_INDEX" val="cc27f074e51c4f649dfbbfae8228b326"/>
  <p:tag name="KSO_WM_UNIT_SUPPORT_BIG_FONT" val="1"/>
  <p:tag name="KSO_WM_UNIT_TEXT_FILL_FORE_SCHEMECOLOR_INDEX_BRIGHTNESS" val="0.25"/>
  <p:tag name="KSO_WM_UNIT_TEXT_FILL_FORE_SCHEMECOLOR_INDEX" val="13"/>
  <p:tag name="KSO_WM_UNIT_TEXT_FILL_TYPE" val="1"/>
  <p:tag name="KSO_WM_TEMPLATE_ASSEMBLE_XID" val="60656f484054ed1e2fb806e7"/>
  <p:tag name="KSO_WM_TEMPLATE_ASSEMBLE_GROUPID" val="60656f484054ed1e2fb806e7"/>
</p:tagLst>
</file>

<file path=ppt/tags/tag277.xml><?xml version="1.0" encoding="utf-8"?>
<p:tagLst xmlns:p="http://schemas.openxmlformats.org/presentationml/2006/main">
  <p:tag name="KSO_WM_UNIT_VALUE" val="1311*1311"/>
  <p:tag name="KSO_WM_UNIT_HIGHLIGHT" val="0"/>
  <p:tag name="KSO_WM_UNIT_COMPATIBLE" val="1"/>
  <p:tag name="KSO_WM_UNIT_DIAGRAM_ISNUMVISUAL" val="0"/>
  <p:tag name="KSO_WM_UNIT_DIAGRAM_ISREFERUNIT" val="0"/>
  <p:tag name="KSO_WM_UNIT_ID" val="diagram20212342_1*d*1"/>
  <p:tag name="KSO_WM_TEMPLATE_CATEGORY" val="diagram"/>
  <p:tag name="KSO_WM_TEMPLATE_INDEX" val="20212342"/>
  <p:tag name="KSO_WM_UNIT_LAYERLEVEL" val="1"/>
  <p:tag name="KSO_WM_TAG_VERSION" val="1.0"/>
  <p:tag name="KSO_WM_CHIP_GROUPID" val="5e7310da9a230a26b9e88a19"/>
  <p:tag name="KSO_WM_CHIP_XID" val="5e7310da9a230a26b9e88a1a"/>
  <p:tag name="KSO_WM_UNIT_DEC_AREA_ID" val="0f20bcc121de4160836409c6ce0a8f3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08acbdf692c4ce99f809813a0d9d099"/>
  <p:tag name="KSO_WM_TEMPLATE_ASSEMBLE_XID" val="60656f484054ed1e2fb806e7"/>
  <p:tag name="KSO_WM_TEMPLATE_ASSEMBLE_GROUPID" val="60656f484054ed1e2fb806e7"/>
</p:tagLst>
</file>

<file path=ppt/tags/tag278.xml><?xml version="1.0" encoding="utf-8"?>
<p:tagLst xmlns:p="http://schemas.openxmlformats.org/presentationml/2006/main">
  <p:tag name="KSO_WM_SLIDE_ID" val="diagram2021234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79*423"/>
  <p:tag name="KSO_WM_SLIDE_POSITION" val="80*84"/>
  <p:tag name="KSO_WM_TAG_VERSION" val="1.0"/>
  <p:tag name="KSO_WM_BEAUTIFY_FLAG" val="#wm#"/>
  <p:tag name="KSO_WM_TEMPLATE_CATEGORY" val="diagram"/>
  <p:tag name="KSO_WM_TEMPLATE_INDEX" val="20212342"/>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direction&quot;:1,&quot;id&quot;:&quot;2021-04-01T15:37:37&quot;,&quot;maxSize&quot;:{&quot;size1&quot;:46.299999999999997},&quot;minSize&quot;:{&quot;size1&quot;:46.299999999999997},&quot;normalSize&quot;:{&quot;size1&quot;:46.299999999999997},&quot;subLayout&quot;:[{&quot;id&quot;:&quot;2021-04-01T15:37:37&quot;,&quot;maxSize&quot;:{&quot;size1&quot;:51.099686508650755},&quot;minSize&quot;:{&quot;size1&quot;:35.599686508650755},&quot;normalSize&quot;:{&quot;size1&quot;:50.766353175317427},&quot;subLayout&quot;:[{&quot;id&quot;:&quot;2021-04-01T15:37:37&quot;,&quot;margin&quot;:{&quot;bottom&quot;:0.026000002399086952,&quot;left&quot;:5.0799999237060547,&quot;right&quot;:0.026000002399086952,&quot;top&quot;:4.6570000648498535},&quot;type&quot;:0},{&quot;id&quot;:&quot;2021-04-01T15:37:37&quot;,&quot;type&quot;:0}],&quot;type&quot;:0},{&quot;id&quot;:&quot;2021-04-01T15:37:37&quot;,&quot;margin&quot;:{&quot;bottom&quot;:2.9630000591278076,&quot;left&quot;:1.2699999809265137,&quot;right&quot;:3.809999942779541,&quot;top&quot;:2.9630000591278076},&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b&quot;,&quot;text_direction&quot;:&quot;horizontal&quot;,&quot;support_big_font&quot;:true,&quot;fill_id&quot;:&quot;2678a678f7794c34943ba820aca0cc5a&quot;,&quot;fill_align&quot;:&quot;lb&quot;,&quot;chip_types&quot;:[&quot;header&quot;]},{&quot;text_align&quot;:&quot;lt&quot;,&quot;text_direction&quot;:&quot;horizontal&quot;,&quot;support_big_font&quot;:true,&quot;fill_id&quot;:&quot;16808244ecd54565945302137e5d38b5&quot;,&quot;fill_align&quot;:&quot;lt&quot;,&quot;chip_types&quot;:[&quot;text&quot;]},{&quot;text_align&quot;:&quot;cm&quot;,&quot;text_direction&quot;:&quot;horizontal&quot;,&quot;support_big_font&quot;:false,&quot;fill_id&quot;:&quot;d6a8c868a2e749dca6b9cd3d5de65bb9&quot;,&quot;fill_align&quot;:&quot;cm&quot;,&quot;chip_types&quot;:[&quot;picture&quot;]}]]"/>
  <p:tag name="KSO_WM_CHIP_XID" val="5f2d1e631f3c142e57c6eed5"/>
  <p:tag name="KSO_WM_CHIP_DECFILLPROP" val="[]"/>
  <p:tag name="KSO_WM_SLIDE_CAN_ADD_NAVIGATION" val="1"/>
  <p:tag name="KSO_WM_CHIP_GROUPID" val="5f2d1e631f3c142e57c6eed4"/>
  <p:tag name="KSO_WM_SLIDE_BK_DARK_LIGHT" val="2"/>
  <p:tag name="KSO_WM_SLIDE_BACKGROUND_TYPE" val="general"/>
  <p:tag name="KSO_WM_SLIDE_SUPPORT_FEATURE_TYPE" val="0"/>
  <p:tag name="KSO_WM_TEMPLATE_ASSEMBLE_XID" val="60656f484054ed1e2fb806e7"/>
  <p:tag name="KSO_WM_TEMPLATE_ASSEMBLE_GROUPID" val="60656f484054ed1e2fb806e7"/>
</p:tagLst>
</file>

<file path=ppt/tags/tag279.xml><?xml version="1.0" encoding="utf-8"?>
<p:tagLst xmlns:p="http://schemas.openxmlformats.org/presentationml/2006/main">
  <p:tag name="KSO_WM_UNIT_BLOCK" val="0"/>
  <p:tag name="KSO_WM_UNIT_SM_LIMIT_TYPE" val="1"/>
  <p:tag name="KSO_WM_UNIT_DEC_AREA_ID" val="da76a0dea3384520b4aa815a417c9477"/>
  <p:tag name="KSO_WM_UNIT_HIGHLIGHT" val="0"/>
  <p:tag name="KSO_WM_UNIT_COMPATIBLE" val="0"/>
  <p:tag name="KSO_WM_UNIT_DIAGRAM_ISNUMVISUAL" val="0"/>
  <p:tag name="KSO_WM_UNIT_DIAGRAM_ISREFERUNIT" val="0"/>
  <p:tag name="KSO_WM_UNIT_ID" val="diagram20212370_1*i*2"/>
  <p:tag name="KSO_WM_TEMPLATE_CATEGORY" val="diagram"/>
  <p:tag name="KSO_WM_TEMPLATE_INDEX" val="20212370"/>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944e945e1f15ec24fd3ab"/>
  <p:tag name="KSO_WM_CHIP_XID" val="5f2944e945e1f15ec24fd3a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30"/>
  <p:tag name="KSO_WM_TEMPLATE_ASSEMBLE_XID" val="60656f4c4054ed1e2fb80756"/>
  <p:tag name="KSO_WM_TEMPLATE_ASSEMBLE_GROUPID" val="60656f4c4054ed1e2fb80756"/>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p="http://schemas.openxmlformats.org/presentationml/2006/main">
  <p:tag name="KSO_WM_UNIT_BLOCK" val="0"/>
  <p:tag name="KSO_WM_UNIT_SM_LIMIT_TYPE" val="2"/>
  <p:tag name="KSO_WM_UNIT_DEC_AREA_ID" val="f4c9c6fec23f4359982bc4d5cad12fd0"/>
  <p:tag name="KSO_WM_UNIT_HIGHLIGHT" val="0"/>
  <p:tag name="KSO_WM_UNIT_COMPATIBLE" val="0"/>
  <p:tag name="KSO_WM_UNIT_DIAGRAM_ISNUMVISUAL" val="0"/>
  <p:tag name="KSO_WM_UNIT_DIAGRAM_ISREFERUNIT" val="0"/>
  <p:tag name="KSO_WM_UNIT_ID" val="diagram20212370_1*i*3"/>
  <p:tag name="KSO_WM_TEMPLATE_CATEGORY" val="diagram"/>
  <p:tag name="KSO_WM_TEMPLATE_INDEX" val="20212370"/>
  <p:tag name="KSO_WM_UNIT_LAYERLEVEL" val="1"/>
  <p:tag name="KSO_WM_TAG_VERSION" val="1.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4e945e1f15ec24fd3ab"/>
  <p:tag name="KSO_WM_CHIP_XID" val="5f2944e945e1f15ec24fd3ac"/>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VALUE" val="306"/>
  <p:tag name="KSO_WM_TEMPLATE_ASSEMBLE_XID" val="60656f4c4054ed1e2fb80756"/>
  <p:tag name="KSO_WM_TEMPLATE_ASSEMBLE_GROUPID" val="60656f4c4054ed1e2fb80756"/>
</p:tagLst>
</file>

<file path=ppt/tags/tag281.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2370_1*a*1"/>
  <p:tag name="KSO_WM_TEMPLATE_CATEGORY" val="diagram"/>
  <p:tag name="KSO_WM_TEMPLATE_INDEX" val="2021237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e86aefc9caa4df58257184dde0b65a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56597b90e04e6fb8f11619d22d2399"/>
  <p:tag name="KSO_WM_UNIT_TEXT_FILL_FORE_SCHEMECOLOR_INDEX_BRIGHTNESS" val="0"/>
  <p:tag name="KSO_WM_UNIT_TEXT_FILL_FORE_SCHEMECOLOR_INDEX" val="13"/>
  <p:tag name="KSO_WM_UNIT_TEXT_FILL_TYPE" val="1"/>
  <p:tag name="KSO_WM_TEMPLATE_ASSEMBLE_XID" val="60656f4c4054ed1e2fb80756"/>
  <p:tag name="KSO_WM_TEMPLATE_ASSEMBLE_GROUPID" val="60656f4c4054ed1e2fb80756"/>
</p:tagLst>
</file>

<file path=ppt/tags/tag2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2370_1*f*1"/>
  <p:tag name="KSO_WM_TEMPLATE_CATEGORY" val="diagram"/>
  <p:tag name="KSO_WM_TEMPLATE_INDEX" val="20212370"/>
  <p:tag name="KSO_WM_UNIT_LAYERLEVEL" val="1"/>
  <p:tag name="KSO_WM_TAG_VERSION" val="1.0"/>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1b74d8a304364305bce821b241da83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7d38d6e0c6c45df8e514de7a9645416"/>
  <p:tag name="KSO_WM_UNIT_SUPPORT_BIG_FONT" val="1"/>
  <p:tag name="KSO_WM_UNIT_TEXT_FILL_FORE_SCHEMECOLOR_INDEX_BRIGHTNESS" val="0.25"/>
  <p:tag name="KSO_WM_UNIT_TEXT_FILL_FORE_SCHEMECOLOR_INDEX" val="13"/>
  <p:tag name="KSO_WM_UNIT_TEXT_FILL_TYPE" val="1"/>
  <p:tag name="KSO_WM_TEMPLATE_ASSEMBLE_XID" val="60656f4c4054ed1e2fb80756"/>
  <p:tag name="KSO_WM_TEMPLATE_ASSEMBLE_GROUPID" val="60656f4c4054ed1e2fb80756"/>
</p:tagLst>
</file>

<file path=ppt/tags/tag283.xml><?xml version="1.0" encoding="utf-8"?>
<p:tagLst xmlns:p="http://schemas.openxmlformats.org/presentationml/2006/main">
  <p:tag name="KSO_WM_UNIT_VALUE" val="973*973"/>
  <p:tag name="KSO_WM_UNIT_HIGHLIGHT" val="0"/>
  <p:tag name="KSO_WM_UNIT_COMPATIBLE" val="1"/>
  <p:tag name="KSO_WM_UNIT_DIAGRAM_ISNUMVISUAL" val="0"/>
  <p:tag name="KSO_WM_UNIT_DIAGRAM_ISREFERUNIT" val="0"/>
  <p:tag name="KSO_WM_UNIT_ID" val="diagram20212370_1*d*1"/>
  <p:tag name="KSO_WM_TEMPLATE_CATEGORY" val="diagram"/>
  <p:tag name="KSO_WM_TEMPLATE_INDEX" val="20212370"/>
  <p:tag name="KSO_WM_UNIT_LAYERLEVEL" val="1"/>
  <p:tag name="KSO_WM_TAG_VERSION" val="1.0"/>
  <p:tag name="KSO_WM_CHIP_GROUPID" val="5e7310da9a230a26b9e88a19"/>
  <p:tag name="KSO_WM_CHIP_XID" val="5e7310da9a230a26b9e88a1a"/>
  <p:tag name="KSO_WM_UNIT_DEC_AREA_ID" val="30b49538ff494f09860d523bafeba52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edb09371af464558a872a3921a7f5353"/>
  <p:tag name="KSO_WM_UNIT_SUPPORT_UNIT_TYPE" val="[&quot;d&quot;,&quot;α&quot;,&quot;β&quot;,&quot;θ&quot;]"/>
  <p:tag name="KSO_WM_TEMPLATE_ASSEMBLE_XID" val="60656f4c4054ed1e2fb80756"/>
  <p:tag name="KSO_WM_TEMPLATE_ASSEMBLE_GROUPID" val="60656f4c4054ed1e2fb80756"/>
</p:tagLst>
</file>

<file path=ppt/tags/tag284.xml><?xml version="1.0" encoding="utf-8"?>
<p:tagLst xmlns:p="http://schemas.openxmlformats.org/presentationml/2006/main">
  <p:tag name="KSO_WM_SLIDE_ID" val="diagram2021237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92"/>
  <p:tag name="KSO_WM_SLIDE_POSITION" val="0*0"/>
  <p:tag name="KSO_WM_TAG_VERSION" val="1.0"/>
  <p:tag name="KSO_WM_BEAUTIFY_FLAG" val="#wm#"/>
  <p:tag name="KSO_WM_TEMPLATE_CATEGORY" val="diagram"/>
  <p:tag name="KSO_WM_TEMPLATE_INDEX" val="20212370"/>
  <p:tag name="KSO_WM_SLIDE_LAYOUT" val="a_d_f"/>
  <p:tag name="KSO_WM_SLIDE_LAYOUT_CNT" val="1_1_1"/>
  <p:tag name="KSO_WM_SPECIAL_SOURCE" val="bdnull"/>
  <p:tag name="KSO_WM_TEMPLATE_THUMBS_INDEX" val="1、4、7、12、13、14、15、16、17、18、20、24、25、28、33、36、40、43、44"/>
  <p:tag name="KSO_WM_SLIDE_LAYOUT_INFO" val="{&quot;id&quot;:&quot;2021-04-01T15:38:46&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38:46&quot;,&quot;margin&quot;:{&quot;bottom&quot;:0.44999998807907104,&quot;left&quot;:1.2699999809265137,&quot;right&quot;:1.2699999809265137,&quot;top&quot;:0.42300000786781311},&quot;type&quot;:0},{&quot;direction&quot;:1,&quot;id&quot;:&quot;2021-04-01T15:38:46&quot;,&quot;maxSize&quot;:{&quot;size1&quot;:58.699602013801147},&quot;minSize&quot;:{&quot;size1&quot;:58.699602013801147},&quot;normalSize&quot;:{&quot;size1&quot;:58.699602013801147},&quot;subLayout&quot;:[{&quot;id&quot;:&quot;2021-04-01T15:38:46&quot;,&quot;margin&quot;:{&quot;bottom&quot;:4.2329998016357422,&quot;left&quot;:2.9630000591278076,&quot;right&quot;:3.7839999198913574,&quot;top&quot;:6.7729997634887695},&quot;type&quot;:0},{&quot;id&quot;:&quot;2021-04-01T15:38:46&quot;,&quot;margin&quot;:{&quot;bottom&quot;:2.5750000476837158,&quot;left&quot;:0.026000002399086952,&quot;right&quot;:4.2329998016357422,&quot;top&quot;:2.539999961853027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2944e945e1f15ec24fd3ac"/>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true,&quot;fill_id&quot;:&quot;c386d33d9f7c4366bae77a4ab72a0f0b&quot;,&quot;fill_align&quot;:&quot;cm&quot;,&quot;chip_types&quot;:[&quot;text&quot;]},{&quot;text_align&quot;:&quot;lm&quot;,&quot;text_direction&quot;:&quot;horizontal&quot;,&quot;support_features&quot;:[&quot;collage&quot;,&quot;carousel&quot;],&quot;support_big_font&quot;:false,&quot;fill_id&quot;:&quot;6ffee3d2c3834d52a4eed963f81ef119&quot;,&quot;fill_align&quot;:&quot;cm&quot;,&quot;chip_types&quot;:[&quot;pictext&quot;,&quot;text&quot;,&quot;picture&quot;,&quot;chart&quot;,&quot;table&quot;,&quot;video&quot;]}]]"/>
  <p:tag name="KSO_WM_CHIP_DECFILLPROP" val="[]"/>
  <p:tag name="KSO_WM_SLIDE_CAN_ADD_NAVIGATION" val="1"/>
  <p:tag name="KSO_WM_CHIP_GROUPID" val="5f2944e945e1f15ec24fd3ab"/>
  <p:tag name="KSO_WM_SLIDE_BK_DARK_LIGHT" val="2"/>
  <p:tag name="KSO_WM_SLIDE_BACKGROUND_TYPE" val="navigation"/>
  <p:tag name="KSO_WM_SLIDE_SUPPORT_FEATURE_TYPE" val="3"/>
  <p:tag name="KSO_WM_TEMPLATE_ASSEMBLE_XID" val="60656f4c4054ed1e2fb80756"/>
  <p:tag name="KSO_WM_TEMPLATE_ASSEMBLE_GROUPID" val="60656f4c4054ed1e2fb80756"/>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4716_1*i*2"/>
  <p:tag name="KSO_WM_TEMPLATE_CATEGORY" val="diagram"/>
  <p:tag name="KSO_WM_TEMPLATE_INDEX" val="20214716"/>
  <p:tag name="KSO_WM_UNIT_LAYERLEVEL" val="1"/>
  <p:tag name="KSO_WM_TAG_VERSION" val="1.0"/>
  <p:tag name="KSO_WM_UNIT_BLOCK" val="0"/>
  <p:tag name="KSO_WM_UNIT_SM_LIMIT_TYPE" val="2"/>
  <p:tag name="KSO_WM_UNIT_DEC_AREA_ID" val="ca74dc695b4f44688175849c525b609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628e478fb0c58a93f8"/>
  <p:tag name="KSO_WM_UNIT_FILL_FORE_SCHEMECOLOR_INDEX_BRIGHTNESS" val="0"/>
  <p:tag name="KSO_WM_UNIT_FILL_FORE_SCHEMECOLOR_INDEX" val="16"/>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88"/>
  <p:tag name="KSO_WM_TEMPLATE_ASSEMBLE_XID" val="60656ea84054ed1e2fb7fd41"/>
  <p:tag name="KSO_WM_TEMPLATE_ASSEMBLE_GROUPID" val="60656ea84054ed1e2fb7fd4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4716_1*i*3"/>
  <p:tag name="KSO_WM_TEMPLATE_CATEGORY" val="diagram"/>
  <p:tag name="KSO_WM_TEMPLATE_INDEX" val="20214716"/>
  <p:tag name="KSO_WM_UNIT_LAYERLEVEL" val="1"/>
  <p:tag name="KSO_WM_TAG_VERSION" val="1.0"/>
  <p:tag name="KSO_WM_UNIT_BLOCK" val="0"/>
  <p:tag name="KSO_WM_UNIT_SM_LIMIT_TYPE" val="2"/>
  <p:tag name="KSO_WM_UNIT_DEC_AREA_ID" val="fcd5113665454bfaa2d38c59cc653f6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628e478fb0c58a93f8"/>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88"/>
  <p:tag name="KSO_WM_TEMPLATE_ASSEMBLE_XID" val="60656ea84054ed1e2fb7fd41"/>
  <p:tag name="KSO_WM_TEMPLATE_ASSEMBLE_GROUPID" val="60656ea84054ed1e2fb7fd41"/>
</p:tagLst>
</file>

<file path=ppt/tags/tag287.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ID" val="diagram20214716_1*a*1"/>
  <p:tag name="KSO_WM_TEMPLATE_CATEGORY" val="diagram"/>
  <p:tag name="KSO_WM_TEMPLATE_INDEX" val="20214716"/>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8ee8f5952b242fc944b9fda429a0fa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8e333c5ba46e4ea1971dfa9a726e254e"/>
  <p:tag name="KSO_WM_UNIT_TEXT_FILL_FORE_SCHEMECOLOR_INDEX_BRIGHTNESS" val="0"/>
  <p:tag name="KSO_WM_UNIT_TEXT_FILL_FORE_SCHEMECOLOR_INDEX" val="13"/>
  <p:tag name="KSO_WM_UNIT_TEXT_FILL_TYPE" val="1"/>
  <p:tag name="KSO_WM_TEMPLATE_ASSEMBLE_XID" val="60656ea84054ed1e2fb7fd41"/>
  <p:tag name="KSO_WM_TEMPLATE_ASSEMBLE_GROUPID" val="60656ea84054ed1e2fb7fd41"/>
</p:tagLst>
</file>

<file path=ppt/tags/tag288.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26"/>
  <p:tag name="KSO_WM_UNIT_HIGHLIGHT" val="0"/>
  <p:tag name="KSO_WM_UNIT_COMPATIBLE" val="0"/>
  <p:tag name="KSO_WM_UNIT_DIAGRAM_ISNUMVISUAL" val="0"/>
  <p:tag name="KSO_WM_UNIT_DIAGRAM_ISREFERUNIT" val="0"/>
  <p:tag name="KSO_WM_UNIT_ID" val="diagram20214716_1*h_a*1_1"/>
  <p:tag name="KSO_WM_TEMPLATE_CATEGORY" val="diagram"/>
  <p:tag name="KSO_WM_TEMPLATE_INDEX" val="2021471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14693c8ff9fc477691ab0d66f7d8116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550777c4da240b5b4c0f9ee9dfbfaf3"/>
  <p:tag name="KSO_WM_UNIT_TEXT_FILL_FORE_SCHEMECOLOR_INDEX_BRIGHTNESS" val="0"/>
  <p:tag name="KSO_WM_UNIT_TEXT_FILL_FORE_SCHEMECOLOR_INDEX" val="13"/>
  <p:tag name="KSO_WM_UNIT_TEXT_FILL_TYPE" val="1"/>
  <p:tag name="KSO_WM_TEMPLATE_ASSEMBLE_XID" val="60656ea84054ed1e2fb7fd41"/>
  <p:tag name="KSO_WM_TEMPLATE_ASSEMBLE_GROUPID" val="60656ea84054ed1e2fb7fd41"/>
</p:tagLst>
</file>

<file path=ppt/tags/tag289.xml><?xml version="1.0" encoding="utf-8"?>
<p:tagLst xmlns:p="http://schemas.openxmlformats.org/presentationml/2006/main">
  <p:tag name="KSO_WM_UNIT_TEX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ID" val="diagram20214716_1*h_f*1_1"/>
  <p:tag name="KSO_WM_TEMPLATE_CATEGORY" val="diagram"/>
  <p:tag name="KSO_WM_TEMPLATE_INDEX" val="20214716"/>
  <p:tag name="KSO_WM_UNIT_LAYERLEVEL" val="1_1"/>
  <p:tag name="KSO_WM_TAG_VERSION" val="1.0"/>
  <p:tag name="KSO_WM_UNIT_SUBTYPE" val="a"/>
  <p:tag name="KSO_WM_UNIT_DEFAULT_FONT" val="14;20;2"/>
  <p:tag name="KSO_WM_UNIT_BLOCK" val="0"/>
  <p:tag name="KSO_WM_UNIT_VALUE" val="78"/>
  <p:tag name="KSO_WM_UNIT_SHOW_EDIT_AREA_INDICATION" val="1"/>
  <p:tag name="KSO_WM_CHIP_GROUPID" val="5e6b05b36848fb12bee65ad8"/>
  <p:tag name="KSO_WM_CHIP_XID" val="5e6b05b36848fb12bee65ada"/>
  <p:tag name="KSO_WM_UNIT_DEC_AREA_ID" val="bbfc1fd3b4df436387d52f859c4e75b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550777c4da240b5b4c0f9ee9dfbfaf3"/>
  <p:tag name="KSO_WM_UNIT_TEXT_FILL_FORE_SCHEMECOLOR_INDEX_BRIGHTNESS" val="0.25"/>
  <p:tag name="KSO_WM_UNIT_TEXT_FILL_FORE_SCHEMECOLOR_INDEX" val="13"/>
  <p:tag name="KSO_WM_UNIT_TEXT_FILL_TYPE" val="1"/>
  <p:tag name="KSO_WM_TEMPLATE_ASSEMBLE_XID" val="60656ea84054ed1e2fb7fd41"/>
  <p:tag name="KSO_WM_TEMPLATE_ASSEMBLE_GROUPID" val="60656ea84054ed1e2fb7fd4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p="http://schemas.openxmlformats.org/presentationml/2006/main">
  <p:tag name="KSO_WM_SLIDE_ID" val="diagram20214716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527.953*96.701"/>
  <p:tag name="KSO_WM_SLIDE_POSITION" val="228.002*275.302"/>
  <p:tag name="KSO_WM_TAG_VERSION" val="1.0"/>
  <p:tag name="KSO_WM_BEAUTIFY_FLAG" val="#wm#"/>
  <p:tag name="KSO_WM_TEMPLATE_CATEGORY" val="diagram"/>
  <p:tag name="KSO_WM_TEMPLATE_INDEX" val="20214716"/>
  <p:tag name="KSO_WM_SLIDE_LAYOUT" val="a_h"/>
  <p:tag name="KSO_WM_SLIDE_LAYOUT_CNT" val="1_1"/>
  <p:tag name="KSO_WM_TEMPLATE_THUMBS_INDEX" val="1、4、7、12、13、14、15、16、17、18、20、24、25、28、33、36、40、43、44"/>
  <p:tag name="KSO_WM_SLIDE_LAYOUT_INFO" val="{&quot;id&quot;:&quot;2021-04-01T15:11:20&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11:20&quot;,&quot;margin&quot;:{&quot;bottom&quot;:0.42300000786781311,&quot;left&quot;:0.84700000286102295,&quot;right&quot;:0.84600001573562622,&quot;top&quot;:0.42300000786781311},&quot;type&quot;:0},{&quot;id&quot;:&quot;2021-04-01T15:11:20&quot;,&quot;margin&quot;:{&quot;bottom&quot;:3.3870000839233398,&quot;left&quot;:4.6570000648498535,&quot;right&quot;:4.6570000648498535,&quot;top&quot;:3.3870000839233398},&quot;maxSize&quot;:{&quot;size1&quot;:58.461000530812143},&quot;minSize&quot;:{&quot;size1&quot;:42.561000530812137},&quot;normalSize&quot;:{&quot;size1&quot;:49.224890487666336},&quot;subLayout&quot;:[{&quot;id&quot;:&quot;2021-04-01T15:11:20&quot;,&quot;margin&quot;:{&quot;bottom&quot;:0.046929460018873215,&quot;left&quot;:4.6570000648498535,&quot;right&quot;:4.6570000648498535,&quot;top&quot;:3.3870000839233398},&quot;type&quot;:0},{&quot;id&quot;:&quot;2021-04-01T15:11:20&quot;,&quot;margin&quot;:{&quot;bottom&quot;:3.3870000839233398,&quot;left&quot;:4.6570000648498535,&quot;right&quot;:4.6570000648498535,&quot;top&quot;:0.1488627344369888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f3b628e478fb0c58a93f8"/>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big_font&quot;:false,&quot;picture_toward&quot;:0,&quot;picture_dockside&quot;:[],&quot;fill_id&quot;:&quot;2c9a4fe270b94c2f9d9931eeea71f55a&quot;,&quot;fill_align&quot;:&quot;cm&quot;,&quot;chip_types&quot;:[&quot;pictext&quot;,&quot;text&quot;,&quot;picture&quot;,&quot;chart&quot;,&quot;table&quot;,&quot;video&quot;]}]]"/>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84054ed1e2fb7fd41"/>
  <p:tag name="KSO_WM_TEMPLATE_ASSEMBLE_GROUPID" val="60656ea84054ed1e2fb7fd41"/>
  <p:tag name="KSO_WM_SPECIAL_SOURCE" val="bdnull"/>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1021_1*i*4"/>
  <p:tag name="KSO_WM_TEMPLATE_CATEGORY" val="diagram"/>
  <p:tag name="KSO_WM_TEMPLATE_INDEX" val="20211021"/>
  <p:tag name="KSO_WM_UNIT_LAYERLEVEL" val="1"/>
  <p:tag name="KSO_WM_TAG_VERSION" val="1.0"/>
  <p:tag name="KSO_WM_BEAUTIFY_FLAG" val="#wm#"/>
  <p:tag name="KSO_WM_UNIT_ADJUSTLAYOUT_ID" val="12"/>
  <p:tag name="KSO_WM_UNIT_COLOR_SCHEME_SHAPE_ID" val="12"/>
  <p:tag name="KSO_WM_UNIT_COLOR_SCHEME_PARENT_PAGE" val="0_1"/>
  <p:tag name="KSO_WM_UNIT_DECOLORIZATION" val="1"/>
  <p:tag name="KSO_WM_UNIT_BLOCK" val="0"/>
  <p:tag name="KSO_WM_UNIT_SM_LIMIT_TYPE" val="2"/>
  <p:tag name="KSO_WM_UNIT_DEC_AREA_ID" val="cfd68c60e5ec4129b3760c8b4246e74f"/>
  <p:tag name="KSO_WM_UNIT_DECORATE_INFO" val="{&quot;ReferentInfo&quot;:{&quot;Id&quot;:&quot;slide&quot;,&quot;X&quot;:{&quot;Pos&quot;:1},&quot;Y&quot;:{&quot;Pos&quot;:0}},&quot;DecorateInfoX&quot;:{&quot;Pos&quot;:1,&quot;IsAbs&quot;:false},&quot;DecorateInfoY&quot;:{&quot;Pos&quot;:0,&quot;IsAbs&quot;:false},&quot;DecorateInfoW&quot;:{&quot;IsAbs&quot;:false},&quot;DecorateInfoH&quot;:{&quot;IsAbs&quot;:false},&quot;whChangeMode&quot;:1}"/>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60656ea34054ed1e2fb7fcd2"/>
  <p:tag name="KSO_WM_TEMPLATE_ASSEMBLE_GROUPID" val="60656ea34054ed1e2fb7fcd2"/>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021_1*i*5"/>
  <p:tag name="KSO_WM_TEMPLATE_CATEGORY" val="diagram"/>
  <p:tag name="KSO_WM_TEMPLATE_INDEX" val="20211021"/>
  <p:tag name="KSO_WM_UNIT_LAYERLEVEL" val="1"/>
  <p:tag name="KSO_WM_TAG_VERSION" val="1.0"/>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22927046e99447bebb487d2cb5fb318f"/>
  <p:tag name="KSO_WM_UNIT_DECORATE_INFO" val="{&quot;DecorateInfoH&quot;:{&quot;IsAbs&quot;:true},&quot;DecorateInfoW&quot;:{&quot;IsAbs&quot;:false},&quot;DecorateInfoX&quot;:{&quot;IsAbs&quot;:true,&quot;Pos&quot;:1},&quot;DecorateInfoY&quot;:{&quot;IsAbs&quot;:true,&quot;Pos&quot;:2},&quot;ReferentInfo&quot;:{&quot;Id&quot;:&quot;9693626ca819483c87468ae2caa0eb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60656ea34054ed1e2fb7fcd2"/>
  <p:tag name="KSO_WM_TEMPLATE_ASSEMBLE_GROUPID" val="60656ea34054ed1e2fb7fcd2"/>
</p:tagLst>
</file>

<file path=ppt/tags/tag293.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ID" val="diagram20211021_1*a*1"/>
  <p:tag name="KSO_WM_TEMPLATE_CATEGORY" val="diagram"/>
  <p:tag name="KSO_WM_TEMPLATE_INDEX" val="20211021"/>
  <p:tag name="KSO_WM_UNIT_LAYERLEVEL" val="1"/>
  <p:tag name="KSO_WM_TAG_VERSION" val="1.0"/>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9693626ca819483c87468ae2caa0eb1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5f7c2ad83124ac292b31f278ca0b38c"/>
  <p:tag name="KSO_WM_UNIT_SUPPORT_BIG_FONT" val="1"/>
  <p:tag name="KSO_WM_UNIT_TEXT_FILL_FORE_SCHEMECOLOR_INDEX_BRIGHTNESS" val="0"/>
  <p:tag name="KSO_WM_UNIT_TEXT_FILL_FORE_SCHEMECOLOR_INDEX" val="13"/>
  <p:tag name="KSO_WM_UNIT_TEXT_FILL_TYPE" val="1"/>
  <p:tag name="KSO_WM_TEMPLATE_ASSEMBLE_XID" val="60656ea34054ed1e2fb7fcd2"/>
  <p:tag name="KSO_WM_TEMPLATE_ASSEMBLE_GROUPID" val="60656ea34054ed1e2fb7fcd2"/>
</p:tagLst>
</file>

<file path=ppt/tags/tag294.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20"/>
  <p:tag name="KSO_WM_UNIT_HIGHLIGHT" val="0"/>
  <p:tag name="KSO_WM_UNIT_COMPATIBLE" val="0"/>
  <p:tag name="KSO_WM_UNIT_DIAGRAM_ISNUMVISUAL" val="0"/>
  <p:tag name="KSO_WM_UNIT_DIAGRAM_ISREFERUNIT" val="0"/>
  <p:tag name="KSO_WM_UNIT_ID" val="diagram20211021_1*h_a*1_1"/>
  <p:tag name="KSO_WM_TEMPLATE_CATEGORY" val="diagram"/>
  <p:tag name="KSO_WM_TEMPLATE_INDEX" val="20211021"/>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45f2cf50deff4703b9e3f05d444a3c2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44291a1d242643e4821f14c2c993d8ce"/>
  <p:tag name="KSO_WM_UNIT_SUPPORT_BIG_FONT" val="1"/>
  <p:tag name="KSO_WM_UNIT_TEXT_FILL_FORE_SCHEMECOLOR_INDEX_BRIGHTNESS" val="0"/>
  <p:tag name="KSO_WM_UNIT_TEXT_FILL_FORE_SCHEMECOLOR_INDEX" val="13"/>
  <p:tag name="KSO_WM_UNIT_TEXT_FILL_TYPE" val="1"/>
  <p:tag name="KSO_WM_TEMPLATE_ASSEMBLE_XID" val="60656ea34054ed1e2fb7fcd2"/>
  <p:tag name="KSO_WM_TEMPLATE_ASSEMBLE_GROUPID" val="60656ea34054ed1e2fb7fcd2"/>
</p:tagLst>
</file>

<file path=ppt/tags/tag295.xml><?xml version="1.0" encoding="utf-8"?>
<p:tagLst xmlns:p="http://schemas.openxmlformats.org/presentationml/2006/main">
  <p:tag name="KSO_WM_UNIT_TEX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ID" val="diagram20211021_1*h_f*1_1"/>
  <p:tag name="KSO_WM_TEMPLATE_CATEGORY" val="diagram"/>
  <p:tag name="KSO_WM_TEMPLATE_INDEX" val="20211021"/>
  <p:tag name="KSO_WM_UNIT_LAYERLEVEL" val="1_1"/>
  <p:tag name="KSO_WM_TAG_VERSION" val="1.0"/>
  <p:tag name="KSO_WM_UNIT_SUBTYPE" val="a"/>
  <p:tag name="KSO_WM_UNIT_DEFAULT_FONT" val="14;20;2"/>
  <p:tag name="KSO_WM_UNIT_BLOCK" val="0"/>
  <p:tag name="KSO_WM_UNIT_VALUE" val="40"/>
  <p:tag name="KSO_WM_UNIT_SHOW_EDIT_AREA_INDICATION" val="1"/>
  <p:tag name="KSO_WM_CHIP_GROUPID" val="5e6b05b36848fb12bee65ad8"/>
  <p:tag name="KSO_WM_CHIP_XID" val="5e6b05b36848fb12bee65ada"/>
  <p:tag name="KSO_WM_UNIT_DEC_AREA_ID" val="d2f715fb0683445ea415dce0251d169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44291a1d242643e4821f14c2c993d8ce"/>
  <p:tag name="KSO_WM_UNIT_SUPPORT_BIG_FONT" val="1"/>
  <p:tag name="KSO_WM_UNIT_TEXT_FILL_FORE_SCHEMECOLOR_INDEX_BRIGHTNESS" val="0.25"/>
  <p:tag name="KSO_WM_UNIT_TEXT_FILL_FORE_SCHEMECOLOR_INDEX" val="13"/>
  <p:tag name="KSO_WM_UNIT_TEXT_FILL_TYPE" val="1"/>
  <p:tag name="KSO_WM_TEMPLATE_ASSEMBLE_XID" val="60656ea34054ed1e2fb7fcd2"/>
  <p:tag name="KSO_WM_TEMPLATE_ASSEMBLE_GROUPID" val="60656ea34054ed1e2fb7fcd2"/>
</p:tagLst>
</file>

<file path=ppt/tags/tag296.xml><?xml version="1.0" encoding="utf-8"?>
<p:tagLst xmlns:p="http://schemas.openxmlformats.org/presentationml/2006/main">
  <p:tag name="KSO_WM_UNIT_VALUE" val="1058*1438"/>
  <p:tag name="KSO_WM_UNIT_HIGHLIGHT" val="0"/>
  <p:tag name="KSO_WM_UNIT_COMPATIBLE" val="1"/>
  <p:tag name="KSO_WM_UNIT_DIAGRAM_ISNUMVISUAL" val="0"/>
  <p:tag name="KSO_WM_UNIT_DIAGRAM_ISREFERUNIT" val="0"/>
  <p:tag name="KSO_WM_UNIT_TYPE" val="d"/>
  <p:tag name="KSO_WM_UNIT_INDEX" val="1"/>
  <p:tag name="KSO_WM_UNIT_ID" val="diagram20211021_1*d*1"/>
  <p:tag name="KSO_WM_TEMPLATE_CATEGORY" val="diagram"/>
  <p:tag name="KSO_WM_TEMPLATE_INDEX" val="20211021"/>
  <p:tag name="KSO_WM_UNIT_LAYERLEVEL" val="1"/>
  <p:tag name="KSO_WM_TAG_VERSION" val="1.0"/>
  <p:tag name="KSO_WM_BEAUTIFY_FLAG" val="#wm#"/>
  <p:tag name="KSO_WM_CHIP_GROUPID" val="5e7310da9a230a26b9e88a19"/>
  <p:tag name="KSO_WM_CHIP_XID" val="5e7310da9a230a26b9e88a1a"/>
  <p:tag name="KSO_WM_UNIT_DEC_AREA_ID" val="fd159266030a4f7585b4923e348607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6ddcec9e46f4f838632a851e60aa4be"/>
  <p:tag name="KSO_WM_TEMPLATE_ASSEMBLE_XID" val="60656ea34054ed1e2fb7fcd2"/>
  <p:tag name="KSO_WM_TEMPLATE_ASSEMBLE_GROUPID" val="60656ea34054ed1e2fb7fcd2"/>
</p:tagLst>
</file>

<file path=ppt/tags/tag297.xml><?xml version="1.0" encoding="utf-8"?>
<p:tagLst xmlns:p="http://schemas.openxmlformats.org/presentationml/2006/main">
  <p:tag name="KSO_WM_SLIDE_ID" val="diagram2021102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407.949*72.7"/>
  <p:tag name="KSO_WM_SLIDE_POSITION" val="48*299.302"/>
  <p:tag name="KSO_WM_TAG_VERSION" val="1.0"/>
  <p:tag name="KSO_WM_BEAUTIFY_FLAG" val="#wm#"/>
  <p:tag name="KSO_WM_TEMPLATE_CATEGORY" val="diagram"/>
  <p:tag name="KSO_WM_TEMPLATE_INDEX" val="20211021"/>
  <p:tag name="KSO_WM_SLIDE_LAYOUT" val="a_d_h"/>
  <p:tag name="KSO_WM_SLIDE_LAYOUT_CNT" val="1_1_1"/>
  <p:tag name="KSO_WM_SLIDE_CONSTRAINT" val="%7b%22slideConstraint%22%3a%7b%22seriesAreas%22%3a%5b%5d%2c%22singleAreas%22%3a%5b%7b%22shapes%22%3a%5b15%5d%2c%22serialConstraintIndex%22%3a-1%2c%22areatextmark%22%3a0%2c%22pictureprocessmark%22%3a0%7d%5d%7d%7d"/>
  <p:tag name="KSO_WM_SLIDE_COLORSCHEME_VERSION" val="3.2"/>
  <p:tag name="KSO_WM_SLIDE_LAYOUT_INFO" val="{&quot;backgroundInfo&quot;:[{&quot;bottom&quot;:0,&quot;bottomAbs&quot;:false,&quot;left&quot;:0,&quot;leftAbs&quot;:false,&quot;right&quot;:0,&quot;rightAbs&quot;:false,&quot;top&quot;:0,&quot;topAbs&quot;:false,&quot;type&quot;:&quot;general&quot;}],&quot;direction&quot;:1,&quot;id&quot;:&quot;2021-04-01T15:10:14&quot;,&quot;maxSize&quot;:{&quot;size1&quot;:52.399634822209677},&quot;minSize&quot;:{&quot;size1&quot;:52.399634822209677},&quot;normalSize&quot;:{&quot;size1&quot;:52.399634822209677},&quot;subLayout&quot;:[{&quot;id&quot;:&quot;2021-04-01T15:10:14&quot;,&quot;maxSize&quot;:{&quot;size1&quot;:51.15459573882184},&quot;minSize&quot;:{&quot;size1&quot;:33.354595738821828},&quot;normalSize&quot;:{&quot;size1&quot;:47.832188331414443},&quot;subLayout&quot;:[{&quot;id&quot;:&quot;2021-04-01T15:10:14&quot;,&quot;margin&quot;:{&quot;bottom&quot;:0.81999999284744263,&quot;left&quot;:1.6929999589920044,&quot;right&quot;:1.6670000553131104,&quot;top&quot;:4.2329998016357422},&quot;type&quot;:0},{&quot;id&quot;:&quot;2021-04-01T15:10:14&quot;,&quot;margin&quot;:{&quot;bottom&quot;:4.2329998016357422,&quot;left&quot;:1.6929999589920044,&quot;right&quot;:1.6670000553131104,&quot;top&quot;:0.026000002399086952},&quot;maxSize&quot;:{&quot;size1&quot;:22.602549780182969},&quot;minSize&quot;:{&quot;size1&quot;:6.702549780182963},&quot;normalSize&quot;:{&quot;size1&quot;:8.5456770495603127},&quot;subLayout&quot;:[{&quot;id&quot;:&quot;2021-04-01T15:10:14&quot;,&quot;margin&quot;:{&quot;bottom&quot;:0.046929735690355301,&quot;left&quot;:1.6929999589920044,&quot;right&quot;:1.6670000553131104,&quot;top&quot;:0.026000002399086952},&quot;type&quot;:0},{&quot;id&quot;:&quot;2021-04-01T15:10:14&quot;,&quot;margin&quot;:{&quot;bottom&quot;:4.2329998016357422,&quot;left&quot;:1.6929999589920044,&quot;right&quot;:1.6670000553131104,&quot;top&quot;:0.14886149764060974},&quot;type&quot;:0}],&quot;type&quot;:0}],&quot;type&quot;:0},{&quot;id&quot;:&quot;2021-04-01T15:10:14&quot;,&quot;margin&quot;:{&quot;bottom&quot;:1.6929999589920044,&quot;left&quot;:0.026000002399086952,&quot;right&quot;:1.6929999589920044,&quot;top&quot;:2.5399999618530273},&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b&quot;,&quot;text_direction&quot;:&quot;horizontal&quot;,&quot;support_big_font&quot;:true,&quot;fill_id&quot;:&quot;cf9b73648b7a412b8baf769e5847bf39&quot;,&quot;fill_align&quot;:&quot;lb&quot;,&quot;chip_types&quot;:[&quot;header&quot;]},{&quot;text_align&quot;:&quot;lt&quot;,&quot;text_direction&quot;:&quot;horizontal&quot;,&quot;support_big_font&quot;:true,&quot;fill_id&quot;:&quot;7b8baaa7df5c421e9b45f5d9d332ba83&quot;,&quot;fill_align&quot;:&quot;lt&quot;,&quot;chip_types&quot;:[&quot;text&quot;]},{&quot;text_align&quot;:&quot;cm&quot;,&quot;text_direction&quot;:&quot;horizontal&quot;,&quot;support_big_font&quot;:false,&quot;fill_id&quot;:&quot;ef8157b86c6f4523a5bfddf5d30ae854&quot;,&quot;fill_align&quot;:&quot;cm&quot;,&quot;chip_types&quot;:[&quot;picture&quot;]}]]"/>
  <p:tag name="KSO_WM_CHIP_XID" val="5ef31f54c6295c63c1a2e06f"/>
  <p:tag name="KSO_WM_CHIP_DECFILLPROP" val="[]"/>
  <p:tag name="KSO_WM_SLIDE_CAN_ADD_NAVIGATION" val="1"/>
  <p:tag name="KSO_WM_CHIP_GROUPID" val="5ef31f54c6295c63c1a2e06e"/>
  <p:tag name="KSO_WM_SLIDE_BK_DARK_LIGHT" val="2"/>
  <p:tag name="KSO_WM_SLIDE_BACKGROUND_TYPE" val="general"/>
  <p:tag name="KSO_WM_SLIDE_SUPPORT_FEATURE_TYPE" val="0"/>
  <p:tag name="KSO_WM_TEMPLATE_ASSEMBLE_XID" val="60656ea34054ed1e2fb7fcd2"/>
  <p:tag name="KSO_WM_TEMPLATE_ASSEMBLE_GROUPID" val="60656ea34054ed1e2fb7fcd2"/>
  <p:tag name="KSO_WM_SPECIAL_SOURCE" val="bdnull"/>
</p:tagLst>
</file>

<file path=ppt/tags/tag298.xml><?xml version="1.0" encoding="utf-8"?>
<p:tagLst xmlns:p="http://schemas.openxmlformats.org/presentationml/2006/main">
  <p:tag name="KSO_WM_UNIT_VALUE" val="1565*1565"/>
  <p:tag name="KSO_WM_UNIT_HIGHLIGHT" val="0"/>
  <p:tag name="KSO_WM_UNIT_COMPATIBLE" val="1"/>
  <p:tag name="KSO_WM_UNIT_DIAGRAM_ISNUMVISUAL" val="0"/>
  <p:tag name="KSO_WM_UNIT_DIAGRAM_ISREFERUNIT" val="0"/>
  <p:tag name="KSO_WM_UNIT_ID" val="diagram20215855_1*d*1"/>
  <p:tag name="KSO_WM_TEMPLATE_CATEGORY" val="diagram"/>
  <p:tag name="KSO_WM_TEMPLATE_INDEX" val="20215855"/>
  <p:tag name="KSO_WM_UNIT_LAYERLEVEL" val="1"/>
  <p:tag name="KSO_WM_TAG_VERSION" val="1.0"/>
  <p:tag name="KSO_WM_CHIP_GROUPID" val="5e7310da9a230a26b9e88a19"/>
  <p:tag name="KSO_WM_CHIP_XID" val="5e7310da9a230a26b9e88a1a"/>
  <p:tag name="KSO_WM_UNIT_DEC_AREA_ID" val="dc9f31bfde5e488ca440f13f2e09288b"/>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cm&quot;,&quot;fill_mode&quot;:&quot;full&quot;,&quot;sacle_strategy&quot;:&quot;smart&quot;}"/>
  <p:tag name="KSO_WM_ASSEMBLE_CHIP_INDEX" val="70426ba9fb49444eb9f685f5b99e40ef"/>
  <p:tag name="KSO_WM_TEMPLATE_ASSEMBLE_XID" val="60656f974054ed1e2fb80d23"/>
  <p:tag name="KSO_WM_TEMPLATE_ASSEMBLE_GROUPID" val="60656f974054ed1e2fb80d23"/>
</p:tagLst>
</file>

<file path=ppt/tags/tag299.xml><?xml version="1.0" encoding="utf-8"?>
<p:tagLst xmlns:p="http://schemas.openxmlformats.org/presentationml/2006/main">
  <p:tag name="KSO_WM_UNIT_BLOCK" val="0"/>
  <p:tag name="KSO_WM_UNIT_SM_LIMIT_TYPE" val="2"/>
  <p:tag name="KSO_WM_UNIT_DEC_AREA_ID" val="ae9d2b6794df46e1a86c71a1032fb155"/>
  <p:tag name="KSO_WM_UNIT_HIGHLIGHT" val="0"/>
  <p:tag name="KSO_WM_UNIT_COMPATIBLE" val="0"/>
  <p:tag name="KSO_WM_UNIT_DIAGRAM_ISNUMVISUAL" val="0"/>
  <p:tag name="KSO_WM_UNIT_DIAGRAM_ISREFERUNIT" val="0"/>
  <p:tag name="KSO_WM_UNIT_ID" val="diagram20215855_1*i*1"/>
  <p:tag name="KSO_WM_TEMPLATE_CATEGORY" val="diagram"/>
  <p:tag name="KSO_WM_TEMPLATE_INDEX" val="20215855"/>
  <p:tag name="KSO_WM_UNIT_LAYERLEVEL" val="1"/>
  <p:tag name="KSO_WM_TAG_VERSION" val="1.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277083dda340fd2c9bdc2f"/>
  <p:tag name="KSO_WM_CHIP_XID" val="5f9674222e2515c61d3a38a7"/>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768"/>
  <p:tag name="KSO_WM_TEMPLATE_ASSEMBLE_XID" val="60656f974054ed1e2fb80d23"/>
  <p:tag name="KSO_WM_TEMPLATE_ASSEMBLE_GROUPID" val="60656f974054ed1e2fb80d23"/>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ID" val="diagram20215855_1*a*1"/>
  <p:tag name="KSO_WM_TEMPLATE_CATEGORY" val="diagram"/>
  <p:tag name="KSO_WM_TEMPLATE_INDEX" val="20215855"/>
  <p:tag name="KSO_WM_UNIT_LAYERLEVEL" val="1"/>
  <p:tag name="KSO_WM_TAG_VERSION" val="1.0"/>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d300c4d6e7974796972883ccabe5425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lb&quot;,&quot;fill_mode&quot;:&quot;full&quot;,&quot;sacle_strategy&quot;:&quot;smart&quot;}"/>
  <p:tag name="KSO_WM_ASSEMBLE_CHIP_INDEX" val="840847e316a741669717f6b469d1db83"/>
  <p:tag name="KSO_WM_UNIT_SUPPORT_BIG_FONT" val="1"/>
  <p:tag name="KSO_WM_UNIT_TEXT_FILL_FORE_SCHEMECOLOR_INDEX_BRIGHTNESS" val="0"/>
  <p:tag name="KSO_WM_UNIT_TEXT_FILL_FORE_SCHEMECOLOR_INDEX" val="13"/>
  <p:tag name="KSO_WM_UNIT_TEXT_FILL_TYPE" val="1"/>
  <p:tag name="KSO_WM_TEMPLATE_ASSEMBLE_XID" val="60656f974054ed1e2fb80d23"/>
  <p:tag name="KSO_WM_TEMPLATE_ASSEMBLE_GROUPID" val="60656f974054ed1e2fb80d23"/>
</p:tagLst>
</file>

<file path=ppt/tags/tag301.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5855_1*f*1"/>
  <p:tag name="KSO_WM_TEMPLATE_CATEGORY" val="diagram"/>
  <p:tag name="KSO_WM_TEMPLATE_INDEX" val="20215855"/>
  <p:tag name="KSO_WM_UNIT_LAYERLEVEL" val="1"/>
  <p:tag name="KSO_WM_TAG_VERSION" val="1.0"/>
  <p:tag name="KSO_WM_UNIT_DEFAULT_FONT" val="14;20;2"/>
  <p:tag name="KSO_WM_UNIT_BLOCK" val="0"/>
  <p:tag name="KSO_WM_UNIT_VALUE" val="51"/>
  <p:tag name="KSO_WM_UNIT_SHOW_EDIT_AREA_INDICATION" val="1"/>
  <p:tag name="KSO_WM_CHIP_GROUPID" val="5e6b05596848fb12bee65ac8"/>
  <p:tag name="KSO_WM_CHIP_XID" val="5e6b05596848fb12bee65aca"/>
  <p:tag name="KSO_WM_UNIT_DEC_AREA_ID" val="1d06f60b9b4642e19b45075716777b5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lt&quot;,&quot;fill_mode&quot;:&quot;full&quot;,&quot;sacle_strategy&quot;:&quot;smart&quot;}"/>
  <p:tag name="KSO_WM_ASSEMBLE_CHIP_INDEX" val="583c50f313f54404bbd0cfce5f073025"/>
  <p:tag name="KSO_WM_UNIT_SUPPORT_BIG_FONT" val="1"/>
  <p:tag name="KSO_WM_UNIT_TEXT_FILL_FORE_SCHEMECOLOR_INDEX_BRIGHTNESS" val="0.25"/>
  <p:tag name="KSO_WM_UNIT_TEXT_FILL_FORE_SCHEMECOLOR_INDEX" val="13"/>
  <p:tag name="KSO_WM_UNIT_TEXT_FILL_TYPE" val="1"/>
  <p:tag name="KSO_WM_TEMPLATE_ASSEMBLE_XID" val="60656f974054ed1e2fb80d23"/>
  <p:tag name="KSO_WM_TEMPLATE_ASSEMBLE_GROUPID" val="60656f974054ed1e2fb80d23"/>
</p:tagLst>
</file>

<file path=ppt/tags/tag302.xml><?xml version="1.0" encoding="utf-8"?>
<p:tagLst xmlns:p="http://schemas.openxmlformats.org/presentationml/2006/main">
  <p:tag name="KSO_WM_SLIDE_ID" val="diagram2021585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12*444"/>
  <p:tag name="KSO_WM_SLIDE_POSITION" val="0*48"/>
  <p:tag name="KSO_WM_TAG_VERSION" val="1.0"/>
  <p:tag name="KSO_WM_BEAUTIFY_FLAG" val="#wm#"/>
  <p:tag name="KSO_WM_TEMPLATE_CATEGORY" val="diagram"/>
  <p:tag name="KSO_WM_TEMPLATE_INDEX" val="20215855"/>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direction&quot;:1,&quot;id&quot;:&quot;2021-04-01T15:55:04&quot;,&quot;maxSize&quot;:{&quot;size1&quot;:46.299999999999997},&quot;minSize&quot;:{&quot;size1&quot;:46.299999999999997},&quot;normalSize&quot;:{&quot;size1&quot;:46.299999999999997},&quot;subLayout&quot;:[{&quot;id&quot;:&quot;2021-04-01T15:55:04&quot;,&quot;margin&quot;:{&quot;bottom&quot;:1.6929999589920044,&quot;left&quot;:0,&quot;right&quot;:0.026000002399086952,&quot;top&quot;:1.6929999589920044},&quot;type&quot;:0},{&quot;id&quot;:&quot;2021-04-01T15:55:04&quot;,&quot;maxSize&quot;:{&quot;size1&quot;:57.799650173682579},&quot;minSize&quot;:{&quot;size1&quot;:35.599650173682583},&quot;normalSize&quot;:{&quot;size1&quot;:57.166316840349253},&quot;subLayout&quot;:[{&quot;id&quot;:&quot;2021-04-01T15:55:04&quot;,&quot;margin&quot;:{&quot;bottom&quot;:0.36300003528594971,&quot;left&quot;:2.0899999141693115,&quot;right&quot;:3.809999942779541,&quot;top&quot;:5.0799999237060547},&quot;type&quot;:0},{&quot;id&quot;:&quot;2021-04-01T15:55:04&quot;,&quot;margin&quot;:{&quot;bottom&quot;:5.0799999237060547,&quot;left&quot;:2.0899999141693115,&quot;right&quot;:3.809999942779541,&quot;top&quot;:0.026000002399086952},&quot;type&quot;:0}],&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9674222e2515c61d3a38a7"/>
  <p:tag name="KSO_WM_CHIP_FILLPROP" val="[[{&quot;text_align&quot;:&quot;cm&quot;,&quot;text_direction&quot;:&quot;horizontal&quot;,&quot;support_big_font&quot;:false,&quot;fill_id&quot;:&quot;0781f1f1f07b47c1ab1b64cefc2db38f&quot;,&quot;fill_align&quot;:&quot;cm&quot;,&quot;chip_types&quot;:[&quot;picture&quot;]},{&quot;text_align&quot;:&quot;lb&quot;,&quot;text_direction&quot;:&quot;horizontal&quot;,&quot;support_big_font&quot;:true,&quot;fill_id&quot;:&quot;612fe6b6f9644172b0fe991dd04feade&quot;,&quot;fill_align&quot;:&quot;lb&quot;,&quot;chip_types&quot;:[&quot;header&quot;]},{&quot;text_align&quot;:&quot;lt&quot;,&quot;text_direction&quot;:&quot;horizontal&quot;,&quot;support_big_font&quot;:true,&quot;fill_id&quot;:&quot;4a58f7a2635d479686521128a7fb9746&quot;,&quot;fill_align&quot;:&quot;lt&quot;,&quot;chip_types&quot;:[&quot;text&quot;]}]]"/>
  <p:tag name="KSO_WM_CHIP_DECFILLPROP" val="[]"/>
  <p:tag name="KSO_WM_CHIP_GROUPID" val="5f277083dda340fd2c9bdc2f"/>
  <p:tag name="KSO_WM_SLIDE_BK_DARK_LIGHT" val="2"/>
  <p:tag name="KSO_WM_SLIDE_BACKGROUND_TYPE" val="general"/>
  <p:tag name="KSO_WM_SLIDE_SUPPORT_FEATURE_TYPE" val="0"/>
  <p:tag name="KSO_WM_TEMPLATE_ASSEMBLE_XID" val="60656f974054ed1e2fb80d23"/>
  <p:tag name="KSO_WM_TEMPLATE_ASSEMBLE_GROUPID" val="60656f974054ed1e2fb80d23"/>
  <p:tag name="KSO_WM_SPECIAL_SOURCE" val="bdnull"/>
</p:tagLst>
</file>

<file path=ppt/tags/tag303.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ID" val="diagram20212215_1*a*1"/>
  <p:tag name="KSO_WM_TEMPLATE_CATEGORY" val="diagram"/>
  <p:tag name="KSO_WM_TEMPLATE_INDEX" val="20212215"/>
  <p:tag name="KSO_WM_UNIT_LAYERLEVEL" val="1"/>
  <p:tag name="KSO_WM_TAG_VERSION" val="1.0"/>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1ff8cf7a96be479d8a750a3681571aa7"/>
  <p:tag name="KSO_WM_CHIP_FILLAREA_FILL_RULE" val="{&quot;fill_align&quot;:&quot;lb&quot;,&quot;fill_mode&quot;:&quot;full&quot;,&quot;sacle_strategy&quot;:&quot;smart&quot;}"/>
  <p:tag name="KSO_WM_ASSEMBLE_CHIP_INDEX" val="0933371fe4004bcba725f16b403fba96"/>
  <p:tag name="KSO_WM_UNIT_TEXT_FILL_FORE_SCHEMECOLOR_INDEX_BRIGHTNESS" val="0"/>
  <p:tag name="KSO_WM_UNIT_TEXT_FILL_FORE_SCHEMECOLOR_INDEX" val="13"/>
  <p:tag name="KSO_WM_UNIT_TEXT_FILL_TYPE" val="1"/>
  <p:tag name="KSO_WM_TEMPLATE_ASSEMBLE_XID" val="60656f824054ed1e2fb80c05"/>
  <p:tag name="KSO_WM_TEMPLATE_ASSEMBLE_GROUPID" val="60656f824054ed1e2fb80c05"/>
</p:tagLst>
</file>

<file path=ppt/tags/tag304.xml><?xml version="1.0" encoding="utf-8"?>
<p:tagLst xmlns:p="http://schemas.openxmlformats.org/presentationml/2006/main">
  <p:tag name="KSO_WM_UNIT_VALUE" val="1100*1227"/>
  <p:tag name="KSO_WM_UNIT_HIGHLIGHT" val="0"/>
  <p:tag name="KSO_WM_UNIT_COMPATIBLE" val="0"/>
  <p:tag name="KSO_WM_UNIT_DIAGRAM_ISNUMVISUAL" val="0"/>
  <p:tag name="KSO_WM_UNIT_DIAGRAM_ISREFERUNIT" val="0"/>
  <p:tag name="KSO_WM_UNIT_ID" val="diagram20212215_1*d*1"/>
  <p:tag name="KSO_WM_TEMPLATE_CATEGORY" val="diagram"/>
  <p:tag name="KSO_WM_TEMPLATE_INDEX" val="20212215"/>
  <p:tag name="KSO_WM_UNIT_LAYERLEVEL" val="1"/>
  <p:tag name="KSO_WM_TAG_VERSION" val="1.0"/>
  <p:tag name="KSO_WM_CHIP_GROUPID" val="5e7310da9a230a26b9e88a19"/>
  <p:tag name="KSO_WM_CHIP_XID" val="5e7310da9a230a26b9e88a1a"/>
  <p:tag name="KSO_WM_UNIT_DEC_AREA_ID" val="832c322c7875435bab86feddc9f03b3b"/>
  <p:tag name="KSO_WM_CHIP_FILLAREA_FILL_RULE" val="{&quot;fill_align&quot;:&quot;lt&quot;,&quot;fill_mode&quot;:&quot;full&quot;,&quot;sacle_strategy&quot;:&quot;smart&quot;}"/>
  <p:tag name="KSO_WM_ASSEMBLE_CHIP_INDEX" val="a3a89b51b8644083acb293dbb6db3af0"/>
  <p:tag name="KSO_WM_UNIT_SUPPORT_UNIT_TYPE" val="[&quot;d&quot;]"/>
  <p:tag name="KSO_WM_TEMPLATE_ASSEMBLE_XID" val="60656f824054ed1e2fb80c05"/>
  <p:tag name="KSO_WM_TEMPLATE_ASSEMBLE_GROUPID" val="60656f824054ed1e2fb80c05"/>
</p:tagLst>
</file>

<file path=ppt/tags/tag3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
  <p:tag name="KSO_WM_UNIT_NOCLEAR" val="0"/>
  <p:tag name="KSO_WM_UNIT_HIGHLIGHT" val="0"/>
  <p:tag name="KSO_WM_UNIT_COMPATIBLE" val="0"/>
  <p:tag name="KSO_WM_UNIT_DIAGRAM_ISNUMVISUAL" val="0"/>
  <p:tag name="KSO_WM_UNIT_DIAGRAM_ISREFERUNIT" val="0"/>
  <p:tag name="KSO_WM_UNIT_ID" val="diagram20212215_1*f*1"/>
  <p:tag name="KSO_WM_TEMPLATE_CATEGORY" val="diagram"/>
  <p:tag name="KSO_WM_TEMPLATE_INDEX" val="20212215"/>
  <p:tag name="KSO_WM_UNIT_LAYERLEVEL" val="1"/>
  <p:tag name="KSO_WM_TAG_VERSION" val="1.0"/>
  <p:tag name="KSO_WM_UNIT_DEFAULT_FONT" val="14;20;2"/>
  <p:tag name="KSO_WM_UNIT_BLOCK" val="0"/>
  <p:tag name="KSO_WM_UNIT_VALUE" val="336"/>
  <p:tag name="KSO_WM_UNIT_SHOW_EDIT_AREA_INDICATION" val="1"/>
  <p:tag name="KSO_WM_CHIP_GROUPID" val="5e6b05596848fb12bee65ac8"/>
  <p:tag name="KSO_WM_CHIP_XID" val="5e6b05596848fb12bee65aca"/>
  <p:tag name="KSO_WM_UNIT_DEC_AREA_ID" val="807387d4c6c64360a3a4e30231208af0"/>
  <p:tag name="KSO_WM_CHIP_FILLAREA_FILL_RULE" val="{&quot;fill_align&quot;:&quot;cm&quot;,&quot;fill_mode&quot;:&quot;full&quot;,&quot;sacle_strategy&quot;:&quot;smart&quot;}"/>
  <p:tag name="KSO_WM_ASSEMBLE_CHIP_INDEX" val="b689683e76f2466685640a0f680e1072"/>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824054ed1e2fb80c05"/>
  <p:tag name="KSO_WM_TEMPLATE_ASSEMBLE_GROUPID" val="60656f824054ed1e2fb80c05"/>
</p:tagLst>
</file>

<file path=ppt/tags/tag306.xml><?xml version="1.0" encoding="utf-8"?>
<p:tagLst xmlns:p="http://schemas.openxmlformats.org/presentationml/2006/main">
  <p:tag name="KSO_WM_SLIDE_ID" val="diagram2021221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96"/>
  <p:tag name="KSO_WM_SLIDE_POSITION" val="48*72"/>
  <p:tag name="KSO_WM_TAG_VERSION" val="1.0"/>
  <p:tag name="KSO_WM_BEAUTIFY_FLAG" val="#wm#"/>
  <p:tag name="KSO_WM_TEMPLATE_CATEGORY" val="diagram"/>
  <p:tag name="KSO_WM_TEMPLATE_INDEX" val="20212215"/>
  <p:tag name="KSO_WM_SLIDE_LAYOUT" val="a_d_f"/>
  <p:tag name="KSO_WM_SLIDE_LAYOUT_CNT" val="1_1_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b&quot;,&quot;text_direction&quot;:&quot;horizontal&quot;,&quot;support_big_font&quot;:false,&quot;fill_id&quot;:&quot;b7340f5df43247b388bf8111af5beefc&quot;,&quot;fill_align&quot;:&quot;lb&quot;,&quot;chip_types&quot;:[&quot;header&quot;]},{&quot;text_align&quot;:&quot;lt&quot;,&quot;text_direction&quot;:&quot;horizontal&quot;,&quot;support_big_font&quot;:false,&quot;fill_id&quot;:&quot;39e5b8525f65425eb1a46efefc99b092&quot;,&quot;fill_align&quot;:&quot;lt&quot;,&quot;chip_types&quot;:[&quot;text&quot;,&quot;picture&quot;]},{&quot;text_align&quot;:&quot;lm&quot;,&quot;text_direction&quot;:&quot;horizontal&quot;,&quot;support_features&quot;:[&quot;collage&quot;,&quot;carousel&quot;,&quot;creativecrop&quot;],&quot;support_big_font&quot;:false,&quot;fill_id&quot;:&quot;36771e6c83554b7eb13570d10bad3e3b&quot;,&quot;fill_align&quot;:&quot;cm&quot;,&quot;chip_types&quot;:[&quot;diagram&quot;,&quot;pictext&quot;,&quot;text&quot;,&quot;picture&quot;,&quot;chart&quot;,&quot;table&quot;,&quot;video&quot;]}]]"/>
  <p:tag name="KSO_WM_CHIP_XID" val="5eecab20a758c1ec0b7089d3"/>
  <p:tag name="KSO_WM_CHIP_DECFILLPROP" val="[]"/>
  <p:tag name="KSO_WM_CHIP_GROUPID" val="5eecab20a758c1ec0b7089d1"/>
  <p:tag name="KSO_WM_SLIDE_BK_DARK_LIGHT" val="2"/>
  <p:tag name="KSO_WM_SLIDE_BACKGROUND_TYPE" val="general"/>
  <p:tag name="KSO_WM_SLIDE_SUPPORT_FEATURE_TYPE" val="0"/>
  <p:tag name="KSO_WM_TEMPLATE_ASSEMBLE_XID" val="60656f824054ed1e2fb80c05"/>
  <p:tag name="KSO_WM_TEMPLATE_ASSEMBLE_GROUPID" val="60656f824054ed1e2fb80c05"/>
  <p:tag name="KSO_WM_SLIDE_LAYOUT_INFO" val="{&quot;backgroundInfo&quot;:[{&quot;bottom&quot;:0,&quot;bottomAbs&quot;:false,&quot;left&quot;:0,&quot;leftAbs&quot;:false,&quot;right&quot;:0,&quot;rightAbs&quot;:false,&quot;top&quot;:0,&quot;topAbs&quot;:false,&quot;type&quot;:&quot;general&quot;}],&quot;direction&quot;:1,&quot;id&quot;:&quot;2021-04-01T15:51:49&quot;,&quot;maxSize&quot;:{&quot;size1&quot;:49.999663829803467},&quot;minSize&quot;:{&quot;size1&quot;:36.19966382980347},&quot;normalSize&quot;:{&quot;size1&quot;:49.99966382980346},&quot;subLayout&quot;:[{&quot;id&quot;:&quot;2021-04-01T15:51:49&quot;,&quot;maxSize&quot;:{&quot;size1&quot;:33.299650680528487},&quot;minSize&quot;:{&quot;size1&quot;:24.599650680528484},&quot;normalSize&quot;:{&quot;size1&quot;:30.432984013861816},&quot;subLayout&quot;:[{&quot;id&quot;:&quot;2021-04-01T15:51:49&quot;,&quot;margin&quot;:{&quot;bottom&quot;:0.026000002399086952,&quot;left&quot;:1.6929999589920044,&quot;right&quot;:0.026000002399086952,&quot;top&quot;:2.5399999618530273},&quot;type&quot;:0},{&quot;id&quot;:&quot;2021-04-01T15:51:49&quot;,&quot;margin&quot;:{&quot;bottom&quot;:2.5399999618530273,&quot;left&quot;:1.6929999589920044,&quot;right&quot;:0.026000002399086952,&quot;top&quot;:0.81999999284744263},&quot;type&quot;:0}],&quot;type&quot;:0},{&quot;id&quot;:&quot;2021-04-01T15:51:49&quot;,&quot;margin&quot;:{&quot;bottom&quot;:2.5399999618530273,&quot;left&quot;:1.2439998388290405,&quot;right&quot;:1.6929999589920044,&quot;top&quot;:2.5399999618530273},&quot;type&quot;:0}],&quot;type&quot;:0}"/>
  <p:tag name="KSO_WM_SPECIAL_SOURCE" val="bdnull"/>
</p:tagLst>
</file>

<file path=ppt/tags/tag307.xml><?xml version="1.0" encoding="utf-8"?>
<p:tagLst xmlns:p="http://schemas.openxmlformats.org/presentationml/2006/main">
  <p:tag name="KSO_WM_SPECIAL_SOURCE" val="bdnull"/>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280_1*i*1"/>
  <p:tag name="KSO_WM_TEMPLATE_CATEGORY" val="diagram"/>
  <p:tag name="KSO_WM_TEMPLATE_INDEX" val="20213280"/>
  <p:tag name="KSO_WM_UNIT_LAYERLEVEL" val="1"/>
  <p:tag name="KSO_WM_TAG_VERSION" val="1.0"/>
  <p:tag name="KSO_WM_UNIT_BLOCK" val="0"/>
  <p:tag name="KSO_WM_UNIT_SM_LIMIT_TYPE" val="2"/>
  <p:tag name="KSO_WM_UNIT_DEC_AREA_ID" val="d942a3d24bbb4b88ae852e2baf62c609"/>
  <p:tag name="KSO_WM_UNIT_DECORATE_INFO" val="{&quot;DecorateInfoH&quot;:{&quot;IsAbs&quot;:false},&quot;DecorateInfoW&quot;:{&quot;IsAbs&quot;:false},&quot;DecorateInfoX&quot;:{&quot;IsAbs&quot;:true,&quot;Pos&quot;:1},&quot;DecorateInfoY&quot;:{&quot;IsAbs&quot;:true,&quot;Pos&quot;:1},&quot;ReferentInfo&quot;:{&quot;Id&quot;:&quot;fb26bf9fbf78462ebb938369b31cf416&quot;,&quot;X&quot;:{&quot;Pos&quot;:1},&quot;Y&quot;:{&quot;Pos&quot;:1}},&quot;whChangeMode&quot;:1}"/>
  <p:tag name="KSO_WM_CHIP_GROUPID" val="5f5ee1ca4d6848d78f644aed"/>
  <p:tag name="KSO_WM_CHIP_XID" val="5f69675d553136823a5e61fb"/>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345"/>
  <p:tag name="KSO_WM_TEMPLATE_ASSEMBLE_XID" val="60656ed74054ed1e2fb80073"/>
  <p:tag name="KSO_WM_TEMPLATE_ASSEMBLE_GROUPID" val="60656ed74054ed1e2fb80073"/>
</p:tagLst>
</file>

<file path=ppt/tags/tag309.xml><?xml version="1.0" encoding="utf-8"?>
<p:tagLst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ID" val="diagram20213280_1*a*1"/>
  <p:tag name="KSO_WM_TEMPLATE_CATEGORY" val="diagram"/>
  <p:tag name="KSO_WM_TEMPLATE_INDEX" val="20213280"/>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675a46bcae894a1d84e6ba8f689cb9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749eaa8fd80f448189fbe67eb19213cd"/>
  <p:tag name="KSO_WM_UNIT_TEXT_FILL_FORE_SCHEMECOLOR_INDEX_BRIGHTNESS" val="0"/>
  <p:tag name="KSO_WM_UNIT_TEXT_FILL_FORE_SCHEMECOLOR_INDEX" val="13"/>
  <p:tag name="KSO_WM_UNIT_TEXT_FILL_TYPE" val="1"/>
  <p:tag name="KSO_WM_TEMPLATE_ASSEMBLE_XID" val="60656ed74054ed1e2fb80073"/>
  <p:tag name="KSO_WM_TEMPLATE_ASSEMBLE_GROUPID" val="60656ed74054ed1e2fb80073"/>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20"/>
  <p:tag name="KSO_WM_UNIT_HIGHLIGHT" val="0"/>
  <p:tag name="KSO_WM_UNIT_COMPATIBLE" val="0"/>
  <p:tag name="KSO_WM_UNIT_DIAGRAM_ISNUMVISUAL" val="0"/>
  <p:tag name="KSO_WM_UNIT_DIAGRAM_ISREFERUNIT" val="0"/>
  <p:tag name="KSO_WM_UNIT_ID" val="diagram20213280_1*h_a*1_1"/>
  <p:tag name="KSO_WM_TEMPLATE_CATEGORY" val="diagram"/>
  <p:tag name="KSO_WM_TEMPLATE_INDEX" val="20213280"/>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5123ec7c2f194f98b5f21c207709c44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76f6b304532a4d81946d3050e7d53dd4"/>
  <p:tag name="KSO_WM_UNIT_TEXT_FILL_FORE_SCHEMECOLOR_INDEX_BRIGHTNESS" val="0"/>
  <p:tag name="KSO_WM_UNIT_TEXT_FILL_FORE_SCHEMECOLOR_INDEX" val="13"/>
  <p:tag name="KSO_WM_UNIT_TEXT_FILL_TYPE" val="1"/>
  <p:tag name="KSO_WM_TEMPLATE_ASSEMBLE_XID" val="60656ed74054ed1e2fb80073"/>
  <p:tag name="KSO_WM_TEMPLATE_ASSEMBLE_GROUPID" val="60656ed74054ed1e2fb80073"/>
</p:tagLst>
</file>

<file path=ppt/tags/tag311.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
  <p:tag name="KSO_WM_UNIT_NOCLEAR" val="0"/>
  <p:tag name="KSO_WM_UNIT_HIGHLIGHT" val="0"/>
  <p:tag name="KSO_WM_UNIT_COMPATIBLE" val="0"/>
  <p:tag name="KSO_WM_UNIT_DIAGRAM_ISNUMVISUAL" val="0"/>
  <p:tag name="KSO_WM_UNIT_DIAGRAM_ISREFERUNIT" val="0"/>
  <p:tag name="KSO_WM_UNIT_ID" val="diagram20213280_1*h_f*1_1"/>
  <p:tag name="KSO_WM_TEMPLATE_CATEGORY" val="diagram"/>
  <p:tag name="KSO_WM_TEMPLATE_INDEX" val="20213280"/>
  <p:tag name="KSO_WM_UNIT_LAYERLEVEL" val="1_1"/>
  <p:tag name="KSO_WM_TAG_VERSION" val="1.0"/>
  <p:tag name="KSO_WM_UNIT_SUBTYPE" val="a"/>
  <p:tag name="KSO_WM_UNIT_DEFAULT_FONT" val="14;20;2"/>
  <p:tag name="KSO_WM_UNIT_BLOCK" val="0"/>
  <p:tag name="KSO_WM_UNIT_VALUE" val="180"/>
  <p:tag name="KSO_WM_UNIT_SHOW_EDIT_AREA_INDICATION" val="1"/>
  <p:tag name="KSO_WM_CHIP_GROUPID" val="5e6b05b36848fb12bee65ad8"/>
  <p:tag name="KSO_WM_CHIP_XID" val="5e6b05b36848fb12bee65ada"/>
  <p:tag name="KSO_WM_UNIT_DEC_AREA_ID" val="e12381f0e3db4db7807a6b17aa04cc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76f6b304532a4d81946d3050e7d53dd4"/>
  <p:tag name="KSO_WM_UNIT_TEXT_FILL_FORE_SCHEMECOLOR_INDEX_BRIGHTNESS" val="0.25"/>
  <p:tag name="KSO_WM_UNIT_TEXT_FILL_FORE_SCHEMECOLOR_INDEX" val="13"/>
  <p:tag name="KSO_WM_UNIT_TEXT_FILL_TYPE" val="1"/>
  <p:tag name="KSO_WM_TEMPLATE_ASSEMBLE_XID" val="60656ed74054ed1e2fb80073"/>
  <p:tag name="KSO_WM_TEMPLATE_ASSEMBLE_GROUPID" val="60656ed74054ed1e2fb80073"/>
</p:tagLst>
</file>

<file path=ppt/tags/tag312.xml><?xml version="1.0" encoding="utf-8"?>
<p:tagLst xmlns:p="http://schemas.openxmlformats.org/presentationml/2006/main">
  <p:tag name="KSO_WM_UNIT_VALUE" val="973*1311"/>
  <p:tag name="KSO_WM_UNIT_HIGHLIGHT" val="0"/>
  <p:tag name="KSO_WM_UNIT_COMPATIBLE" val="0"/>
  <p:tag name="KSO_WM_UNIT_DIAGRAM_ISNUMVISUAL" val="0"/>
  <p:tag name="KSO_WM_UNIT_DIAGRAM_ISREFERUNIT" val="0"/>
  <p:tag name="KSO_WM_UNIT_ID" val="diagram20213280_1*d*1"/>
  <p:tag name="KSO_WM_TEMPLATE_CATEGORY" val="diagram"/>
  <p:tag name="KSO_WM_TEMPLATE_INDEX" val="20213280"/>
  <p:tag name="KSO_WM_UNIT_LAYERLEVEL" val="1"/>
  <p:tag name="KSO_WM_TAG_VERSION" val="1.0"/>
  <p:tag name="KSO_WM_CHIP_GROUPID" val="5e7310da9a230a26b9e88a19"/>
  <p:tag name="KSO_WM_CHIP_XID" val="5e7310da9a230a26b9e88a1a"/>
  <p:tag name="KSO_WM_UNIT_DEC_AREA_ID" val="fb26bf9fbf78462ebb938369b31cf4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e84e671c82ff439ca63b98260b421bfb"/>
  <p:tag name="KSO_WM_TEMPLATE_ASSEMBLE_XID" val="60656ed74054ed1e2fb80073"/>
  <p:tag name="KSO_WM_TEMPLATE_ASSEMBLE_GROUPID" val="60656ed74054ed1e2fb80073"/>
</p:tagLst>
</file>

<file path=ppt/tags/tag313.xml><?xml version="1.0" encoding="utf-8"?>
<p:tagLst xmlns:p="http://schemas.openxmlformats.org/presentationml/2006/main">
  <p:tag name="KSO_WM_SLIDE_ID" val="diagram2021328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407.952*276.702"/>
  <p:tag name="KSO_WM_SLIDE_POSITION" val="48*203.301"/>
  <p:tag name="KSO_WM_TAG_VERSION" val="1.0"/>
  <p:tag name="KSO_WM_BEAUTIFY_FLAG" val="#wm#"/>
  <p:tag name="KSO_WM_TEMPLATE_CATEGORY" val="diagram"/>
  <p:tag name="KSO_WM_TEMPLATE_INDEX" val="20213280"/>
  <p:tag name="KSO_WM_SLIDE_LAYOUT" val="a_d_h"/>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1-04-01T15:20:12&quot;,&quot;maxSize&quot;:{&quot;size1&quot;:31.100000000000001},&quot;minSize&quot;:{&quot;size1&quot;:22.199999999999999},&quot;normalSize&quot;:{&quot;size1&quot;:24.399999999999999},&quot;subLayout&quot;:[{&quot;id&quot;:&quot;2021-04-01T15:20:12&quot;,&quot;margin&quot;:{&quot;bottom&quot;:0.21199998259544373,&quot;left&quot;:1.6929999589920044,&quot;right&quot;:1.6929999589920044,&quot;top&quot;:1.6929999589920044},&quot;type&quot;:0},{&quot;direction&quot;:1,&quot;id&quot;:&quot;2021-04-01T15:20:12&quot;,&quot;maxSize&quot;:{&quot;size1&quot;:54.999667803446449},&quot;minSize&quot;:{&quot;size1&quot;:37.499667803446449},&quot;normalSize&quot;:{&quot;size1&quot;:40.724667803446451},&quot;subLayout&quot;:[{&quot;id&quot;:&quot;2021-04-01T15:20:12&quot;,&quot;margin&quot;:{&quot;bottom&quot;:1.6929999589920044,&quot;left&quot;:1.6929999589920044,&quot;right&quot;:0.026000002399086952,&quot;top&quot;:0.84700000286102295},&quot;maxSize&quot;:{&quot;size1&quot;:32.390681517621758},&quot;minSize&quot;:{&quot;size1&quot;:16.490681517621748},&quot;normalSize&quot;:{&quot;size1&quot;:24.132999761791847},&quot;subLayout&quot;:[{&quot;id&quot;:&quot;2021-04-01T15:20:12&quot;,&quot;margin&quot;:{&quot;bottom&quot;:0.046929735690355301,&quot;left&quot;:1.6929999589920044,&quot;right&quot;:0.026000002399086952,&quot;top&quot;:0.84700000286102295},&quot;type&quot;:0},{&quot;id&quot;:&quot;2021-04-01T15:20:12&quot;,&quot;margin&quot;:{&quot;bottom&quot;:1.6929999589920044,&quot;left&quot;:1.6929999589920044,&quot;right&quot;:0.026000002399086952,&quot;top&quot;:0.14886178076267242},&quot;type&quot;:0}],&quot;type&quot;:0},{&quot;id&quot;:&quot;2021-04-01T15:20:12&quot;,&quot;margin&quot;:{&quot;bottom&quot;:2.5399999618530273,&quot;left&quot;:2.0899999141693115,&quot;right&quot;:2.5399999618530273,&quot;top&quot;:1.6929999589920044},&quot;type&quot;:0}],&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75d553136823a5e61fb"/>
  <p:tag name="KSO_WM_CHIP_FILLPROP" val="[[{&quot;text_align&quot;:&quot;ct&quot;,&quot;text_direction&quot;:&quot;horizontal&quot;,&quot;support_big_font&quot;:false,&quot;fill_id&quot;:&quot;9e13f604a4cd4933b423f11ffeaf62cd&quot;,&quot;fill_align&quot;:&quot;ct&quot;,&quot;chip_types&quot;:[&quot;header&quot;]},{&quot;text_align&quot;:&quot;lt&quot;,&quot;text_direction&quot;:&quot;horizontal&quot;,&quot;support_big_font&quot;:false,&quot;fill_id&quot;:&quot;0398df3de2d0497882544313f2f68174&quot;,&quot;fill_align&quot;:&quot;lt&quot;,&quot;chip_types&quot;:[&quot;text&quot;]},{&quot;text_align&quot;:&quot;lt&quot;,&quot;text_direction&quot;:&quot;horizontal&quot;,&quot;support_big_font&quot;:false,&quot;fill_id&quot;:&quot;648652be8e4d49cab3ee85f248dfcd3f&quot;,&quot;fill_align&quot;:&quot;cm&quot;,&quot;chip_types&quot;:[&quot;picture&quot;]}],[{&quot;text_align&quot;:&quot;ct&quot;,&quot;text_direction&quot;:&quot;horizontal&quot;,&quot;support_big_font&quot;:false,&quot;fill_id&quot;:&quot;9e13f604a4cd4933b423f11ffeaf62cd&quot;,&quot;fill_align&quot;:&quot;ct&quot;,&quot;chip_types&quot;:[&quot;header&quot;]},{&quot;text_align&quot;:&quot;lm&quot;,&quot;text_direction&quot;:&quot;horizontal&quot;,&quot;support_big_font&quot;:false,&quot;fill_id&quot;:&quot;0398df3de2d0497882544313f2f68174&quot;,&quot;fill_align&quot;:&quot;lm&quot;,&quot;chip_types&quot;:[&quot;picture&quot;]},{&quot;text_align&quot;:&quot;lm&quot;,&quot;text_direction&quot;:&quot;horizontal&quot;,&quot;support_big_font&quot;:false,&quot;fill_id&quot;:&quot;648652be8e4d49cab3ee85f248dfcd3f&quot;,&quot;fill_align&quot;:&quot;cm&quot;,&quot;chip_types&quot;:[&quot;text&quot;]}]]"/>
  <p:tag name="FIXED_XID_TMP" val="5f5ee1ca4d6848d78f644aed"/>
  <p:tag name="KSO_WM_CHIP_DECFILLPROP" val="[]"/>
  <p:tag name="KSO_WM_CHIP_GROUPID" val="5f5ee1ca4d6848d78f644aed"/>
  <p:tag name="KSO_WM_SLIDE_BK_DARK_LIGHT" val="2"/>
  <p:tag name="KSO_WM_SLIDE_BACKGROUND_TYPE" val="general"/>
  <p:tag name="KSO_WM_SLIDE_SUPPORT_FEATURE_TYPE" val="0"/>
  <p:tag name="KSO_WM_TEMPLATE_ASSEMBLE_XID" val="60656ed74054ed1e2fb80073"/>
  <p:tag name="KSO_WM_TEMPLATE_ASSEMBLE_GROUPID" val="60656ed74054ed1e2fb80073"/>
  <p:tag name="KSO_WM_SPECIAL_SOURCE" val="bdnull"/>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91_1*i*1"/>
  <p:tag name="KSO_WM_TEMPLATE_CATEGORY" val="diagram"/>
  <p:tag name="KSO_WM_TEMPLATE_INDEX" val="20217191"/>
  <p:tag name="KSO_WM_UNIT_LAYERLEVEL" val="1"/>
  <p:tag name="KSO_WM_TAG_VERSION" val="1.0"/>
  <p:tag name="KSO_WM_BEAUTIFY_FLAG" val="#wm#"/>
  <p:tag name="KSO_WM_UNIT_BLOCK" val="0"/>
  <p:tag name="KSO_WM_UNIT_SM_LIMIT_TYPE" val="2"/>
  <p:tag name="KSO_WM_UNIT_DEC_AREA_ID" val="1c98024579644dc5b1cfa5717f78c0f0"/>
  <p:tag name="KSO_WM_UNIT_DECORATE_INFO" val="{&quot;DecorateInfoH&quot;:{&quot;IsAbs&quot;:false},&quot;DecorateInfoW&quot;:{&quot;IsAbs&quot;:false},&quot;DecorateInfoX&quot;:{&quot;IsAbs&quot;:true,&quot;Pos&quot;:2},&quot;DecorateInfoY&quot;:{&quot;IsAbs&quot;:true,&quot;Pos&quot;:2},&quot;ReferentInfo&quot;:{&quot;Id&quot;:&quot;eb53932bf0194e93a8e9a0fcec16b983&quot;,&quot;X&quot;:{&quot;Pos&quot;:2},&quot;Y&quot;:{&quot;Pos&quot;:2}},&quot;whChangeMode&quot;:1}"/>
  <p:tag name="KSO_WM_CHIP_GROUPID" val="5f5ee1ca4d6848d78f644aec"/>
  <p:tag name="KSO_WM_CHIP_XID" val="5f5ee1ca4d6848d78f644aec"/>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50"/>
  <p:tag name="KSO_WM_TEMPLATE_ASSEMBLE_GROUPID" val="606570714054ed1e2fb81550"/>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91_1*i*2"/>
  <p:tag name="KSO_WM_TEMPLATE_CATEGORY" val="diagram"/>
  <p:tag name="KSO_WM_TEMPLATE_INDEX" val="20217191"/>
  <p:tag name="KSO_WM_UNIT_LAYERLEVEL" val="1"/>
  <p:tag name="KSO_WM_TAG_VERSION" val="1.0"/>
  <p:tag name="KSO_WM_BEAUTIFY_FLAG" val="#wm#"/>
  <p:tag name="KSO_WM_UNIT_BLOCK" val="0"/>
  <p:tag name="KSO_WM_UNIT_SM_LIMIT_TYPE" val="2"/>
  <p:tag name="KSO_WM_UNIT_DEC_AREA_ID" val="8e415bb92bf34e5a97eaf48420e710d9"/>
  <p:tag name="KSO_WM_UNIT_DECORATE_INFO" val="{&quot;DecorateInfoH&quot;:{&quot;IsAbs&quot;:false},&quot;DecorateInfoW&quot;:{&quot;IsAbs&quot;:false},&quot;DecorateInfoX&quot;:{&quot;IsAbs&quot;:true,&quot;Pos&quot;:2},&quot;DecorateInfoY&quot;:{&quot;IsAbs&quot;:true,&quot;Pos&quot;:2},&quot;ReferentInfo&quot;:{&quot;Id&quot;:&quot;4e9f75029dd2413c824ee161285c0df5&quot;,&quot;X&quot;:{&quot;Pos&quot;:2},&quot;Y&quot;:{&quot;Pos&quot;:2}},&quot;whChangeMode&quot;:1}"/>
  <p:tag name="KSO_WM_CHIP_GROUPID" val="5f5ee1ca4d6848d78f644aec"/>
  <p:tag name="KSO_WM_CHIP_XID" val="5f5ee1ca4d6848d78f644aec"/>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50"/>
  <p:tag name="KSO_WM_TEMPLATE_ASSEMBLE_GROUPID" val="606570714054ed1e2fb81550"/>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191_1*i*3"/>
  <p:tag name="KSO_WM_TEMPLATE_CATEGORY" val="diagram"/>
  <p:tag name="KSO_WM_TEMPLATE_INDEX" val="20217191"/>
  <p:tag name="KSO_WM_UNIT_LAYERLEVEL" val="1"/>
  <p:tag name="KSO_WM_TAG_VERSION" val="1.0"/>
  <p:tag name="KSO_WM_UNIT_BLOCK" val="0"/>
  <p:tag name="KSO_WM_UNIT_SM_LIMIT_TYPE" val="2"/>
  <p:tag name="KSO_WM_UNIT_DEC_AREA_ID" val="4e9f75029dd2413c824ee161285c0df5"/>
  <p:tag name="KSO_WM_UNIT_DECORATE_INFO" val="{&quot;DecorateInfoH&quot;:{&quot;IsAbs&quot;:false},&quot;DecorateInfoW&quot;:{&quot;IsAbs&quot;:false},&quot;DecorateInfoX&quot;:{&quot;IsAbs&quot;:true,&quot;Pos&quot;:1},&quot;DecorateInfoY&quot;:{&quot;IsAbs&quot;:true,&quot;Pos&quot;:1},&quot;ReferentInfo&quot;:{&quot;Id&quot;:&quot;7570c65b0ceb4c53a8c3dfb19c4042a2&quot;,&quot;X&quot;:{&quot;Pos&quot;:1},&quot;Y&quot;:{&quot;Pos&quot;:1}},&quot;whChangeMode&quot;:1}"/>
  <p:tag name="KSO_WM_CHIP_GROUPID" val="5f5ee1ca4d6848d78f644aec"/>
  <p:tag name="KSO_WM_CHIP_XID" val="5f5ee1ca4d6848d78f644aec"/>
  <p:tag name="KSO_WM_UNIT_FILL_FORE_SCHEMECOLOR_INDEX_BRIGHTNESS" val="0"/>
  <p:tag name="KSO_WM_UNIT_FILL_FORE_SCHEMECOLOR_INDEX" val="16"/>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50"/>
  <p:tag name="KSO_WM_TEMPLATE_ASSEMBLE_GROUPID" val="606570714054ed1e2fb81550"/>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191_1*i*4"/>
  <p:tag name="KSO_WM_TEMPLATE_CATEGORY" val="diagram"/>
  <p:tag name="KSO_WM_TEMPLATE_INDEX" val="20217191"/>
  <p:tag name="KSO_WM_UNIT_LAYERLEVEL" val="1"/>
  <p:tag name="KSO_WM_TAG_VERSION" val="1.0"/>
  <p:tag name="KSO_WM_UNIT_BLOCK" val="0"/>
  <p:tag name="KSO_WM_UNIT_SM_LIMIT_TYPE" val="2"/>
  <p:tag name="KSO_WM_UNIT_DEC_AREA_ID" val="eb53932bf0194e93a8e9a0fcec16b983"/>
  <p:tag name="KSO_WM_UNIT_DECORATE_INFO" val="{&quot;DecorateInfoH&quot;:{&quot;IsAbs&quot;:false},&quot;DecorateInfoW&quot;:{&quot;IsAbs&quot;:false},&quot;DecorateInfoX&quot;:{&quot;IsAbs&quot;:true,&quot;Pos&quot;:1},&quot;DecorateInfoY&quot;:{&quot;IsAbs&quot;:true,&quot;Pos&quot;:1},&quot;ReferentInfo&quot;:{&quot;Id&quot;:&quot;197161061cb743b0b22e782b7529a8fe&quot;,&quot;X&quot;:{&quot;Pos&quot;:1},&quot;Y&quot;:{&quot;Pos&quot;:1}},&quot;whChangeMode&quot;:1}"/>
  <p:tag name="KSO_WM_CHIP_GROUPID" val="5f5ee1ca4d6848d78f644aec"/>
  <p:tag name="KSO_WM_CHIP_XID" val="5f5ee1ca4d6848d78f644aec"/>
  <p:tag name="KSO_WM_UNIT_FILL_FORE_SCHEMECOLOR_INDEX_BRIGHTNESS" val="0"/>
  <p:tag name="KSO_WM_UNIT_FILL_FORE_SCHEMECOLOR_INDEX" val="16"/>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50"/>
  <p:tag name="KSO_WM_TEMPLATE_ASSEMBLE_GROUPID" val="606570714054ed1e2fb81550"/>
</p:tagLst>
</file>

<file path=ppt/tags/tag318.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ID" val="diagram20217191_1*a*1"/>
  <p:tag name="KSO_WM_TEMPLATE_CATEGORY" val="diagram"/>
  <p:tag name="KSO_WM_TEMPLATE_INDEX" val="20217191"/>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1116af67617451b9ca418a133f282f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b287a03d1ad6428484b85c20318e35cb"/>
  <p:tag name="KSO_WM_UNIT_TEXT_FILL_FORE_SCHEMECOLOR_INDEX_BRIGHTNESS" val="0"/>
  <p:tag name="KSO_WM_UNIT_TEXT_FILL_FORE_SCHEMECOLOR_INDEX" val="13"/>
  <p:tag name="KSO_WM_UNIT_TEXT_FILL_TYPE" val="1"/>
  <p:tag name="KSO_WM_TEMPLATE_ASSEMBLE_XID" val="606570714054ed1e2fb81550"/>
  <p:tag name="KSO_WM_TEMPLATE_ASSEMBLE_GROUPID" val="606570714054ed1e2fb81550"/>
</p:tagLst>
</file>

<file path=ppt/tags/tag319.xml><?xml version="1.0" encoding="utf-8"?>
<p:tagLst xmlns:p="http://schemas.openxmlformats.org/presentationml/2006/main">
  <p:tag name="KSO_WM_UNIT_VALUE" val="846*1269"/>
  <p:tag name="KSO_WM_UNIT_HIGHLIGHT" val="0"/>
  <p:tag name="KSO_WM_UNIT_COMPATIBLE" val="0"/>
  <p:tag name="KSO_WM_UNIT_DIAGRAM_ISNUMVISUAL" val="0"/>
  <p:tag name="KSO_WM_UNIT_DIAGRAM_ISREFERUNIT" val="0"/>
  <p:tag name="KSO_WM_UNIT_ID" val="diagram20217191_1*d*1"/>
  <p:tag name="KSO_WM_TEMPLATE_CATEGORY" val="diagram"/>
  <p:tag name="KSO_WM_TEMPLATE_INDEX" val="20217191"/>
  <p:tag name="KSO_WM_UNIT_LAYERLEVEL" val="1"/>
  <p:tag name="KSO_WM_TAG_VERSION" val="1.0"/>
  <p:tag name="KSO_WM_CHIP_GROUPID" val="5e7310da9a230a26b9e88a19"/>
  <p:tag name="KSO_WM_CHIP_XID" val="5e7310da9a230a26b9e88a1a"/>
  <p:tag name="KSO_WM_UNIT_DEC_AREA_ID" val="7570c65b0ceb4c53a8c3dfb19c4042a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f19b0fd8fb34b848784c595d6a645aa"/>
  <p:tag name="KSO_WM_UNIT_SUPPORT_UNIT_TYPE" val="[&quot;d&quot;]"/>
  <p:tag name="KSO_WM_TEMPLATE_ASSEMBLE_XID" val="606570714054ed1e2fb81550"/>
  <p:tag name="KSO_WM_TEMPLATE_ASSEMBLE_GROUPID" val="606570714054ed1e2fb8155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ID" val="diagram20217191_1*f*1"/>
  <p:tag name="KSO_WM_TEMPLATE_CATEGORY" val="diagram"/>
  <p:tag name="KSO_WM_TEMPLATE_INDEX" val="20217191"/>
  <p:tag name="KSO_WM_UNIT_LAYERLEVEL" val="1"/>
  <p:tag name="KSO_WM_TAG_VERSION" val="1.0"/>
  <p:tag name="KSO_WM_UNIT_DEFAULT_FONT" val="14;20;2"/>
  <p:tag name="KSO_WM_UNIT_BLOCK" val="0"/>
  <p:tag name="KSO_WM_UNIT_VALUE" val="144"/>
  <p:tag name="KSO_WM_UNIT_SHOW_EDIT_AREA_INDICATION" val="1"/>
  <p:tag name="KSO_WM_CHIP_GROUPID" val="5e6b05596848fb12bee65ac8"/>
  <p:tag name="KSO_WM_CHIP_XID" val="5e6b05596848fb12bee65aca"/>
  <p:tag name="KSO_WM_UNIT_DEC_AREA_ID" val="197161061cb743b0b22e782b7529a8f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6575bf7d6e344f8b9058b495a78f22e4"/>
  <p:tag name="KSO_WM_UNIT_SUPPORT_UNIT_TYPE" val="[&quot;d&quot;]"/>
  <p:tag name="KSO_WM_UNIT_TEXT_FILL_FORE_SCHEMECOLOR_INDEX_BRIGHTNESS" val="0.25"/>
  <p:tag name="KSO_WM_UNIT_TEXT_FILL_FORE_SCHEMECOLOR_INDEX" val="13"/>
  <p:tag name="KSO_WM_UNIT_TEXT_FILL_TYPE" val="1"/>
  <p:tag name="KSO_WM_TEMPLATE_ASSEMBLE_XID" val="606570714054ed1e2fb81550"/>
  <p:tag name="KSO_WM_TEMPLATE_ASSEMBLE_GROUPID" val="606570714054ed1e2fb81550"/>
</p:tagLst>
</file>

<file path=ppt/tags/tag321.xml><?xml version="1.0" encoding="utf-8"?>
<p:tagLst xmlns:p="http://schemas.openxmlformats.org/presentationml/2006/main">
  <p:tag name="KSO_WM_SLIDE_ID" val="diagram2021719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84"/>
  <p:tag name="KSO_WM_SLIDE_POSITION" val="48*72"/>
  <p:tag name="KSO_WM_TAG_VERSION" val="1.0"/>
  <p:tag name="KSO_WM_BEAUTIFY_FLAG" val="#wm#"/>
  <p:tag name="KSO_WM_TEMPLATE_CATEGORY" val="diagram"/>
  <p:tag name="KSO_WM_TEMPLATE_INDEX" val="20217191"/>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1-04-01T16:17:35&quot;,&quot;maxSize&quot;:{&quot;size1&quot;:26.699999999999999},&quot;minSize&quot;:{&quot;size1&quot;:20},&quot;normalSize&quot;:{&quot;size1&quot;:20},&quot;subLayout&quot;:[{&quot;id&quot;:&quot;2021-04-01T16:17:35&quot;,&quot;margin&quot;:{&quot;bottom&quot;:0.026000002399086952,&quot;left&quot;:1.6929999589920044,&quot;right&quot;:1.6929999589920044,&quot;top&quot;:1.6929999589920044},&quot;type&quot;:0},{&quot;direction&quot;:1,&quot;id&quot;:&quot;2021-04-01T16:17:35&quot;,&quot;maxSize&quot;:{&quot;size1&quot;:62.5},&quot;minSize&quot;:{&quot;size1&quot;:30},&quot;normalSize&quot;:{&quot;size1&quot;:49.73749999999999},&quot;subLayout&quot;:[{&quot;id&quot;:&quot;2021-04-01T16:17:35&quot;,&quot;margin&quot;:{&quot;bottom&quot;:2.5399999618530273,&quot;left&quot;:2.9630000591278076,&quot;right&quot;:0.026000002399086952,&quot;top&quot;:2.0899999141693115},&quot;type&quot;:0},{&quot;id&quot;:&quot;2021-04-01T16:17:35&quot;,&quot;margin&quot;:{&quot;bottom&quot;:2.5399999618530273,&quot;left&quot;:2.9630000591278076,&quot;right&quot;:2.5399999618530273,&quot;top&quot;:2.1170001029968262},&quot;type&quot;:0}],&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ee1ca4d6848d78f644aec"/>
  <p:tag name="KSO_WM_CHIP_FILLPROP" val="[[{&quot;text_align&quot;:&quot;lt&quot;,&quot;text_direction&quot;:&quot;horizontal&quot;,&quot;support_big_font&quot;:false,&quot;picture_toward&quot;:0,&quot;picture_dockside&quot;:[],&quot;fill_id&quot;:&quot;fbc1d1c81b9c4bca8f09873cfc4ac6db&quot;,&quot;fill_align&quot;:&quot;lt&quot;,&quot;chip_types&quot;:[&quot;header&quot;]},{&quot;text_align&quot;:&quot;lm&quot;,&quot;text_direction&quot;:&quot;horizontal&quot;,&quot;support_big_font&quot;:false,&quot;picture_toward&quot;:0,&quot;picture_dockside&quot;:[],&quot;fill_id&quot;:&quot;2309cd69c72c4ec9add97218b8be879d&quot;,&quot;fill_align&quot;:&quot;cm&quot;,&quot;chip_types&quot;:[&quot;text&quot;,&quot;picture&quot;]},{&quot;text_align&quot;:&quot;lm&quot;,&quot;text_direction&quot;:&quot;horizontal&quot;,&quot;support_big_font&quot;:false,&quot;picture_toward&quot;:0,&quot;picture_dockside&quot;:[],&quot;fill_id&quot;:&quot;f9453295f896499082c4596d22b07337&quot;,&quot;fill_align&quot;:&quot;cm&quot;,&quot;chip_types&quot;:[&quot;text&quot;,&quot;picture&quot;]}]]"/>
  <p:tag name="KSO_WM_CHIP_DECFILLPROP" val="[]"/>
  <p:tag name="KSO_WM_CHIP_GROUPID" val="5f5ee1ca4d6848d78f644aec"/>
  <p:tag name="KSO_WM_SLIDE_BK_DARK_LIGHT" val="2"/>
  <p:tag name="KSO_WM_SLIDE_BACKGROUND_TYPE" val="general"/>
  <p:tag name="KSO_WM_SLIDE_SUPPORT_FEATURE_TYPE" val="0"/>
  <p:tag name="KSO_WM_TEMPLATE_ASSEMBLE_XID" val="606570714054ed1e2fb81550"/>
  <p:tag name="KSO_WM_TEMPLATE_ASSEMBLE_GROUPID" val="606570714054ed1e2fb81550"/>
  <p:tag name="KSO_WM_SPECIAL_SOURCE" val="bdnull"/>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192_1*i*1"/>
  <p:tag name="KSO_WM_TEMPLATE_CATEGORY" val="diagram"/>
  <p:tag name="KSO_WM_TEMPLATE_INDEX" val="20217192"/>
  <p:tag name="KSO_WM_UNIT_LAYERLEVEL" val="1"/>
  <p:tag name="KSO_WM_TAG_VERSION" val="1.0"/>
  <p:tag name="KSO_WM_UNIT_BLOCK" val="0"/>
  <p:tag name="KSO_WM_UNIT_SM_LIMIT_TYPE" val="2"/>
  <p:tag name="KSO_WM_UNIT_DEC_AREA_ID" val="9e2890beb4c6423d85b29abe35ef0e70"/>
  <p:tag name="KSO_WM_UNIT_DECORATE_INFO" val="{&quot;DecorateInfoH&quot;:{&quot;IsAbs&quot;:false},&quot;DecorateInfoW&quot;:{&quot;IsAbs&quot;:false},&quot;DecorateInfoX&quot;:{&quot;IsAbs&quot;:true,&quot;Pos&quot;:2},&quot;DecorateInfoY&quot;:{&quot;IsAbs&quot;:true,&quot;Pos&quot;:2},&quot;ReferentInfo&quot;:{&quot;Id&quot;:&quot;542afa868e524318ad90492eabae4b76&quot;,&quot;X&quot;:{&quot;Pos&quot;:2},&quot;Y&quot;:{&quot;Pos&quot;:2}},&quot;whChangeMode&quot;:1}"/>
  <p:tag name="KSO_WM_CHIP_GROUPID" val="5f5ee1ca4d6848d78f644aec"/>
  <p:tag name="KSO_WM_CHIP_XID" val="5f5ee1ca4d6848d78f644aec"/>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4f"/>
  <p:tag name="KSO_WM_TEMPLATE_ASSEMBLE_GROUPID" val="606570714054ed1e2fb8154f"/>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192_1*i*2"/>
  <p:tag name="KSO_WM_TEMPLATE_CATEGORY" val="diagram"/>
  <p:tag name="KSO_WM_TEMPLATE_INDEX" val="20217192"/>
  <p:tag name="KSO_WM_UNIT_LAYERLEVEL" val="1"/>
  <p:tag name="KSO_WM_TAG_VERSION" val="1.0"/>
  <p:tag name="KSO_WM_UNIT_BLOCK" val="0"/>
  <p:tag name="KSO_WM_UNIT_SM_LIMIT_TYPE" val="2"/>
  <p:tag name="KSO_WM_UNIT_DEC_AREA_ID" val="47bc27af63754e3cb6a3f7d60dabdaf7"/>
  <p:tag name="KSO_WM_UNIT_DECORATE_INFO" val="{&quot;DecorateInfoH&quot;:{&quot;IsAbs&quot;:false},&quot;DecorateInfoW&quot;:{&quot;IsAbs&quot;:false},&quot;DecorateInfoX&quot;:{&quot;IsAbs&quot;:true,&quot;Pos&quot;:2},&quot;DecorateInfoY&quot;:{&quot;IsAbs&quot;:true,&quot;Pos&quot;:2},&quot;ReferentInfo&quot;:{&quot;Id&quot;:&quot;1b9cb26882964015b442d6d554c308f2&quot;,&quot;X&quot;:{&quot;Pos&quot;:2},&quot;Y&quot;:{&quot;Pos&quot;:2}},&quot;whChangeMode&quot;:1}"/>
  <p:tag name="KSO_WM_CHIP_GROUPID" val="5f5ee1ca4d6848d78f644aec"/>
  <p:tag name="KSO_WM_CHIP_XID" val="5f5ee1ca4d6848d78f644aec"/>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4f"/>
  <p:tag name="KSO_WM_TEMPLATE_ASSEMBLE_GROUPID" val="606570714054ed1e2fb8154f"/>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192_1*i*3"/>
  <p:tag name="KSO_WM_TEMPLATE_CATEGORY" val="diagram"/>
  <p:tag name="KSO_WM_TEMPLATE_INDEX" val="20217192"/>
  <p:tag name="KSO_WM_UNIT_LAYERLEVEL" val="1"/>
  <p:tag name="KSO_WM_TAG_VERSION" val="1.0"/>
  <p:tag name="KSO_WM_UNIT_BLOCK" val="0"/>
  <p:tag name="KSO_WM_UNIT_SM_LIMIT_TYPE" val="2"/>
  <p:tag name="KSO_WM_UNIT_DEC_AREA_ID" val="1b9cb26882964015b442d6d554c308f2"/>
  <p:tag name="KSO_WM_UNIT_DECORATE_INFO" val="{&quot;DecorateInfoH&quot;:{&quot;IsAbs&quot;:false},&quot;DecorateInfoW&quot;:{&quot;IsAbs&quot;:false},&quot;DecorateInfoX&quot;:{&quot;IsAbs&quot;:true,&quot;Pos&quot;:1},&quot;DecorateInfoY&quot;:{&quot;IsAbs&quot;:true,&quot;Pos&quot;:1},&quot;ReferentInfo&quot;:{&quot;Id&quot;:&quot;9c16b46426c342b18da229898cc5acc7&quot;,&quot;X&quot;:{&quot;Pos&quot;:1},&quot;Y&quot;:{&quot;Pos&quot;:1}},&quot;whChangeMode&quot;:1}"/>
  <p:tag name="KSO_WM_CHIP_GROUPID" val="5f5ee1ca4d6848d78f644aec"/>
  <p:tag name="KSO_WM_CHIP_XID" val="5f5ee1ca4d6848d78f644aec"/>
  <p:tag name="KSO_WM_UNIT_FILL_FORE_SCHEMECOLOR_INDEX_BRIGHTNESS" val="0"/>
  <p:tag name="KSO_WM_UNIT_FILL_FORE_SCHEMECOLOR_INDEX" val="16"/>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4f"/>
  <p:tag name="KSO_WM_TEMPLATE_ASSEMBLE_GROUPID" val="606570714054ed1e2fb8154f"/>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192_1*i*4"/>
  <p:tag name="KSO_WM_TEMPLATE_CATEGORY" val="diagram"/>
  <p:tag name="KSO_WM_TEMPLATE_INDEX" val="20217192"/>
  <p:tag name="KSO_WM_UNIT_LAYERLEVEL" val="1"/>
  <p:tag name="KSO_WM_TAG_VERSION" val="1.0"/>
  <p:tag name="KSO_WM_UNIT_BLOCK" val="0"/>
  <p:tag name="KSO_WM_UNIT_SM_LIMIT_TYPE" val="2"/>
  <p:tag name="KSO_WM_UNIT_DEC_AREA_ID" val="542afa868e524318ad90492eabae4b76"/>
  <p:tag name="KSO_WM_UNIT_DECORATE_INFO" val="{&quot;DecorateInfoH&quot;:{&quot;IsAbs&quot;:false},&quot;DecorateInfoW&quot;:{&quot;IsAbs&quot;:false},&quot;DecorateInfoX&quot;:{&quot;IsAbs&quot;:true,&quot;Pos&quot;:1},&quot;DecorateInfoY&quot;:{&quot;IsAbs&quot;:true,&quot;Pos&quot;:1},&quot;ReferentInfo&quot;:{&quot;Id&quot;:&quot;b3c72ed3a0a945029f876ca622a60e02&quot;,&quot;X&quot;:{&quot;Pos&quot;:1},&quot;Y&quot;:{&quot;Pos&quot;:1}},&quot;whChangeMode&quot;:1}"/>
  <p:tag name="KSO_WM_CHIP_GROUPID" val="5f5ee1ca4d6848d78f644aec"/>
  <p:tag name="KSO_WM_CHIP_XID" val="5f5ee1ca4d6848d78f644aec"/>
  <p:tag name="KSO_WM_UNIT_FILL_FORE_SCHEMECOLOR_INDEX_BRIGHTNESS" val="0"/>
  <p:tag name="KSO_WM_UNIT_FILL_FORE_SCHEMECOLOR_INDEX" val="16"/>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86"/>
  <p:tag name="KSO_WM_TEMPLATE_ASSEMBLE_XID" val="606570714054ed1e2fb8154f"/>
  <p:tag name="KSO_WM_TEMPLATE_ASSEMBLE_GROUPID" val="606570714054ed1e2fb8154f"/>
</p:tagLst>
</file>

<file path=ppt/tags/tag326.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ID" val="diagram20217192_1*a*1"/>
  <p:tag name="KSO_WM_TEMPLATE_CATEGORY" val="diagram"/>
  <p:tag name="KSO_WM_TEMPLATE_INDEX" val="20217192"/>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3ef0db5274448488f559621d1f5558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8812f8695414068a37d63185777c219"/>
  <p:tag name="KSO_WM_UNIT_TEXT_FILL_FORE_SCHEMECOLOR_INDEX_BRIGHTNESS" val="0"/>
  <p:tag name="KSO_WM_UNIT_TEXT_FILL_FORE_SCHEMECOLOR_INDEX" val="13"/>
  <p:tag name="KSO_WM_UNIT_TEXT_FILL_TYPE" val="1"/>
  <p:tag name="KSO_WM_TEMPLATE_ASSEMBLE_XID" val="606570714054ed1e2fb8154f"/>
  <p:tag name="KSO_WM_TEMPLATE_ASSEMBLE_GROUPID" val="606570714054ed1e2fb8154f"/>
</p:tagLst>
</file>

<file path=ppt/tags/tag3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ID" val="diagram20217192_1*f*1"/>
  <p:tag name="KSO_WM_TEMPLATE_CATEGORY" val="diagram"/>
  <p:tag name="KSO_WM_TEMPLATE_INDEX" val="20217192"/>
  <p:tag name="KSO_WM_UNIT_LAYERLEVEL" val="1"/>
  <p:tag name="KSO_WM_TAG_VERSION" val="1.0"/>
  <p:tag name="KSO_WM_UNIT_DEFAULT_FONT" val="14;20;2"/>
  <p:tag name="KSO_WM_UNIT_BLOCK" val="0"/>
  <p:tag name="KSO_WM_UNIT_VALUE" val="144"/>
  <p:tag name="KSO_WM_UNIT_SHOW_EDIT_AREA_INDICATION" val="1"/>
  <p:tag name="KSO_WM_CHIP_GROUPID" val="5e6b05596848fb12bee65ac8"/>
  <p:tag name="KSO_WM_CHIP_XID" val="5e6b05596848fb12bee65aca"/>
  <p:tag name="KSO_WM_UNIT_DEC_AREA_ID" val="9c16b46426c342b18da229898cc5acc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e3334cceaf14bca956224a93a2e8cb9"/>
  <p:tag name="KSO_WM_UNIT_SUPPORT_UNIT_TYPE" val="[&quot;d&quot;]"/>
  <p:tag name="KSO_WM_UNIT_TEXT_FILL_FORE_SCHEMECOLOR_INDEX_BRIGHTNESS" val="0.25"/>
  <p:tag name="KSO_WM_UNIT_TEXT_FILL_FORE_SCHEMECOLOR_INDEX" val="13"/>
  <p:tag name="KSO_WM_UNIT_TEXT_FILL_TYPE" val="1"/>
  <p:tag name="KSO_WM_TEMPLATE_ASSEMBLE_XID" val="606570714054ed1e2fb8154f"/>
  <p:tag name="KSO_WM_TEMPLATE_ASSEMBLE_GROUPID" val="606570714054ed1e2fb8154f"/>
</p:tagLst>
</file>

<file path=ppt/tags/tag328.xml><?xml version="1.0" encoding="utf-8"?>
<p:tagLst xmlns:p="http://schemas.openxmlformats.org/presentationml/2006/main">
  <p:tag name="KSO_WM_UNIT_VALUE" val="846*1269"/>
  <p:tag name="KSO_WM_UNIT_HIGHLIGHT" val="0"/>
  <p:tag name="KSO_WM_UNIT_COMPATIBLE" val="0"/>
  <p:tag name="KSO_WM_UNIT_DIAGRAM_ISNUMVISUAL" val="0"/>
  <p:tag name="KSO_WM_UNIT_DIAGRAM_ISREFERUNIT" val="0"/>
  <p:tag name="KSO_WM_UNIT_ID" val="diagram20217192_1*d*1"/>
  <p:tag name="KSO_WM_TEMPLATE_CATEGORY" val="diagram"/>
  <p:tag name="KSO_WM_TEMPLATE_INDEX" val="20217192"/>
  <p:tag name="KSO_WM_UNIT_LAYERLEVEL" val="1"/>
  <p:tag name="KSO_WM_TAG_VERSION" val="1.0"/>
  <p:tag name="KSO_WM_CHIP_GROUPID" val="5e7310da9a230a26b9e88a19"/>
  <p:tag name="KSO_WM_CHIP_XID" val="5e7310da9a230a26b9e88a1a"/>
  <p:tag name="KSO_WM_UNIT_DEC_AREA_ID" val="b3c72ed3a0a945029f876ca622a60e0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4ebd5e22a8e4b4b9a2fd03c1c15e1ca"/>
  <p:tag name="KSO_WM_UNIT_SUPPORT_UNIT_TYPE" val="[&quot;d&quot;]"/>
  <p:tag name="KSO_WM_TEMPLATE_ASSEMBLE_XID" val="606570714054ed1e2fb8154f"/>
  <p:tag name="KSO_WM_TEMPLATE_ASSEMBLE_GROUPID" val="606570714054ed1e2fb8154f"/>
</p:tagLst>
</file>

<file path=ppt/tags/tag329.xml><?xml version="1.0" encoding="utf-8"?>
<p:tagLst xmlns:p="http://schemas.openxmlformats.org/presentationml/2006/main">
  <p:tag name="KSO_WM_SLIDE_ID" val="diagram2021719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84"/>
  <p:tag name="KSO_WM_SLIDE_POSITION" val="48*72"/>
  <p:tag name="KSO_WM_TAG_VERSION" val="1.0"/>
  <p:tag name="KSO_WM_BEAUTIFY_FLAG" val="#wm#"/>
  <p:tag name="KSO_WM_TEMPLATE_CATEGORY" val="diagram"/>
  <p:tag name="KSO_WM_TEMPLATE_INDEX" val="20217192"/>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1-04-01T16:17:35&quot;,&quot;maxSize&quot;:{&quot;size1&quot;:26.699999999999999},&quot;minSize&quot;:{&quot;size1&quot;:20},&quot;normalSize&quot;:{&quot;size1&quot;:21.544444444444444},&quot;subLayout&quot;:[{&quot;id&quot;:&quot;2021-04-01T16:17:35&quot;,&quot;margin&quot;:{&quot;bottom&quot;:0.026000002399086952,&quot;left&quot;:1.6929999589920044,&quot;right&quot;:1.6929999589920044,&quot;top&quot;:1.6929999589920044},&quot;type&quot;:0},{&quot;direction&quot;:1,&quot;id&quot;:&quot;2021-04-01T16:17:35&quot;,&quot;maxSize&quot;:{&quot;size1&quot;:62.5},&quot;minSize&quot;:{&quot;size1&quot;:30},&quot;normalSize&quot;:{&quot;size1&quot;:37.70624999999999},&quot;subLayout&quot;:[{&quot;id&quot;:&quot;2021-04-01T16:17:35&quot;,&quot;margin&quot;:{&quot;bottom&quot;:2.5399999618530273,&quot;left&quot;:2.9630000591278076,&quot;right&quot;:0.026000002399086952,&quot;top&quot;:2.0899999141693115},&quot;type&quot;:0},{&quot;id&quot;:&quot;2021-04-01T16:17:35&quot;,&quot;margin&quot;:{&quot;bottom&quot;:2.5399999618530273,&quot;left&quot;:2.9630000591278076,&quot;right&quot;:2.5399999618530273,&quot;top&quot;:2.1170001029968262},&quot;type&quot;:0}],&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ee1ca4d6848d78f644aec"/>
  <p:tag name="KSO_WM_CHIP_FILLPROP" val="[[{&quot;text_align&quot;:&quot;lt&quot;,&quot;text_direction&quot;:&quot;horizontal&quot;,&quot;support_big_font&quot;:false,&quot;picture_toward&quot;:0,&quot;picture_dockside&quot;:[],&quot;fill_id&quot;:&quot;fbc1d1c81b9c4bca8f09873cfc4ac6db&quot;,&quot;fill_align&quot;:&quot;lt&quot;,&quot;chip_types&quot;:[&quot;header&quot;]},{&quot;text_align&quot;:&quot;lm&quot;,&quot;text_direction&quot;:&quot;horizontal&quot;,&quot;support_big_font&quot;:false,&quot;picture_toward&quot;:0,&quot;picture_dockside&quot;:[],&quot;fill_id&quot;:&quot;2309cd69c72c4ec9add97218b8be879d&quot;,&quot;fill_align&quot;:&quot;cm&quot;,&quot;chip_types&quot;:[&quot;text&quot;,&quot;picture&quot;]},{&quot;text_align&quot;:&quot;lm&quot;,&quot;text_direction&quot;:&quot;horizontal&quot;,&quot;support_big_font&quot;:false,&quot;picture_toward&quot;:0,&quot;picture_dockside&quot;:[],&quot;fill_id&quot;:&quot;f9453295f896499082c4596d22b07337&quot;,&quot;fill_align&quot;:&quot;cm&quot;,&quot;chip_types&quot;:[&quot;text&quot;,&quot;picture&quot;]}]]"/>
  <p:tag name="KSO_WM_CHIP_DECFILLPROP" val="[]"/>
  <p:tag name="KSO_WM_CHIP_GROUPID" val="5f5ee1ca4d6848d78f644aec"/>
  <p:tag name="KSO_WM_SLIDE_BK_DARK_LIGHT" val="2"/>
  <p:tag name="KSO_WM_SLIDE_BACKGROUND_TYPE" val="general"/>
  <p:tag name="KSO_WM_SLIDE_SUPPORT_FEATURE_TYPE" val="0"/>
  <p:tag name="KSO_WM_TEMPLATE_ASSEMBLE_XID" val="606570714054ed1e2fb8154f"/>
  <p:tag name="KSO_WM_TEMPLATE_ASSEMBLE_GROUPID" val="606570714054ed1e2fb8154f"/>
  <p:tag name="KSO_WM_SPECIAL_SOURCE" val="bdnul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459_1*i*1"/>
  <p:tag name="KSO_WM_TEMPLATE_CATEGORY" val="diagram"/>
  <p:tag name="KSO_WM_TEMPLATE_INDEX" val="20211459"/>
  <p:tag name="KSO_WM_UNIT_LAYERLEVEL" val="1"/>
  <p:tag name="KSO_WM_TAG_VERSION" val="1.0"/>
  <p:tag name="KSO_WM_UNIT_BLOCK" val="0"/>
  <p:tag name="KSO_WM_UNIT_SM_LIMIT_TYPE" val="2"/>
  <p:tag name="KSO_WM_UNIT_DEC_AREA_ID" val="cf4ca8df3e4146fcb66d8a6ab336975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c91f07b7ee298d4019c64"/>
  <p:tag name="KSO_WM_CHIP_XID" val="5f6c91f07b7ee298d4019c65"/>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795"/>
  <p:tag name="KSO_WM_TEMPLATE_ASSEMBLE_XID" val="60656efd4054ed1e2fb801e5"/>
  <p:tag name="KSO_WM_TEMPLATE_ASSEMBLE_GROUPID" val="60656efd4054ed1e2fb801e5"/>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459_1*i*2"/>
  <p:tag name="KSO_WM_TEMPLATE_CATEGORY" val="diagram"/>
  <p:tag name="KSO_WM_TEMPLATE_INDEX" val="20211459"/>
  <p:tag name="KSO_WM_UNIT_LAYERLEVEL" val="1"/>
  <p:tag name="KSO_WM_TAG_VERSION" val="1.0"/>
  <p:tag name="KSO_WM_UNIT_BLOCK" val="0"/>
  <p:tag name="KSO_WM_UNIT_SM_LIMIT_TYPE" val="2"/>
  <p:tag name="KSO_WM_UNIT_DEC_AREA_ID" val="3e35f03d6e3144cca6bca6d82c15a24e"/>
  <p:tag name="KSO_WM_UNIT_DECORATE_INFO" val="{&quot;DecorateInfoH&quot;:{&quot;IsAbs&quot;:true},&quot;DecorateInfoW&quot;:{&quot;IsAbs&quot;:true},&quot;DecorateInfoX&quot;:{&quot;IsAbs&quot;:true,&quot;Pos&quot;:1},&quot;DecorateInfoY&quot;:{&quot;IsAbs&quot;:true,&quot;Pos&quot;:1},&quot;ReferentInfo&quot;:{&quot;Id&quot;:&quot;cd2ed53f3319462db2dd7537771c07a6&quot;,&quot;X&quot;:{&quot;Pos&quot;:1},&quot;Y&quot;:{&quot;Pos&quot;:1}},&quot;whChangeMode&quot;:0}"/>
  <p:tag name="KSO_WM_CHIP_GROUPID" val="5f6c91f07b7ee298d4019c64"/>
  <p:tag name="KSO_WM_CHIP_XID" val="5f6c91f07b7ee298d4019c65"/>
  <p:tag name="KSO_WM_UNIT_FILL_FORE_SCHEMECOLOR_INDEX_BRIGHTNESS" val="0"/>
  <p:tag name="KSO_WM_UNIT_FILL_FORE_SCHEMECOLOR_INDEX" val="16"/>
  <p:tag name="KSO_WM_UNIT_FILL_TYPE" val="1"/>
  <p:tag name="KSO_WM_UNIT_SHADOW_SCHEMECOLOR_INDEX_BRIGHTNESS" val="-0.25"/>
  <p:tag name="KSO_WM_UNIT_SHADOW_SCHEMECOLOR_INDEX" val="16"/>
  <p:tag name="KSO_WM_UNIT_TEXT_FILL_FORE_SCHEMECOLOR_INDEX_BRIGHTNESS" val="0"/>
  <p:tag name="KSO_WM_UNIT_TEXT_FILL_FORE_SCHEMECOLOR_INDEX" val="2"/>
  <p:tag name="KSO_WM_UNIT_TEXT_FILL_TYPE" val="1"/>
  <p:tag name="KSO_WM_UNIT_VALUE" val="385"/>
  <p:tag name="KSO_WM_TEMPLATE_ASSEMBLE_XID" val="60656efd4054ed1e2fb801e5"/>
  <p:tag name="KSO_WM_TEMPLATE_ASSEMBLE_GROUPID" val="60656efd4054ed1e2fb801e5"/>
</p:tagLst>
</file>

<file path=ppt/tags/tag332.xml><?xml version="1.0" encoding="utf-8"?>
<p:tagLst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ID" val="diagram20211459_1*a*1"/>
  <p:tag name="KSO_WM_TEMPLATE_CATEGORY" val="diagram"/>
  <p:tag name="KSO_WM_TEMPLATE_INDEX" val="202114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3c28d29cf76f4b7195eb8a1b31b4634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43e0fc7b3b64c5f8be0c1aabc0cf99e"/>
  <p:tag name="KSO_WM_UNIT_SUPPORT_BIG_FONT" val="1"/>
  <p:tag name="KSO_WM_UNIT_TEXT_FILL_FORE_SCHEMECOLOR_INDEX_BRIGHTNESS" val="0"/>
  <p:tag name="KSO_WM_UNIT_TEXT_FILL_FORE_SCHEMECOLOR_INDEX" val="13"/>
  <p:tag name="KSO_WM_UNIT_TEXT_FILL_TYPE" val="1"/>
  <p:tag name="KSO_WM_TEMPLATE_ASSEMBLE_XID" val="60656efd4054ed1e2fb801e5"/>
  <p:tag name="KSO_WM_TEMPLATE_ASSEMBLE_GROUPID" val="60656efd4054ed1e2fb801e5"/>
</p:tagLst>
</file>

<file path=ppt/tags/tag333.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ID" val="diagram20211459_1*f*1"/>
  <p:tag name="KSO_WM_TEMPLATE_CATEGORY" val="diagram"/>
  <p:tag name="KSO_WM_TEMPLATE_INDEX" val="20211459"/>
  <p:tag name="KSO_WM_UNIT_LAYERLEVEL" val="1"/>
  <p:tag name="KSO_WM_TAG_VERSION" val="1.0"/>
  <p:tag name="KSO_WM_UNIT_DEFAULT_FONT" val="14;20;2"/>
  <p:tag name="KSO_WM_UNIT_BLOCK" val="0"/>
  <p:tag name="KSO_WM_UNIT_VALUE" val="43"/>
  <p:tag name="KSO_WM_UNIT_SHOW_EDIT_AREA_INDICATION" val="1"/>
  <p:tag name="KSO_WM_CHIP_GROUPID" val="5e6b05596848fb12bee65ac8"/>
  <p:tag name="KSO_WM_CHIP_XID" val="5e6b05596848fb12bee65aca"/>
  <p:tag name="KSO_WM_UNIT_DEC_AREA_ID" val="a6d3fea88687457586d8599158b75aa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694f8dd56be41b2832e5c59ffd92edc"/>
  <p:tag name="KSO_WM_UNIT_TEXT_FILL_FORE_SCHEMECOLOR_INDEX_BRIGHTNESS" val="0.25"/>
  <p:tag name="KSO_WM_UNIT_TEXT_FILL_FORE_SCHEMECOLOR_INDEX" val="13"/>
  <p:tag name="KSO_WM_UNIT_TEXT_FILL_TYPE" val="1"/>
  <p:tag name="KSO_WM_TEMPLATE_ASSEMBLE_XID" val="60656efd4054ed1e2fb801e5"/>
  <p:tag name="KSO_WM_TEMPLATE_ASSEMBLE_GROUPID" val="60656efd4054ed1e2fb801e5"/>
</p:tagLst>
</file>

<file path=ppt/tags/tag334.xml><?xml version="1.0" encoding="utf-8"?>
<p:tagLst xmlns:p="http://schemas.openxmlformats.org/presentationml/2006/main">
  <p:tag name="KSO_WM_UNIT_VALUE" val="804*2157"/>
  <p:tag name="KSO_WM_UNIT_HIGHLIGHT" val="0"/>
  <p:tag name="KSO_WM_UNIT_COMPATIBLE" val="0"/>
  <p:tag name="KSO_WM_UNIT_DIAGRAM_ISNUMVISUAL" val="0"/>
  <p:tag name="KSO_WM_UNIT_DIAGRAM_ISREFERUNIT" val="0"/>
  <p:tag name="KSO_WM_UNIT_ID" val="diagram20211459_1*d*1"/>
  <p:tag name="KSO_WM_TEMPLATE_CATEGORY" val="diagram"/>
  <p:tag name="KSO_WM_TEMPLATE_INDEX" val="20211459"/>
  <p:tag name="KSO_WM_UNIT_LAYERLEVEL" val="1"/>
  <p:tag name="KSO_WM_TAG_VERSION" val="1.0"/>
  <p:tag name="KSO_WM_CHIP_GROUPID" val="5e7310da9a230a26b9e88a19"/>
  <p:tag name="KSO_WM_CHIP_XID" val="5e7310da9a230a26b9e88a1a"/>
  <p:tag name="KSO_WM_UNIT_DEC_AREA_ID" val="cd2ed53f3319462db2dd7537771c07a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36da794f1b42a883330d08cbd6004d"/>
  <p:tag name="KSO_WM_UNIT_SUPPORT_UNIT_TYPE" val="[&quot;d&quot;,&quot;α&quot;,&quot;β&quot;,&quot;θ&quot;]"/>
  <p:tag name="KSO_WM_TEMPLATE_ASSEMBLE_XID" val="60656efd4054ed1e2fb801e5"/>
  <p:tag name="KSO_WM_TEMPLATE_ASSEMBLE_GROUPID" val="60656efd4054ed1e2fb801e5"/>
  <p:tag name="KSO_WM_UNIT_PICTURE_CLIP_FLAG" val="0"/>
</p:tagLst>
</file>

<file path=ppt/tags/tag335.xml><?xml version="1.0" encoding="utf-8"?>
<p:tagLst xmlns:p="http://schemas.openxmlformats.org/presentationml/2006/main">
  <p:tag name="KSO_WM_SLIDE_ID" val="diagram2021145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68"/>
  <p:tag name="KSO_WM_SLIDE_POSITION" val="0*0"/>
  <p:tag name="KSO_WM_TAG_VERSION" val="1.0"/>
  <p:tag name="KSO_WM_BEAUTIFY_FLAG" val="#wm#"/>
  <p:tag name="KSO_WM_TEMPLATE_CATEGORY" val="diagram"/>
  <p:tag name="KSO_WM_TEMPLATE_INDEX" val="20211459"/>
  <p:tag name="KSO_WM_SLIDE_LAYOUT" val="a_d_f"/>
  <p:tag name="KSO_WM_SLIDE_LAYOUT_CNT" val="1_1_1"/>
  <p:tag name="KSO_WM_SLIDE_LAYOUT_INFO" val="{&quot;id&quot;:&quot;2021-04-01T15:24:14&quot;,&quot;maxSize&quot;:{&quot;size1&quot;:23.287137660273796},&quot;minSize&quot;:{&quot;size1&quot;:16.687137660273798},&quot;normalSize&quot;:{&quot;size1&quot;:18.488433956570091},&quot;subLayout&quot;:[{&quot;id&quot;:&quot;2021-04-01T15:24:14&quot;,&quot;margin&quot;:{&quot;bottom&quot;:0.026000002399086952,&quot;left&quot;:4.445000171661377,&quot;right&quot;:4.445000171661377,&quot;top&quot;:2.1170001029968262},&quot;type&quot;:0},{&quot;id&quot;:&quot;2021-04-01T15:24:14&quot;,&quot;maxSize&quot;:{&quot;size1&quot;:75.934718489970777},&quot;minSize&quot;:{&quot;size1&quot;:67.334718489970783},&quot;normalSize&quot;:{&quot;size1&quot;:75.730346068266925},&quot;subLayout&quot;:[{&quot;id&quot;:&quot;2021-04-01T15:24:14&quot;,&quot;margin&quot;:{&quot;bottom&quot;:1.2439998388290405,&quot;left&quot;:4.6570000648498535,&quot;right&quot;:4.2329998016357422,&quot;top&quot;:1.2439998388290405},&quot;type&quot;:0},{&quot;id&quot;:&quot;2021-04-01T15:24:14&quot;,&quot;margin&quot;:{&quot;bottom&quot;:1.6929999589920044,&quot;left&quot;:1.6929999589920044,&quot;right&quot;:1.6929999589920044,&quot;top&quot;:0.026000002399086952},&quot;type&quot;:0}],&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c91f07b7ee298d4019c65"/>
  <p:tag name="KSO_WM_CHIP_FILLPROP" val="[[{&quot;text_align&quot;:&quot;cm&quot;,&quot;text_direction&quot;:&quot;horizontal&quot;,&quot;support_big_font&quot;:true,&quot;fill_id&quot;:&quot;5116bb54b9204f3e9c0e418dba9e0b40&quot;,&quot;fill_align&quot;:&quot;cm&quot;,&quot;chip_types&quot;:[&quot;header&quot;]},{&quot;text_align&quot;:&quot;cm&quot;,&quot;text_direction&quot;:&quot;horizontal&quot;,&quot;support_big_font&quot;:false,&quot;fill_id&quot;:&quot;699c3ce0dcc84f22a29d1985fde2f562&quot;,&quot;fill_align&quot;:&quot;cm&quot;,&quot;chip_types&quot;:[&quot;text&quot;]},{&quot;text_align&quot;:&quot;cm&quot;,&quot;text_direction&quot;:&quot;horizontal&quot;,&quot;support_features&quot;:[&quot;collage&quot;,&quot;carousel&quot;],&quot;support_big_font&quot;:false,&quot;fill_id&quot;:&quot;85d69288f4144befb788b4bb6bfdeacf&quot;,&quot;fill_align&quot;:&quot;cm&quot;,&quot;chip_types&quot;:[&quot;picture&quot;,&quot;chart&quot;,&quot;table&quot;,&quot;video&quot;]}],[{&quot;text_align&quot;:&quot;cm&quot;,&quot;text_direction&quot;:&quot;horizontal&quot;,&quot;support_big_font&quot;:true,&quot;fill_id&quot;:&quot;5116bb54b9204f3e9c0e418dba9e0b40&quot;,&quot;fill_align&quot;:&quot;cm&quot;,&quot;chip_types&quot;:[&quot;header&quot;]},{&quot;text_align&quot;:&quot;lm&quot;,&quot;text_direction&quot;:&quot;horizontal&quot;,&quot;support_big_font&quot;:false,&quot;fill_id&quot;:&quot;699c3ce0dcc84f22a29d1985fde2f562&quot;,&quot;fill_align&quot;:&quot;cm&quot;,&quot;chip_types&quot;:[&quot;text&quot;]},{&quot;text_align&quot;:&quot;cm&quot;,&quot;text_direction&quot;:&quot;horizontal&quot;,&quot;support_features&quot;:[&quot;collage&quot;,&quot;carousel&quot;],&quot;support_big_font&quot;:false,&quot;fill_id&quot;:&quot;85d69288f4144befb788b4bb6bfdeacf&quot;,&quot;fill_align&quot;:&quot;cm&quot;,&quot;chip_types&quot;:[&quot;picture&quot;,&quot;chart&quot;,&quot;table&quot;,&quot;video&quot;]}]]"/>
  <p:tag name="KSO_WM_CHIP_DECFILLPROP" val="[]"/>
  <p:tag name="KSO_WM_SLIDE_CAN_ADD_NAVIGATION" val="1"/>
  <p:tag name="KSO_WM_CHIP_GROUPID" val="5f6c91f07b7ee298d4019c64"/>
  <p:tag name="KSO_WM_SLIDE_BK_DARK_LIGHT" val="2"/>
  <p:tag name="KSO_WM_SLIDE_BACKGROUND_TYPE" val="general"/>
  <p:tag name="KSO_WM_SLIDE_SUPPORT_FEATURE_TYPE" val="3"/>
  <p:tag name="KSO_WM_TEMPLATE_ASSEMBLE_XID" val="60656efd4054ed1e2fb801e5"/>
  <p:tag name="KSO_WM_TEMPLATE_ASSEMBLE_GROUPID" val="60656efd4054ed1e2fb801e5"/>
  <p:tag name="KSO_WM_SPECIAL_SOURCE" val="bdnull"/>
</p:tagLst>
</file>

<file path=ppt/tags/tag336.xml><?xml version="1.0" encoding="utf-8"?>
<p:tagLst xmlns:p="http://schemas.openxmlformats.org/presentationml/2006/main">
  <p:tag name="KSO_WM_SPECIAL_SOURCE" val="bdnull"/>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4716_1*i*2"/>
  <p:tag name="KSO_WM_TEMPLATE_CATEGORY" val="diagram"/>
  <p:tag name="KSO_WM_TEMPLATE_INDEX" val="20214716"/>
  <p:tag name="KSO_WM_UNIT_LAYERLEVEL" val="1"/>
  <p:tag name="KSO_WM_TAG_VERSION" val="1.0"/>
  <p:tag name="KSO_WM_UNIT_BLOCK" val="0"/>
  <p:tag name="KSO_WM_UNIT_SM_LIMIT_TYPE" val="2"/>
  <p:tag name="KSO_WM_UNIT_DEC_AREA_ID" val="ca74dc695b4f44688175849c525b609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628e478fb0c58a93f8"/>
  <p:tag name="KSO_WM_UNIT_FILL_FORE_SCHEMECOLOR_INDEX_BRIGHTNESS" val="0"/>
  <p:tag name="KSO_WM_UNIT_FILL_FORE_SCHEMECOLOR_INDEX" val="16"/>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88"/>
  <p:tag name="KSO_WM_TEMPLATE_ASSEMBLE_XID" val="60656ea84054ed1e2fb7fd41"/>
  <p:tag name="KSO_WM_TEMPLATE_ASSEMBLE_GROUPID" val="60656ea84054ed1e2fb7fd4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4716_1*i*3"/>
  <p:tag name="KSO_WM_TEMPLATE_CATEGORY" val="diagram"/>
  <p:tag name="KSO_WM_TEMPLATE_INDEX" val="20214716"/>
  <p:tag name="KSO_WM_UNIT_LAYERLEVEL" val="1"/>
  <p:tag name="KSO_WM_TAG_VERSION" val="1.0"/>
  <p:tag name="KSO_WM_UNIT_BLOCK" val="0"/>
  <p:tag name="KSO_WM_UNIT_SM_LIMIT_TYPE" val="2"/>
  <p:tag name="KSO_WM_UNIT_DEC_AREA_ID" val="fcd5113665454bfaa2d38c59cc653f6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5ee1ca4d6848d78f644aeb"/>
  <p:tag name="KSO_WM_CHIP_XID" val="5f5f3b628e478fb0c58a93f8"/>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88"/>
  <p:tag name="KSO_WM_TEMPLATE_ASSEMBLE_XID" val="60656ea84054ed1e2fb7fd41"/>
  <p:tag name="KSO_WM_TEMPLATE_ASSEMBLE_GROUPID" val="60656ea84054ed1e2fb7fd41"/>
</p:tagLst>
</file>

<file path=ppt/tags/tag339.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ID" val="diagram20214716_1*a*1"/>
  <p:tag name="KSO_WM_TEMPLATE_CATEGORY" val="diagram"/>
  <p:tag name="KSO_WM_TEMPLATE_INDEX" val="20214716"/>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8ee8f5952b242fc944b9fda429a0fa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8e333c5ba46e4ea1971dfa9a726e254e"/>
  <p:tag name="KSO_WM_UNIT_TEXT_FILL_FORE_SCHEMECOLOR_INDEX_BRIGHTNESS" val="0"/>
  <p:tag name="KSO_WM_UNIT_TEXT_FILL_FORE_SCHEMECOLOR_INDEX" val="13"/>
  <p:tag name="KSO_WM_UNIT_TEXT_FILL_TYPE" val="1"/>
  <p:tag name="KSO_WM_TEMPLATE_ASSEMBLE_XID" val="60656ea84054ed1e2fb7fd41"/>
  <p:tag name="KSO_WM_TEMPLATE_ASSEMBLE_GROUPID" val="60656ea84054ed1e2fb7fd4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26"/>
  <p:tag name="KSO_WM_UNIT_HIGHLIGHT" val="0"/>
  <p:tag name="KSO_WM_UNIT_COMPATIBLE" val="0"/>
  <p:tag name="KSO_WM_UNIT_DIAGRAM_ISNUMVISUAL" val="0"/>
  <p:tag name="KSO_WM_UNIT_DIAGRAM_ISREFERUNIT" val="0"/>
  <p:tag name="KSO_WM_UNIT_ID" val="diagram20214716_1*h_a*1_1"/>
  <p:tag name="KSO_WM_TEMPLATE_CATEGORY" val="diagram"/>
  <p:tag name="KSO_WM_TEMPLATE_INDEX" val="2021471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14693c8ff9fc477691ab0d66f7d8116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550777c4da240b5b4c0f9ee9dfbfaf3"/>
  <p:tag name="KSO_WM_UNIT_TEXT_FILL_FORE_SCHEMECOLOR_INDEX_BRIGHTNESS" val="0"/>
  <p:tag name="KSO_WM_UNIT_TEXT_FILL_FORE_SCHEMECOLOR_INDEX" val="13"/>
  <p:tag name="KSO_WM_UNIT_TEXT_FILL_TYPE" val="1"/>
  <p:tag name="KSO_WM_TEMPLATE_ASSEMBLE_XID" val="60656ea84054ed1e2fb7fd41"/>
  <p:tag name="KSO_WM_TEMPLATE_ASSEMBLE_GROUPID" val="60656ea84054ed1e2fb7fd41"/>
</p:tagLst>
</file>

<file path=ppt/tags/tag341.xml><?xml version="1.0" encoding="utf-8"?>
<p:tagLst xmlns:p="http://schemas.openxmlformats.org/presentationml/2006/main">
  <p:tag name="KSO_WM_UNIT_TEX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ID" val="diagram20214716_1*h_f*1_1"/>
  <p:tag name="KSO_WM_TEMPLATE_CATEGORY" val="diagram"/>
  <p:tag name="KSO_WM_TEMPLATE_INDEX" val="20214716"/>
  <p:tag name="KSO_WM_UNIT_LAYERLEVEL" val="1_1"/>
  <p:tag name="KSO_WM_TAG_VERSION" val="1.0"/>
  <p:tag name="KSO_WM_UNIT_SUBTYPE" val="a"/>
  <p:tag name="KSO_WM_UNIT_DEFAULT_FONT" val="14;20;2"/>
  <p:tag name="KSO_WM_UNIT_BLOCK" val="0"/>
  <p:tag name="KSO_WM_UNIT_VALUE" val="78"/>
  <p:tag name="KSO_WM_UNIT_SHOW_EDIT_AREA_INDICATION" val="1"/>
  <p:tag name="KSO_WM_CHIP_GROUPID" val="5e6b05b36848fb12bee65ad8"/>
  <p:tag name="KSO_WM_CHIP_XID" val="5e6b05b36848fb12bee65ada"/>
  <p:tag name="KSO_WM_UNIT_DEC_AREA_ID" val="bbfc1fd3b4df436387d52f859c4e75b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550777c4da240b5b4c0f9ee9dfbfaf3"/>
  <p:tag name="KSO_WM_UNIT_TEXT_FILL_FORE_SCHEMECOLOR_INDEX_BRIGHTNESS" val="0.25"/>
  <p:tag name="KSO_WM_UNIT_TEXT_FILL_FORE_SCHEMECOLOR_INDEX" val="13"/>
  <p:tag name="KSO_WM_UNIT_TEXT_FILL_TYPE" val="1"/>
  <p:tag name="KSO_WM_TEMPLATE_ASSEMBLE_XID" val="60656ea84054ed1e2fb7fd41"/>
  <p:tag name="KSO_WM_TEMPLATE_ASSEMBLE_GROUPID" val="60656ea84054ed1e2fb7fd41"/>
</p:tagLst>
</file>

<file path=ppt/tags/tag342.xml><?xml version="1.0" encoding="utf-8"?>
<p:tagLst xmlns:p="http://schemas.openxmlformats.org/presentationml/2006/main">
  <p:tag name="KSO_WM_SLIDE_ID" val="diagram20214716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527.953*96.701"/>
  <p:tag name="KSO_WM_SLIDE_POSITION" val="228.002*275.302"/>
  <p:tag name="KSO_WM_TAG_VERSION" val="1.0"/>
  <p:tag name="KSO_WM_BEAUTIFY_FLAG" val="#wm#"/>
  <p:tag name="KSO_WM_TEMPLATE_CATEGORY" val="diagram"/>
  <p:tag name="KSO_WM_TEMPLATE_INDEX" val="20214716"/>
  <p:tag name="KSO_WM_SLIDE_LAYOUT" val="a_h"/>
  <p:tag name="KSO_WM_SLIDE_LAYOUT_CNT" val="1_1"/>
  <p:tag name="KSO_WM_TEMPLATE_THUMBS_INDEX" val="1、4、7、12、13、14、15、16、17、18、20、24、25、28、33、36、40、43、44"/>
  <p:tag name="KSO_WM_SLIDE_LAYOUT_INFO" val="{&quot;id&quot;:&quot;2021-04-01T15:11:20&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5:11:20&quot;,&quot;margin&quot;:{&quot;bottom&quot;:0.42300000786781311,&quot;left&quot;:0.84700000286102295,&quot;right&quot;:0.84600001573562622,&quot;top&quot;:0.42300000786781311},&quot;type&quot;:0},{&quot;id&quot;:&quot;2021-04-01T15:11:20&quot;,&quot;margin&quot;:{&quot;bottom&quot;:3.3870000839233398,&quot;left&quot;:4.6570000648498535,&quot;right&quot;:4.6570000648498535,&quot;top&quot;:3.3870000839233398},&quot;maxSize&quot;:{&quot;size1&quot;:58.461000530812143},&quot;minSize&quot;:{&quot;size1&quot;:42.561000530812137},&quot;normalSize&quot;:{&quot;size1&quot;:49.224890487666336},&quot;subLayout&quot;:[{&quot;id&quot;:&quot;2021-04-01T15:11:20&quot;,&quot;margin&quot;:{&quot;bottom&quot;:0.046929460018873215,&quot;left&quot;:4.6570000648498535,&quot;right&quot;:4.6570000648498535,&quot;top&quot;:3.3870000839233398},&quot;type&quot;:0},{&quot;id&quot;:&quot;2021-04-01T15:11:20&quot;,&quot;margin&quot;:{&quot;bottom&quot;:3.3870000839233398,&quot;left&quot;:4.6570000648498535,&quot;right&quot;:4.6570000648498535,&quot;top&quot;:0.14886273443698883},&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f3b628e478fb0c58a93f8"/>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big_font&quot;:false,&quot;picture_toward&quot;:0,&quot;picture_dockside&quot;:[],&quot;fill_id&quot;:&quot;2c9a4fe270b94c2f9d9931eeea71f55a&quot;,&quot;fill_align&quot;:&quot;cm&quot;,&quot;chip_types&quot;:[&quot;pictext&quot;,&quot;text&quot;,&quot;picture&quot;,&quot;chart&quot;,&quot;table&quot;,&quot;video&quot;]}]]"/>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84054ed1e2fb7fd41"/>
  <p:tag name="KSO_WM_TEMPLATE_ASSEMBLE_GROUPID" val="60656ea84054ed1e2fb7fd41"/>
  <p:tag name="KSO_WM_SPECIAL_SOURCE" val="bdnull"/>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522_1*i*1"/>
  <p:tag name="KSO_WM_TEMPLATE_CATEGORY" val="diagram"/>
  <p:tag name="KSO_WM_TEMPLATE_INDEX" val="20209522"/>
  <p:tag name="KSO_WM_UNIT_LAYERLEVEL" val="1"/>
  <p:tag name="KSO_WM_TAG_VERSION" val="1.0"/>
  <p:tag name="KSO_WM_UNIT_BLOCK" val="0"/>
  <p:tag name="KSO_WM_UNIT_SM_LIMIT_TYPE" val="2"/>
  <p:tag name="KSO_WM_UNIT_DEC_AREA_ID" val="6c96628f77324f8fb985e2b529c0a0a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20185ec4814ce96fb1281e"/>
  <p:tag name="KSO_WM_CHIP_XID" val="5f20185ec4814ce96fb1281f"/>
  <p:tag name="KSO_WM_UNIT_FILL_FORE_SCHEMECOLOR_INDEX_BRIGHTNESS" val="0"/>
  <p:tag name="KSO_WM_UNIT_FILL_FORE_SCHEMECOLOR_INDEX" val="16"/>
  <p:tag name="KSO_WM_UNIT_FILL_TYPE" val="1"/>
  <p:tag name="KSO_WM_UNIT_SHADOW_SCHEMECOLOR_INDEX_BRIGHTNESS" val="0.05"/>
  <p:tag name="KSO_WM_UNIT_SHADOW_SCHEMECOLOR_INDEX" val="13"/>
  <p:tag name="KSO_WM_UNIT_TEXT_FILL_FORE_SCHEMECOLOR_INDEX_BRIGHTNESS" val="0"/>
  <p:tag name="KSO_WM_UNIT_TEXT_FILL_FORE_SCHEMECOLOR_INDEX" val="14"/>
  <p:tag name="KSO_WM_UNIT_TEXT_FILL_TYPE" val="1"/>
  <p:tag name="KSO_WM_UNIT_VALUE" val="1200"/>
  <p:tag name="KSO_WM_TEMPLATE_ASSEMBLE_XID" val="60656fae4054ed1e2fb80f29"/>
  <p:tag name="KSO_WM_TEMPLATE_ASSEMBLE_GROUPID" val="60656fae4054ed1e2fb80f29"/>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522_1*i*2"/>
  <p:tag name="KSO_WM_TEMPLATE_CATEGORY" val="diagram"/>
  <p:tag name="KSO_WM_TEMPLATE_INDEX" val="20209522"/>
  <p:tag name="KSO_WM_UNIT_LAYERLEVEL" val="1"/>
  <p:tag name="KSO_WM_TAG_VERSION" val="1.0"/>
  <p:tag name="KSO_WM_BEAUTIFY_FLAG" val="#wm#"/>
  <p:tag name="KSO_WM_UNIT_TYPE" val="i"/>
  <p:tag name="KSO_WM_UNIT_INDEX" val="2"/>
  <p:tag name="KSO_WM_UNIT_BLOCK" val="0"/>
  <p:tag name="KSO_WM_UNIT_SM_LIMIT_TYPE" val="0"/>
  <p:tag name="KSO_WM_UNIT_PLACING_PICTURE_MD4" val="0"/>
  <p:tag name="KSO_WM_UNIT_DEC_AREA_ID" val="46d47f326fdb422bb712117cd2111b5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f20185ec4814ce96fb1281e"/>
  <p:tag name="KSO_WM_CHIP_XID" val="5f20185ec4814ce96fb1281f"/>
  <p:tag name="KSO_WM_TEMPLATE_ASSEMBLE_XID" val="60656fae4054ed1e2fb80f29"/>
  <p:tag name="KSO_WM_TEMPLATE_ASSEMBLE_GROUPID" val="60656fae4054ed1e2fb80f29"/>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522_1*i*3"/>
  <p:tag name="KSO_WM_TEMPLATE_CATEGORY" val="diagram"/>
  <p:tag name="KSO_WM_TEMPLATE_INDEX" val="20209522"/>
  <p:tag name="KSO_WM_UNIT_LAYERLEVEL" val="1"/>
  <p:tag name="KSO_WM_TAG_VERSION" val="1.0"/>
  <p:tag name="KSO_WM_BEAUTIFY_FLAG" val="#wm#"/>
  <p:tag name="KSO_WM_UNIT_TYPE" val="i"/>
  <p:tag name="KSO_WM_UNIT_INDEX" val="3"/>
  <p:tag name="KSO_WM_UNIT_SM_LIMIT_TYPE" val="0"/>
  <p:tag name="KSO_WM_UNIT_PLACING_PICTURE_MD4" val="0"/>
  <p:tag name="KSO_WM_CHIP_GROUPID" val="5f20185ec4814ce96fb1281e"/>
  <p:tag name="KSO_WM_CHIP_XID" val="5f20185ec4814ce96fb1281f"/>
  <p:tag name="KSO_WM_UNIT_LINE_FORE_SCHEMECOLOR_INDEX_BRIGHTNESS" val="0.25"/>
  <p:tag name="KSO_WM_UNIT_LINE_FORE_SCHEMECOLOR_INDEX" val="13"/>
  <p:tag name="KSO_WM_UNIT_LINE_FILL_TYPE" val="2"/>
  <p:tag name="KSO_WM_TEMPLATE_ASSEMBLE_XID" val="60656fae4054ed1e2fb80f29"/>
  <p:tag name="KSO_WM_TEMPLATE_ASSEMBLE_GROUPID" val="60656fae4054ed1e2fb80f29"/>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522_1*i*4"/>
  <p:tag name="KSO_WM_TEMPLATE_CATEGORY" val="diagram"/>
  <p:tag name="KSO_WM_TEMPLATE_INDEX" val="20209522"/>
  <p:tag name="KSO_WM_UNIT_LAYERLEVEL" val="1"/>
  <p:tag name="KSO_WM_TAG_VERSION" val="1.0"/>
  <p:tag name="KSO_WM_BEAUTIFY_FLAG" val="#wm#"/>
  <p:tag name="KSO_WM_UNIT_TYPE" val="i"/>
  <p:tag name="KSO_WM_UNIT_INDEX" val="4"/>
  <p:tag name="KSO_WM_UNIT_SM_LIMIT_TYPE" val="0"/>
  <p:tag name="KSO_WM_UNIT_PLACING_PICTURE_MD4" val="0"/>
  <p:tag name="KSO_WM_CHIP_GROUPID" val="5f20185ec4814ce96fb1281e"/>
  <p:tag name="KSO_WM_CHIP_XID" val="5f20185ec4814ce96fb1281f"/>
  <p:tag name="KSO_WM_UNIT_LINE_FORE_SCHEMECOLOR_INDEX_BRIGHTNESS" val="0.25"/>
  <p:tag name="KSO_WM_UNIT_LINE_FORE_SCHEMECOLOR_INDEX" val="13"/>
  <p:tag name="KSO_WM_UNIT_LINE_FILL_TYPE" val="2"/>
  <p:tag name="KSO_WM_TEMPLATE_ASSEMBLE_XID" val="60656fae4054ed1e2fb80f29"/>
  <p:tag name="KSO_WM_TEMPLATE_ASSEMBLE_GROUPID" val="60656fae4054ed1e2fb80f29"/>
</p:tagLst>
</file>

<file path=ppt/tags/tag34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ID" val="diagram20209522_1*a*1"/>
  <p:tag name="KSO_WM_TEMPLATE_CATEGORY" val="diagram"/>
  <p:tag name="KSO_WM_TEMPLATE_INDEX" val="20209522"/>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6169581fe7364761880df35415de731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3eff7723ed5b40d182193cb6cdda4b99"/>
  <p:tag name="KSO_WM_UNIT_TEXT_FILL_FORE_SCHEMECOLOR_INDEX_BRIGHTNESS" val="0"/>
  <p:tag name="KSO_WM_UNIT_TEXT_FILL_FORE_SCHEMECOLOR_INDEX" val="13"/>
  <p:tag name="KSO_WM_UNIT_TEXT_FILL_TYPE" val="1"/>
  <p:tag name="KSO_WM_TEMPLATE_ASSEMBLE_XID" val="60656fae4054ed1e2fb80f29"/>
  <p:tag name="KSO_WM_TEMPLATE_ASSEMBLE_GROUPID" val="60656fae4054ed1e2fb80f29"/>
</p:tagLst>
</file>

<file path=ppt/tags/tag3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
  <p:tag name="KSO_WM_UNIT_NOCLEAR" val="0"/>
  <p:tag name="KSO_WM_UNIT_HIGHLIGHT" val="0"/>
  <p:tag name="KSO_WM_UNIT_COMPATIBLE" val="0"/>
  <p:tag name="KSO_WM_UNIT_DIAGRAM_ISNUMVISUAL" val="0"/>
  <p:tag name="KSO_WM_UNIT_DIAGRAM_ISREFERUNIT" val="0"/>
  <p:tag name="KSO_WM_UNIT_ID" val="diagram20209522_1*f*1"/>
  <p:tag name="KSO_WM_TEMPLATE_CATEGORY" val="diagram"/>
  <p:tag name="KSO_WM_TEMPLATE_INDEX" val="20209522"/>
  <p:tag name="KSO_WM_UNIT_LAYERLEVEL" val="1"/>
  <p:tag name="KSO_WM_TAG_VERSION" val="1.0"/>
  <p:tag name="KSO_WM_UNIT_DEFAULT_FONT" val="14;20;2"/>
  <p:tag name="KSO_WM_UNIT_BLOCK" val="0"/>
  <p:tag name="KSO_WM_UNIT_VALUE" val="360"/>
  <p:tag name="KSO_WM_UNIT_SHOW_EDIT_AREA_INDICATION" val="1"/>
  <p:tag name="KSO_WM_CHIP_GROUPID" val="5e6b05596848fb12bee65ac8"/>
  <p:tag name="KSO_WM_CHIP_XID" val="5e6b05596848fb12bee65aca"/>
  <p:tag name="KSO_WM_UNIT_DEC_AREA_ID" val="858e4e6bb0e14723be1410225862292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dc3c897e6d04ea299dbe5bdbae67418"/>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ae4054ed1e2fb80f29"/>
  <p:tag name="KSO_WM_TEMPLATE_ASSEMBLE_GROUPID" val="60656fae4054ed1e2fb80f29"/>
</p:tagLst>
</file>

<file path=ppt/tags/tag349.xml><?xml version="1.0" encoding="utf-8"?>
<p:tagLst xmlns:p="http://schemas.openxmlformats.org/presentationml/2006/main">
  <p:tag name="KSO_WM_UNIT_VALUE" val="592*846"/>
  <p:tag name="KSO_WM_UNIT_HIGHLIGHT" val="0"/>
  <p:tag name="KSO_WM_UNIT_COMPATIBLE" val="0"/>
  <p:tag name="KSO_WM_UNIT_DIAGRAM_ISNUMVISUAL" val="0"/>
  <p:tag name="KSO_WM_UNIT_DIAGRAM_ISREFERUNIT" val="0"/>
  <p:tag name="KSO_WM_UNIT_ID" val="diagram20209522_1*d*2"/>
  <p:tag name="KSO_WM_TEMPLATE_CATEGORY" val="diagram"/>
  <p:tag name="KSO_WM_TEMPLATE_INDEX" val="20209522"/>
  <p:tag name="KSO_WM_UNIT_LAYERLEVEL" val="1"/>
  <p:tag name="KSO_WM_TAG_VERSION" val="1.0"/>
  <p:tag name="KSO_WM_CHIP_GROUPID" val="5e7310da9a230a26b9e88a19"/>
  <p:tag name="KSO_WM_CHIP_XID" val="5e7310da9a230a26b9e88a1a"/>
  <p:tag name="KSO_WM_UNIT_DEC_AREA_ID" val="c4677d4872e84498b39e7ba67fa07b7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e69f36c939548048d5fa2665e09545d"/>
  <p:tag name="KSO_WM_TEMPLATE_ASSEMBLE_XID" val="60656fae4054ed1e2fb80f29"/>
  <p:tag name="KSO_WM_TEMPLATE_ASSEMBLE_GROUPID" val="60656fae4054ed1e2fb80f29"/>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VALUE" val="592*846"/>
  <p:tag name="KSO_WM_UNIT_HIGHLIGHT" val="0"/>
  <p:tag name="KSO_WM_UNIT_COMPATIBLE" val="0"/>
  <p:tag name="KSO_WM_UNIT_DIAGRAM_ISNUMVISUAL" val="0"/>
  <p:tag name="KSO_WM_UNIT_DIAGRAM_ISREFERUNIT" val="0"/>
  <p:tag name="KSO_WM_UNIT_ID" val="diagram20209522_1*d*1"/>
  <p:tag name="KSO_WM_TEMPLATE_CATEGORY" val="diagram"/>
  <p:tag name="KSO_WM_TEMPLATE_INDEX" val="20209522"/>
  <p:tag name="KSO_WM_UNIT_LAYERLEVEL" val="1"/>
  <p:tag name="KSO_WM_TAG_VERSION" val="1.0"/>
  <p:tag name="KSO_WM_CHIP_GROUPID" val="5e7310da9a230a26b9e88a19"/>
  <p:tag name="KSO_WM_CHIP_XID" val="5e7310da9a230a26b9e88a1a"/>
  <p:tag name="KSO_WM_UNIT_DEC_AREA_ID" val="df4715780a084e5995b3ca1a6e9066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ea6c722628c4e0f942640b52d279d66"/>
  <p:tag name="KSO_WM_TEMPLATE_ASSEMBLE_XID" val="60656fae4054ed1e2fb80f29"/>
  <p:tag name="KSO_WM_TEMPLATE_ASSEMBLE_GROUPID" val="60656fae4054ed1e2fb80f29"/>
</p:tagLst>
</file>

<file path=ppt/tags/tag351.xml><?xml version="1.0" encoding="utf-8"?>
<p:tagLst xmlns:p="http://schemas.openxmlformats.org/presentationml/2006/main">
  <p:tag name="KSO_WM_SLIDE_ID" val="diagram2020952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70"/>
  <p:tag name="KSO_WM_SLIDE_POSITION" val="0*34"/>
  <p:tag name="KSO_WM_TAG_VERSION" val="1.0"/>
  <p:tag name="KSO_WM_BEAUTIFY_FLAG" val="#wm#"/>
  <p:tag name="KSO_WM_TEMPLATE_CATEGORY" val="diagram"/>
  <p:tag name="KSO_WM_TEMPLATE_INDEX" val="20209522"/>
  <p:tag name="KSO_WM_SLIDE_LAYOUT" val="a_d_f"/>
  <p:tag name="KSO_WM_SLIDE_LAYOUT_CNT" val="1_2_1"/>
  <p:tag name="KSO_WM_SLIDE_LAYOUT_INFO" val="{&quot;id&quot;:&quot;2021-04-01T16:00:33&quot;,&quot;maxSize&quot;:{&quot;size1&quot;:17.899999999999999},&quot;minSize&quot;:{&quot;size1&quot;:17.899999999999999},&quot;normalSize&quot;:{&quot;size1&quot;:17.899999999999999},&quot;subLayout&quot;:[{&quot;id&quot;:&quot;2021-04-01T16:00:33&quot;,&quot;margin&quot;:{&quot;bottom&quot;:0,&quot;left&quot;:1.6929999589920044,&quot;right&quot;:1.6929999589920044,&quot;top&quot;:1.6929999589920044},&quot;type&quot;:0},{&quot;direction&quot;:1,&quot;id&quot;:&quot;2021-04-01T16:00:33&quot;,&quot;maxSize&quot;:{&quot;size1&quot;:69.99964745560041},&quot;minSize&quot;:{&quot;size1&quot;:52.499647455600396},&quot;normalSize&quot;:{&quot;size1&quot;:52.499647455600396},&quot;subLayout&quot;:[{&quot;id&quot;:&quot;2021-04-01T16:00:33&quot;,&quot;margin&quot;:{&quot;bottom&quot;:2.1170001029968262,&quot;left&quot;:1.6929999589920044,&quot;right&quot;:0.84700000286102295,&quot;top&quot;:1.2699999809265137},&quot;type&quot;:0},{&quot;id&quot;:&quot;2021-04-01T16:00:33&quot;,&quot;maxSize&quot;:{&quot;size1&quot;:46},&quot;minSize&quot;:{&quot;size1&quot;:46},&quot;normalSize&quot;:{&quot;size1&quot;:46},&quot;subLayout&quot;:[{&quot;id&quot;:&quot;2021-04-01T16:00:33&quot;,&quot;margin&quot;:{&quot;bottom&quot;:0.026000002399086952,&quot;left&quot;:0.026000002399086952,&quot;right&quot;:1.6929999589920044,&quot;top&quot;:1.2560000419616699},&quot;type&quot;:0},{&quot;id&quot;:&quot;2021-04-01T16:00:33&quot;,&quot;margin&quot;:{&quot;bottom&quot;:2.1159999370574951,&quot;left&quot;:0.026000002399086952,&quot;right&quot;:1.6929999589920044,&quot;top&quot;:0.3970000147819519},&quot;type&quot;:0}],&quot;type&quot;:0}],&quot;type&quot;:0}],&quot;type&quot;:0}"/>
  <p:tag name="KSO_WM_SLIDE_RATIO" val="1.777778"/>
  <p:tag name="KSO_WM_CHIP_INFOS" val="{&quot;type&quot;:0,&quot;layout_type&quot;:&quot;topbottom&quot;,&quot;layout_feature&quot;:1,&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637d5ab5e07b4d559837ebbf35c1d556&quot;,&quot;fill_align&quot;:&quot;lm&quot;,&quot;chip_types&quot;:[&quot;header&quot;]},{&quot;text_align&quot;:&quot;lm&quot;,&quot;text_direction&quot;:&quot;horizontal&quot;,&quot;support_big_font&quot;:false,&quot;picture_toward&quot;:0,&quot;picture_dockside&quot;:[],&quot;fill_id&quot;:&quot;7c45f1fd4027465dbd08249e9513c293&quot;,&quot;fill_align&quot;:&quot;lm&quot;,&quot;chip_types&quot;:[&quot;pictext&quot;,&quot;text&quot;,&quot;picture&quot;,&quot;chart&quot;,&quot;table&quot;,&quot;video&quot;]},{&quot;text_align&quot;:&quot;lm&quot;,&quot;text_direction&quot;:&quot;horizontal&quot;,&quot;support_big_font&quot;:false,&quot;picture_toward&quot;:0,&quot;picture_dockside&quot;:[],&quot;fill_id&quot;:&quot;5be94353f6984a8a8aea753446634bed&quot;,&quot;fill_align&quot;:&quot;cm&quot;,&quot;chip_types&quot;:[&quot;picture&quot;]},{&quot;text_align&quot;:&quot;lm&quot;,&quot;text_direction&quot;:&quot;horizontal&quot;,&quot;support_big_font&quot;:false,&quot;picture_toward&quot;:0,&quot;picture_dockside&quot;:[],&quot;fill_id&quot;:&quot;62dc9741cefe4101932e525465f91bd0&quot;,&quot;fill_align&quot;:&quot;cm&quot;,&quot;chip_types&quot;:[&quot;picture&quot;]}],[{&quot;text_align&quot;:&quot;lm&quot;,&quot;text_direction&quot;:&quot;horizontal&quot;,&quot;support_big_font&quot;:false,&quot;picture_toward&quot;:0,&quot;picture_dockside&quot;:[],&quot;fill_id&quot;:&quot;637d5ab5e07b4d559837ebbf35c1d556&quot;,&quot;fill_align&quot;:&quot;cm&quot;,&quot;chip_types&quot;:[&quot;header&quot;]},{&quot;text_align&quot;:&quot;lm&quot;,&quot;text_direction&quot;:&quot;horizontal&quot;,&quot;support_big_font&quot;:false,&quot;picture_toward&quot;:0,&quot;picture_dockside&quot;:[],&quot;fill_id&quot;:&quot;7c45f1fd4027465dbd08249e9513c293&quot;,&quot;fill_align&quot;:&quot;lm&quot;,&quot;chip_types&quot;:[&quot;pictext&quot;,&quot;picture&quot;,&quot;chart&quot;,&quot;table&quot;,&quot;video&quot;]},{&quot;text_align&quot;:&quot;lm&quot;,&quot;text_direction&quot;:&quot;horizontal&quot;,&quot;support_big_font&quot;:false,&quot;picture_toward&quot;:0,&quot;picture_dockside&quot;:[],&quot;fill_id&quot;:&quot;5be94353f6984a8a8aea753446634bed&quot;,&quot;fill_align&quot;:&quot;lm&quot;,&quot;chip_types&quot;:[&quot;text&quot;]},{&quot;text_align&quot;:&quot;lm&quot;,&quot;text_direction&quot;:&quot;horizontal&quot;,&quot;support_big_font&quot;:false,&quot;picture_toward&quot;:0,&quot;picture_dockside&quot;:[],&quot;fill_id&quot;:&quot;62dc9741cefe4101932e525465f91bd0&quot;,&quot;fill_align&quot;:&quot;lm&quot;,&quot;chip_types&quot;:[&quot;text&quot;]}]]"/>
  <p:tag name="KSO_WM_CHIP_XID" val="5f20185ec4814ce96fb1281f"/>
  <p:tag name="KSO_WM_CHIP_DECFILLPROP" val="[]"/>
  <p:tag name="KSO_WM_SLIDE_CAN_ADD_NAVIGATION" val="1"/>
  <p:tag name="KSO_WM_CHIP_GROUPID" val="5f20185ec4814ce96fb1281e"/>
  <p:tag name="KSO_WM_SLIDE_BK_DARK_LIGHT" val="2"/>
  <p:tag name="KSO_WM_SLIDE_BACKGROUND_TYPE" val="general"/>
  <p:tag name="KSO_WM_SLIDE_SUPPORT_FEATURE_TYPE" val="0"/>
  <p:tag name="KSO_WM_SLIDE_SAME_FONT_SIZE" val="1"/>
  <p:tag name="KSO_WM_TEMPLATE_ASSEMBLE_XID" val="60656fae4054ed1e2fb80f29"/>
  <p:tag name="KSO_WM_TEMPLATE_ASSEMBLE_GROUPID" val="60656fae4054ed1e2fb80f29"/>
  <p:tag name="KSO_WM_SPECIAL_SOURCE" val="bdnull"/>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3259_1*i*1"/>
  <p:tag name="KSO_WM_TEMPLATE_CATEGORY" val="diagram"/>
  <p:tag name="KSO_WM_TEMPLATE_INDEX" val="20213259"/>
  <p:tag name="KSO_WM_UNIT_LAYERLEVEL" val="1"/>
  <p:tag name="KSO_WM_TAG_VERSION" val="1.0"/>
  <p:tag name="KSO_WM_UNIT_BLOCK" val="0"/>
  <p:tag name="KSO_WM_UNIT_SM_LIMIT_TYPE" val="2"/>
  <p:tag name="KSO_WM_UNIT_DEC_AREA_ID" val="3dd1536ae78e485f8e121f939854a44c"/>
  <p:tag name="KSO_WM_UNIT_DECORATE_INFO" val="{&quot;DecorateInfoH&quot;:{&quot;IsAbs&quot;:true},&quot;DecorateInfoW&quot;:{&quot;IsAbs&quot;:true},&quot;DecorateInfoX&quot;:{&quot;IsAbs&quot;:true,&quot;Pos&quot;:1},&quot;DecorateInfoY&quot;:{&quot;IsAbs&quot;:true,&quot;Pos&quot;:1},&quot;ReferentInfo&quot;:{&quot;Id&quot;:&quot;6cc9f2c48d7b49e3bd3a752c26cf2c3c;3fe39732645a4e98a2f44490feaf825f&quot;,&quot;X&quot;:{&quot;Pos&quot;:1},&quot;Y&quot;:{&quot;Pos&quot;:1}},&quot;whChangeMode&quot;:0}"/>
  <p:tag name="KSO_WM_CHIP_GROUPID" val="5f5ee1ca4d6848d78f644aed"/>
  <p:tag name="KSO_WM_CHIP_XID" val="5f69675f553136823a5e6212"/>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784"/>
  <p:tag name="KSO_WM_TEMPLATE_ASSEMBLE_XID" val="60656ed84054ed1e2fb80089"/>
  <p:tag name="KSO_WM_TEMPLATE_ASSEMBLE_GROUPID" val="60656ed84054ed1e2fb80089"/>
</p:tagLst>
</file>

<file path=ppt/tags/tag353.xml><?xml version="1.0" encoding="utf-8"?>
<p:tagLst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ID" val="diagram20213259_1*a*1"/>
  <p:tag name="KSO_WM_TEMPLATE_CATEGORY" val="diagram"/>
  <p:tag name="KSO_WM_TEMPLATE_INDEX" val="20213259"/>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5a615ff1d35e43368720af110cf4788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89ac27feaa1d40239457f881f2b15d71"/>
  <p:tag name="KSO_WM_UNIT_TEXT_FILL_FORE_SCHEMECOLOR_INDEX_BRIGHTNESS" val="0"/>
  <p:tag name="KSO_WM_UNIT_TEXT_FILL_FORE_SCHEMECOLOR_INDEX" val="13"/>
  <p:tag name="KSO_WM_UNIT_TEXT_FILL_TYPE" val="1"/>
  <p:tag name="KSO_WM_TEMPLATE_ASSEMBLE_XID" val="60656ed84054ed1e2fb80089"/>
  <p:tag name="KSO_WM_TEMPLATE_ASSEMBLE_GROUPID" val="60656ed84054ed1e2fb80089"/>
</p:tagLst>
</file>

<file path=ppt/tags/tag354.xml><?xml version="1.0" encoding="utf-8"?>
<p:tagLst xmlns:p="http://schemas.openxmlformats.org/presentationml/2006/main">
  <p:tag name="KSO_WM_UNIT_VALUE" val="1100*1438"/>
  <p:tag name="KSO_WM_UNIT_HIGHLIGHT" val="0"/>
  <p:tag name="KSO_WM_UNIT_COMPATIBLE" val="0"/>
  <p:tag name="KSO_WM_UNIT_DIAGRAM_ISNUMVISUAL" val="0"/>
  <p:tag name="KSO_WM_UNIT_DIAGRAM_ISREFERUNIT" val="0"/>
  <p:tag name="KSO_WM_UNIT_ID" val="diagram20213259_1*d*1"/>
  <p:tag name="KSO_WM_TEMPLATE_CATEGORY" val="diagram"/>
  <p:tag name="KSO_WM_TEMPLATE_INDEX" val="20213259"/>
  <p:tag name="KSO_WM_UNIT_LAYERLEVEL" val="1"/>
  <p:tag name="KSO_WM_TAG_VERSION" val="1.0"/>
  <p:tag name="KSO_WM_CHIP_GROUPID" val="5e7310da9a230a26b9e88a19"/>
  <p:tag name="KSO_WM_CHIP_XID" val="5e7310da9a230a26b9e88a1a"/>
  <p:tag name="KSO_WM_UNIT_DEC_AREA_ID" val="6cc9f2c48d7b49e3bd3a752c26cf2c3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ad59f74033947a08f9bed71cd1cbf6c"/>
  <p:tag name="KSO_WM_UNIT_SUPPORT_UNIT_TYPE" val="[&quot;d&quot;,&quot;α&quot;,&quot;β&quot;,&quot;θ&quot;]"/>
  <p:tag name="KSO_WM_TEMPLATE_ASSEMBLE_XID" val="60656ed84054ed1e2fb80089"/>
  <p:tag name="KSO_WM_TEMPLATE_ASSEMBLE_GROUPID" val="60656ed84054ed1e2fb80089"/>
</p:tagLst>
</file>

<file path=ppt/tags/tag3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
  <p:tag name="KSO_WM_UNIT_NOCLEAR" val="0"/>
  <p:tag name="KSO_WM_UNIT_HIGHLIGHT" val="0"/>
  <p:tag name="KSO_WM_UNIT_COMPATIBLE" val="0"/>
  <p:tag name="KSO_WM_UNIT_DIAGRAM_ISNUMVISUAL" val="0"/>
  <p:tag name="KSO_WM_UNIT_DIAGRAM_ISREFERUNIT" val="0"/>
  <p:tag name="KSO_WM_UNIT_ID" val="diagram20213259_1*f*1"/>
  <p:tag name="KSO_WM_TEMPLATE_CATEGORY" val="diagram"/>
  <p:tag name="KSO_WM_TEMPLATE_INDEX" val="20213259"/>
  <p:tag name="KSO_WM_UNIT_LAYERLEVEL" val="1"/>
  <p:tag name="KSO_WM_TAG_VERSION" val="1.0"/>
  <p:tag name="KSO_WM_UNIT_DEFAULT_FONT" val="14;20;2"/>
  <p:tag name="KSO_WM_UNIT_BLOCK" val="0"/>
  <p:tag name="KSO_WM_UNIT_VALUE" val="220"/>
  <p:tag name="KSO_WM_UNIT_SHOW_EDIT_AREA_INDICATION" val="1"/>
  <p:tag name="KSO_WM_CHIP_GROUPID" val="5e6b05596848fb12bee65ac8"/>
  <p:tag name="KSO_WM_CHIP_XID" val="5e6b05596848fb12bee65aca"/>
  <p:tag name="KSO_WM_UNIT_DEC_AREA_ID" val="3fe39732645a4e98a2f44490feaf825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ed0d539eecd14d38b47a28a3325e8bf4"/>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ed84054ed1e2fb80089"/>
  <p:tag name="KSO_WM_TEMPLATE_ASSEMBLE_GROUPID" val="60656ed84054ed1e2fb80089"/>
</p:tagLst>
</file>

<file path=ppt/tags/tag356.xml><?xml version="1.0" encoding="utf-8"?>
<p:tagLst xmlns:p="http://schemas.openxmlformats.org/presentationml/2006/main">
  <p:tag name="KSO_WM_SLIDE_ID" val="diagram2021325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8*444"/>
  <p:tag name="KSO_WM_SLIDE_POSITION" val="36*48"/>
  <p:tag name="KSO_WM_TAG_VERSION" val="1.0"/>
  <p:tag name="KSO_WM_BEAUTIFY_FLAG" val="#wm#"/>
  <p:tag name="KSO_WM_TEMPLATE_CATEGORY" val="diagram"/>
  <p:tag name="KSO_WM_TEMPLATE_INDEX" val="20213259"/>
  <p:tag name="KSO_WM_SLIDE_LAYOUT" val="a_d_f"/>
  <p:tag name="KSO_WM_SLIDE_LAYOUT_CNT" val="1_1_1"/>
  <p:tag name="KSO_WM_TEMPLATE_THUMBS_INDEX" val="1、4、7、12、13、14、15、16、17、18、20、24、25、28、33、36、40、43、44"/>
  <p:tag name="KSO_WM_CHIP_INFOS" val="{&quot;type&quot;:0,&quot;layout_type&quot;:&quot;topbottom&quot;,&quot;layout_feature&quot;:1,&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75f553136823a5e6212"/>
  <p:tag name="KSO_WM_SLIDE_LAYOUT_INFO" val="{&quot;backgroundInfo&quot;:[{&quot;bottom&quot;:0,&quot;bottomAbs&quot;:false,&quot;left&quot;:0,&quot;leftAbs&quot;:false,&quot;right&quot;:0,&quot;rightAbs&quot;:false,&quot;top&quot;:0,&quot;topAbs&quot;:false,&quot;type&quot;:&quot;general&quot;}],&quot;id&quot;:&quot;2021-04-01T15:20:26&quot;,&quot;maxSize&quot;:{&quot;size1&quot;:30.100000000000001},&quot;minSize&quot;:{&quot;size1&quot;:19},&quot;normalSize&quot;:{&quot;size1&quot;:19},&quot;subLayout&quot;:[{&quot;id&quot;:&quot;2021-04-01T15:20:26&quot;,&quot;margin&quot;:{&quot;bottom&quot;:0.026000002399086952,&quot;left&quot;:1.6929999589920044,&quot;right&quot;:1.6929999589920044,&quot;top&quot;:1.6929999589920044},&quot;type&quot;:0},{&quot;direction&quot;:1,&quot;id&quot;:&quot;2021-04-01T15:20:26&quot;,&quot;maxSize&quot;:{&quot;size1&quot;:63.799815286176575},&quot;minSize&quot;:{&quot;size1&quot;:38.799815286176575},&quot;normalSize&quot;:{&quot;size1&quot;:52.91856528617658},&quot;subLayout&quot;:[{&quot;id&quot;:&quot;2021-04-01T15:20:26&quot;,&quot;margin&quot;:{&quot;bottom&quot;:2.5399999618530273,&quot;left&quot;:2.1170001029968262,&quot;right&quot;:0.81999999284744263,&quot;top&quot;:1.8789999485015869},&quot;type&quot;:0},{&quot;id&quot;:&quot;2021-04-01T15:20:26&quot;,&quot;margin&quot;:{&quot;bottom&quot;:2.5399999618530273,&quot;left&quot;:0.026000002399086952,&quot;right&quot;:2.1170001029968262,&quot;top&quot;:1.8789999485015869},&quot;type&quot;:0}],&quot;type&quot;:0}],&quot;type&quot;:0}"/>
  <p:tag name="KSO_WM_SLIDE_BACKGROUND" val="[&quot;general&quot;]"/>
  <p:tag name="KSO_WM_SLIDE_RATIO" val="1.777778"/>
  <p:tag name="KSO_WM_CHIP_FILLPROP" val="[[{&quot;text_align&quot;:&quot;ct&quot;,&quot;text_direction&quot;:&quot;horizontal&quot;,&quot;support_big_font&quot;:false,&quot;fill_id&quot;:&quot;deca2c856a2c479fa3af2fcbe1e54fdb&quot;,&quot;fill_align&quot;:&quot;ct&quot;,&quot;chip_types&quot;:[&quot;header&quot;]},{&quot;text_align&quot;:&quot;lm&quot;,&quot;text_direction&quot;:&quot;horizontal&quot;,&quot;support_features&quot;:[&quot;collage&quot;],&quot;support_big_font&quot;:false,&quot;fill_id&quot;:&quot;355c1d48380143b687f0639f79f2cda7&quot;,&quot;fill_align&quot;:&quot;cm&quot;,&quot;chip_types&quot;:[&quot;picture&quot;,&quot;chart&quot;,&quot;table&quot;,&quot;video&quot;]},{&quot;text_align&quot;:&quot;lm&quot;,&quot;text_direction&quot;:&quot;horizontal&quot;,&quot;support_features&quot;:[&quot;collage&quot;],&quot;support_big_font&quot;:false,&quot;fill_id&quot;:&quot;89c751b6f8ef4d4fb1124231b0a29aea&quot;,&quot;fill_align&quot;:&quot;cm&quot;,&quot;chip_types&quot;:[&quot;text&quot;,&quot;picture&quot;,&quot;chart&quot;,&quot;table&quot;,&quot;video&quot;]}],[{&quot;text_align&quot;:&quot;ct&quot;,&quot;text_direction&quot;:&quot;horizontal&quot;,&quot;support_big_font&quot;:false,&quot;fill_id&quot;:&quot;deca2c856a2c479fa3af2fcbe1e54fdb&quot;,&quot;fill_align&quot;:&quot;ct&quot;,&quot;chip_types&quot;:[&quot;header&quot;]},{&quot;text_align&quot;:&quot;lm&quot;,&quot;text_direction&quot;:&quot;horizontal&quot;,&quot;support_big_font&quot;:false,&quot;fill_id&quot;:&quot;355c1d48380143b687f0639f79f2cda7&quot;,&quot;fill_align&quot;:&quot;cm&quot;,&quot;chip_types&quot;:[&quot;text&quot;]},{&quot;text_align&quot;:&quot;lm&quot;,&quot;text_direction&quot;:&quot;horizontal&quot;,&quot;support_features&quot;:[&quot;collage&quot;],&quot;support_big_font&quot;:false,&quot;fill_id&quot;:&quot;89c751b6f8ef4d4fb1124231b0a29aea&quot;,&quot;fill_align&quot;:&quot;cm&quot;,&quot;chip_types&quot;:[&quot;picture&quot;,&quot;chart&quot;,&quot;table&quot;,&quot;video&quot;]}]]"/>
  <p:tag name="FIXED_XID_TMP" val="5f5ee1ca4d6848d78f644aed"/>
  <p:tag name="KSO_WM_CHIP_DECFILLPROP" val="[]"/>
  <p:tag name="KSO_WM_CHIP_GROUPID" val="5f5ee1ca4d6848d78f644aed"/>
  <p:tag name="KSO_WM_SLIDE_BK_DARK_LIGHT" val="2"/>
  <p:tag name="KSO_WM_SLIDE_BACKGROUND_TYPE" val="general"/>
  <p:tag name="KSO_WM_SLIDE_SUPPORT_FEATURE_TYPE" val="1"/>
  <p:tag name="KSO_WM_SLIDE_SAME_FONT_SIZE" val="1"/>
  <p:tag name="KSO_WM_TEMPLATE_ASSEMBLE_XID" val="60656ed84054ed1e2fb80089"/>
  <p:tag name="KSO_WM_TEMPLATE_ASSEMBLE_GROUPID" val="60656ed84054ed1e2fb80089"/>
  <p:tag name="KSO_WM_SPECIAL_SOURCE" val="bdnull"/>
</p:tagLst>
</file>

<file path=ppt/tags/tag357.xml><?xml version="1.0" encoding="utf-8"?>
<p:tagLst xmlns:p="http://schemas.openxmlformats.org/presentationml/2006/main">
  <p:tag name="KSO_WM_SPECIAL_SOURCE" val="bdnull"/>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786_1*i*1"/>
  <p:tag name="KSO_WM_UNIT_LAYERLEVEL" val="1"/>
  <p:tag name="KSO_WM_TAG_VERSION" val="1.0"/>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786"/>
  <p:tag name="KSO_WM_UNIT_VALUE" val="954"/>
  <p:tag name="KSO_WM_TEMPLATE_ASSEMBLE_XID" val="60656e914054ed1e2fb7fbab"/>
  <p:tag name="KSO_WM_TEMPLATE_ASSEMBLE_GROUPID" val="60656e914054ed1e2fb7fbab"/>
</p:tagLst>
</file>

<file path=ppt/tags/tag359.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ID" val="diagram20208786_1*a*1"/>
  <p:tag name="KSO_WM_TEMPLATE_CATEGORY" val="diagram"/>
  <p:tag name="KSO_WM_TEMPLATE_INDEX" val="20208786"/>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2757f73dded42f1b0d4d2e046fc352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48ea6d1505346c98aec60289c011235"/>
  <p:tag name="KSO_WM_UNIT_TEXT_FILL_FORE_SCHEMECOLOR_INDEX_BRIGHTNESS" val="0"/>
  <p:tag name="KSO_WM_UNIT_TEXT_FILL_FORE_SCHEMECOLOR_INDEX" val="13"/>
  <p:tag name="KSO_WM_UNIT_TEXT_FILL_TYPE" val="1"/>
  <p:tag name="KSO_WM_TEMPLATE_ASSEMBLE_XID" val="60656e914054ed1e2fb7fbab"/>
  <p:tag name="KSO_WM_TEMPLATE_ASSEMBLE_GROUPID" val="60656e914054ed1e2fb7fbab"/>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VALUE" val="1015*1904"/>
  <p:tag name="KSO_WM_UNIT_HIGHLIGHT" val="0"/>
  <p:tag name="KSO_WM_UNIT_COMPATIBLE" val="0"/>
  <p:tag name="KSO_WM_UNIT_DIAGRAM_ISNUMVISUAL" val="0"/>
  <p:tag name="KSO_WM_UNIT_DIAGRAM_ISREFERUNIT" val="0"/>
  <p:tag name="KSO_WM_UNIT_ID" val="diagram20208786_1*d*1"/>
  <p:tag name="KSO_WM_TEMPLATE_CATEGORY" val="diagram"/>
  <p:tag name="KSO_WM_TEMPLATE_INDEX" val="20208786"/>
  <p:tag name="KSO_WM_UNIT_LAYERLEVEL" val="1"/>
  <p:tag name="KSO_WM_TAG_VERSION" val="1.0"/>
  <p:tag name="KSO_WM_CHIP_GROUPID" val="5e7310da9a230a26b9e88a19"/>
  <p:tag name="KSO_WM_CHIP_XID" val="5e7310da9a230a26b9e88a1a"/>
  <p:tag name="KSO_WM_UNIT_DEC_AREA_ID" val="a44a5f9e678045b5aa7b673b95c4b82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e765b04a0854956ba5e88e9cc1eab07"/>
  <p:tag name="KSO_WM_UNIT_SUPPORT_BIG_FONT" val="1"/>
  <p:tag name="KSO_WM_UNIT_SUPPORT_UNIT_TYPE" val="[&quot;l&quot;,&quot;m&quot;,&quot;n&quot;,&quot;o&quot;,&quot;p&quot;,&quot;q&quot;,&quot;r&quot;,&quot;δ&quot;,&quot;ε&quot;,&quot;ζ&quot;,&quot;η&quot;,&quot;d&quot;,&quot;α&quot;,&quot;β&quot;,&quot;θ&quot;]"/>
  <p:tag name="KSO_WM_TEMPLATE_ASSEMBLE_XID" val="60656e914054ed1e2fb7fbab"/>
  <p:tag name="KSO_WM_TEMPLATE_ASSEMBLE_GROUPID" val="60656e914054ed1e2fb7fbab"/>
  <p:tag name="KSO_WM_UNIT_PICTURE_CLIP_FLAG" val="0"/>
</p:tagLst>
</file>

<file path=ppt/tags/tag36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ID" val="diagram20208786_1*h_a*1_1"/>
  <p:tag name="KSO_WM_TEMPLATE_CATEGORY" val="diagram"/>
  <p:tag name="KSO_WM_TEMPLATE_INDEX" val="2020878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98ca6b119c1c4288a9cdafbb2083732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436f6c7cd8f4cf883dc05c0d0ba42b7"/>
  <p:tag name="KSO_WM_UNIT_SUPPORT_BIG_FONT" val="1"/>
  <p:tag name="KSO_WM_UNIT_TEXT_FILL_FORE_SCHEMECOLOR_INDEX_BRIGHTNESS" val="0"/>
  <p:tag name="KSO_WM_UNIT_TEXT_FILL_FORE_SCHEMECOLOR_INDEX" val="13"/>
  <p:tag name="KSO_WM_UNIT_TEXT_FILL_TYPE" val="1"/>
  <p:tag name="KSO_WM_TEMPLATE_ASSEMBLE_XID" val="60656e914054ed1e2fb7fbab"/>
  <p:tag name="KSO_WM_TEMPLATE_ASSEMBLE_GROUPID" val="60656e914054ed1e2fb7fbab"/>
</p:tagLst>
</file>

<file path=ppt/tags/tag362.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ID" val="diagram20208786_1*h_f*1_1"/>
  <p:tag name="KSO_WM_TEMPLATE_CATEGORY" val="diagram"/>
  <p:tag name="KSO_WM_TEMPLATE_INDEX" val="20208786"/>
  <p:tag name="KSO_WM_UNIT_LAYERLEVEL" val="1_1"/>
  <p:tag name="KSO_WM_TAG_VERSION" val="1.0"/>
  <p:tag name="KSO_WM_UNIT_SUBTYPE" val="a"/>
  <p:tag name="KSO_WM_UNIT_DEFAULT_FONT" val="14;20;2"/>
  <p:tag name="KSO_WM_UNIT_BLOCK" val="0"/>
  <p:tag name="KSO_WM_UNIT_VALUE" val="91"/>
  <p:tag name="KSO_WM_UNIT_SHOW_EDIT_AREA_INDICATION" val="1"/>
  <p:tag name="KSO_WM_CHIP_GROUPID" val="5e6b05b36848fb12bee65ad8"/>
  <p:tag name="KSO_WM_CHIP_XID" val="5e6b05b36848fb12bee65ada"/>
  <p:tag name="KSO_WM_UNIT_DEC_AREA_ID" val="b5d8e3c5b6b543019985d7069af2d1c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436f6c7cd8f4cf883dc05c0d0ba42b7"/>
  <p:tag name="KSO_WM_UNIT_SUPPORT_BIG_FONT" val="1"/>
  <p:tag name="KSO_WM_UNIT_TEXT_FILL_FORE_SCHEMECOLOR_INDEX_BRIGHTNESS" val="0.25"/>
  <p:tag name="KSO_WM_UNIT_TEXT_FILL_FORE_SCHEMECOLOR_INDEX" val="13"/>
  <p:tag name="KSO_WM_UNIT_TEXT_FILL_TYPE" val="1"/>
  <p:tag name="KSO_WM_TEMPLATE_ASSEMBLE_XID" val="60656e914054ed1e2fb7fbab"/>
  <p:tag name="KSO_WM_TEMPLATE_ASSEMBLE_GROUPID" val="60656e914054ed1e2fb7fbab"/>
</p:tagLst>
</file>

<file path=ppt/tags/tag363.xml><?xml version="1.0" encoding="utf-8"?>
<p:tagLst xmlns:p="http://schemas.openxmlformats.org/presentationml/2006/main">
  <p:tag name="KSO_WM_SLIDE_ID" val="diagram2020878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275.95*240.7"/>
  <p:tag name="KSO_WM_SLIDE_POSITION" val="636.004*251.3"/>
  <p:tag name="KSO_WM_TAG_VERSION" val="1.0"/>
  <p:tag name="KSO_WM_BEAUTIFY_FLAG" val="#wm#"/>
  <p:tag name="KSO_WM_TEMPLATE_CATEGORY" val="diagram"/>
  <p:tag name="KSO_WM_TEMPLATE_INDEX" val="20208786"/>
  <p:tag name="KSO_WM_SLIDE_LAYOUT" val="a_d_h"/>
  <p:tag name="KSO_WM_SLIDE_LAYOUT_CNT" val="1_1_1"/>
  <p:tag name="KSO_WM_SPECIAL_SOURCE" val="bdnull"/>
  <p:tag name="KSO_WM_SLIDE_LAYOUT_INFO" val="{&quot;id&quot;:&quot;2021-04-01T15:07:03&quot;,&quot;maxSize&quot;:{&quot;size1&quot;:28.699781568810618},&quot;minSize&quot;:{&quot;size1&quot;:28.699781568810618},&quot;normalSize&quot;:{&quot;size1&quot;:28.699781568810618},&quot;subLayout&quot;:[{&quot;id&quot;:&quot;2021-04-01T15:07:03&quot;,&quot;margin&quot;:{&quot;bottom&quot;:1.2699999809265137,&quot;left&quot;:1.6929999589920044,&quot;right&quot;:1.6929999589920044,&quot;top&quot;:1.2699999809265137},&quot;type&quot;:0},{&quot;backgroundInfo&quot;:[{&quot;bottom&quot;:0,&quot;bottomAbs&quot;:false,&quot;left&quot;:0,&quot;leftAbs&quot;:false,&quot;right&quot;:0,&quot;rightAbs&quot;:false,&quot;top&quot;:0,&quot;topAbs&quot;:false,&quot;type&quot;:&quot;bottomTop&quot;}],&quot;direction&quot;:1,&quot;id&quot;:&quot;2021-04-01T15:07:03&quot;,&quot;maxSize&quot;:{&quot;size1&quot;:66.199692440032962},&quot;minSize&quot;:{&quot;size1&quot;:38.799692440032956},&quot;normalSize&quot;:{&quot;size1&quot;:49.012192440032962},&quot;subLayout&quot;:[{&quot;id&quot;:&quot;2021-04-01T15:07:03&quot;,&quot;margin&quot;:{&quot;bottom&quot;:1.6929999589920044,&quot;left&quot;:1.6929999589920044,&quot;right&quot;:1.6670000553131104,&quot;top&quot;:1.7289999723434448},&quot;type&quot;:0},{&quot;id&quot;:&quot;2021-04-01T15:07:04&quot;,&quot;margin&quot;:{&quot;bottom&quot;:1.6929999589920044,&quot;left&quot;:0.026000002399086952,&quot;right&quot;:1.6929999589920044,&quot;top&quot;:1.7289999723434448},&quot;maxSize&quot;:{&quot;size1&quot;:39.820608665011385},&quot;minSize&quot;:{&quot;size1&quot;:23.920608665011375},&quot;normalSize&quot;:{&quot;size1&quot;:23.920608665011375},&quot;subLayout&quot;:[{&quot;id&quot;:&quot;2021-04-01T15:07:04&quot;,&quot;margin&quot;:{&quot;bottom&quot;:0.046930059790611267,&quot;left&quot;:0.026000002399086952,&quot;right&quot;:1.6929999589920044,&quot;top&quot;:1.7289999723434448},&quot;type&quot;:0},{&quot;id&quot;:&quot;2021-04-01T15:07:04&quot;,&quot;margin&quot;:{&quot;bottom&quot;:1.6929999589920044,&quot;left&quot;:0.026000002399086952,&quot;right&quot;:1.6929999589920044,&quot;top&quot;:0.14886118471622467},&quot;type&quot;:0}],&quot;type&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da9c7aa51720c6c8f4f50"/>
  <p:tag name="KSO_WM_CHIP_FILLPROP" val="[[{&quot;text_align&quot;:&quot;cm&quot;,&quot;text_direction&quot;:&quot;horizontal&quot;,&quot;support_big_font&quot;:false,&quot;picture_toward&quot;:0,&quot;picture_dockside&quot;:[],&quot;fill_id&quot;:&quot;3580e29b016b4dcda3286bb0b882052d&quot;,&quot;fill_align&quot;:&quot;cm&quot;,&quot;chip_types&quot;:[&quot;header&quot;]},{&quot;text_align&quot;:&quot;lm&quot;,&quot;text_direction&quot;:&quot;horizontal&quot;,&quot;support_features&quot;:[&quot;collage&quot;,&quot;carousel&quot;],&quot;support_big_font&quot;:true,&quot;picture_toward&quot;:0,&quot;picture_dockside&quot;:[],&quot;fill_id&quot;:&quot;25688265ffd74483ae74c58af25f9c18&quot;,&quot;fill_align&quot;:&quot;lm&quot;,&quot;chip_types&quot;:[&quot;diagram&quot;,&quot;pictext&quot;,&quot;text&quot;,&quot;picture&quot;,&quot;chart&quot;,&quot;table&quot;,&quot;video&quot;]},{&quot;text_align&quot;:&quot;lm&quot;,&quot;text_direction&quot;:&quot;horizontal&quot;,&quot;support_features&quot;:[&quot;collage&quot;,&quot;carousel&quot;],&quot;support_big_font&quot;:true,&quot;picture_toward&quot;:0,&quot;picture_dockside&quot;:[],&quot;fill_id&quot;:&quot;e491dc5185054151a9aa8f4d9f859d53&quot;,&quot;fill_align&quot;:&quot;lm&quot;,&quot;chip_types&quot;:[&quot;diagram&quot;,&quot;pictext&quot;,&quot;text&quot;,&quot;picture&quot;,&quot;chart&quot;,&quot;table&quot;,&quot;video&quot;]}]]"/>
  <p:tag name="KSO_WM_CHIP_DECFILLPROP" val="[]"/>
  <p:tag name="KSO_WM_CHIP_GROUPID" val="5eeda9c7aa51720c6c8f4f4f"/>
  <p:tag name="KSO_WM_SLIDE_BK_DARK_LIGHT" val="2"/>
  <p:tag name="KSO_WM_SLIDE_BACKGROUND_TYPE" val="bottomTop"/>
  <p:tag name="KSO_WM_SLIDE_SUPPORT_FEATURE_TYPE" val="3"/>
  <p:tag name="KSO_WM_TEMPLATE_ASSEMBLE_XID" val="60656e914054ed1e2fb7fbab"/>
  <p:tag name="KSO_WM_TEMPLATE_ASSEMBLE_GROUPID" val="60656e914054ed1e2fb7fbab"/>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786_1*i*1"/>
  <p:tag name="KSO_WM_UNIT_LAYERLEVEL" val="1"/>
  <p:tag name="KSO_WM_TAG_VERSION" val="1.0"/>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786"/>
  <p:tag name="KSO_WM_UNIT_VALUE" val="954"/>
  <p:tag name="KSO_WM_TEMPLATE_ASSEMBLE_XID" val="60656e914054ed1e2fb7fbab"/>
  <p:tag name="KSO_WM_TEMPLATE_ASSEMBLE_GROUPID" val="60656e914054ed1e2fb7fbab"/>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786_1*i*1"/>
  <p:tag name="KSO_WM_UNIT_LAYERLEVEL" val="1"/>
  <p:tag name="KSO_WM_TAG_VERSION" val="1.0"/>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786"/>
  <p:tag name="KSO_WM_UNIT_VALUE" val="954"/>
  <p:tag name="KSO_WM_TEMPLATE_ASSEMBLE_XID" val="60656e914054ed1e2fb7fbab"/>
  <p:tag name="KSO_WM_TEMPLATE_ASSEMBLE_GROUPID" val="60656e914054ed1e2fb7fbab"/>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786_1*i*1"/>
  <p:tag name="KSO_WM_UNIT_LAYERLEVEL" val="1"/>
  <p:tag name="KSO_WM_TAG_VERSION" val="1.0"/>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786"/>
  <p:tag name="KSO_WM_UNIT_VALUE" val="954"/>
  <p:tag name="KSO_WM_TEMPLATE_ASSEMBLE_XID" val="60656e914054ed1e2fb7fbab"/>
  <p:tag name="KSO_WM_TEMPLATE_ASSEMBLE_GROUPID" val="60656e914054ed1e2fb7fbab"/>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786_1*i*1"/>
  <p:tag name="KSO_WM_UNIT_LAYERLEVEL" val="1"/>
  <p:tag name="KSO_WM_TAG_VERSION" val="1.0"/>
  <p:tag name="KSO_WM_UNIT_SUBTYPE" val="h"/>
  <p:tag name="KSO_WM_SLIDE_BACKGROUND_TYPE" val="bottomTop"/>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786"/>
  <p:tag name="KSO_WM_UNIT_VALUE" val="954"/>
  <p:tag name="KSO_WM_TEMPLATE_ASSEMBLE_XID" val="60656e914054ed1e2fb7fbab"/>
  <p:tag name="KSO_WM_TEMPLATE_ASSEMBLE_GROUPID" val="60656e914054ed1e2fb7fbab"/>
</p:tagLst>
</file>

<file path=ppt/tags/tag368.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ID" val="diagram20208786_1*a*1"/>
  <p:tag name="KSO_WM_TEMPLATE_CATEGORY" val="diagram"/>
  <p:tag name="KSO_WM_TEMPLATE_INDEX" val="20208786"/>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2757f73dded42f1b0d4d2e046fc352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48ea6d1505346c98aec60289c011235"/>
  <p:tag name="KSO_WM_UNIT_TEXT_FILL_FORE_SCHEMECOLOR_INDEX_BRIGHTNESS" val="0"/>
  <p:tag name="KSO_WM_UNIT_TEXT_FILL_FORE_SCHEMECOLOR_INDEX" val="13"/>
  <p:tag name="KSO_WM_UNIT_TEXT_FILL_TYPE" val="1"/>
  <p:tag name="KSO_WM_TEMPLATE_ASSEMBLE_XID" val="60656e914054ed1e2fb7fbab"/>
  <p:tag name="KSO_WM_TEMPLATE_ASSEMBLE_GROUPID" val="60656e914054ed1e2fb7fbab"/>
</p:tagLst>
</file>

<file path=ppt/tags/tag369.xml><?xml version="1.0" encoding="utf-8"?>
<p:tagLst xmlns:p="http://schemas.openxmlformats.org/presentationml/2006/main">
  <p:tag name="KSO_WM_UNIT_VALUE" val="1015*1904"/>
  <p:tag name="KSO_WM_UNIT_HIGHLIGHT" val="0"/>
  <p:tag name="KSO_WM_UNIT_COMPATIBLE" val="0"/>
  <p:tag name="KSO_WM_UNIT_DIAGRAM_ISNUMVISUAL" val="0"/>
  <p:tag name="KSO_WM_UNIT_DIAGRAM_ISREFERUNIT" val="0"/>
  <p:tag name="KSO_WM_UNIT_ID" val="diagram20208786_1*d*1"/>
  <p:tag name="KSO_WM_TEMPLATE_CATEGORY" val="diagram"/>
  <p:tag name="KSO_WM_TEMPLATE_INDEX" val="20208786"/>
  <p:tag name="KSO_WM_UNIT_LAYERLEVEL" val="1"/>
  <p:tag name="KSO_WM_TAG_VERSION" val="1.0"/>
  <p:tag name="KSO_WM_CHIP_GROUPID" val="5e7310da9a230a26b9e88a19"/>
  <p:tag name="KSO_WM_CHIP_XID" val="5e7310da9a230a26b9e88a1a"/>
  <p:tag name="KSO_WM_UNIT_DEC_AREA_ID" val="a44a5f9e678045b5aa7b673b95c4b82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e765b04a0854956ba5e88e9cc1eab07"/>
  <p:tag name="KSO_WM_UNIT_SUPPORT_BIG_FONT" val="1"/>
  <p:tag name="KSO_WM_UNIT_SUPPORT_UNIT_TYPE" val="[&quot;l&quot;,&quot;m&quot;,&quot;n&quot;,&quot;o&quot;,&quot;p&quot;,&quot;q&quot;,&quot;r&quot;,&quot;δ&quot;,&quot;ε&quot;,&quot;ζ&quot;,&quot;η&quot;,&quot;d&quot;,&quot;α&quot;,&quot;β&quot;,&quot;θ&quot;]"/>
  <p:tag name="KSO_WM_TEMPLATE_ASSEMBLE_XID" val="60656e914054ed1e2fb7fbab"/>
  <p:tag name="KSO_WM_TEMPLATE_ASSEMBLE_GROUPID" val="60656e914054ed1e2fb7fbab"/>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ID" val="diagram20208786_1*h_a*1_1"/>
  <p:tag name="KSO_WM_TEMPLATE_CATEGORY" val="diagram"/>
  <p:tag name="KSO_WM_TEMPLATE_INDEX" val="20208786"/>
  <p:tag name="KSO_WM_UNIT_LAYERLEVEL" val="1_1"/>
  <p:tag name="KSO_WM_TAG_VERSION" val="1.0"/>
  <p:tag name="KSO_WM_UNIT_DEFAULT_FONT" val="18;24;2"/>
  <p:tag name="KSO_WM_UNIT_BLOCK" val="0"/>
  <p:tag name="KSO_WM_UNIT_SHOW_EDIT_AREA_INDICATION" val="1"/>
  <p:tag name="KSO_WM_CHIP_GROUPID" val="5e6b05b36848fb12bee65ad8"/>
  <p:tag name="KSO_WM_CHIP_XID" val="5e6b05b36848fb12bee65ada"/>
  <p:tag name="KSO_WM_UNIT_DEC_AREA_ID" val="98ca6b119c1c4288a9cdafbb2083732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436f6c7cd8f4cf883dc05c0d0ba42b7"/>
  <p:tag name="KSO_WM_UNIT_SUPPORT_BIG_FONT" val="1"/>
  <p:tag name="KSO_WM_UNIT_TEXT_FILL_FORE_SCHEMECOLOR_INDEX_BRIGHTNESS" val="0"/>
  <p:tag name="KSO_WM_UNIT_TEXT_FILL_FORE_SCHEMECOLOR_INDEX" val="13"/>
  <p:tag name="KSO_WM_UNIT_TEXT_FILL_TYPE" val="1"/>
  <p:tag name="KSO_WM_TEMPLATE_ASSEMBLE_XID" val="60656e914054ed1e2fb7fbab"/>
  <p:tag name="KSO_WM_TEMPLATE_ASSEMBLE_GROUPID" val="60656e914054ed1e2fb7fbab"/>
</p:tagLst>
</file>

<file path=ppt/tags/tag371.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ID" val="diagram20208786_1*h_f*1_1"/>
  <p:tag name="KSO_WM_TEMPLATE_CATEGORY" val="diagram"/>
  <p:tag name="KSO_WM_TEMPLATE_INDEX" val="20208786"/>
  <p:tag name="KSO_WM_UNIT_LAYERLEVEL" val="1_1"/>
  <p:tag name="KSO_WM_TAG_VERSION" val="1.0"/>
  <p:tag name="KSO_WM_UNIT_SUBTYPE" val="a"/>
  <p:tag name="KSO_WM_UNIT_DEFAULT_FONT" val="14;20;2"/>
  <p:tag name="KSO_WM_UNIT_BLOCK" val="0"/>
  <p:tag name="KSO_WM_UNIT_VALUE" val="91"/>
  <p:tag name="KSO_WM_UNIT_SHOW_EDIT_AREA_INDICATION" val="1"/>
  <p:tag name="KSO_WM_CHIP_GROUPID" val="5e6b05b36848fb12bee65ad8"/>
  <p:tag name="KSO_WM_CHIP_XID" val="5e6b05b36848fb12bee65ada"/>
  <p:tag name="KSO_WM_UNIT_DEC_AREA_ID" val="b5d8e3c5b6b543019985d7069af2d1c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436f6c7cd8f4cf883dc05c0d0ba42b7"/>
  <p:tag name="KSO_WM_UNIT_SUPPORT_BIG_FONT" val="1"/>
  <p:tag name="KSO_WM_UNIT_TEXT_FILL_FORE_SCHEMECOLOR_INDEX_BRIGHTNESS" val="0.25"/>
  <p:tag name="KSO_WM_UNIT_TEXT_FILL_FORE_SCHEMECOLOR_INDEX" val="13"/>
  <p:tag name="KSO_WM_UNIT_TEXT_FILL_TYPE" val="1"/>
  <p:tag name="KSO_WM_TEMPLATE_ASSEMBLE_XID" val="60656e914054ed1e2fb7fbab"/>
  <p:tag name="KSO_WM_TEMPLATE_ASSEMBLE_GROUPID" val="60656e914054ed1e2fb7fbab"/>
</p:tagLst>
</file>

<file path=ppt/tags/tag372.xml><?xml version="1.0" encoding="utf-8"?>
<p:tagLst xmlns:p="http://schemas.openxmlformats.org/presentationml/2006/main">
  <p:tag name="KSO_WM_SLIDE_ID" val="diagram2020878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275.95*240.7"/>
  <p:tag name="KSO_WM_SLIDE_POSITION" val="636.004*251.3"/>
  <p:tag name="KSO_WM_TAG_VERSION" val="1.0"/>
  <p:tag name="KSO_WM_BEAUTIFY_FLAG" val="#wm#"/>
  <p:tag name="KSO_WM_TEMPLATE_CATEGORY" val="diagram"/>
  <p:tag name="KSO_WM_TEMPLATE_INDEX" val="20208786"/>
  <p:tag name="KSO_WM_SLIDE_LAYOUT" val="a_d_h"/>
  <p:tag name="KSO_WM_SLIDE_LAYOUT_CNT" val="1_1_1"/>
  <p:tag name="KSO_WM_SPECIAL_SOURCE" val="bdnull"/>
  <p:tag name="KSO_WM_SLIDE_LAYOUT_INFO" val="{&quot;id&quot;:&quot;2021-04-01T15:07:03&quot;,&quot;maxSize&quot;:{&quot;size1&quot;:29.810836223319725},&quot;minSize&quot;:{&quot;size1&quot;:29.810836223319725},&quot;normalSize&quot;:{&quot;size1&quot;:29.810836223319725},&quot;subLayout&quot;:[{&quot;id&quot;:&quot;2021-04-01T15:07:03&quot;,&quot;margin&quot;:{&quot;bottom&quot;:1.2699999809265137,&quot;left&quot;:1.6929999589920044,&quot;right&quot;:1.6929999589920044,&quot;top&quot;:1.2699999809265137},&quot;type&quot;:0},{&quot;backgroundInfo&quot;:[{&quot;bottom&quot;:0,&quot;bottomAbs&quot;:false,&quot;left&quot;:0,&quot;leftAbs&quot;:false,&quot;right&quot;:0,&quot;rightAbs&quot;:false,&quot;top&quot;:0,&quot;topAbs&quot;:false,&quot;type&quot;:&quot;bottomTop&quot;}],&quot;direction&quot;:1,&quot;id&quot;:&quot;2021-04-01T15:07:03&quot;,&quot;maxSize&quot;:{&quot;size1&quot;:66.199692440032962},&quot;minSize&quot;:{&quot;size1&quot;:38.799692440032956},&quot;normalSize&quot;:{&quot;size1&quot;:64.480942440032962},&quot;subLayout&quot;:[{&quot;id&quot;:&quot;2021-04-01T15:07:03&quot;,&quot;margin&quot;:{&quot;bottom&quot;:1.6929999589920044,&quot;left&quot;:1.6929999589920044,&quot;right&quot;:1.6670000553131104,&quot;top&quot;:1.7289999723434448},&quot;type&quot;:0},{&quot;id&quot;:&quot;2021-04-01T15:07:04&quot;,&quot;margin&quot;:{&quot;bottom&quot;:1.6929999589920044,&quot;left&quot;:0.026000002399086952,&quot;right&quot;:1.6929999589920044,&quot;top&quot;:1.7289999723434448},&quot;maxSize&quot;:{&quot;size1&quot;:41.403547100183374},&quot;minSize&quot;:{&quot;size1&quot;:25.503547100183365},&quot;normalSize&quot;:{&quot;size1&quot;:33.606762517564285},&quot;subLayout&quot;:[{&quot;id&quot;:&quot;2021-04-01T15:07:04&quot;,&quot;margin&quot;:{&quot;bottom&quot;:0.046930059790611267,&quot;left&quot;:0.026000002399086952,&quot;right&quot;:1.6929999589920044,&quot;top&quot;:1.7289999723434448},&quot;type&quot;:0},{&quot;id&quot;:&quot;2021-04-01T15:07:04&quot;,&quot;margin&quot;:{&quot;bottom&quot;:1.6929999589920044,&quot;left&quot;:0.026000002399086952,&quot;right&quot;:1.6929999589920044,&quot;top&quot;:0.14886118471622467},&quot;type&quot;:0}],&quot;type&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da9c7aa51720c6c8f4f50"/>
  <p:tag name="KSO_WM_CHIP_FILLPROP" val="[[{&quot;text_align&quot;:&quot;cm&quot;,&quot;text_direction&quot;:&quot;horizontal&quot;,&quot;support_big_font&quot;:false,&quot;picture_toward&quot;:0,&quot;picture_dockside&quot;:[],&quot;fill_id&quot;:&quot;3580e29b016b4dcda3286bb0b882052d&quot;,&quot;fill_align&quot;:&quot;cm&quot;,&quot;chip_types&quot;:[&quot;header&quot;]},{&quot;text_align&quot;:&quot;lm&quot;,&quot;text_direction&quot;:&quot;horizontal&quot;,&quot;support_features&quot;:[&quot;collage&quot;,&quot;carousel&quot;],&quot;support_big_font&quot;:true,&quot;picture_toward&quot;:0,&quot;picture_dockside&quot;:[],&quot;fill_id&quot;:&quot;25688265ffd74483ae74c58af25f9c18&quot;,&quot;fill_align&quot;:&quot;lm&quot;,&quot;chip_types&quot;:[&quot;diagram&quot;,&quot;pictext&quot;,&quot;text&quot;,&quot;picture&quot;,&quot;chart&quot;,&quot;table&quot;,&quot;video&quot;]},{&quot;text_align&quot;:&quot;lm&quot;,&quot;text_direction&quot;:&quot;horizontal&quot;,&quot;support_features&quot;:[&quot;collage&quot;,&quot;carousel&quot;],&quot;support_big_font&quot;:true,&quot;picture_toward&quot;:0,&quot;picture_dockside&quot;:[],&quot;fill_id&quot;:&quot;e491dc5185054151a9aa8f4d9f859d53&quot;,&quot;fill_align&quot;:&quot;lm&quot;,&quot;chip_types&quot;:[&quot;diagram&quot;,&quot;pictext&quot;,&quot;text&quot;,&quot;picture&quot;,&quot;chart&quot;,&quot;table&quot;,&quot;video&quot;]}]]"/>
  <p:tag name="KSO_WM_CHIP_DECFILLPROP" val="[]"/>
  <p:tag name="KSO_WM_CHIP_GROUPID" val="5eeda9c7aa51720c6c8f4f4f"/>
  <p:tag name="KSO_WM_SLIDE_BK_DARK_LIGHT" val="2"/>
  <p:tag name="KSO_WM_SLIDE_BACKGROUND_TYPE" val="bottomTop"/>
  <p:tag name="KSO_WM_SLIDE_SUPPORT_FEATURE_TYPE" val="3"/>
  <p:tag name="KSO_WM_TEMPLATE_ASSEMBLE_XID" val="60656e914054ed1e2fb7fbab"/>
  <p:tag name="KSO_WM_TEMPLATE_ASSEMBLE_GROUPID" val="60656e914054ed1e2fb7fbab"/>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181_1*i*4"/>
  <p:tag name="KSO_WM_TEMPLATE_CATEGORY" val="diagram"/>
  <p:tag name="KSO_WM_TEMPLATE_INDEX" val="20211181"/>
  <p:tag name="KSO_WM_UNIT_LAYERLEVEL" val="1"/>
  <p:tag name="KSO_WM_TAG_VERSION" val="1.0"/>
  <p:tag name="KSO_WM_UNIT_BLOCK" val="0"/>
  <p:tag name="KSO_WM_UNIT_SM_LIMIT_TYPE" val="0"/>
  <p:tag name="KSO_WM_UNIT_DEC_AREA_ID" val="beab6758fd584020af222176ad001f9f"/>
  <p:tag name="KSO_WM_UNIT_DECORATE_INFO" val="{&quot;DecorateInfoH&quot;:{&quot;IsAbs&quot;:true},&quot;DecorateInfoW&quot;:{&quot;IsAbs&quot;:true},&quot;DecorateInfoX&quot;:{&quot;IsAbs&quot;:true,&quot;Pos&quot;:0},&quot;DecorateInfoY&quot;:{&quot;IsAbs&quot;:true,&quot;Pos&quot;:2},&quot;ReferentInfo&quot;:{&quot;Id&quot;:&quot;20db552143304449bf0caa4e9a3b348b&quot;,&quot;X&quot;:{&quot;Pos&quot;:0},&quot;Y&quot;:{&quot;Pos&quot;:0}},&quot;whChangeMode&quot;:0}"/>
  <p:tag name="KSO_WM_CHIP_GROUPID" val="5f5ee1ca4d6848d78f644aeb"/>
  <p:tag name="KSO_WM_CHIP_XID" val="5f5f3b988e478fb0c58a945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3"/>
  <p:tag name="KSO_WM_TEMPLATE_ASSEMBLE_XID" val="60656eac4054ed1e2fb7fd97"/>
  <p:tag name="KSO_WM_TEMPLATE_ASSEMBLE_GROUPID" val="60656eac4054ed1e2fb7fd97"/>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1181_1*i*5"/>
  <p:tag name="KSO_WM_TEMPLATE_CATEGORY" val="diagram"/>
  <p:tag name="KSO_WM_TEMPLATE_INDEX" val="20211181"/>
  <p:tag name="KSO_WM_UNIT_LAYERLEVEL" val="1"/>
  <p:tag name="KSO_WM_TAG_VERSION" val="1.0"/>
  <p:tag name="KSO_WM_UNIT_BLOCK" val="0"/>
  <p:tag name="KSO_WM_UNIT_SM_LIMIT_TYPE" val="0"/>
  <p:tag name="KSO_WM_UNIT_DEC_AREA_ID" val="e47a05db800f4f2abeca29ae5797f32c"/>
  <p:tag name="KSO_WM_UNIT_DECORATE_INFO" val="{&quot;DecorateInfoH&quot;:{&quot;IsAbs&quot;:true},&quot;DecorateInfoW&quot;:{&quot;IsAbs&quot;:true},&quot;DecorateInfoX&quot;:{&quot;IsAbs&quot;:true,&quot;Pos&quot;:2},&quot;DecorateInfoY&quot;:{&quot;IsAbs&quot;:true,&quot;Pos&quot;:0},&quot;ReferentInfo&quot;:{&quot;Id&quot;:&quot;20db552143304449bf0caa4e9a3b348b&quot;,&quot;X&quot;:{&quot;Pos&quot;:2},&quot;Y&quot;:{&quot;Pos&quot;:2}},&quot;whChangeMode&quot;:0}"/>
  <p:tag name="KSO_WM_CHIP_GROUPID" val="5f5ee1ca4d6848d78f644aeb"/>
  <p:tag name="KSO_WM_CHIP_XID" val="5f5f3b988e478fb0c58a945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3"/>
  <p:tag name="KSO_WM_TEMPLATE_ASSEMBLE_XID" val="60656eac4054ed1e2fb7fd97"/>
  <p:tag name="KSO_WM_TEMPLATE_ASSEMBLE_GROUPID" val="60656eac4054ed1e2fb7fd97"/>
</p:tagLst>
</file>

<file path=ppt/tags/tag375.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ID" val="diagram20211181_1*a*1"/>
  <p:tag name="KSO_WM_TEMPLATE_CATEGORY" val="diagram"/>
  <p:tag name="KSO_WM_TEMPLATE_INDEX" val="20211181"/>
  <p:tag name="KSO_WM_UNIT_LAYERLEVEL" val="1"/>
  <p:tag name="KSO_WM_TAG_VERSION" val="1.0"/>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d8073ed24f2b4fc4a83846a21c2bfd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d8bf40f1dea491c889e6e66815d6d56"/>
  <p:tag name="KSO_WM_UNIT_TEXT_FILL_FORE_SCHEMECOLOR_INDEX_BRIGHTNESS" val="0"/>
  <p:tag name="KSO_WM_UNIT_TEXT_FILL_FORE_SCHEMECOLOR_INDEX" val="13"/>
  <p:tag name="KSO_WM_UNIT_TEXT_FILL_TYPE" val="1"/>
  <p:tag name="KSO_WM_TEMPLATE_ASSEMBLE_XID" val="60656eac4054ed1e2fb7fd97"/>
  <p:tag name="KSO_WM_TEMPLATE_ASSEMBLE_GROUPID" val="60656eac4054ed1e2fb7fd97"/>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1181_1*i*2"/>
  <p:tag name="KSO_WM_TEMPLATE_CATEGORY" val="diagram"/>
  <p:tag name="KSO_WM_TEMPLATE_INDEX" val="20211181"/>
  <p:tag name="KSO_WM_UNIT_LAYERLEVEL" val="1"/>
  <p:tag name="KSO_WM_TAG_VERSION" val="1.0"/>
  <p:tag name="KSO_WM_BEAUTIFY_FLAG" val="#wm#"/>
  <p:tag name="KSO_WM_UNIT_BLOCK" val="0"/>
  <p:tag name="KSO_WM_UNIT_SM_LIMIT_TYPE" val="2"/>
  <p:tag name="KSO_WM_UNIT_DEC_AREA_ID" val="e6297c8f32294b5791d140bfbf193e29"/>
  <p:tag name="KSO_WM_UNIT_DECORATE_INFO" val="{&quot;DecorateInfoH&quot;:{&quot;IsAbs&quot;:true},&quot;DecorateInfoW&quot;:{&quot;IsAbs&quot;:true},&quot;DecorateInfoX&quot;:{&quot;IsAbs&quot;:true,&quot;Pos&quot;:2},&quot;DecorateInfoY&quot;:{&quot;IsAbs&quot;:true,&quot;Pos&quot;:2},&quot;ReferentInfo&quot;:{&quot;Id&quot;:&quot;95b5fc77e5bb403193d2e2aff0d930af&quot;,&quot;X&quot;:{&quot;Pos&quot;:2},&quot;Y&quot;:{&quot;Pos&quot;:2}},&quot;whChangeMode&quot;:0}"/>
  <p:tag name="KSO_WM_CHIP_GROUPID" val="5f5ee1ca4d6848d78f644aeb"/>
  <p:tag name="KSO_WM_CHIP_XID" val="5f5f3b988e478fb0c58a945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72"/>
  <p:tag name="KSO_WM_TEMPLATE_ASSEMBLE_XID" val="60656eac4054ed1e2fb7fd97"/>
  <p:tag name="KSO_WM_TEMPLATE_ASSEMBLE_GROUPID" val="60656eac4054ed1e2fb7fd97"/>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1181_1*i*3"/>
  <p:tag name="KSO_WM_TEMPLATE_CATEGORY" val="diagram"/>
  <p:tag name="KSO_WM_TEMPLATE_INDEX" val="20211181"/>
  <p:tag name="KSO_WM_UNIT_LAYERLEVEL" val="1"/>
  <p:tag name="KSO_WM_TAG_VERSION" val="1.0"/>
  <p:tag name="KSO_WM_BEAUTIFY_FLAG" val="#wm#"/>
  <p:tag name="KSO_WM_UNIT_BLOCK" val="0"/>
  <p:tag name="KSO_WM_UNIT_SM_LIMIT_TYPE" val="2"/>
  <p:tag name="KSO_WM_UNIT_DEC_AREA_ID" val="2acef44642634cabba987e3e92020161"/>
  <p:tag name="KSO_WM_UNIT_DECORATE_INFO" val="{&quot;DecorateInfoH&quot;:{&quot;IsAbs&quot;:true},&quot;DecorateInfoW&quot;:{&quot;IsAbs&quot;:true},&quot;DecorateInfoX&quot;:{&quot;IsAbs&quot;:true,&quot;Pos&quot;:0},&quot;DecorateInfoY&quot;:{&quot;IsAbs&quot;:true,&quot;Pos&quot;:0},&quot;ReferentInfo&quot;:{&quot;Id&quot;:&quot;95b5fc77e5bb403193d2e2aff0d930af&quot;,&quot;X&quot;:{&quot;Pos&quot;:0},&quot;Y&quot;:{&quot;Pos&quot;:0}},&quot;whChangeMode&quot;:0}"/>
  <p:tag name="KSO_WM_CHIP_GROUPID" val="5f5ee1ca4d6848d78f644aeb"/>
  <p:tag name="KSO_WM_CHIP_XID" val="5f5f3b988e478fb0c58a945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72"/>
  <p:tag name="KSO_WM_TEMPLATE_ASSEMBLE_XID" val="60656eac4054ed1e2fb7fd97"/>
  <p:tag name="KSO_WM_TEMPLATE_ASSEMBLE_GROUPID" val="60656eac4054ed1e2fb7fd97"/>
</p:tagLst>
</file>

<file path=ppt/tags/tag378.xml><?xml version="1.0" encoding="utf-8"?>
<p:tagLst xmlns:p="http://schemas.openxmlformats.org/presentationml/2006/main">
  <p:tag name="KSO_WM_UNIT_VALUE" val="1311*1058"/>
  <p:tag name="KSO_WM_UNIT_HIGHLIGHT" val="0"/>
  <p:tag name="KSO_WM_UNIT_COMPATIBLE" val="1"/>
  <p:tag name="KSO_WM_UNIT_DIAGRAM_ISNUMVISUAL" val="0"/>
  <p:tag name="KSO_WM_UNIT_DIAGRAM_ISREFERUNIT" val="0"/>
  <p:tag name="KSO_WM_UNIT_TYPE" val="d"/>
  <p:tag name="KSO_WM_UNIT_INDEX" val="1"/>
  <p:tag name="KSO_WM_UNIT_ID" val="diagram20211181_1*d*1"/>
  <p:tag name="KSO_WM_TEMPLATE_CATEGORY" val="diagram"/>
  <p:tag name="KSO_WM_TEMPLATE_INDEX" val="20211181"/>
  <p:tag name="KSO_WM_UNIT_LAYERLEVEL" val="1"/>
  <p:tag name="KSO_WM_TAG_VERSION" val="1.0"/>
  <p:tag name="KSO_WM_BEAUTIFY_FLAG" val="#wm#"/>
  <p:tag name="KSO_WM_CHIP_GROUPID" val="5e7310da9a230a26b9e88a19"/>
  <p:tag name="KSO_WM_CHIP_XID" val="5e7310da9a230a26b9e88a1a"/>
  <p:tag name="KSO_WM_UNIT_DEC_AREA_ID" val="95b5fc77e5bb403193d2e2aff0d930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f4ac7c44f6f4faeafa1757480f16760"/>
  <p:tag name="KSO_WM_TEMPLATE_ASSEMBLE_XID" val="60656eac4054ed1e2fb7fd97"/>
  <p:tag name="KSO_WM_TEMPLATE_ASSEMBLE_GROUPID" val="60656eac4054ed1e2fb7fd97"/>
</p:tagLst>
</file>

<file path=ppt/tags/tag3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ID" val="diagram20211181_1*f*1"/>
  <p:tag name="KSO_WM_TEMPLATE_CATEGORY" val="diagram"/>
  <p:tag name="KSO_WM_TEMPLATE_INDEX" val="20211181"/>
  <p:tag name="KSO_WM_UNIT_LAYERLEVEL" val="1"/>
  <p:tag name="KSO_WM_TAG_VERSION" val="1.0"/>
  <p:tag name="KSO_WM_UNIT_DEFAULT_FONT" val="14;20;2"/>
  <p:tag name="KSO_WM_UNIT_BLOCK" val="0"/>
  <p:tag name="KSO_WM_UNIT_VALUE" val="65"/>
  <p:tag name="KSO_WM_UNIT_SHOW_EDIT_AREA_INDICATION" val="1"/>
  <p:tag name="KSO_WM_CHIP_GROUPID" val="5e6b05596848fb12bee65ac8"/>
  <p:tag name="KSO_WM_CHIP_XID" val="5e6b05596848fb12bee65aca"/>
  <p:tag name="KSO_WM_UNIT_DEC_AREA_ID" val="20db552143304449bf0caa4e9a3b348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d619a194ca84ea897062daf031cd67a"/>
  <p:tag name="KSO_WM_UNIT_SUPPORT_BIG_FONT" val="1"/>
  <p:tag name="KSO_WM_UNIT_TEXT_FILL_FORE_SCHEMECOLOR_INDEX_BRIGHTNESS" val="0.25"/>
  <p:tag name="KSO_WM_UNIT_TEXT_FILL_FORE_SCHEMECOLOR_INDEX" val="13"/>
  <p:tag name="KSO_WM_UNIT_TEXT_FILL_TYPE" val="1"/>
  <p:tag name="KSO_WM_TEMPLATE_ASSEMBLE_XID" val="60656eac4054ed1e2fb7fd97"/>
  <p:tag name="KSO_WM_TEMPLATE_ASSEMBLE_GROUPID" val="60656eac4054ed1e2fb7fd97"/>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SLIDE_ID" val="diagram2021118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04"/>
  <p:tag name="KSO_WM_SLIDE_POSITION" val="0*0"/>
  <p:tag name="KSO_WM_TAG_VERSION" val="1.0"/>
  <p:tag name="KSO_WM_BEAUTIFY_FLAG" val="#wm#"/>
  <p:tag name="KSO_WM_TEMPLATE_CATEGORY" val="diagram"/>
  <p:tag name="KSO_WM_TEMPLATE_INDEX" val="20211181"/>
  <p:tag name="KSO_WM_SLIDE_LAYOUT" val="a_d_f"/>
  <p:tag name="KSO_WM_SLIDE_LAYOUT_CNT" val="1_1_1"/>
  <p:tag name="KSO_WM_SPECIAL_SOURCE" val="bdnull"/>
  <p:tag name="KSO_WM_SLIDE_LAYOUT_INFO" val="{&quot;backgroundInfo&quot;:[{&quot;bottom&quot;:0,&quot;bottomAbs&quot;:false,&quot;left&quot;:0,&quot;leftAbs&quot;:false,&quot;right&quot;:0,&quot;rightAbs&quot;:false,&quot;top&quot;:0,&quot;topAbs&quot;:false,&quot;type&quot;:&quot;general&quot;}],&quot;id&quot;:&quot;2021-04-01T15:12:14&quot;,&quot;maxSize&quot;:{&quot;size1&quot;:13.199999999999999},&quot;minSize&quot;:{&quot;size1&quot;:13.199999999999999},&quot;normalSize&quot;:{&quot;size1&quot;:13.199999999999999},&quot;subLayout&quot;:[{&quot;backgroundInfo&quot;:[{&quot;bottom&quot;:0,&quot;bottomAbs&quot;:false,&quot;left&quot;:0,&quot;leftAbs&quot;:false,&quot;right&quot;:0,&quot;rightAbs&quot;:false,&quot;top&quot;:0,&quot;topAbs&quot;:false,&quot;type&quot;:&quot;navigation&quot;}],&quot;id&quot;:&quot;2021-04-01T15:12:14&quot;,&quot;margin&quot;:{&quot;bottom&quot;:0.3970000147819519,&quot;left&quot;:1.2699999809265137,&quot;right&quot;:1.2699999809265137,&quot;top&quot;:0.42300000786781311},&quot;type&quot;:0},{&quot;direction&quot;:1,&quot;id&quot;:&quot;2021-04-01T15:12:14&quot;,&quot;maxSize&quot;:{&quot;size1&quot;:62.058989630117622},&quot;minSize&quot;:{&quot;size1&quot;:45.85898963011762},&quot;normalSize&quot;:{&quot;size1&quot;:54.033989630117617},&quot;subLayout&quot;:[{&quot;id&quot;:&quot;2021-04-01T15:12:14&quot;,&quot;margin&quot;:{&quot;bottom&quot;:1.6929999589920044,&quot;left&quot;:2.1170001029968262,&quot;right&quot;:1.6929999589920044,&quot;top&quot;:1.7200000286102295},&quot;type&quot;:0},{&quot;id&quot;:&quot;2021-04-01T15:12:14&quot;,&quot;margin&quot;:{&quot;bottom&quot;:3.3870000839233398,&quot;left&quot;:0,&quot;right&quot;:2.9639999866485596,&quot;top&quot;:3.3870000839233398},&quot;type&quot;:0}],&quot;type&quot;:0}],&quot;type&quot;:0}"/>
  <p:tag name="KSO_WM_SLIDE_BACKGROUND" val="[&quot;general&quot;,&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c934b58042b44607bfcc30469ccc57d1&quot;,&quot;fill_align&quot;:&quot;lm&quot;,&quot;chip_types&quot;:[&quot;header&quot;]},{&quot;text_align&quot;:&quot;cm&quot;,&quot;text_direction&quot;:&quot;horizontal&quot;,&quot;support_big_font&quot;:false,&quot;fill_id&quot;:&quot;df1a7ba690ea48feb6f2e0d3cc988ba4&quot;,&quot;fill_align&quot;:&quot;cm&quot;,&quot;chip_types&quot;:[&quot;picture&quot;]},{&quot;text_align&quot;:&quot;lm&quot;,&quot;text_direction&quot;:&quot;horizontal&quot;,&quot;support_big_font&quot;:true,&quot;fill_id&quot;:&quot;1a39d45e882e4b2891803a74a9401223&quot;,&quot;fill_align&quot;:&quot;cm&quot;,&quot;chip_types&quot;:[&quot;text&quot;]}]]"/>
  <p:tag name="KSO_WM_CHIP_XID" val="5f5f3b988e478fb0c58a945e"/>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c4054ed1e2fb7fd97"/>
  <p:tag name="KSO_WM_TEMPLATE_ASSEMBLE_GROUPID" val="60656eac4054ed1e2fb7fd97"/>
</p:tagLst>
</file>

<file path=ppt/tags/tag381.xml><?xml version="1.0" encoding="utf-8"?>
<p:tagLst xmlns:p="http://schemas.openxmlformats.org/presentationml/2006/main">
  <p:tag name="KSO_WM_UNIT_BLOCK" val="0"/>
  <p:tag name="KSO_WM_UNIT_DEC_AREA_ID" val="69bd12f14aa74ace9c6c03891def0a09"/>
  <p:tag name="KSO_WM_UNIT_HIGHLIGHT" val="0"/>
  <p:tag name="KSO_WM_UNIT_COMPATIBLE" val="0"/>
  <p:tag name="KSO_WM_UNIT_DIAGRAM_ISNUMVISUAL" val="0"/>
  <p:tag name="KSO_WM_UNIT_DIAGRAM_ISREFERUNIT" val="0"/>
  <p:tag name="KSO_WM_UNIT_TYPE" val="i"/>
  <p:tag name="KSO_WM_UNIT_INDEX" val="4"/>
  <p:tag name="KSO_WM_UNIT_ID" val="diagram20212759_1*i*4"/>
  <p:tag name="KSO_WM_TEMPLATE_CATEGORY" val="diagram"/>
  <p:tag name="KSO_WM_TEMPLATE_INDEX" val="20212759"/>
  <p:tag name="KSO_WM_UNIT_LAYERLEVEL" val="1"/>
  <p:tag name="KSO_WM_TAG_VERSION" val="1.0"/>
  <p:tag name="KSO_WM_BEAUTIFY_FLAG" val="#wm#"/>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226a74c4814ce96fb160ea"/>
  <p:tag name="KSO_WM_CHIP_XID" val="5f226a74c4814ce96fb160e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
  <p:tag name="KSO_WM_TEMPLATE_ASSEMBLE_XID" val="60656f434054ed1e2fb8068a"/>
  <p:tag name="KSO_WM_TEMPLATE_ASSEMBLE_GROUPID" val="60656f434054ed1e2fb8068a"/>
</p:tagLst>
</file>

<file path=ppt/tags/tag382.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2759_1*a*1"/>
  <p:tag name="KSO_WM_TEMPLATE_CATEGORY" val="diagram"/>
  <p:tag name="KSO_WM_TEMPLATE_INDEX" val="20212759"/>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3eb6b3f979d46e493c1917cad3317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1d55dbbc9dc45d993ba9743888d0d56"/>
  <p:tag name="KSO_WM_UNIT_SUPPORT_BIG_FONT" val="1"/>
  <p:tag name="KSO_WM_UNIT_TEXT_FILL_FORE_SCHEMECOLOR_INDEX_BRIGHTNESS" val="0"/>
  <p:tag name="KSO_WM_UNIT_TEXT_FILL_FORE_SCHEMECOLOR_INDEX" val="13"/>
  <p:tag name="KSO_WM_UNIT_TEXT_FILL_TYPE" val="1"/>
  <p:tag name="KSO_WM_TEMPLATE_ASSEMBLE_XID" val="60656f434054ed1e2fb8068a"/>
  <p:tag name="KSO_WM_TEMPLATE_ASSEMBLE_GROUPID" val="60656f434054ed1e2fb8068a"/>
</p:tagLst>
</file>

<file path=ppt/tags/tag383.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2759_1*a*1"/>
  <p:tag name="KSO_WM_TEMPLATE_CATEGORY" val="diagram"/>
  <p:tag name="KSO_WM_TEMPLATE_INDEX" val="20212759"/>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3eb6b3f979d46e493c1917cad3317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1d55dbbc9dc45d993ba9743888d0d56"/>
  <p:tag name="KSO_WM_UNIT_SUPPORT_BIG_FONT" val="1"/>
  <p:tag name="KSO_WM_UNIT_TEXT_FILL_FORE_SCHEMECOLOR_INDEX_BRIGHTNESS" val="0"/>
  <p:tag name="KSO_WM_UNIT_TEXT_FILL_FORE_SCHEMECOLOR_INDEX" val="13"/>
  <p:tag name="KSO_WM_UNIT_TEXT_FILL_TYPE" val="1"/>
  <p:tag name="KSO_WM_TEMPLATE_ASSEMBLE_XID" val="60656f434054ed1e2fb8068a"/>
  <p:tag name="KSO_WM_TEMPLATE_ASSEMBLE_GROUPID" val="60656f434054ed1e2fb8068a"/>
</p:tagLst>
</file>

<file path=ppt/tags/tag384.xml><?xml version="1.0" encoding="utf-8"?>
<p:tagLst xmlns:p="http://schemas.openxmlformats.org/presentationml/2006/main">
  <p:tag name="KSO_WM_SLIDE_ID" val="diagram20212759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467"/>
  <p:tag name="KSO_WM_SLIDE_POSITION" val="0*72"/>
  <p:tag name="KSO_WM_TAG_VERSION" val="1.0"/>
  <p:tag name="KSO_WM_BEAUTIFY_FLAG" val="#wm#"/>
  <p:tag name="KSO_WM_TEMPLATE_CATEGORY" val="diagram"/>
  <p:tag name="KSO_WM_TEMPLATE_INDEX" val="20212759"/>
  <p:tag name="KSO_WM_SLIDE_LAYOUT" val="a_f"/>
  <p:tag name="KSO_WM_SLIDE_LAYOUT_CNT" val="1_1"/>
  <p:tag name="KSO_WM_SLIDE_LAYOUT_INFO" val="{&quot;backgroundInfo&quot;:[{&quot;bottom&quot;:0,&quot;bottomAbs&quot;:false,&quot;left&quot;:0,&quot;leftAbs&quot;:false,&quot;right&quot;:0,&quot;rightAbs&quot;:false,&quot;top&quot;:0.74074070000000003,&quot;topAbs&quot;:false,&quot;type&quot;:&quot;bottomTop&quot;}],&quot;id&quot;:&quot;2021-04-01T15:36:40&quot;,&quot;maxSize&quot;:{&quot;size1&quot;:42.200000000000003},&quot;minSize&quot;:{&quot;size1&quot;:42.200000000000003},&quot;normalSize&quot;:{&quot;size1&quot;:42.200000000000003},&quot;subLayout&quot;:[{&quot;id&quot;:&quot;2021-04-01T15:36:40&quot;,&quot;margin&quot;:{&quot;bottom&quot;:3.3870000839233398,&quot;left&quot;:4.6570000648498535,&quot;right&quot;:4.6570000648498535,&quot;top&quot;:1.2699999809265137},&quot;type&quot;:0},{&quot;id&quot;:&quot;2021-04-01T15:36:40&quot;,&quot;margin&quot;:{&quot;bottom&quot;:3.3870000839233398,&quot;left&quot;:6.7729997634887695,&quot;right&quot;:6.7729997634887695,&quot;top&quot;:0},&quot;type&quot;:0}],&quot;type&quot;:0}"/>
  <p:tag name="KSO_WM_SLIDE_BACKGROUND" val="[&quot;bottomTop&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6969a5984fe4426badf670db1829be36&quot;,&quot;fill_align&quot;:&quot;cm&quot;,&quot;chip_types&quot;:[&quot;header&quot;]},{&quot;text_align&quot;:&quot;lm&quot;,&quot;text_direction&quot;:&quot;horizontal&quot;,&quot;support_features&quot;:[&quot;collage&quot;,&quot;carousel&quot;],&quot;support_big_font&quot;:true,&quot;fill_id&quot;:&quot;638fc320fad547f2a2c9e7fbae56f76d&quot;,&quot;fill_align&quot;:&quot;cm&quot;,&quot;chip_types&quot;:[&quot;diagram&quot;,&quot;text&quot;,&quot;picture&quot;,&quot;chart&quot;,&quot;table&quot;]}]]"/>
  <p:tag name="KSO_WM_CHIP_XID" val="5f226a74c4814ce96fb160eb"/>
  <p:tag name="KSO_WM_CHIP_DECFILLPROP" val="[]"/>
  <p:tag name="KSO_WM_CHIP_GROUPID" val="5f226a74c4814ce96fb160ea"/>
  <p:tag name="KSO_WM_SLIDE_BK_DARK_LIGHT" val="2"/>
  <p:tag name="KSO_WM_SLIDE_BACKGROUND_TYPE" val="bottomTop"/>
  <p:tag name="KSO_WM_SLIDE_SUPPORT_FEATURE_TYPE" val="0"/>
  <p:tag name="KSO_WM_TEMPLATE_ASSEMBLE_XID" val="60656f434054ed1e2fb8068a"/>
  <p:tag name="KSO_WM_TEMPLATE_ASSEMBLE_GROUPID" val="60656f434054ed1e2fb8068a"/>
  <p:tag name="KSO_WM_SPECIAL_SOURCE" val="bdnull"/>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31_31*a*1"/>
  <p:tag name="KSO_WM_TEMPLATE_CATEGORY" val="custom"/>
  <p:tag name="KSO_WM_TEMPLATE_INDEX" val="20203631"/>
  <p:tag name="KSO_WM_UNIT_LAYERLEVEL" val="1"/>
  <p:tag name="KSO_WM_TAG_VERSION" val="1.0"/>
  <p:tag name="KSO_WM_UNIT_ISCONTENTSTITLE" val="0"/>
  <p:tag name="KSO_WM_UNIT_NOCLEAR" val="1"/>
  <p:tag name="KSO_WM_UNIT_PRESET_TEXT" val="Thanks"/>
  <p:tag name="KSO_WM_UNIT_TEXT_FILL_FORE_SCHEMECOLOR_INDEX_BRIGHTNESS" val="0"/>
  <p:tag name="KSO_WM_UNIT_TEXT_FILL_FORE_SCHEMECOLOR_INDEX" val="13"/>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31_31*b*1"/>
  <p:tag name="KSO_WM_TEMPLATE_CATEGORY" val="custom"/>
  <p:tag name="KSO_WM_TEMPLATE_INDEX" val="20203631"/>
  <p:tag name="KSO_WM_UNIT_LAYERLEVEL" val="1"/>
  <p:tag name="KSO_WM_TAG_VERSION" val="1.0"/>
  <p:tag name="KSO_WM_UNIT_ISCONTENTSTITLE" val="0"/>
  <p:tag name="KSO_WM_UNIT_NOCLEAR" val="0"/>
  <p:tag name="KSO_WM_UNIT_VALUE" val="10"/>
  <p:tag name="KSO_WM_UNIT_PRESET_TEXT" val="感谢聆听"/>
  <p:tag name="KSO_WM_UNIT_TEXT_FILL_FORE_SCHEMECOLOR_INDEX_BRIGHTNESS" val="0.15"/>
  <p:tag name="KSO_WM_UNIT_TEXT_FILL_FORE_SCHEMECOLOR_INDEX" val="13"/>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31_31*b*2"/>
  <p:tag name="KSO_WM_TEMPLATE_CATEGORY" val="custom"/>
  <p:tag name="KSO_WM_TEMPLATE_INDEX" val="20203631"/>
  <p:tag name="KSO_WM_UNIT_LAYERLEVEL" val="1"/>
  <p:tag name="KSO_WM_TAG_VERSION" val="1.0"/>
  <p:tag name="KSO_WM_UNIT_ISCONTENTSTITLE" val="0"/>
  <p:tag name="KSO_WM_UNIT_NOCLEAR" val="0"/>
  <p:tag name="KSO_WM_UNIT_VALUE" val="44"/>
  <p:tag name="KSO_WM_UNIT_PRESET_TEXT" val="单击此处添加文本具体内容，简明扼要的阐述您的观点。"/>
  <p:tag name="KSO_WM_UNIT_TEXT_FILL_FORE_SCHEMECOLOR_INDEX_BRIGHTNESS" val="0.15"/>
  <p:tag name="KSO_WM_UNIT_TEXT_FILL_FORE_SCHEMECOLOR_INDEX" val="13"/>
  <p:tag name="KSO_WM_UNIT_TEXT_FILL_TYPE" val="1"/>
</p:tagLst>
</file>

<file path=ppt/tags/tag388.xml><?xml version="1.0" encoding="utf-8"?>
<p:tagLst xmlns:p="http://schemas.openxmlformats.org/presentationml/2006/main">
  <p:tag name="KSO_WM_SLIDE_ID" val="custom20203631_31"/>
  <p:tag name="KSO_WM_TEMPLATE_SUBCATEGORY" val="0"/>
  <p:tag name="KSO_WM_TEMPLATE_MASTER_TYPE" val="1"/>
  <p:tag name="KSO_WM_TEMPLATE_COLOR_TYPE" val="1"/>
  <p:tag name="KSO_WM_SLIDE_TYPE" val="endPage"/>
  <p:tag name="KSO_WM_SLIDE_SUBTYPE" val="pureTxt"/>
  <p:tag name="KSO_WM_SLIDE_ITEM_CNT" val="0"/>
  <p:tag name="KSO_WM_SLIDE_INDEX" val="31"/>
  <p:tag name="KSO_WM_SLIDE_SIZE" val="864*538"/>
  <p:tag name="KSO_WM_SLIDE_POSITION" val="0*0"/>
  <p:tag name="KSO_WM_TAG_VERSION" val="1.0"/>
  <p:tag name="KSO_WM_BEAUTIFY_FLAG" val="#wm#"/>
  <p:tag name="KSO_WM_TEMPLATE_CATEGORY" val="custom"/>
  <p:tag name="KSO_WM_TEMPLATE_INDEX" val="20203631"/>
  <p:tag name="KSO_WM_SLIDE_LAYOUT" val="a_b"/>
  <p:tag name="KSO_WM_SLIDE_LAYOUT_CNT" val="1_2"/>
  <p:tag name="KSO_WM_COMBINE_RELATE_SLIDE_ID" val="background20176389_11"/>
  <p:tag name="KSO_WM_SPECIAL_SOURCE" val="bdnull"/>
</p:tagLst>
</file>

<file path=ppt/tags/tag389.xml><?xml version="1.0" encoding="utf-8"?>
<p:tagLst xmlns:p="http://schemas.openxmlformats.org/presentationml/2006/main">
  <p:tag name="KSO_DOCER_TEMPLATE_OPEN_ONCE_MARK"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2*i*6"/>
  <p:tag name="KSO_WM_UNIT_LAYERLEVEL" val="1"/>
  <p:tag name="KSO_WM_TAG_VERSION" val="1.0"/>
  <p:tag name="KSO_WM_BEAUTIFY_FLAG" val="#wm#"/>
  <p:tag name="KSO_WM_SLIDE_BACKGROUND_TYPE" val="general"/>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2*i*7"/>
  <p:tag name="KSO_WM_UNIT_LAYERLEVEL" val="1"/>
  <p:tag name="KSO_WM_TAG_VERSION" val="1.0"/>
  <p:tag name="KSO_WM_BEAUTIFY_FLAG" val="#wm#"/>
  <p:tag name="KSO_WM_SLIDE_BACKGROUND_TYPE" val="general"/>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ysClr val="windowText" lastClr="000000"/>
      </a:dk1>
      <a:lt1>
        <a:sysClr val="window" lastClr="FFFFFF"/>
      </a:lt1>
      <a:dk2>
        <a:srgbClr val="D6DCE4"/>
      </a:dk2>
      <a:lt2>
        <a:srgbClr val="FFFFFF"/>
      </a:lt2>
      <a:accent1>
        <a:srgbClr val="527992"/>
      </a:accent1>
      <a:accent2>
        <a:srgbClr val="458196"/>
      </a:accent2>
      <a:accent3>
        <a:srgbClr val="358890"/>
      </a:accent3>
      <a:accent4>
        <a:srgbClr val="358D80"/>
      </a:accent4>
      <a:accent5>
        <a:srgbClr val="46916A"/>
      </a:accent5>
      <a:accent6>
        <a:srgbClr val="5F924F"/>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2567</Words>
  <Application>WPS 演示</Application>
  <PresentationFormat/>
  <Paragraphs>294</Paragraphs>
  <Slides>38</Slides>
  <Notes>0</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38</vt:i4>
      </vt:variant>
    </vt:vector>
  </HeadingPairs>
  <TitlesOfParts>
    <vt:vector size="56" baseType="lpstr">
      <vt:lpstr>Arial</vt:lpstr>
      <vt:lpstr>宋体</vt:lpstr>
      <vt:lpstr>Wingdings</vt:lpstr>
      <vt:lpstr>汉仪旗黑-85S</vt:lpstr>
      <vt:lpstr>黑体</vt:lpstr>
      <vt:lpstr>微软雅黑</vt:lpstr>
      <vt:lpstr>Franklin Gothic Medium</vt:lpstr>
      <vt:lpstr>Century Gothic</vt:lpstr>
      <vt:lpstr>PT Sans</vt:lpstr>
      <vt:lpstr>Impact</vt:lpstr>
      <vt:lpstr>Segoe UI</vt:lpstr>
      <vt:lpstr>Arial Unicode MS</vt:lpstr>
      <vt:lpstr>Calibri</vt:lpstr>
      <vt:lpstr>Calibri Light</vt:lpstr>
      <vt:lpstr>AMGDT</vt:lpstr>
      <vt:lpstr>默认设计模板</vt:lpstr>
      <vt:lpstr>1_默认设计模板</vt:lpstr>
      <vt:lpstr>1_Office 主题​​</vt:lpstr>
      <vt:lpstr>机械制图与识图（3D版）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天空</cp:lastModifiedBy>
  <cp:revision>27</cp:revision>
  <dcterms:created xsi:type="dcterms:W3CDTF">2021-12-18T09:36:00Z</dcterms:created>
  <dcterms:modified xsi:type="dcterms:W3CDTF">2022-03-17T14:05:36Z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EEBDB99AC143459E8EF63D54287CD787</vt:lpwstr>
  </property>
</Properties>
</file>