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notesMasterIdLst>
    <p:notesMasterId r:id="rId28"/>
  </p:notesMasterIdLst>
  <p:handoutMasterIdLst>
    <p:handoutMasterId r:id="rId29"/>
  </p:handoutMasterIdLst>
  <p:sldIdLst>
    <p:sldId id="295" r:id="rId5"/>
    <p:sldId id="259" r:id="rId6"/>
    <p:sldId id="262" r:id="rId7"/>
    <p:sldId id="326" r:id="rId8"/>
    <p:sldId id="327" r:id="rId9"/>
    <p:sldId id="328" r:id="rId10"/>
    <p:sldId id="269" r:id="rId11"/>
    <p:sldId id="329" r:id="rId12"/>
    <p:sldId id="331" r:id="rId13"/>
    <p:sldId id="332" r:id="rId14"/>
    <p:sldId id="333" r:id="rId15"/>
    <p:sldId id="334" r:id="rId16"/>
    <p:sldId id="271" r:id="rId17"/>
    <p:sldId id="335" r:id="rId18"/>
    <p:sldId id="318" r:id="rId19"/>
    <p:sldId id="336" r:id="rId20"/>
    <p:sldId id="337" r:id="rId21"/>
    <p:sldId id="338" r:id="rId22"/>
    <p:sldId id="339" r:id="rId23"/>
    <p:sldId id="340" r:id="rId24"/>
    <p:sldId id="341" r:id="rId25"/>
    <p:sldId id="345" r:id="rId26"/>
    <p:sldId id="316" r:id="rId27"/>
  </p:sldIdLst>
  <p:sldSz cx="12192000" cy="6858000"/>
  <p:notesSz cx="6858000" cy="9144000"/>
  <p:custDataLst>
    <p:tags r:id="rId3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qiu" initials="q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82F0"/>
    <a:srgbClr val="F49B97"/>
    <a:srgbClr val="EF72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335"/>
        <p:guide pos="384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4" Type="http://schemas.openxmlformats.org/officeDocument/2006/relationships/tags" Target="tags/tag282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image" Target="../media/image2.jpeg"/><Relationship Id="rId18" Type="http://schemas.openxmlformats.org/officeDocument/2006/relationships/tags" Target="../tags/tag24.xml"/><Relationship Id="rId17" Type="http://schemas.openxmlformats.org/officeDocument/2006/relationships/tags" Target="../tags/tag23.xml"/><Relationship Id="rId16" Type="http://schemas.openxmlformats.org/officeDocument/2006/relationships/tags" Target="../tags/tag22.xml"/><Relationship Id="rId15" Type="http://schemas.openxmlformats.org/officeDocument/2006/relationships/tags" Target="../tags/tag21.xml"/><Relationship Id="rId14" Type="http://schemas.openxmlformats.org/officeDocument/2006/relationships/tags" Target="../tags/tag20.xml"/><Relationship Id="rId13" Type="http://schemas.openxmlformats.org/officeDocument/2006/relationships/tags" Target="../tags/tag19.xml"/><Relationship Id="rId12" Type="http://schemas.openxmlformats.org/officeDocument/2006/relationships/tags" Target="../tags/tag18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tags" Target="../tags/tag35.xml"/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image" Target="../media/image1.jpeg"/><Relationship Id="rId10" Type="http://schemas.openxmlformats.org/officeDocument/2006/relationships/tags" Target="../tags/tag82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1" Type="http://schemas.openxmlformats.org/officeDocument/2006/relationships/tags" Target="../tags/tag100.xml"/><Relationship Id="rId10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2" Type="http://schemas.openxmlformats.org/officeDocument/2006/relationships/tags" Target="../tags/tag111.xml"/><Relationship Id="rId11" Type="http://schemas.openxmlformats.org/officeDocument/2006/relationships/tags" Target="../tags/tag110.xml"/><Relationship Id="rId10" Type="http://schemas.openxmlformats.org/officeDocument/2006/relationships/tags" Target="../tags/tag109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6" Type="http://schemas.openxmlformats.org/officeDocument/2006/relationships/tags" Target="../tags/tag126.xml"/><Relationship Id="rId15" Type="http://schemas.openxmlformats.org/officeDocument/2006/relationships/tags" Target="../tags/tag125.xml"/><Relationship Id="rId14" Type="http://schemas.openxmlformats.org/officeDocument/2006/relationships/tags" Target="../tags/tag124.xml"/><Relationship Id="rId13" Type="http://schemas.openxmlformats.org/officeDocument/2006/relationships/tags" Target="../tags/tag123.xml"/><Relationship Id="rId12" Type="http://schemas.openxmlformats.org/officeDocument/2006/relationships/tags" Target="../tags/tag122.xml"/><Relationship Id="rId11" Type="http://schemas.openxmlformats.org/officeDocument/2006/relationships/tags" Target="../tags/tag121.xml"/><Relationship Id="rId10" Type="http://schemas.openxmlformats.org/officeDocument/2006/relationships/tags" Target="../tags/tag120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134.xml"/><Relationship Id="rId8" Type="http://schemas.openxmlformats.org/officeDocument/2006/relationships/tags" Target="../tags/tag133.xml"/><Relationship Id="rId7" Type="http://schemas.openxmlformats.org/officeDocument/2006/relationships/tags" Target="../tags/tag132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2" Type="http://schemas.openxmlformats.org/officeDocument/2006/relationships/tags" Target="../tags/tag137.xml"/><Relationship Id="rId11" Type="http://schemas.openxmlformats.org/officeDocument/2006/relationships/tags" Target="../tags/tag136.xml"/><Relationship Id="rId10" Type="http://schemas.openxmlformats.org/officeDocument/2006/relationships/tags" Target="../tags/tag135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145.xml"/><Relationship Id="rId8" Type="http://schemas.openxmlformats.org/officeDocument/2006/relationships/tags" Target="../tags/tag144.xml"/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4" Type="http://schemas.openxmlformats.org/officeDocument/2006/relationships/tags" Target="../tags/tag150.xml"/><Relationship Id="rId13" Type="http://schemas.openxmlformats.org/officeDocument/2006/relationships/tags" Target="../tags/tag149.xml"/><Relationship Id="rId12" Type="http://schemas.openxmlformats.org/officeDocument/2006/relationships/tags" Target="../tags/tag148.xml"/><Relationship Id="rId11" Type="http://schemas.openxmlformats.org/officeDocument/2006/relationships/tags" Target="../tags/tag147.xml"/><Relationship Id="rId10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158.xml"/><Relationship Id="rId8" Type="http://schemas.openxmlformats.org/officeDocument/2006/relationships/tags" Target="../tags/tag157.xml"/><Relationship Id="rId7" Type="http://schemas.openxmlformats.org/officeDocument/2006/relationships/tags" Target="../tags/tag156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3" Type="http://schemas.openxmlformats.org/officeDocument/2006/relationships/tags" Target="../tags/tag162.xml"/><Relationship Id="rId12" Type="http://schemas.openxmlformats.org/officeDocument/2006/relationships/tags" Target="../tags/tag161.xml"/><Relationship Id="rId11" Type="http://schemas.openxmlformats.org/officeDocument/2006/relationships/tags" Target="../tags/tag160.xml"/><Relationship Id="rId10" Type="http://schemas.openxmlformats.org/officeDocument/2006/relationships/tags" Target="../tags/tag159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1001395" y="1176655"/>
            <a:ext cx="10189845" cy="450469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660400" y="810260"/>
            <a:ext cx="10871200" cy="52387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3401598" y="1850391"/>
            <a:ext cx="5388804" cy="1061720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9"/>
            </p:custDataLst>
          </p:nvPr>
        </p:nvSpPr>
        <p:spPr>
          <a:xfrm>
            <a:off x="3400950" y="2967671"/>
            <a:ext cx="5390100" cy="886780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4400" b="1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10"/>
            </p:custDataLst>
          </p:nvPr>
        </p:nvSpPr>
        <p:spPr>
          <a:xfrm>
            <a:off x="3400425" y="3915729"/>
            <a:ext cx="5389563" cy="1168716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20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2330335" y="2141376"/>
            <a:ext cx="7531331" cy="2575249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矩形 10"/>
          <p:cNvSpPr/>
          <p:nvPr userDrawn="1">
            <p:custDataLst>
              <p:tags r:id="rId4"/>
            </p:custDataLst>
          </p:nvPr>
        </p:nvSpPr>
        <p:spPr>
          <a:xfrm>
            <a:off x="2078225" y="1931436"/>
            <a:ext cx="8035551" cy="299512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5"/>
            </p:custDataLst>
          </p:nvPr>
        </p:nvGrpSpPr>
        <p:grpSpPr>
          <a:xfrm>
            <a:off x="10277475" y="3101975"/>
            <a:ext cx="1722120" cy="653415"/>
            <a:chOff x="16185" y="4885"/>
            <a:chExt cx="2712" cy="1029"/>
          </a:xfrm>
        </p:grpSpPr>
        <p:sp>
          <p:nvSpPr>
            <p:cNvPr id="13" name="箭头: V 形 12"/>
            <p:cNvSpPr/>
            <p:nvPr userDrawn="1">
              <p:custDataLst>
                <p:tags r:id="rId6"/>
              </p:custDataLst>
            </p:nvPr>
          </p:nvSpPr>
          <p:spPr>
            <a:xfrm>
              <a:off x="17027" y="4885"/>
              <a:ext cx="1028" cy="1029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7"/>
              </p:custDataLst>
            </p:nvPr>
          </p:nvSpPr>
          <p:spPr>
            <a:xfrm>
              <a:off x="17869" y="4885"/>
              <a:ext cx="1028" cy="102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8"/>
              </p:custDataLst>
            </p:nvPr>
          </p:nvSpPr>
          <p:spPr>
            <a:xfrm>
              <a:off x="16185" y="4886"/>
              <a:ext cx="1029" cy="1029"/>
            </a:xfrm>
            <a:prstGeom prst="chevron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9" name="组合 18"/>
          <p:cNvGrpSpPr/>
          <p:nvPr userDrawn="1">
            <p:custDataLst>
              <p:tags r:id="rId9"/>
            </p:custDataLst>
          </p:nvPr>
        </p:nvGrpSpPr>
        <p:grpSpPr>
          <a:xfrm flipH="1">
            <a:off x="202565" y="3153410"/>
            <a:ext cx="1722120" cy="653415"/>
            <a:chOff x="16185" y="4885"/>
            <a:chExt cx="2712" cy="1029"/>
          </a:xfrm>
        </p:grpSpPr>
        <p:sp>
          <p:nvSpPr>
            <p:cNvPr id="20" name="箭头: V 形 11"/>
            <p:cNvSpPr/>
            <p:nvPr userDrawn="1">
              <p:custDataLst>
                <p:tags r:id="rId10"/>
              </p:custDataLst>
            </p:nvPr>
          </p:nvSpPr>
          <p:spPr>
            <a:xfrm>
              <a:off x="17027" y="4885"/>
              <a:ext cx="1028" cy="1029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1" name="箭头: V 形 11"/>
            <p:cNvSpPr/>
            <p:nvPr userDrawn="1">
              <p:custDataLst>
                <p:tags r:id="rId11"/>
              </p:custDataLst>
            </p:nvPr>
          </p:nvSpPr>
          <p:spPr>
            <a:xfrm>
              <a:off x="17869" y="4885"/>
              <a:ext cx="1028" cy="102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2" name="箭头: V 形 11"/>
            <p:cNvSpPr/>
            <p:nvPr userDrawn="1">
              <p:custDataLst>
                <p:tags r:id="rId12"/>
              </p:custDataLst>
            </p:nvPr>
          </p:nvSpPr>
          <p:spPr>
            <a:xfrm>
              <a:off x="16185" y="4886"/>
              <a:ext cx="1029" cy="1029"/>
            </a:xfrm>
            <a:prstGeom prst="chevron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3"/>
            </p:custDataLst>
          </p:nvPr>
        </p:nvSpPr>
        <p:spPr>
          <a:xfrm>
            <a:off x="2640286" y="2386658"/>
            <a:ext cx="6912019" cy="938909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800" spc="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4"/>
            </p:custDataLst>
          </p:nvPr>
        </p:nvSpPr>
        <p:spPr>
          <a:xfrm>
            <a:off x="2640286" y="3364536"/>
            <a:ext cx="6912019" cy="48356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8"/>
            </p:custDataLst>
          </p:nvPr>
        </p:nvSpPr>
        <p:spPr>
          <a:xfrm>
            <a:off x="2625681" y="3885537"/>
            <a:ext cx="6912019" cy="548351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2330450"/>
            <a:ext cx="6388100" cy="219710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 userDrawn="1">
            <p:custDataLst>
              <p:tags r:id="rId4"/>
            </p:custDataLst>
          </p:nvPr>
        </p:nvCxnSpPr>
        <p:spPr>
          <a:xfrm>
            <a:off x="2832100" y="3517900"/>
            <a:ext cx="6731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44482" y="2555324"/>
            <a:ext cx="5851518" cy="873676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244477" y="3586953"/>
            <a:ext cx="5851518" cy="87367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897293" y="944724"/>
            <a:ext cx="10397413" cy="4968552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631372" y="544286"/>
            <a:ext cx="10929257" cy="576942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69882" y="919480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1001395" y="1176655"/>
            <a:ext cx="10189845" cy="450469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660400" y="810260"/>
            <a:ext cx="10871200" cy="52387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3401598" y="1850391"/>
            <a:ext cx="5388804" cy="1061720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9"/>
            </p:custDataLst>
          </p:nvPr>
        </p:nvSpPr>
        <p:spPr>
          <a:xfrm>
            <a:off x="3400950" y="2967671"/>
            <a:ext cx="5390100" cy="886780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4400" b="1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10"/>
            </p:custDataLst>
          </p:nvPr>
        </p:nvSpPr>
        <p:spPr>
          <a:xfrm>
            <a:off x="3400425" y="3915729"/>
            <a:ext cx="5389563" cy="1168716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20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0384643" y="5721355"/>
            <a:ext cx="1807357" cy="1151392"/>
            <a:chOff x="12844" y="7247"/>
            <a:chExt cx="4968" cy="3165"/>
          </a:xfrm>
        </p:grpSpPr>
        <p:cxnSp>
          <p:nvCxnSpPr>
            <p:cNvPr id="11" name="Straight Connector 10"/>
            <p:cNvCxnSpPr/>
            <p:nvPr userDrawn="1">
              <p:custDataLst>
                <p:tags r:id="rId3"/>
              </p:custDataLst>
            </p:nvPr>
          </p:nvCxnSpPr>
          <p:spPr>
            <a:xfrm flipH="1">
              <a:off x="12844" y="8036"/>
              <a:ext cx="2335" cy="233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 userDrawn="1">
              <p:custDataLst>
                <p:tags r:id="rId4"/>
              </p:custDataLst>
            </p:nvPr>
          </p:nvCxnSpPr>
          <p:spPr>
            <a:xfrm flipH="1">
              <a:off x="14059" y="7247"/>
              <a:ext cx="3194" cy="316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 userDrawn="1">
              <p:custDataLst>
                <p:tags r:id="rId5"/>
              </p:custDataLst>
            </p:nvPr>
          </p:nvCxnSpPr>
          <p:spPr>
            <a:xfrm flipH="1">
              <a:off x="16144" y="8691"/>
              <a:ext cx="1668" cy="166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3"/>
            </p:custDataLst>
          </p:nvPr>
        </p:nvGrpSpPr>
        <p:grpSpPr>
          <a:xfrm>
            <a:off x="11120120" y="5330190"/>
            <a:ext cx="417195" cy="1096645"/>
            <a:chOff x="17512" y="8394"/>
            <a:chExt cx="657" cy="1727"/>
          </a:xfrm>
        </p:grpSpPr>
        <p:sp>
          <p:nvSpPr>
            <p:cNvPr id="9" name="箭头: V 形 11"/>
            <p:cNvSpPr/>
            <p:nvPr userDrawn="1">
              <p:custDataLst>
                <p:tags r:id="rId4"/>
              </p:custDataLst>
            </p:nvPr>
          </p:nvSpPr>
          <p:spPr>
            <a:xfrm rot="5400000" flipH="1">
              <a:off x="17513" y="8929"/>
              <a:ext cx="655" cy="656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5"/>
              </p:custDataLst>
            </p:nvPr>
          </p:nvSpPr>
          <p:spPr>
            <a:xfrm rot="5400000" flipH="1">
              <a:off x="17513" y="8393"/>
              <a:ext cx="655" cy="656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6"/>
              </p:custDataLst>
            </p:nvPr>
          </p:nvSpPr>
          <p:spPr>
            <a:xfrm rot="5400000" flipH="1">
              <a:off x="17513" y="9465"/>
              <a:ext cx="656" cy="656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-20209" y="5442497"/>
            <a:ext cx="1882664" cy="1415867"/>
            <a:chOff x="12079" y="7245"/>
            <a:chExt cx="5175" cy="3892"/>
          </a:xfrm>
        </p:grpSpPr>
        <p:cxnSp>
          <p:nvCxnSpPr>
            <p:cNvPr id="11" name="Straight Connector 10"/>
            <p:cNvCxnSpPr/>
            <p:nvPr userDrawn="1">
              <p:custDataLst>
                <p:tags r:id="rId4"/>
              </p:custDataLst>
            </p:nvPr>
          </p:nvCxnSpPr>
          <p:spPr>
            <a:xfrm flipH="1">
              <a:off x="12079" y="8036"/>
              <a:ext cx="3101" cy="3101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 userDrawn="1">
              <p:custDataLst>
                <p:tags r:id="rId5"/>
              </p:custDataLst>
            </p:nvPr>
          </p:nvCxnSpPr>
          <p:spPr>
            <a:xfrm flipH="1">
              <a:off x="13971" y="7245"/>
              <a:ext cx="3283" cy="325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 userDrawn="1">
              <p:custDataLst>
                <p:tags r:id="rId6"/>
              </p:custDataLst>
            </p:nvPr>
          </p:nvCxnSpPr>
          <p:spPr>
            <a:xfrm flipH="1">
              <a:off x="16144" y="9260"/>
              <a:ext cx="1098" cy="11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8" name="组合 7"/>
          <p:cNvGrpSpPr/>
          <p:nvPr userDrawn="1">
            <p:custDataLst>
              <p:tags r:id="rId3"/>
            </p:custDataLst>
          </p:nvPr>
        </p:nvGrpSpPr>
        <p:grpSpPr>
          <a:xfrm>
            <a:off x="10647045" y="895350"/>
            <a:ext cx="1047115" cy="398145"/>
            <a:chOff x="10647045" y="895350"/>
            <a:chExt cx="1047115" cy="398145"/>
          </a:xfrm>
        </p:grpSpPr>
        <p:sp>
          <p:nvSpPr>
            <p:cNvPr id="12" name="箭头: V 形 11"/>
            <p:cNvSpPr/>
            <p:nvPr userDrawn="1">
              <p:custDataLst>
                <p:tags r:id="rId4"/>
              </p:custDataLst>
            </p:nvPr>
          </p:nvSpPr>
          <p:spPr>
            <a:xfrm>
              <a:off x="10972165" y="895350"/>
              <a:ext cx="396875" cy="39751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3" name="箭头: V 形 11"/>
            <p:cNvSpPr/>
            <p:nvPr userDrawn="1">
              <p:custDataLst>
                <p:tags r:id="rId5"/>
              </p:custDataLst>
            </p:nvPr>
          </p:nvSpPr>
          <p:spPr>
            <a:xfrm>
              <a:off x="11297285" y="895350"/>
              <a:ext cx="396875" cy="39751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6" name="箭头: V 形 11"/>
            <p:cNvSpPr/>
            <p:nvPr userDrawn="1">
              <p:custDataLst>
                <p:tags r:id="rId6"/>
              </p:custDataLst>
            </p:nvPr>
          </p:nvSpPr>
          <p:spPr>
            <a:xfrm>
              <a:off x="10647045" y="895985"/>
              <a:ext cx="397510" cy="39751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 userDrawn="1">
            <p:custDataLst>
              <p:tags r:id="rId7"/>
            </p:custDataLst>
          </p:nvPr>
        </p:nvGrpSpPr>
        <p:grpSpPr>
          <a:xfrm>
            <a:off x="572135" y="946785"/>
            <a:ext cx="1047115" cy="398145"/>
            <a:chOff x="572135" y="946785"/>
            <a:chExt cx="1047115" cy="398145"/>
          </a:xfrm>
        </p:grpSpPr>
        <p:sp>
          <p:nvSpPr>
            <p:cNvPr id="18" name="箭头: V 形 11"/>
            <p:cNvSpPr/>
            <p:nvPr userDrawn="1">
              <p:custDataLst>
                <p:tags r:id="rId8"/>
              </p:custDataLst>
            </p:nvPr>
          </p:nvSpPr>
          <p:spPr>
            <a:xfrm flipH="1">
              <a:off x="897255" y="946785"/>
              <a:ext cx="396875" cy="39751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9" name="箭头: V 形 11"/>
            <p:cNvSpPr/>
            <p:nvPr userDrawn="1">
              <p:custDataLst>
                <p:tags r:id="rId9"/>
              </p:custDataLst>
            </p:nvPr>
          </p:nvSpPr>
          <p:spPr>
            <a:xfrm flipH="1">
              <a:off x="572135" y="946785"/>
              <a:ext cx="396875" cy="39751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0" name="箭头: V 形 11"/>
            <p:cNvSpPr/>
            <p:nvPr userDrawn="1">
              <p:custDataLst>
                <p:tags r:id="rId10"/>
              </p:custDataLst>
            </p:nvPr>
          </p:nvSpPr>
          <p:spPr>
            <a:xfrm flipH="1">
              <a:off x="1221740" y="947420"/>
              <a:ext cx="397510" cy="39751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5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6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3"/>
            </p:custDataLst>
          </p:nvPr>
        </p:nvGrpSpPr>
        <p:grpSpPr>
          <a:xfrm>
            <a:off x="11445875" y="5637530"/>
            <a:ext cx="269875" cy="708660"/>
            <a:chOff x="17603" y="8496"/>
            <a:chExt cx="658" cy="1727"/>
          </a:xfrm>
        </p:grpSpPr>
        <p:sp>
          <p:nvSpPr>
            <p:cNvPr id="10" name="箭头: V 形 11"/>
            <p:cNvSpPr/>
            <p:nvPr userDrawn="1">
              <p:custDataLst>
                <p:tags r:id="rId4"/>
              </p:custDataLst>
            </p:nvPr>
          </p:nvSpPr>
          <p:spPr>
            <a:xfrm rot="16200000" flipH="1">
              <a:off x="17604" y="9032"/>
              <a:ext cx="655" cy="656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5"/>
              </p:custDataLst>
            </p:nvPr>
          </p:nvSpPr>
          <p:spPr>
            <a:xfrm rot="16200000" flipH="1">
              <a:off x="17604" y="9568"/>
              <a:ext cx="655" cy="656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6"/>
              </p:custDataLst>
            </p:nvPr>
          </p:nvSpPr>
          <p:spPr>
            <a:xfrm rot="16200000" flipH="1">
              <a:off x="17605" y="8496"/>
              <a:ext cx="656" cy="656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>
            <a:off x="10763885" y="237490"/>
            <a:ext cx="1097280" cy="417195"/>
            <a:chOff x="10763885" y="237490"/>
            <a:chExt cx="1097280" cy="417195"/>
          </a:xfrm>
        </p:grpSpPr>
        <p:sp>
          <p:nvSpPr>
            <p:cNvPr id="8" name="箭头: V 形 11"/>
            <p:cNvSpPr/>
            <p:nvPr userDrawn="1">
              <p:custDataLst>
                <p:tags r:id="rId4"/>
              </p:custDataLst>
            </p:nvPr>
          </p:nvSpPr>
          <p:spPr>
            <a:xfrm flipH="1">
              <a:off x="11104245" y="237490"/>
              <a:ext cx="415925" cy="41656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5"/>
              </p:custDataLst>
            </p:nvPr>
          </p:nvSpPr>
          <p:spPr>
            <a:xfrm flipH="1">
              <a:off x="10763885" y="237490"/>
              <a:ext cx="415925" cy="41656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11444605" y="238125"/>
              <a:ext cx="416560" cy="41656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cxnSp>
        <p:nvCxnSpPr>
          <p:cNvPr id="6" name="Straight Connector 9"/>
          <p:cNvCxnSpPr/>
          <p:nvPr userDrawn="1">
            <p:custDataLst>
              <p:tags r:id="rId8"/>
            </p:custDataLst>
          </p:nvPr>
        </p:nvCxnSpPr>
        <p:spPr>
          <a:xfrm flipH="1">
            <a:off x="32385" y="-22860"/>
            <a:ext cx="1496695" cy="14966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1" name="Straight Connector 10"/>
          <p:cNvCxnSpPr/>
          <p:nvPr userDrawn="1">
            <p:custDataLst>
              <p:tags r:id="rId9"/>
            </p:custDataLst>
          </p:nvPr>
        </p:nvCxnSpPr>
        <p:spPr>
          <a:xfrm flipH="1">
            <a:off x="7884795" y="5102860"/>
            <a:ext cx="1754505" cy="175387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2" name="Straight Connector 11"/>
          <p:cNvCxnSpPr/>
          <p:nvPr userDrawn="1">
            <p:custDataLst>
              <p:tags r:id="rId10"/>
            </p:custDataLst>
          </p:nvPr>
        </p:nvCxnSpPr>
        <p:spPr>
          <a:xfrm flipH="1">
            <a:off x="8871585" y="3331845"/>
            <a:ext cx="3335020" cy="333502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3" name="Straight Connector 12"/>
          <p:cNvCxnSpPr/>
          <p:nvPr userDrawn="1">
            <p:custDataLst>
              <p:tags r:id="rId11"/>
            </p:custDataLst>
          </p:nvPr>
        </p:nvCxnSpPr>
        <p:spPr>
          <a:xfrm flipH="1">
            <a:off x="10251440" y="5518785"/>
            <a:ext cx="1059180" cy="105918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4" name="Straight Connector 13"/>
          <p:cNvCxnSpPr/>
          <p:nvPr userDrawn="1">
            <p:custDataLst>
              <p:tags r:id="rId12"/>
            </p:custDataLst>
          </p:nvPr>
        </p:nvCxnSpPr>
        <p:spPr>
          <a:xfrm flipH="1">
            <a:off x="1062355" y="12700"/>
            <a:ext cx="1030605" cy="103124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5" name="Straight Connector 14"/>
          <p:cNvCxnSpPr/>
          <p:nvPr userDrawn="1">
            <p:custDataLst>
              <p:tags r:id="rId13"/>
            </p:custDataLst>
          </p:nvPr>
        </p:nvCxnSpPr>
        <p:spPr>
          <a:xfrm flipH="1">
            <a:off x="559435" y="-8255"/>
            <a:ext cx="2223135" cy="22225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5" Type="http://schemas.openxmlformats.org/officeDocument/2006/relationships/theme" Target="../theme/theme3.xml"/><Relationship Id="rId24" Type="http://schemas.openxmlformats.org/officeDocument/2006/relationships/tags" Target="../tags/tag168.xml"/><Relationship Id="rId23" Type="http://schemas.openxmlformats.org/officeDocument/2006/relationships/tags" Target="../tags/tag167.xml"/><Relationship Id="rId22" Type="http://schemas.openxmlformats.org/officeDocument/2006/relationships/tags" Target="../tags/tag166.xml"/><Relationship Id="rId21" Type="http://schemas.openxmlformats.org/officeDocument/2006/relationships/tags" Target="../tags/tag165.xml"/><Relationship Id="rId20" Type="http://schemas.openxmlformats.org/officeDocument/2006/relationships/tags" Target="../tags/tag164.xml"/><Relationship Id="rId2" Type="http://schemas.openxmlformats.org/officeDocument/2006/relationships/slideLayout" Target="../slideLayouts/slideLayout25.xml"/><Relationship Id="rId19" Type="http://schemas.openxmlformats.org/officeDocument/2006/relationships/tags" Target="../tags/tag163.xml"/><Relationship Id="rId18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4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hyperlink" Target="file:///E:\&#20844;&#21496;&#36719;&#20214;\&#24191;&#35199;&#27700;&#21033;&#30005;&#21147;&#32844;&#19994;&#25216;&#26415;&#23398;&#38498;&#26426;&#26800;&#21046;&#22270;_kxx_211122_pc%20-%20&#21103;&#26412;\&#26354;&#38754;&#20307;&#30340;&#25130;&#20132;&#32447;-&#22278;&#29699;\&#26354;&#38754;&#20307;&#30340;&#25130;&#20132;&#32447;-&#22278;&#29699;.exe" TargetMode="External"/><Relationship Id="rId7" Type="http://schemas.openxmlformats.org/officeDocument/2006/relationships/image" Target="../media/image12.png"/><Relationship Id="rId6" Type="http://schemas.openxmlformats.org/officeDocument/2006/relationships/tags" Target="../tags/tag210.xml"/><Relationship Id="rId5" Type="http://schemas.openxmlformats.org/officeDocument/2006/relationships/tags" Target="../tags/tag209.xml"/><Relationship Id="rId4" Type="http://schemas.openxmlformats.org/officeDocument/2006/relationships/tags" Target="../tags/tag208.xml"/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211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hyperlink" Target="file:///E:\&#20844;&#21496;&#36719;&#20214;\&#24191;&#35199;&#27700;&#21033;&#30005;&#21147;&#32844;&#19994;&#25216;&#26415;&#23398;&#38498;&#26426;&#26800;&#21046;&#22270;_kxx_211122_pc%20-%20&#21103;&#26412;\&#26354;&#38754;&#20307;&#25130;&#20132;&#32447;&#30340;&#30011;&#27861;\&#26354;&#38754;&#20307;&#25130;&#20132;&#32447;&#30340;&#30011;&#27861;.exe" TargetMode="External"/><Relationship Id="rId7" Type="http://schemas.openxmlformats.org/officeDocument/2006/relationships/image" Target="../media/image13.png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tags" Target="../tags/tag214.xml"/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217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224.xml"/><Relationship Id="rId7" Type="http://schemas.openxmlformats.org/officeDocument/2006/relationships/tags" Target="../tags/tag223.xml"/><Relationship Id="rId6" Type="http://schemas.openxmlformats.org/officeDocument/2006/relationships/tags" Target="../tags/tag222.xml"/><Relationship Id="rId5" Type="http://schemas.openxmlformats.org/officeDocument/2006/relationships/tags" Target="../tags/tag221.xml"/><Relationship Id="rId4" Type="http://schemas.openxmlformats.org/officeDocument/2006/relationships/tags" Target="../tags/tag220.xml"/><Relationship Id="rId3" Type="http://schemas.openxmlformats.org/officeDocument/2006/relationships/tags" Target="../tags/tag219.xml"/><Relationship Id="rId2" Type="http://schemas.openxmlformats.org/officeDocument/2006/relationships/tags" Target="../tags/tag218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5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hyperlink" Target="file:///G:\&#26426;&#26800;&#21046;&#22270;\&#20004;&#26354;&#38754;&#20307;&#30456;&#36143;&#32447;3\&#20004;&#26354;&#38754;&#20307;&#30456;&#36143;&#32447;3.exe" TargetMode="External"/><Relationship Id="rId7" Type="http://schemas.openxmlformats.org/officeDocument/2006/relationships/image" Target="../media/image14.png"/><Relationship Id="rId6" Type="http://schemas.openxmlformats.org/officeDocument/2006/relationships/tags" Target="../tags/tag230.xml"/><Relationship Id="rId5" Type="http://schemas.openxmlformats.org/officeDocument/2006/relationships/tags" Target="../tags/tag229.xml"/><Relationship Id="rId4" Type="http://schemas.openxmlformats.org/officeDocument/2006/relationships/tags" Target="../tags/tag228.xml"/><Relationship Id="rId3" Type="http://schemas.openxmlformats.org/officeDocument/2006/relationships/tags" Target="../tags/tag227.xml"/><Relationship Id="rId2" Type="http://schemas.openxmlformats.org/officeDocument/2006/relationships/tags" Target="../tags/tag226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231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hyperlink" Target="file:///G:\&#26426;&#26800;&#21046;&#22270;\&#20004;&#26354;&#38754;&#20307;&#30456;&#36143;&#32447;&#30340;&#30011;&#27861;\&#20004;&#26354;&#38754;&#20307;&#30456;&#36143;&#32447;&#30340;&#30011;&#27861;.exe" TargetMode="External"/><Relationship Id="rId7" Type="http://schemas.openxmlformats.org/officeDocument/2006/relationships/image" Target="../media/image15.png"/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tags" Target="../tags/tag240.xml"/><Relationship Id="rId3" Type="http://schemas.openxmlformats.org/officeDocument/2006/relationships/tags" Target="../tags/tag239.xml"/><Relationship Id="rId2" Type="http://schemas.openxmlformats.org/officeDocument/2006/relationships/tags" Target="../tags/tag238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243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249.xml"/><Relationship Id="rId7" Type="http://schemas.openxmlformats.org/officeDocument/2006/relationships/image" Target="../media/image16.png"/><Relationship Id="rId6" Type="http://schemas.openxmlformats.org/officeDocument/2006/relationships/tags" Target="../tags/tag24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hyperlink" Target="file:///E:\&#20844;&#21496;&#36719;&#20214;\&#24191;&#35199;&#27700;&#21033;&#30005;&#21147;&#32844;&#19994;&#25216;&#26415;&#23398;&#38498;&#26426;&#26800;&#21046;&#22270;_kxx_211122_pc%20-%20&#21103;&#26412;\&#20004;&#26354;&#38754;&#20307;&#30456;&#36143;&#32447;3\&#20004;&#26354;&#38754;&#20307;&#30456;&#36143;&#32447;3.exe" TargetMode="External"/><Relationship Id="rId7" Type="http://schemas.openxmlformats.org/officeDocument/2006/relationships/image" Target="../media/image17.png"/><Relationship Id="rId6" Type="http://schemas.openxmlformats.org/officeDocument/2006/relationships/tags" Target="../tags/tag254.xml"/><Relationship Id="rId5" Type="http://schemas.openxmlformats.org/officeDocument/2006/relationships/tags" Target="../tags/tag253.xml"/><Relationship Id="rId4" Type="http://schemas.openxmlformats.org/officeDocument/2006/relationships/tags" Target="../tags/tag252.xml"/><Relationship Id="rId3" Type="http://schemas.openxmlformats.org/officeDocument/2006/relationships/tags" Target="../tags/tag251.xml"/><Relationship Id="rId2" Type="http://schemas.openxmlformats.org/officeDocument/2006/relationships/tags" Target="../tags/tag250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255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261.xml"/><Relationship Id="rId7" Type="http://schemas.openxmlformats.org/officeDocument/2006/relationships/image" Target="../media/image18.png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73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hyperlink" Target="file:///G:\&#26426;&#26800;&#21046;&#22270;\&#20004;&#26354;&#38754;&#20307;&#30456;&#36143;&#32447;3\&#20004;&#26354;&#38754;&#20307;&#30456;&#36143;&#32447;3.exe" TargetMode="External"/><Relationship Id="rId7" Type="http://schemas.openxmlformats.org/officeDocument/2006/relationships/image" Target="../media/image19.png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267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273.xml"/><Relationship Id="rId7" Type="http://schemas.openxmlformats.org/officeDocument/2006/relationships/image" Target="../media/image20.png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277.xml"/><Relationship Id="rId6" Type="http://schemas.openxmlformats.org/officeDocument/2006/relationships/image" Target="../media/image21.png"/><Relationship Id="rId5" Type="http://schemas.openxmlformats.org/officeDocument/2006/relationships/hyperlink" Target="&#35270;&#39057;\&#12298;&#22823;&#22269;&#24037;&#21280;&#12299;&#23004;&#28059;.mp4" TargetMode="External"/><Relationship Id="rId4" Type="http://schemas.openxmlformats.org/officeDocument/2006/relationships/tags" Target="../tags/tag276.xml"/><Relationship Id="rId3" Type="http://schemas.openxmlformats.org/officeDocument/2006/relationships/tags" Target="../tags/tag275.xml"/><Relationship Id="rId2" Type="http://schemas.openxmlformats.org/officeDocument/2006/relationships/tags" Target="../tags/tag274.xml"/><Relationship Id="rId1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tags" Target="../tags/tag278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7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180.xml"/><Relationship Id="rId7" Type="http://schemas.openxmlformats.org/officeDocument/2006/relationships/image" Target="../media/image6.png"/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4" Type="http://schemas.openxmlformats.org/officeDocument/2006/relationships/tags" Target="../tags/tag177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hyperlink" Target="file:///G:\&#26426;&#26800;&#21046;&#22270;\&#24179;&#38754;&#20307;&#25130;&#20132;&#32447;2\&#24179;&#38754;&#20307;&#25130;&#20132;&#32447;2.exe" TargetMode="External"/><Relationship Id="rId7" Type="http://schemas.openxmlformats.org/officeDocument/2006/relationships/image" Target="../media/image7.png"/><Relationship Id="rId6" Type="http://schemas.openxmlformats.org/officeDocument/2006/relationships/tags" Target="../tags/tag185.xml"/><Relationship Id="rId5" Type="http://schemas.openxmlformats.org/officeDocument/2006/relationships/tags" Target="../tags/tag184.xml"/><Relationship Id="rId4" Type="http://schemas.openxmlformats.org/officeDocument/2006/relationships/tags" Target="../tags/tag183.xml"/><Relationship Id="rId3" Type="http://schemas.openxmlformats.org/officeDocument/2006/relationships/tags" Target="../tags/tag182.xml"/><Relationship Id="rId2" Type="http://schemas.openxmlformats.org/officeDocument/2006/relationships/tags" Target="../tags/tag181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186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hyperlink" Target="file:///G:\&#26426;&#26800;&#21046;&#22270;\&#24179;&#38754;&#20307;&#25130;&#20132;&#32447;1\&#24179;&#38754;&#20307;&#25130;&#20132;&#32447;1.exe" TargetMode="External"/><Relationship Id="rId7" Type="http://schemas.openxmlformats.org/officeDocument/2006/relationships/image" Target="../media/image9.png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19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3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hyperlink" Target="file:///E:\&#20844;&#21496;&#36719;&#20214;\&#24191;&#35199;&#27700;&#21033;&#30005;&#21147;&#32844;&#19994;&#25216;&#26415;&#23398;&#38498;&#26426;&#26800;&#21046;&#22270;_kxx_211122_pc%20-%20&#21103;&#26412;\&#26354;&#38754;&#30340;&#24418;&#25104;-&#22278;&#26609;\&#26354;&#38754;&#30340;&#24418;&#25104;-&#22278;&#26609;.exe" TargetMode="External"/><Relationship Id="rId7" Type="http://schemas.openxmlformats.org/officeDocument/2006/relationships/image" Target="../media/image10.png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199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hyperlink" Target="file:///E:\&#20844;&#21496;&#36719;&#20214;\&#24191;&#35199;&#27700;&#21033;&#30005;&#21147;&#32844;&#19994;&#25216;&#26415;&#23398;&#38498;&#26426;&#26800;&#21046;&#22270;_kxx_211122_pc%20-%20&#21103;&#26412;\&#26354;&#38754;&#20307;&#30340;&#25130;&#20132;&#32447;-&#22278;&#38181;\&#26354;&#38754;&#20307;&#30340;&#25130;&#20132;&#32447;-&#22278;&#38181;.exe" TargetMode="External"/><Relationship Id="rId7" Type="http://schemas.openxmlformats.org/officeDocument/2006/relationships/tags" Target="../tags/tag204.xml"/><Relationship Id="rId6" Type="http://schemas.openxmlformats.org/officeDocument/2006/relationships/tags" Target="../tags/tag203.xml"/><Relationship Id="rId5" Type="http://schemas.openxmlformats.org/officeDocument/2006/relationships/image" Target="../media/image11.png"/><Relationship Id="rId4" Type="http://schemas.openxmlformats.org/officeDocument/2006/relationships/tags" Target="../tags/tag202.xml"/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205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" name="矩形 8"/>
          <p:cNvSpPr/>
          <p:nvPr/>
        </p:nvSpPr>
        <p:spPr>
          <a:xfrm>
            <a:off x="2306955" y="2137410"/>
            <a:ext cx="7533640" cy="2587625"/>
          </a:xfrm>
          <a:prstGeom prst="rect">
            <a:avLst/>
          </a:prstGeom>
          <a:solidFill>
            <a:srgbClr val="3998F4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063750" y="1917065"/>
            <a:ext cx="8064500" cy="3023870"/>
          </a:xfrm>
          <a:prstGeom prst="rect">
            <a:avLst/>
          </a:prstGeom>
          <a:noFill/>
          <a:ln w="50800" cmpd="sng">
            <a:solidFill>
              <a:schemeClr val="accent3">
                <a:lumMod val="40000"/>
                <a:lumOff val="6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3215640" y="4004945"/>
            <a:ext cx="2128519" cy="368300"/>
          </a:xfrm>
        </p:spPr>
        <p:txBody>
          <a:bodyPr>
            <a:normAutofit/>
          </a:bodyPr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180">
                <a:solidFill>
                  <a:schemeClr val="bg1"/>
                </a:solidFill>
              </a:rPr>
              <a:t>胡华丽</a:t>
            </a:r>
            <a:endParaRPr lang="zh-CN" altLang="en-US" sz="1600" spc="180">
              <a:solidFill>
                <a:schemeClr val="bg1"/>
              </a:solidFill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236595" y="3305810"/>
            <a:ext cx="5455285" cy="337185"/>
          </a:xfrm>
        </p:spPr>
        <p:txBody>
          <a:bodyPr>
            <a:normAutofit fontScale="60000"/>
          </a:bodyPr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pc="80">
                <a:solidFill>
                  <a:schemeClr val="bg1"/>
                </a:solidFill>
              </a:rPr>
              <a:t>广西水利电力职业技术学院</a:t>
            </a:r>
            <a:endParaRPr lang="zh-CN" altLang="en-US" spc="80">
              <a:solidFill>
                <a:schemeClr val="bg1"/>
              </a:solidFill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3236595" y="2137409"/>
            <a:ext cx="5854700" cy="1106805"/>
          </a:xfrm>
        </p:spPr>
        <p:txBody>
          <a:bodyPr>
            <a:normAutofit/>
          </a:bodyPr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3600" spc="200">
                <a:solidFill>
                  <a:schemeClr val="bg1"/>
                </a:solidFill>
              </a:rPr>
              <a:t>机械制图与识图（3D版）</a:t>
            </a:r>
            <a:endParaRPr lang="en-US" altLang="zh-CN" sz="3600" spc="200">
              <a:solidFill>
                <a:schemeClr val="bg1"/>
              </a:solidFill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 build="p"/>
      <p:bldP spid="6" grpId="0" build="p"/>
      <p:bldP spid="9" grpId="0" animBg="1"/>
      <p:bldP spid="10" grpId="0" animBg="1"/>
      <p:bldP spid="8" grpId="1"/>
      <p:bldP spid="7" grpId="1" build="p"/>
      <p:bldP spid="6" grpId="1" build="p"/>
      <p:bldP spid="9" grpId="1" animBg="1"/>
      <p:bldP spid="10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PA-矩形 0"/>
          <p:cNvSpPr/>
          <p:nvPr>
            <p:custDataLst>
              <p:tags r:id="rId2"/>
            </p:custDataLst>
          </p:nvPr>
        </p:nvSpPr>
        <p:spPr>
          <a:xfrm>
            <a:off x="609600" y="2061845"/>
            <a:ext cx="10972800" cy="2752090"/>
          </a:xfrm>
          <a:prstGeom prst="rect">
            <a:avLst/>
          </a:prstGeom>
          <a:solidFill>
            <a:srgbClr val="2280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PA-矩形 00"/>
          <p:cNvSpPr/>
          <p:nvPr>
            <p:custDataLst>
              <p:tags r:id="rId3"/>
            </p:custDataLst>
          </p:nvPr>
        </p:nvSpPr>
        <p:spPr>
          <a:xfrm>
            <a:off x="1731645" y="833755"/>
            <a:ext cx="3505200" cy="5362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PA-矩形 00"/>
          <p:cNvSpPr/>
          <p:nvPr>
            <p:custDataLst>
              <p:tags r:id="rId4"/>
            </p:custDataLst>
          </p:nvPr>
        </p:nvSpPr>
        <p:spPr>
          <a:xfrm>
            <a:off x="1676400" y="764540"/>
            <a:ext cx="3505200" cy="5376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096000" y="1602105"/>
            <a:ext cx="4826000" cy="391033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98625" y="3492500"/>
            <a:ext cx="3221990" cy="167132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一</a:t>
            </a:r>
            <a:r>
              <a:rPr lang="en-US" altLang="zh-CN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曲面体截交线的形状</a:t>
            </a:r>
            <a:endParaRPr lang="zh-CN" altLang="en-US" sz="1600" spc="12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3、圆球--被平面截切只有一种情况，对应截交线都是圆。</a:t>
            </a:r>
            <a:endParaRPr lang="zh-CN" altLang="en-US" sz="1600" spc="12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cxnSp>
        <p:nvCxnSpPr>
          <p:cNvPr id="11" name="PA-直接连接符 6"/>
          <p:cNvCxnSpPr/>
          <p:nvPr>
            <p:custDataLst>
              <p:tags r:id="rId5"/>
            </p:custDataLst>
          </p:nvPr>
        </p:nvCxnSpPr>
        <p:spPr>
          <a:xfrm>
            <a:off x="2137410" y="3140322"/>
            <a:ext cx="131635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2053590" y="1420495"/>
            <a:ext cx="2949575" cy="88646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b="1" spc="180" dirty="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曲面体截交线</a:t>
            </a:r>
            <a:endParaRPr lang="zh-CN" altLang="en-US" sz="4800" b="1" spc="180" dirty="0">
              <a:solidFill>
                <a:schemeClr val="dk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rcRect l="5089"/>
          <a:stretch>
            <a:fillRect/>
          </a:stretch>
        </p:blipFill>
        <p:spPr>
          <a:xfrm>
            <a:off x="6253163" y="1764030"/>
            <a:ext cx="4511675" cy="3586480"/>
          </a:xfrm>
          <a:prstGeom prst="roundRect">
            <a:avLst/>
          </a:prstGeom>
        </p:spPr>
      </p:pic>
      <p:pic>
        <p:nvPicPr>
          <p:cNvPr id="10" name="图片 9" descr="2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40370" y="5013325"/>
            <a:ext cx="601345" cy="6286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2" grpId="1" animBg="1"/>
      <p:bldP spid="4" grpId="1" animBg="1"/>
      <p:bldP spid="3" grpId="0" bldLvl="0" animBg="1"/>
      <p:bldP spid="3" grpId="1" animBg="1"/>
      <p:bldP spid="7" grpId="0"/>
      <p:bldP spid="7" grpId="1"/>
      <p:bldP spid="9" grpId="0" bldLvl="0" animBg="1"/>
      <p:bldP spid="9" grpId="1" animBg="1"/>
      <p:bldP spid="12" grpId="0"/>
      <p:bldP spid="1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PA-矩形 0"/>
          <p:cNvSpPr/>
          <p:nvPr>
            <p:custDataLst>
              <p:tags r:id="rId2"/>
            </p:custDataLst>
          </p:nvPr>
        </p:nvSpPr>
        <p:spPr>
          <a:xfrm>
            <a:off x="609600" y="2061845"/>
            <a:ext cx="10972800" cy="2752090"/>
          </a:xfrm>
          <a:prstGeom prst="rect">
            <a:avLst/>
          </a:prstGeom>
          <a:solidFill>
            <a:srgbClr val="2280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PA-矩形 00"/>
          <p:cNvSpPr/>
          <p:nvPr>
            <p:custDataLst>
              <p:tags r:id="rId3"/>
            </p:custDataLst>
          </p:nvPr>
        </p:nvSpPr>
        <p:spPr>
          <a:xfrm>
            <a:off x="1731645" y="833755"/>
            <a:ext cx="3505200" cy="5362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PA-矩形 00"/>
          <p:cNvSpPr/>
          <p:nvPr>
            <p:custDataLst>
              <p:tags r:id="rId4"/>
            </p:custDataLst>
          </p:nvPr>
        </p:nvSpPr>
        <p:spPr>
          <a:xfrm>
            <a:off x="1676400" y="764540"/>
            <a:ext cx="3505200" cy="5376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096000" y="1602105"/>
            <a:ext cx="4826000" cy="391033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98625" y="1985645"/>
            <a:ext cx="3375025" cy="378460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marL="355600"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二</a:t>
            </a:r>
            <a:r>
              <a:rPr lang="en-US" altLang="zh-CN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曲面体截交线的画法</a:t>
            </a:r>
            <a:endParaRPr lang="zh-CN" altLang="en-US" sz="1600" spc="12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en-US" altLang="zh-CN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例：己知圆柱被正垂面截切，求作其截交线的投影</a:t>
            </a:r>
            <a:endParaRPr lang="zh-CN" altLang="en-US" sz="1600" spc="12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）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分 析 </a:t>
            </a:r>
            <a:endParaRPr lang="en-US" altLang="zh-CN" sz="1600" spc="20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）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标全已知</a:t>
            </a:r>
            <a:endParaRPr lang="en-US" altLang="zh-CN" sz="1600" spc="20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）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求特殊点</a:t>
            </a:r>
            <a:endParaRPr lang="en-US" altLang="zh-CN" sz="1600" spc="20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4</a:t>
            </a: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）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求中间点</a:t>
            </a:r>
            <a:endParaRPr lang="en-US" altLang="zh-CN" sz="1600" spc="20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5</a:t>
            </a: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）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连 线 </a:t>
            </a:r>
            <a:endParaRPr lang="en-US" altLang="zh-CN" sz="1600" spc="20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6</a:t>
            </a: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）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擦去被切线</a:t>
            </a:r>
            <a:endParaRPr lang="en-US" altLang="zh-CN" sz="1600" spc="20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7</a:t>
            </a:r>
            <a:r>
              <a:rPr lang="zh-CN" altLang="en-US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）</a:t>
            </a:r>
            <a:r>
              <a:rPr lang="en-US" altLang="zh-CN" sz="1600" spc="20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完成作图</a:t>
            </a:r>
            <a:endParaRPr lang="zh-CN" altLang="en-US" sz="1600" spc="12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cxnSp>
        <p:nvCxnSpPr>
          <p:cNvPr id="11" name="PA-直接连接符 6"/>
          <p:cNvCxnSpPr/>
          <p:nvPr>
            <p:custDataLst>
              <p:tags r:id="rId5"/>
            </p:custDataLst>
          </p:nvPr>
        </p:nvCxnSpPr>
        <p:spPr>
          <a:xfrm>
            <a:off x="2137410" y="1848732"/>
            <a:ext cx="131635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2053590" y="918210"/>
            <a:ext cx="2949575" cy="88646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180" dirty="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曲面体截交线</a:t>
            </a:r>
            <a:endParaRPr lang="zh-CN" altLang="en-US" sz="3200" b="1" spc="180" dirty="0">
              <a:solidFill>
                <a:schemeClr val="dk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1090" y="2096135"/>
            <a:ext cx="4655820" cy="2922270"/>
          </a:xfrm>
          <a:prstGeom prst="roundRect">
            <a:avLst/>
          </a:prstGeom>
        </p:spPr>
      </p:pic>
      <p:pic>
        <p:nvPicPr>
          <p:cNvPr id="10" name="图片 9" descr="2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7980" y="4869180"/>
            <a:ext cx="601345" cy="6286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2" grpId="1" animBg="1"/>
      <p:bldP spid="4" grpId="1" animBg="1"/>
      <p:bldP spid="3" grpId="0" bldLvl="0" animBg="1"/>
      <p:bldP spid="3" grpId="1" animBg="1"/>
      <p:bldP spid="7" grpId="0"/>
      <p:bldP spid="7" grpId="1"/>
      <p:bldP spid="9" grpId="0" bldLvl="0" animBg="1"/>
      <p:bldP spid="9" grpId="1" animBg="1"/>
      <p:bldP spid="12" grpId="0"/>
      <p:bldP spid="1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" name="矩形 4"/>
          <p:cNvSpPr/>
          <p:nvPr>
            <p:custDataLst>
              <p:tags r:id="rId2"/>
            </p:custDataLst>
          </p:nvPr>
        </p:nvSpPr>
        <p:spPr>
          <a:xfrm>
            <a:off x="914359" y="1371584"/>
            <a:ext cx="10363283" cy="4114833"/>
          </a:xfrm>
          <a:custGeom>
            <a:avLst/>
            <a:gdLst>
              <a:gd name="connsiteX0" fmla="*/ 0 w 9899943"/>
              <a:gd name="connsiteY0" fmla="*/ 0 h 4048220"/>
              <a:gd name="connsiteX1" fmla="*/ 9899943 w 9899943"/>
              <a:gd name="connsiteY1" fmla="*/ 0 h 4048220"/>
              <a:gd name="connsiteX2" fmla="*/ 9899943 w 9899943"/>
              <a:gd name="connsiteY2" fmla="*/ 4048220 h 4048220"/>
              <a:gd name="connsiteX3" fmla="*/ 0 w 9899943"/>
              <a:gd name="connsiteY3" fmla="*/ 4048220 h 4048220"/>
              <a:gd name="connsiteX4" fmla="*/ 0 w 9899943"/>
              <a:gd name="connsiteY4" fmla="*/ 0 h 4048220"/>
              <a:gd name="connsiteX0-1" fmla="*/ 0 w 9899943"/>
              <a:gd name="connsiteY0-2" fmla="*/ 0 h 4048220"/>
              <a:gd name="connsiteX1-3" fmla="*/ 9899943 w 9899943"/>
              <a:gd name="connsiteY1-4" fmla="*/ 0 h 4048220"/>
              <a:gd name="connsiteX2-5" fmla="*/ 9899943 w 9899943"/>
              <a:gd name="connsiteY2-6" fmla="*/ 4048220 h 4048220"/>
              <a:gd name="connsiteX3-7" fmla="*/ 808083 w 9899943"/>
              <a:gd name="connsiteY3-8" fmla="*/ 4043410 h 4048220"/>
              <a:gd name="connsiteX4-9" fmla="*/ 0 w 9899943"/>
              <a:gd name="connsiteY4-10" fmla="*/ 4048220 h 4048220"/>
              <a:gd name="connsiteX5" fmla="*/ 0 w 9899943"/>
              <a:gd name="connsiteY5" fmla="*/ 0 h 4048220"/>
              <a:gd name="connsiteX0-11" fmla="*/ 0 w 9899943"/>
              <a:gd name="connsiteY0-12" fmla="*/ 0 h 4048220"/>
              <a:gd name="connsiteX1-13" fmla="*/ 9899943 w 9899943"/>
              <a:gd name="connsiteY1-14" fmla="*/ 0 h 4048220"/>
              <a:gd name="connsiteX2-15" fmla="*/ 9899943 w 9899943"/>
              <a:gd name="connsiteY2-16" fmla="*/ 4048220 h 4048220"/>
              <a:gd name="connsiteX3-17" fmla="*/ 1730103 w 9899943"/>
              <a:gd name="connsiteY3-18" fmla="*/ 4043410 h 4048220"/>
              <a:gd name="connsiteX4-19" fmla="*/ 808083 w 9899943"/>
              <a:gd name="connsiteY4-20" fmla="*/ 4043410 h 4048220"/>
              <a:gd name="connsiteX5-21" fmla="*/ 0 w 9899943"/>
              <a:gd name="connsiteY5-22" fmla="*/ 4048220 h 4048220"/>
              <a:gd name="connsiteX6" fmla="*/ 0 w 9899943"/>
              <a:gd name="connsiteY6" fmla="*/ 0 h 4048220"/>
              <a:gd name="connsiteX0-23" fmla="*/ 808083 w 9899943"/>
              <a:gd name="connsiteY0-24" fmla="*/ 4043410 h 4134850"/>
              <a:gd name="connsiteX1-25" fmla="*/ 0 w 9899943"/>
              <a:gd name="connsiteY1-26" fmla="*/ 4048220 h 4134850"/>
              <a:gd name="connsiteX2-27" fmla="*/ 0 w 9899943"/>
              <a:gd name="connsiteY2-28" fmla="*/ 0 h 4134850"/>
              <a:gd name="connsiteX3-29" fmla="*/ 9899943 w 9899943"/>
              <a:gd name="connsiteY3-30" fmla="*/ 0 h 4134850"/>
              <a:gd name="connsiteX4-31" fmla="*/ 9899943 w 9899943"/>
              <a:gd name="connsiteY4-32" fmla="*/ 4048220 h 4134850"/>
              <a:gd name="connsiteX5-33" fmla="*/ 1730103 w 9899943"/>
              <a:gd name="connsiteY5-34" fmla="*/ 4043410 h 4134850"/>
              <a:gd name="connsiteX6-35" fmla="*/ 899523 w 9899943"/>
              <a:gd name="connsiteY6-36" fmla="*/ 4134850 h 4134850"/>
              <a:gd name="connsiteX0-37" fmla="*/ 808083 w 9899943"/>
              <a:gd name="connsiteY0-38" fmla="*/ 4043410 h 4048220"/>
              <a:gd name="connsiteX1-39" fmla="*/ 0 w 9899943"/>
              <a:gd name="connsiteY1-40" fmla="*/ 4048220 h 4048220"/>
              <a:gd name="connsiteX2-41" fmla="*/ 0 w 9899943"/>
              <a:gd name="connsiteY2-42" fmla="*/ 0 h 4048220"/>
              <a:gd name="connsiteX3-43" fmla="*/ 9899943 w 9899943"/>
              <a:gd name="connsiteY3-44" fmla="*/ 0 h 4048220"/>
              <a:gd name="connsiteX4-45" fmla="*/ 9899943 w 9899943"/>
              <a:gd name="connsiteY4-46" fmla="*/ 4048220 h 4048220"/>
              <a:gd name="connsiteX5-47" fmla="*/ 1730103 w 9899943"/>
              <a:gd name="connsiteY5-48" fmla="*/ 4043410 h 40482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9899943" h="4048220">
                <a:moveTo>
                  <a:pt x="808083" y="4043410"/>
                </a:moveTo>
                <a:lnTo>
                  <a:pt x="0" y="4048220"/>
                </a:lnTo>
                <a:lnTo>
                  <a:pt x="0" y="0"/>
                </a:lnTo>
                <a:lnTo>
                  <a:pt x="9899943" y="0"/>
                </a:lnTo>
                <a:lnTo>
                  <a:pt x="9899943" y="4048220"/>
                </a:lnTo>
                <a:lnTo>
                  <a:pt x="1730103" y="4043410"/>
                </a:lnTo>
              </a:path>
            </a:pathLst>
          </a:custGeom>
          <a:noFill/>
          <a:ln w="349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val 5"/>
          <p:cNvSpPr/>
          <p:nvPr>
            <p:custDataLst>
              <p:tags r:id="rId3"/>
            </p:custDataLst>
          </p:nvPr>
        </p:nvSpPr>
        <p:spPr>
          <a:xfrm>
            <a:off x="1935480" y="5181600"/>
            <a:ext cx="633095" cy="633095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j-lt"/>
            </a:endParaRPr>
          </a:p>
        </p:txBody>
      </p:sp>
      <p:sp>
        <p:nvSpPr>
          <p:cNvPr id="10" name="衬底"/>
          <p:cNvSpPr/>
          <p:nvPr>
            <p:custDataLst>
              <p:tags r:id="rId4"/>
            </p:custDataLst>
          </p:nvPr>
        </p:nvSpPr>
        <p:spPr>
          <a:xfrm>
            <a:off x="5653538" y="915040"/>
            <a:ext cx="5295265" cy="502793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38100" dir="5400000" algn="t" rotWithShape="0">
              <a:schemeClr val="dk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1547672" y="2499677"/>
            <a:ext cx="3619525" cy="140462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  <a:scene3d>
              <a:camera prst="orthographicFront"/>
              <a:lightRig rig="threePt" dir="t"/>
            </a:scene3d>
          </a:bodyPr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lang="zh-CN" altLang="en-US" sz="4200" b="1" spc="26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曲面体截交线</a:t>
            </a:r>
            <a:endParaRPr lang="zh-CN" altLang="en-US" sz="4200" b="1" spc="26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6"/>
            </p:custDataLst>
          </p:nvPr>
        </p:nvSpPr>
        <p:spPr>
          <a:xfrm>
            <a:off x="1547672" y="3975417"/>
            <a:ext cx="3618255" cy="382905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  <a:scene3d>
              <a:camera prst="orthographicFront"/>
              <a:lightRig rig="threePt" dir="t"/>
            </a:scene3d>
          </a:bodyPr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1800" spc="1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二.曲面体截交线的画法</a:t>
            </a:r>
            <a:endParaRPr lang="zh-CN" altLang="en-US" sz="1800" spc="1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itle 6"/>
          <p:cNvSpPr txBox="1"/>
          <p:nvPr>
            <p:custDataLst>
              <p:tags r:id="rId7"/>
            </p:custDataLst>
          </p:nvPr>
        </p:nvSpPr>
        <p:spPr>
          <a:xfrm>
            <a:off x="5958003" y="1219188"/>
            <a:ext cx="4686325" cy="44196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  <a:scene3d>
              <a:camera prst="orthographicFront"/>
              <a:lightRig rig="threePt" dir="t"/>
            </a:scene3d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81000" lvl="0" indent="-3810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2200" spc="14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作截交线的思路</a:t>
            </a:r>
            <a:endParaRPr lang="en-US" altLang="zh-CN" sz="2200" spc="14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81000" lvl="0" indent="-3810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2200" spc="14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先看懂体--想象出原体形状、截交线空间形状。2.分析交线投影--想象出截交线各面投影形状。</a:t>
            </a:r>
            <a:endParaRPr lang="en-US" altLang="zh-CN" sz="2200" spc="14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81000" lvl="0" indent="-3810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2200" spc="14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作图:“先体后面”法。</a:t>
            </a:r>
            <a:endParaRPr lang="en-US" altLang="zh-CN" sz="2200" spc="14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36600" lvl="1" indent="-3556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en-US" altLang="zh-CN" sz="2000" spc="1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直线和圆交线--直接求。</a:t>
            </a:r>
            <a:endParaRPr lang="en-US" altLang="zh-CN" sz="2000" spc="1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36600" lvl="1" indent="-3556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en-US" altLang="zh-CN" sz="2000" spc="1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非圆曲线交线--求一系列点(求足特殊点)。</a:t>
            </a:r>
            <a:endParaRPr lang="en-US" altLang="zh-CN" sz="2000" spc="1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4" grpId="0"/>
      <p:bldP spid="6" grpId="1" animBg="1"/>
      <p:bldP spid="8" grpId="1" animBg="1"/>
      <p:bldP spid="14" grpId="1"/>
      <p:bldP spid="15" grpId="0"/>
      <p:bldP spid="15" grpId="1"/>
      <p:bldP spid="16" grpId="0"/>
      <p:bldP spid="10" grpId="0" animBg="1"/>
      <p:bldP spid="16" grpId="1"/>
      <p:bldP spid="1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82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89735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 dirty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 dirty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3</a:t>
            </a:r>
            <a:endParaRPr lang="en-US" sz="10000" spc="600" noProof="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4868545" y="2933700"/>
            <a:ext cx="480631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400" b="1" dirty="0">
                <a:latin typeface="Century Gothic" pitchFamily="34" charset="0"/>
                <a:sym typeface="+mn-ea"/>
              </a:rPr>
              <a:t>两曲面体的相贯线</a:t>
            </a:r>
            <a:endParaRPr lang="zh-CN" altLang="en-US" sz="4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PA-矩形 0"/>
          <p:cNvSpPr/>
          <p:nvPr>
            <p:custDataLst>
              <p:tags r:id="rId2"/>
            </p:custDataLst>
          </p:nvPr>
        </p:nvSpPr>
        <p:spPr>
          <a:xfrm>
            <a:off x="609600" y="2279650"/>
            <a:ext cx="10972800" cy="2084705"/>
          </a:xfrm>
          <a:prstGeom prst="rect">
            <a:avLst/>
          </a:prstGeom>
          <a:pattFill prst="pct80">
            <a:fgClr>
              <a:srgbClr val="1774E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PA-矩形 00"/>
          <p:cNvSpPr/>
          <p:nvPr>
            <p:custDataLst>
              <p:tags r:id="rId3"/>
            </p:custDataLst>
          </p:nvPr>
        </p:nvSpPr>
        <p:spPr>
          <a:xfrm>
            <a:off x="1687195" y="1052830"/>
            <a:ext cx="3505200" cy="4585335"/>
          </a:xfrm>
          <a:prstGeom prst="rect">
            <a:avLst/>
          </a:prstGeom>
          <a:solidFill>
            <a:srgbClr val="23B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" name="PA-直接连接符 6"/>
          <p:cNvCxnSpPr/>
          <p:nvPr>
            <p:custDataLst>
              <p:tags r:id="rId4"/>
            </p:custDataLst>
          </p:nvPr>
        </p:nvCxnSpPr>
        <p:spPr>
          <a:xfrm>
            <a:off x="1918352" y="3290182"/>
            <a:ext cx="1316355" cy="0"/>
          </a:xfrm>
          <a:prstGeom prst="line">
            <a:avLst/>
          </a:prstGeom>
          <a:ln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918335" y="1458595"/>
            <a:ext cx="2865120" cy="14630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8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微软雅黑" panose="020B0503020204020204" charset="-122"/>
                <a:sym typeface="+mn-ea"/>
              </a:rPr>
              <a:t>两曲面体的相贯线</a:t>
            </a:r>
            <a:endParaRPr lang="zh-CN" altLang="en-US" sz="4000" b="1" spc="18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9510" y="2060575"/>
            <a:ext cx="4680585" cy="2741930"/>
          </a:xfrm>
          <a:prstGeom prst="rect">
            <a:avLst/>
          </a:prstGeom>
          <a:noFill/>
          <a:ln w="28575">
            <a:solidFill>
              <a:srgbClr val="23BDF9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Title 6"/>
          <p:cNvSpPr txBox="1"/>
          <p:nvPr>
            <p:custDataLst>
              <p:tags r:id="rId6"/>
            </p:custDataLst>
          </p:nvPr>
        </p:nvSpPr>
        <p:spPr>
          <a:xfrm>
            <a:off x="1846597" y="3810000"/>
            <a:ext cx="3187065" cy="13741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algn="just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一</a:t>
            </a:r>
            <a:r>
              <a:rPr altLang="zh-CN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两曲面体相贯线的形状</a:t>
            </a: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0" lvl="0" algn="just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两曲面立体相交所产生的相贯线形状一般为封闭的空间曲线。</a:t>
            </a: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4755" y="2426018"/>
            <a:ext cx="4570095" cy="1791970"/>
          </a:xfrm>
          <a:prstGeom prst="roundRect">
            <a:avLst/>
          </a:prstGeom>
        </p:spPr>
      </p:pic>
      <p:pic>
        <p:nvPicPr>
          <p:cNvPr id="6" name="图片 5" descr="2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28025" y="1124585"/>
            <a:ext cx="601345" cy="6286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bldLvl="0" animBg="1"/>
      <p:bldP spid="5" grpId="0" bldLvl="0" animBg="1"/>
      <p:bldP spid="10" grpId="1"/>
      <p:bldP spid="8" grpId="1" animBg="1"/>
      <p:bldP spid="5" grpId="1" animBg="1"/>
      <p:bldP spid="13" grpId="0"/>
      <p:bldP spid="13" grpId="1"/>
      <p:bldP spid="3" grpId="0" bldLvl="0" animBg="1"/>
      <p:bldP spid="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" name="矩形 10"/>
          <p:cNvSpPr/>
          <p:nvPr>
            <p:custDataLst>
              <p:tags r:id="rId2"/>
            </p:custDataLst>
          </p:nvPr>
        </p:nvSpPr>
        <p:spPr>
          <a:xfrm>
            <a:off x="762006" y="4463438"/>
            <a:ext cx="2286018" cy="101601"/>
          </a:xfrm>
          <a:prstGeom prst="rect">
            <a:avLst/>
          </a:pr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>
            <p:custDataLst>
              <p:tags r:id="rId3"/>
            </p:custDataLst>
          </p:nvPr>
        </p:nvSpPr>
        <p:spPr>
          <a:xfrm>
            <a:off x="1828815" y="914380"/>
            <a:ext cx="9448876" cy="5029240"/>
          </a:xfrm>
          <a:custGeom>
            <a:avLst/>
            <a:gdLst>
              <a:gd name="connsiteX0" fmla="*/ 5 w 14004"/>
              <a:gd name="connsiteY0" fmla="*/ 1622 h 7822"/>
              <a:gd name="connsiteX1" fmla="*/ 0 w 14004"/>
              <a:gd name="connsiteY1" fmla="*/ 0 h 7822"/>
              <a:gd name="connsiteX2" fmla="*/ 14004 w 14004"/>
              <a:gd name="connsiteY2" fmla="*/ 0 h 7822"/>
              <a:gd name="connsiteX3" fmla="*/ 14004 w 14004"/>
              <a:gd name="connsiteY3" fmla="*/ 7822 h 7822"/>
              <a:gd name="connsiteX4" fmla="*/ 0 w 14004"/>
              <a:gd name="connsiteY4" fmla="*/ 7822 h 7822"/>
              <a:gd name="connsiteX5" fmla="*/ 5 w 14004"/>
              <a:gd name="connsiteY5" fmla="*/ 6212 h 7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04" h="7822">
                <a:moveTo>
                  <a:pt x="5" y="1622"/>
                </a:moveTo>
                <a:lnTo>
                  <a:pt x="0" y="0"/>
                </a:lnTo>
                <a:lnTo>
                  <a:pt x="14004" y="0"/>
                </a:lnTo>
                <a:lnTo>
                  <a:pt x="14004" y="7822"/>
                </a:lnTo>
                <a:lnTo>
                  <a:pt x="0" y="7822"/>
                </a:lnTo>
                <a:lnTo>
                  <a:pt x="5" y="6212"/>
                </a:lnTo>
              </a:path>
            </a:pathLst>
          </a:custGeom>
          <a:noFill/>
          <a:ln w="41275">
            <a:solidFill>
              <a:srgbClr val="1B7AEE">
                <a:alpha val="7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609600" y="2259333"/>
            <a:ext cx="2590800" cy="2195182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 lnSpcReduction="10000"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6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两曲面体的相贯线</a:t>
            </a:r>
            <a:endParaRPr lang="zh-CN" altLang="en-US" sz="46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Title 6"/>
          <p:cNvSpPr txBox="1"/>
          <p:nvPr>
            <p:custDataLst>
              <p:tags r:id="rId5"/>
            </p:custDataLst>
          </p:nvPr>
        </p:nvSpPr>
        <p:spPr>
          <a:xfrm>
            <a:off x="3792258" y="1981143"/>
            <a:ext cx="5028603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 lnSpcReduction="2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just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000" b="1" i="0" spc="120" noProof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两曲面体相贯线的画法</a:t>
            </a:r>
            <a:endParaRPr kumimoji="0" lang="zh-CN" altLang="en-US" sz="3000" b="1" i="0" spc="120" noProof="0">
              <a:ln w="3175">
                <a:noFill/>
                <a:prstDash val="dash"/>
              </a:ln>
              <a:solidFill>
                <a:schemeClr val="dk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Title 6"/>
          <p:cNvSpPr txBox="1"/>
          <p:nvPr>
            <p:custDataLst>
              <p:tags r:id="rId6"/>
            </p:custDataLst>
          </p:nvPr>
        </p:nvSpPr>
        <p:spPr>
          <a:xfrm>
            <a:off x="3791585" y="2581910"/>
            <a:ext cx="6828790" cy="22948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j-ea"/>
              <a:buNone/>
            </a:pPr>
            <a:r>
              <a:rPr lang="en-US" altLang="zh-CN" sz="20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画法思路:</a:t>
            </a:r>
            <a:endParaRPr lang="en-US" altLang="zh-CN" sz="2000" spc="1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84200" lvl="1" indent="-2794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20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先看懂体--参与相交的各立体形状;相贯线空间形状。</a:t>
            </a:r>
            <a:endParaRPr lang="zh-CN" altLang="en-US" sz="2000" spc="16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84200" lvl="1" indent="-2794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20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分析交线投影--想象出相贯线各面投影形状。</a:t>
            </a:r>
            <a:endParaRPr lang="zh-CN" altLang="en-US" sz="2000" spc="16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84200" lvl="1" indent="-2794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20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作图:“先体后线”法。</a:t>
            </a:r>
            <a:endParaRPr lang="zh-CN" altLang="en-US" sz="2000" spc="16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838200" lvl="2" indent="-2540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en-US" altLang="zh-CN" sz="20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非圆曲线--求一系列点(求足特殊点)。</a:t>
            </a:r>
            <a:endParaRPr lang="en-US" altLang="zh-CN" sz="2000" spc="6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 animBg="1"/>
      <p:bldP spid="12" grpId="0" animBg="1"/>
      <p:bldP spid="13" grpId="1"/>
      <p:bldP spid="11" grpId="1" animBg="1"/>
      <p:bldP spid="12" grpId="1" animBg="1"/>
      <p:bldP spid="15" grpId="0"/>
      <p:bldP spid="15" grpId="1"/>
      <p:bldP spid="16" grpId="0"/>
      <p:bldP spid="1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PA-矩形 0"/>
          <p:cNvSpPr/>
          <p:nvPr>
            <p:custDataLst>
              <p:tags r:id="rId2"/>
            </p:custDataLst>
          </p:nvPr>
        </p:nvSpPr>
        <p:spPr>
          <a:xfrm>
            <a:off x="609600" y="2279650"/>
            <a:ext cx="10972800" cy="2084705"/>
          </a:xfrm>
          <a:prstGeom prst="rect">
            <a:avLst/>
          </a:prstGeom>
          <a:pattFill prst="pct80">
            <a:fgClr>
              <a:srgbClr val="1774E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PA-矩形 00"/>
          <p:cNvSpPr/>
          <p:nvPr>
            <p:custDataLst>
              <p:tags r:id="rId3"/>
            </p:custDataLst>
          </p:nvPr>
        </p:nvSpPr>
        <p:spPr>
          <a:xfrm>
            <a:off x="1676400" y="1052195"/>
            <a:ext cx="3505200" cy="4585335"/>
          </a:xfrm>
          <a:prstGeom prst="rect">
            <a:avLst/>
          </a:prstGeom>
          <a:solidFill>
            <a:srgbClr val="23B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" name="PA-直接连接符 6"/>
          <p:cNvCxnSpPr/>
          <p:nvPr>
            <p:custDataLst>
              <p:tags r:id="rId4"/>
            </p:custDataLst>
          </p:nvPr>
        </p:nvCxnSpPr>
        <p:spPr>
          <a:xfrm>
            <a:off x="1990107" y="2931407"/>
            <a:ext cx="1316355" cy="0"/>
          </a:xfrm>
          <a:prstGeom prst="line">
            <a:avLst/>
          </a:prstGeom>
          <a:ln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918335" y="1315085"/>
            <a:ext cx="2865120" cy="14630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8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微软雅黑" panose="020B0503020204020204" charset="-122"/>
                <a:sym typeface="+mn-ea"/>
              </a:rPr>
              <a:t>两曲面体的相贯线</a:t>
            </a:r>
            <a:endParaRPr lang="zh-CN" altLang="en-US" sz="4000" b="1" spc="18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9510" y="2060575"/>
            <a:ext cx="4680585" cy="2741930"/>
          </a:xfrm>
          <a:prstGeom prst="rect">
            <a:avLst/>
          </a:prstGeom>
          <a:noFill/>
          <a:ln w="28575">
            <a:solidFill>
              <a:srgbClr val="23BDF9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Title 6"/>
          <p:cNvSpPr txBox="1"/>
          <p:nvPr>
            <p:custDataLst>
              <p:tags r:id="rId6"/>
            </p:custDataLst>
          </p:nvPr>
        </p:nvSpPr>
        <p:spPr>
          <a:xfrm>
            <a:off x="1918352" y="3164205"/>
            <a:ext cx="3187065" cy="13741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algn="just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二、两曲面体相贯线的画法</a:t>
            </a: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1778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2.简化画法:</a:t>
            </a: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1778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画法--以大圆柱的半径为半径，在小圆柱的轴线上找圆心，向着大圆柱轴线方向弯曲画弧。</a:t>
            </a: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0" lvl="0" algn="just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rcRect l="3979" r="2849"/>
          <a:stretch>
            <a:fillRect/>
          </a:stretch>
        </p:blipFill>
        <p:spPr>
          <a:xfrm>
            <a:off x="6583045" y="2326640"/>
            <a:ext cx="3994150" cy="1990725"/>
          </a:xfrm>
          <a:prstGeom prst="roundRect">
            <a:avLst/>
          </a:prstGeom>
        </p:spPr>
      </p:pic>
      <p:pic>
        <p:nvPicPr>
          <p:cNvPr id="4" name="图片 3" descr="2">
            <a:hlinkClick r:id="rId8" tooltip="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7980" y="4869180"/>
            <a:ext cx="601345" cy="6286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bldLvl="0" animBg="1"/>
      <p:bldP spid="5" grpId="0" bldLvl="0" animBg="1"/>
      <p:bldP spid="10" grpId="1"/>
      <p:bldP spid="8" grpId="1" animBg="1"/>
      <p:bldP spid="5" grpId="1" animBg="1"/>
      <p:bldP spid="13" grpId="0"/>
      <p:bldP spid="13" grpId="1"/>
      <p:bldP spid="3" grpId="0" bldLvl="0" animBg="1"/>
      <p:bldP spid="3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PA-矩形 0"/>
          <p:cNvSpPr/>
          <p:nvPr>
            <p:custDataLst>
              <p:tags r:id="rId2"/>
            </p:custDataLst>
          </p:nvPr>
        </p:nvSpPr>
        <p:spPr>
          <a:xfrm>
            <a:off x="609600" y="2061845"/>
            <a:ext cx="10972800" cy="2752090"/>
          </a:xfrm>
          <a:prstGeom prst="rect">
            <a:avLst/>
          </a:prstGeom>
          <a:solidFill>
            <a:srgbClr val="2280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PA-矩形 00"/>
          <p:cNvSpPr/>
          <p:nvPr>
            <p:custDataLst>
              <p:tags r:id="rId3"/>
            </p:custDataLst>
          </p:nvPr>
        </p:nvSpPr>
        <p:spPr>
          <a:xfrm>
            <a:off x="1731645" y="833755"/>
            <a:ext cx="3505200" cy="5362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PA-矩形 00"/>
          <p:cNvSpPr/>
          <p:nvPr>
            <p:custDataLst>
              <p:tags r:id="rId4"/>
            </p:custDataLst>
          </p:nvPr>
        </p:nvSpPr>
        <p:spPr>
          <a:xfrm>
            <a:off x="1676400" y="764540"/>
            <a:ext cx="3505200" cy="5376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096000" y="1602105"/>
            <a:ext cx="4826000" cy="391033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98625" y="2703195"/>
            <a:ext cx="3375025" cy="318960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二、两曲面体相贯线的画法</a:t>
            </a:r>
            <a:endParaRPr lang="zh-CN" altLang="en-US" sz="1600" spc="12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en-US" altLang="zh-CN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3.</a:t>
            </a:r>
            <a:r>
              <a:rPr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两不等直径圆筒正交，求作相贯线的投影</a:t>
            </a:r>
            <a:endParaRPr sz="1600" spc="12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(1)</a:t>
            </a:r>
            <a:r>
              <a:rPr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分 析 </a:t>
            </a:r>
            <a:endParaRPr sz="1600" spc="12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(2)</a:t>
            </a:r>
            <a:r>
              <a:rPr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求两圆柱交线</a:t>
            </a:r>
            <a:endParaRPr sz="1600" spc="12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(3)</a:t>
            </a:r>
            <a:r>
              <a:rPr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求两圆孔交线</a:t>
            </a:r>
            <a:endParaRPr sz="1600" spc="12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(4)</a:t>
            </a:r>
            <a:r>
              <a:rPr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完成作图</a:t>
            </a:r>
            <a:endParaRPr lang="zh-CN" altLang="en-US" sz="1600" spc="12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cxnSp>
        <p:nvCxnSpPr>
          <p:cNvPr id="11" name="PA-直接连接符 6"/>
          <p:cNvCxnSpPr/>
          <p:nvPr>
            <p:custDataLst>
              <p:tags r:id="rId5"/>
            </p:custDataLst>
          </p:nvPr>
        </p:nvCxnSpPr>
        <p:spPr>
          <a:xfrm>
            <a:off x="2137410" y="2351017"/>
            <a:ext cx="131635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2053590" y="918210"/>
            <a:ext cx="2949575" cy="88646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18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微软雅黑" panose="020B0503020204020204" charset="-122"/>
                <a:sym typeface="+mn-ea"/>
              </a:rPr>
              <a:t>两曲面体的相贯线</a:t>
            </a:r>
            <a:endParaRPr lang="zh-CN" altLang="en-US" sz="3200" b="1" spc="18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7768" y="2376170"/>
            <a:ext cx="4482465" cy="2362200"/>
          </a:xfrm>
          <a:prstGeom prst="round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2" grpId="1" animBg="1"/>
      <p:bldP spid="4" grpId="1" animBg="1"/>
      <p:bldP spid="3" grpId="0" bldLvl="0" animBg="1"/>
      <p:bldP spid="3" grpId="1" animBg="1"/>
      <p:bldP spid="7" grpId="0"/>
      <p:bldP spid="7" grpId="1"/>
      <p:bldP spid="9" grpId="0" bldLvl="0" animBg="1"/>
      <p:bldP spid="9" grpId="1" animBg="1"/>
      <p:bldP spid="12" grpId="0"/>
      <p:bldP spid="1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PA-矩形 0"/>
          <p:cNvSpPr/>
          <p:nvPr>
            <p:custDataLst>
              <p:tags r:id="rId2"/>
            </p:custDataLst>
          </p:nvPr>
        </p:nvSpPr>
        <p:spPr>
          <a:xfrm>
            <a:off x="609600" y="2279650"/>
            <a:ext cx="10972800" cy="2084705"/>
          </a:xfrm>
          <a:prstGeom prst="rect">
            <a:avLst/>
          </a:prstGeom>
          <a:pattFill prst="pct80">
            <a:fgClr>
              <a:srgbClr val="1774E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PA-矩形 00"/>
          <p:cNvSpPr/>
          <p:nvPr>
            <p:custDataLst>
              <p:tags r:id="rId3"/>
            </p:custDataLst>
          </p:nvPr>
        </p:nvSpPr>
        <p:spPr>
          <a:xfrm>
            <a:off x="1676400" y="1052195"/>
            <a:ext cx="3505200" cy="4585335"/>
          </a:xfrm>
          <a:prstGeom prst="rect">
            <a:avLst/>
          </a:prstGeom>
          <a:solidFill>
            <a:srgbClr val="23B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" name="PA-直接连接符 6"/>
          <p:cNvCxnSpPr/>
          <p:nvPr>
            <p:custDataLst>
              <p:tags r:id="rId4"/>
            </p:custDataLst>
          </p:nvPr>
        </p:nvCxnSpPr>
        <p:spPr>
          <a:xfrm>
            <a:off x="1990107" y="3218427"/>
            <a:ext cx="1316355" cy="0"/>
          </a:xfrm>
          <a:prstGeom prst="line">
            <a:avLst/>
          </a:prstGeom>
          <a:ln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918335" y="1602105"/>
            <a:ext cx="2865120" cy="14630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8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微软雅黑" panose="020B0503020204020204" charset="-122"/>
                <a:sym typeface="+mn-ea"/>
              </a:rPr>
              <a:t>两曲面体的相贯线</a:t>
            </a:r>
            <a:endParaRPr lang="zh-CN" altLang="en-US" sz="4000" b="1" spc="18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9510" y="2060575"/>
            <a:ext cx="4680585" cy="2741930"/>
          </a:xfrm>
          <a:prstGeom prst="rect">
            <a:avLst/>
          </a:prstGeom>
          <a:noFill/>
          <a:ln w="28575">
            <a:solidFill>
              <a:srgbClr val="23BDF9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Title 6"/>
          <p:cNvSpPr txBox="1"/>
          <p:nvPr>
            <p:custDataLst>
              <p:tags r:id="rId6"/>
            </p:custDataLst>
          </p:nvPr>
        </p:nvSpPr>
        <p:spPr>
          <a:xfrm>
            <a:off x="1918352" y="3451225"/>
            <a:ext cx="3187065" cy="13741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20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三、两曲面体相贯线的特殊情况</a:t>
            </a:r>
            <a:endParaRPr lang="zh-CN" altLang="en-US" sz="20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altLang="zh-CN" sz="20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20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两曲面体同轴相交</a:t>
            </a:r>
            <a:endParaRPr lang="zh-CN" altLang="en-US" sz="20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9555" y="2339023"/>
            <a:ext cx="4045585" cy="1965960"/>
          </a:xfrm>
          <a:prstGeom prst="roundRect">
            <a:avLst/>
          </a:prstGeom>
        </p:spPr>
      </p:pic>
      <p:pic>
        <p:nvPicPr>
          <p:cNvPr id="2" name="图片 1" descr="2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7980" y="4869180"/>
            <a:ext cx="601345" cy="6286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bldLvl="0" animBg="1"/>
      <p:bldP spid="5" grpId="0" bldLvl="0" animBg="1"/>
      <p:bldP spid="10" grpId="1"/>
      <p:bldP spid="8" grpId="1" animBg="1"/>
      <p:bldP spid="5" grpId="1" animBg="1"/>
      <p:bldP spid="13" grpId="0"/>
      <p:bldP spid="13" grpId="1"/>
      <p:bldP spid="3" grpId="0" bldLvl="0" animBg="1"/>
      <p:bldP spid="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PA-矩形 0"/>
          <p:cNvSpPr/>
          <p:nvPr>
            <p:custDataLst>
              <p:tags r:id="rId2"/>
            </p:custDataLst>
          </p:nvPr>
        </p:nvSpPr>
        <p:spPr>
          <a:xfrm>
            <a:off x="609600" y="2279650"/>
            <a:ext cx="10972800" cy="2084705"/>
          </a:xfrm>
          <a:prstGeom prst="rect">
            <a:avLst/>
          </a:prstGeom>
          <a:pattFill prst="pct80">
            <a:fgClr>
              <a:srgbClr val="1774E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PA-矩形 00"/>
          <p:cNvSpPr/>
          <p:nvPr>
            <p:custDataLst>
              <p:tags r:id="rId3"/>
            </p:custDataLst>
          </p:nvPr>
        </p:nvSpPr>
        <p:spPr>
          <a:xfrm>
            <a:off x="1676400" y="1052195"/>
            <a:ext cx="3505200" cy="4585335"/>
          </a:xfrm>
          <a:prstGeom prst="rect">
            <a:avLst/>
          </a:prstGeom>
          <a:solidFill>
            <a:srgbClr val="23B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" name="PA-直接连接符 6"/>
          <p:cNvCxnSpPr/>
          <p:nvPr>
            <p:custDataLst>
              <p:tags r:id="rId4"/>
            </p:custDataLst>
          </p:nvPr>
        </p:nvCxnSpPr>
        <p:spPr>
          <a:xfrm>
            <a:off x="1990107" y="3003162"/>
            <a:ext cx="1316355" cy="0"/>
          </a:xfrm>
          <a:prstGeom prst="line">
            <a:avLst/>
          </a:prstGeom>
          <a:ln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918335" y="1386840"/>
            <a:ext cx="2865120" cy="14630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8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微软雅黑" panose="020B0503020204020204" charset="-122"/>
                <a:sym typeface="+mn-ea"/>
              </a:rPr>
              <a:t>两曲面体的相贯线</a:t>
            </a:r>
            <a:endParaRPr lang="zh-CN" altLang="en-US" sz="4000" b="1" spc="18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9510" y="2060575"/>
            <a:ext cx="4680585" cy="2741930"/>
          </a:xfrm>
          <a:prstGeom prst="rect">
            <a:avLst/>
          </a:prstGeom>
          <a:noFill/>
          <a:ln w="28575">
            <a:solidFill>
              <a:srgbClr val="23BDF9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Title 6"/>
          <p:cNvSpPr txBox="1"/>
          <p:nvPr>
            <p:custDataLst>
              <p:tags r:id="rId6"/>
            </p:custDataLst>
          </p:nvPr>
        </p:nvSpPr>
        <p:spPr>
          <a:xfrm>
            <a:off x="1918352" y="3235960"/>
            <a:ext cx="3187065" cy="13741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20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三、两曲面体相贯线的特殊情况</a:t>
            </a:r>
            <a:endParaRPr lang="zh-CN" altLang="en-US" sz="20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0" lvl="0" indent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20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2.两圆柱轴线平行或两圆锥共顶相交</a:t>
            </a:r>
            <a:endParaRPr lang="zh-CN" altLang="en-US" sz="20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7800" y="2357120"/>
            <a:ext cx="4094480" cy="1929765"/>
          </a:xfrm>
          <a:prstGeom prst="round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bldLvl="0" animBg="1"/>
      <p:bldP spid="5" grpId="0" bldLvl="0" animBg="1"/>
      <p:bldP spid="10" grpId="1"/>
      <p:bldP spid="8" grpId="1" animBg="1"/>
      <p:bldP spid="5" grpId="1" animBg="1"/>
      <p:bldP spid="13" grpId="0"/>
      <p:bldP spid="13" grpId="1"/>
      <p:bldP spid="3" grpId="0" bldLvl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123" name="图片 13" descr="5a0abd27673b4_1024"/>
          <p:cNvPicPr>
            <a:picLocks noChangeAspect="1"/>
          </p:cNvPicPr>
          <p:nvPr/>
        </p:nvPicPr>
        <p:blipFill>
          <a:blip r:embed="rId2"/>
          <a:srcRect l="6052" t="423" r="3368" b="130"/>
          <a:stretch>
            <a:fillRect/>
          </a:stretch>
        </p:blipFill>
        <p:spPr>
          <a:xfrm>
            <a:off x="765175" y="833438"/>
            <a:ext cx="4321175" cy="5400675"/>
          </a:xfrm>
          <a:prstGeom prst="rect">
            <a:avLst/>
          </a:prstGeom>
          <a:noFill/>
          <a:ln w="9525">
            <a:noFill/>
          </a:ln>
        </p:spPr>
      </p:pic>
      <p:sp useBgFill="1">
        <p:nvSpPr>
          <p:cNvPr id="5124" name="矩形 31"/>
          <p:cNvSpPr/>
          <p:nvPr/>
        </p:nvSpPr>
        <p:spPr>
          <a:xfrm>
            <a:off x="765175" y="833438"/>
            <a:ext cx="4321175" cy="5399087"/>
          </a:xfrm>
          <a:prstGeom prst="rect">
            <a:avLst/>
          </a:prstGeom>
          <a:ln w="9525">
            <a:noFill/>
          </a:ln>
        </p:spPr>
        <p:txBody>
          <a:bodyPr wrap="square" anchor="ctr" anchorCtr="0">
            <a:spAutoFit/>
          </a:bodyPr>
          <a:p>
            <a:pPr algn="ctr"/>
            <a:endParaRPr lang="zh-CN" altLang="en-US" sz="2000">
              <a:solidFill>
                <a:srgbClr val="222B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036945" y="2151380"/>
            <a:ext cx="2954655" cy="619125"/>
            <a:chOff x="9507" y="1927"/>
            <a:chExt cx="4653" cy="975"/>
          </a:xfrm>
        </p:grpSpPr>
        <p:sp>
          <p:nvSpPr>
            <p:cNvPr id="19" name="椭圆 18"/>
            <p:cNvSpPr/>
            <p:nvPr/>
          </p:nvSpPr>
          <p:spPr>
            <a:xfrm>
              <a:off x="9507" y="1927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0734" y="1979"/>
              <a:ext cx="3426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zh-CN" altLang="en-US" sz="2600" b="1" strike="noStrike" noProof="1" dirty="0">
                  <a:solidFill>
                    <a:schemeClr val="tx1"/>
                  </a:solidFill>
                  <a:latin typeface="Franklin Gothic Medium" panose="020B06030201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平面体截交</a:t>
              </a:r>
              <a:r>
                <a:rPr lang="zh-CN" altLang="en-US" sz="2600" b="1" strike="noStrike" noProof="1" dirty="0">
                  <a:solidFill>
                    <a:schemeClr val="tx1"/>
                  </a:solidFill>
                  <a:latin typeface="Franklin Gothic Medium" panose="020B06030201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线</a:t>
              </a:r>
              <a:endParaRPr lang="zh-CN" altLang="en-US" sz="2600" b="1" strike="noStrike" noProof="1" dirty="0">
                <a:solidFill>
                  <a:schemeClr val="tx1"/>
                </a:solidFill>
                <a:latin typeface="Franklin Gothic Medium" panose="020B06030201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9707" y="2053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 dirty="0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1</a:t>
              </a:r>
              <a:endParaRPr lang="en-US" altLang="zh-CN" sz="2400" b="1" strike="noStrike" noProof="1" dirty="0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36945" y="3173730"/>
            <a:ext cx="2954020" cy="619125"/>
            <a:chOff x="9507" y="3537"/>
            <a:chExt cx="4652" cy="975"/>
          </a:xfrm>
        </p:grpSpPr>
        <p:sp>
          <p:nvSpPr>
            <p:cNvPr id="15" name="椭圆 14"/>
            <p:cNvSpPr/>
            <p:nvPr/>
          </p:nvSpPr>
          <p:spPr>
            <a:xfrm>
              <a:off x="9507" y="3537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0733" y="3594"/>
              <a:ext cx="3426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zh-CN" altLang="en-US" sz="2600" b="1" strike="noStrike" noProof="1" dirty="0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曲面体截交</a:t>
              </a:r>
              <a:r>
                <a:rPr lang="zh-CN" altLang="en-US" sz="2600" b="1" strike="noStrike" noProof="1" dirty="0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线</a:t>
              </a:r>
              <a:endParaRPr lang="zh-CN" altLang="en-US" sz="2600" b="1" strike="noStrike" noProof="1" dirty="0">
                <a:solidFill>
                  <a:schemeClr val="tx1"/>
                </a:solidFill>
                <a:latin typeface="Century Gothic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707" y="3662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 dirty="0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2</a:t>
              </a:r>
              <a:endParaRPr lang="en-US" altLang="zh-CN" sz="2400" b="1" strike="noStrike" noProof="1" dirty="0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36945" y="4160520"/>
            <a:ext cx="3608070" cy="619125"/>
            <a:chOff x="9507" y="5091"/>
            <a:chExt cx="5682" cy="975"/>
          </a:xfrm>
        </p:grpSpPr>
        <p:sp>
          <p:nvSpPr>
            <p:cNvPr id="17" name="椭圆 16"/>
            <p:cNvSpPr/>
            <p:nvPr/>
          </p:nvSpPr>
          <p:spPr>
            <a:xfrm>
              <a:off x="9507" y="5091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0454" y="5205"/>
              <a:ext cx="4735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en-US" altLang="zh-CN" sz="2600" b="1" strike="noStrike" noProof="1" dirty="0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 </a:t>
              </a:r>
              <a:r>
                <a:rPr lang="zh-CN" altLang="en-US" sz="2600" b="1" strike="noStrike" noProof="1" dirty="0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两曲面体的相贯</a:t>
              </a:r>
              <a:r>
                <a:rPr lang="zh-CN" altLang="en-US" sz="2600" b="1" strike="noStrike" noProof="1" dirty="0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线</a:t>
              </a:r>
              <a:endParaRPr lang="zh-CN" altLang="en-US" sz="2600" b="1" strike="noStrike" noProof="1" dirty="0">
                <a:solidFill>
                  <a:schemeClr val="tx1"/>
                </a:solidFill>
                <a:latin typeface="Century Gothic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9707" y="5216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 dirty="0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3</a:t>
              </a:r>
              <a:endParaRPr lang="en-US" altLang="zh-CN" sz="2400" b="1" strike="noStrike" noProof="1" dirty="0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1612440" y="3453969"/>
            <a:ext cx="2458085" cy="58356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200" b="1" i="1" noProof="1" dirty="0">
                <a:solidFill>
                  <a:schemeClr val="tx1"/>
                </a:solidFill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CONTENTS</a:t>
            </a:r>
            <a:endParaRPr lang="en-US" altLang="zh-CN" sz="3200" b="1" i="1" noProof="1" dirty="0">
              <a:solidFill>
                <a:schemeClr val="tx1"/>
              </a:solidFill>
              <a:latin typeface="微软雅黑" panose="020B0503020204020204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文本框 20"/>
          <p:cNvSpPr txBox="1"/>
          <p:nvPr/>
        </p:nvSpPr>
        <p:spPr>
          <a:xfrm>
            <a:off x="1771650" y="2503488"/>
            <a:ext cx="2138363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buFont typeface="Arial" panose="020B0604020202020204" pitchFamily="34" charset="0"/>
            </a:pPr>
            <a:r>
              <a:rPr lang="zh-CN" altLang="en-US" sz="6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  <a:endParaRPr lang="zh-CN" altLang="en-US" sz="6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PA-矩形 0"/>
          <p:cNvSpPr/>
          <p:nvPr>
            <p:custDataLst>
              <p:tags r:id="rId2"/>
            </p:custDataLst>
          </p:nvPr>
        </p:nvSpPr>
        <p:spPr>
          <a:xfrm>
            <a:off x="609600" y="2279650"/>
            <a:ext cx="10972800" cy="2084705"/>
          </a:xfrm>
          <a:prstGeom prst="rect">
            <a:avLst/>
          </a:prstGeom>
          <a:pattFill prst="pct80">
            <a:fgClr>
              <a:srgbClr val="1774E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PA-矩形 00"/>
          <p:cNvSpPr/>
          <p:nvPr>
            <p:custDataLst>
              <p:tags r:id="rId3"/>
            </p:custDataLst>
          </p:nvPr>
        </p:nvSpPr>
        <p:spPr>
          <a:xfrm>
            <a:off x="1676400" y="1052195"/>
            <a:ext cx="3505200" cy="4585335"/>
          </a:xfrm>
          <a:prstGeom prst="rect">
            <a:avLst/>
          </a:prstGeom>
          <a:solidFill>
            <a:srgbClr val="23B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" name="PA-直接连接符 6"/>
          <p:cNvCxnSpPr/>
          <p:nvPr>
            <p:custDataLst>
              <p:tags r:id="rId4"/>
            </p:custDataLst>
          </p:nvPr>
        </p:nvCxnSpPr>
        <p:spPr>
          <a:xfrm>
            <a:off x="1990107" y="3003162"/>
            <a:ext cx="1316355" cy="0"/>
          </a:xfrm>
          <a:prstGeom prst="line">
            <a:avLst/>
          </a:prstGeom>
          <a:ln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918335" y="1386840"/>
            <a:ext cx="2865120" cy="14630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8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微软雅黑" panose="020B0503020204020204" charset="-122"/>
                <a:sym typeface="+mn-ea"/>
              </a:rPr>
              <a:t>两曲面体的相贯线</a:t>
            </a:r>
            <a:endParaRPr lang="zh-CN" altLang="en-US" sz="4000" b="1" spc="18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9510" y="2060575"/>
            <a:ext cx="4680585" cy="2741930"/>
          </a:xfrm>
          <a:prstGeom prst="rect">
            <a:avLst/>
          </a:prstGeom>
          <a:noFill/>
          <a:ln w="28575">
            <a:solidFill>
              <a:srgbClr val="23BDF9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Title 6"/>
          <p:cNvSpPr txBox="1"/>
          <p:nvPr>
            <p:custDataLst>
              <p:tags r:id="rId6"/>
            </p:custDataLst>
          </p:nvPr>
        </p:nvSpPr>
        <p:spPr>
          <a:xfrm>
            <a:off x="1918352" y="3235960"/>
            <a:ext cx="3187065" cy="13741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20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三、两曲面体相贯线的特殊情况</a:t>
            </a:r>
            <a:endParaRPr lang="zh-CN" altLang="en-US" sz="20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+mn-ea"/>
              <a:buNone/>
            </a:pPr>
            <a:r>
              <a:rPr lang="zh-CN" altLang="en-US" sz="20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20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两曲面体轴线相交并公切于一圆球</a:t>
            </a:r>
            <a:endParaRPr lang="zh-CN" altLang="en-US" sz="20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0" lvl="0" indent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endParaRPr lang="zh-CN" altLang="en-US" sz="20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6090" y="2363788"/>
            <a:ext cx="3514090" cy="1916430"/>
          </a:xfrm>
          <a:prstGeom prst="roundRect">
            <a:avLst/>
          </a:prstGeom>
        </p:spPr>
      </p:pic>
      <p:pic>
        <p:nvPicPr>
          <p:cNvPr id="7" name="图片 6" descr="2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28025" y="1124585"/>
            <a:ext cx="601345" cy="6286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bldLvl="0" animBg="1"/>
      <p:bldP spid="5" grpId="0" bldLvl="0" animBg="1"/>
      <p:bldP spid="10" grpId="1"/>
      <p:bldP spid="8" grpId="1" animBg="1"/>
      <p:bldP spid="5" grpId="1" animBg="1"/>
      <p:bldP spid="13" grpId="0"/>
      <p:bldP spid="13" grpId="1"/>
      <p:bldP spid="3" grpId="0" bldLvl="0" animBg="1"/>
      <p:bldP spid="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PA-矩形 0"/>
          <p:cNvSpPr/>
          <p:nvPr>
            <p:custDataLst>
              <p:tags r:id="rId2"/>
            </p:custDataLst>
          </p:nvPr>
        </p:nvSpPr>
        <p:spPr>
          <a:xfrm>
            <a:off x="609600" y="2279650"/>
            <a:ext cx="10972800" cy="2084705"/>
          </a:xfrm>
          <a:prstGeom prst="rect">
            <a:avLst/>
          </a:prstGeom>
          <a:pattFill prst="pct80">
            <a:fgClr>
              <a:srgbClr val="1774E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PA-矩形 00"/>
          <p:cNvSpPr/>
          <p:nvPr>
            <p:custDataLst>
              <p:tags r:id="rId3"/>
            </p:custDataLst>
          </p:nvPr>
        </p:nvSpPr>
        <p:spPr>
          <a:xfrm>
            <a:off x="1676400" y="1052195"/>
            <a:ext cx="3505200" cy="4585335"/>
          </a:xfrm>
          <a:prstGeom prst="rect">
            <a:avLst/>
          </a:prstGeom>
          <a:solidFill>
            <a:srgbClr val="23B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" name="PA-直接连接符 6"/>
          <p:cNvCxnSpPr/>
          <p:nvPr>
            <p:custDataLst>
              <p:tags r:id="rId4"/>
            </p:custDataLst>
          </p:nvPr>
        </p:nvCxnSpPr>
        <p:spPr>
          <a:xfrm>
            <a:off x="1918352" y="2931407"/>
            <a:ext cx="1316355" cy="0"/>
          </a:xfrm>
          <a:prstGeom prst="line">
            <a:avLst/>
          </a:prstGeom>
          <a:ln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846580" y="1315085"/>
            <a:ext cx="2865120" cy="14630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8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微软雅黑" panose="020B0503020204020204" charset="-122"/>
                <a:sym typeface="+mn-ea"/>
              </a:rPr>
              <a:t>两曲面体的相贯线</a:t>
            </a:r>
            <a:endParaRPr lang="zh-CN" altLang="en-US" sz="4000" b="1" spc="18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9510" y="2060575"/>
            <a:ext cx="4680585" cy="2741930"/>
          </a:xfrm>
          <a:prstGeom prst="rect">
            <a:avLst/>
          </a:prstGeom>
          <a:noFill/>
          <a:ln w="28575">
            <a:solidFill>
              <a:srgbClr val="23BDF9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Title 6"/>
          <p:cNvSpPr txBox="1"/>
          <p:nvPr>
            <p:custDataLst>
              <p:tags r:id="rId6"/>
            </p:custDataLst>
          </p:nvPr>
        </p:nvSpPr>
        <p:spPr>
          <a:xfrm>
            <a:off x="1846597" y="3164205"/>
            <a:ext cx="3187065" cy="13741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四综合相贯</a:t>
            </a: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+mn-ea"/>
              <a:buNone/>
            </a:pP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在求作综合相贯时，常采用分段处理的方法。即将综合相贯分解为几段，每段都是所学过的相交形式，然后逐段求出。</a:t>
            </a: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+mn-ea"/>
              <a:buNone/>
            </a:pP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0720" y="2354263"/>
            <a:ext cx="3179445" cy="1935480"/>
          </a:xfrm>
          <a:prstGeom prst="round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bldLvl="0" animBg="1"/>
      <p:bldP spid="5" grpId="0" bldLvl="0" animBg="1"/>
      <p:bldP spid="10" grpId="1"/>
      <p:bldP spid="8" grpId="1" animBg="1"/>
      <p:bldP spid="5" grpId="1" animBg="1"/>
      <p:bldP spid="13" grpId="0"/>
      <p:bldP spid="13" grpId="1"/>
      <p:bldP spid="3" grpId="0" bldLvl="0" animBg="1"/>
      <p:bldP spid="3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" name="矩形 14"/>
          <p:cNvSpPr/>
          <p:nvPr>
            <p:custDataLst>
              <p:tags r:id="rId2"/>
            </p:custDataLst>
          </p:nvPr>
        </p:nvSpPr>
        <p:spPr>
          <a:xfrm>
            <a:off x="5333994" y="1772920"/>
            <a:ext cx="1524012" cy="25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1676368" y="914407"/>
            <a:ext cx="8839264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大国</a:t>
            </a: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工匠</a:t>
            </a:r>
            <a:endParaRPr lang="zh-CN" altLang="en-US" sz="3600" b="1" spc="280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1676400" y="1851025"/>
            <a:ext cx="8839200" cy="6502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姜涛</a:t>
            </a:r>
            <a:endParaRPr lang="zh-CN" altLang="en-US" sz="3600" b="1" spc="280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1223" y="2553970"/>
            <a:ext cx="5332095" cy="34639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/>
      <p:bldP spid="3" grpId="0"/>
      <p:bldP spid="15" grpId="1" animBg="1"/>
      <p:bldP spid="16" grpId="1"/>
      <p:bldP spid="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401598" y="2137411"/>
            <a:ext cx="5388804" cy="1061720"/>
          </a:xfrm>
        </p:spPr>
        <p:txBody>
          <a:bodyPr>
            <a:normAutofit/>
          </a:bodyPr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spc="360" dirty="0"/>
              <a:t>Thanks</a:t>
            </a:r>
            <a:endParaRPr lang="zh-CN" altLang="en-US" sz="5200" spc="360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3400950" y="3398201"/>
            <a:ext cx="5390100" cy="886780"/>
          </a:xfrm>
        </p:spPr>
        <p:txBody>
          <a:bodyPr>
            <a:normAutofit/>
          </a:bodyPr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800" spc="100">
                <a:solidFill>
                  <a:schemeClr val="tx1">
                    <a:lumMod val="85000"/>
                    <a:lumOff val="15000"/>
                  </a:schemeClr>
                </a:solidFill>
              </a:rPr>
              <a:t>广西水利电力职业技术学院</a:t>
            </a:r>
            <a:endParaRPr lang="zh-CN" altLang="en-US" sz="1800" spc="1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文本占位符 15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400425" y="4202749"/>
            <a:ext cx="5389563" cy="1168716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Aft>
                <a:spcPts val="0"/>
              </a:spcAft>
              <a:buSzPct val="100000"/>
              <a:buNone/>
            </a:pPr>
            <a:r>
              <a:rPr lang="zh-CN" altLang="en-US" sz="1800" spc="1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谢 谢</a:t>
            </a:r>
            <a:endParaRPr lang="zh-CN" altLang="en-US" sz="1800" spc="100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build="p"/>
      <p:bldP spid="16" grpId="0"/>
      <p:bldP spid="9" grpId="1"/>
      <p:bldP spid="15" grpId="1" build="p"/>
      <p:bldP spid="1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82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498600" cy="1630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 dirty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 dirty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1</a:t>
            </a:r>
            <a:endParaRPr lang="en-US" sz="10000" spc="600" noProof="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5299075" y="2933700"/>
            <a:ext cx="410400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400">
                <a:latin typeface="Arial" panose="020B0604020202020204" pitchFamily="34" charset="0"/>
                <a:ea typeface="宋体" panose="02010600030101010101" pitchFamily="2" charset="-122"/>
              </a:rPr>
              <a:t>平面体截交</a:t>
            </a:r>
            <a:r>
              <a:rPr lang="zh-CN" altLang="en-US" sz="4400">
                <a:latin typeface="Arial" panose="020B0604020202020204" pitchFamily="34" charset="0"/>
                <a:ea typeface="宋体" panose="02010600030101010101" pitchFamily="2" charset="-122"/>
              </a:rPr>
              <a:t>线</a:t>
            </a:r>
            <a:endParaRPr lang="zh-CN" altLang="en-US" sz="4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PA-矩形 0"/>
          <p:cNvSpPr/>
          <p:nvPr>
            <p:custDataLst>
              <p:tags r:id="rId2"/>
            </p:custDataLst>
          </p:nvPr>
        </p:nvSpPr>
        <p:spPr>
          <a:xfrm>
            <a:off x="609600" y="2279650"/>
            <a:ext cx="10972800" cy="2084705"/>
          </a:xfrm>
          <a:prstGeom prst="rect">
            <a:avLst/>
          </a:prstGeom>
          <a:pattFill prst="pct80">
            <a:fgClr>
              <a:srgbClr val="1774E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PA-矩形 00"/>
          <p:cNvSpPr/>
          <p:nvPr>
            <p:custDataLst>
              <p:tags r:id="rId3"/>
            </p:custDataLst>
          </p:nvPr>
        </p:nvSpPr>
        <p:spPr>
          <a:xfrm>
            <a:off x="1676400" y="1052195"/>
            <a:ext cx="3505200" cy="4585335"/>
          </a:xfrm>
          <a:prstGeom prst="rect">
            <a:avLst/>
          </a:prstGeom>
          <a:solidFill>
            <a:srgbClr val="23B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" name="PA-直接连接符 6"/>
          <p:cNvCxnSpPr/>
          <p:nvPr>
            <p:custDataLst>
              <p:tags r:id="rId4"/>
            </p:custDataLst>
          </p:nvPr>
        </p:nvCxnSpPr>
        <p:spPr>
          <a:xfrm>
            <a:off x="1918352" y="3290182"/>
            <a:ext cx="1316355" cy="0"/>
          </a:xfrm>
          <a:prstGeom prst="line">
            <a:avLst/>
          </a:prstGeom>
          <a:ln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918352" y="1458600"/>
            <a:ext cx="2590813" cy="14630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8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微软雅黑" panose="020B0503020204020204" charset="-122"/>
                <a:sym typeface="+mn-ea"/>
              </a:rPr>
              <a:t>平面体截交线</a:t>
            </a:r>
            <a:endParaRPr lang="zh-CN" altLang="en-US" sz="4000" b="1" spc="18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9510" y="2060575"/>
            <a:ext cx="4680585" cy="2741930"/>
          </a:xfrm>
          <a:prstGeom prst="rect">
            <a:avLst/>
          </a:prstGeom>
          <a:noFill/>
          <a:ln w="28575">
            <a:solidFill>
              <a:srgbClr val="23BDF9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Title 6"/>
          <p:cNvSpPr txBox="1"/>
          <p:nvPr>
            <p:custDataLst>
              <p:tags r:id="rId6"/>
            </p:custDataLst>
          </p:nvPr>
        </p:nvSpPr>
        <p:spPr>
          <a:xfrm>
            <a:off x="1918352" y="3810000"/>
            <a:ext cx="3187065" cy="13741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2400" spc="12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一</a:t>
            </a:r>
            <a:r>
              <a:rPr altLang="zh-CN" sz="2400" spc="12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2400" spc="12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截断体截平面截交线的概念</a:t>
            </a:r>
            <a:endParaRPr lang="zh-CN" altLang="en-US" sz="2400" spc="120">
              <a:ln w="3175">
                <a:noFill/>
                <a:prstDash val="dash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rcRect l="4065" t="6453"/>
          <a:stretch>
            <a:fillRect/>
          </a:stretch>
        </p:blipFill>
        <p:spPr>
          <a:xfrm>
            <a:off x="6456045" y="2348865"/>
            <a:ext cx="4334510" cy="1963420"/>
          </a:xfrm>
          <a:prstGeom prst="round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bldLvl="0" animBg="1"/>
      <p:bldP spid="5" grpId="0" bldLvl="0" animBg="1"/>
      <p:bldP spid="10" grpId="1"/>
      <p:bldP spid="8" grpId="1" animBg="1"/>
      <p:bldP spid="5" grpId="1" animBg="1"/>
      <p:bldP spid="13" grpId="0"/>
      <p:bldP spid="13" grpId="1"/>
      <p:bldP spid="3" grpId="0" bldLvl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1435100"/>
            <a:ext cx="12192000" cy="912114"/>
          </a:xfrm>
          <a:prstGeom prst="rect">
            <a:avLst/>
          </a:prstGeom>
          <a:solidFill>
            <a:srgbClr val="1F7DEE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11"/>
          <p:cNvSpPr/>
          <p:nvPr>
            <p:custDataLst>
              <p:tags r:id="rId3"/>
            </p:custDataLst>
          </p:nvPr>
        </p:nvSpPr>
        <p:spPr>
          <a:xfrm>
            <a:off x="0" y="2536848"/>
            <a:ext cx="12192098" cy="2895623"/>
          </a:xfrm>
          <a:prstGeom prst="rect">
            <a:avLst/>
          </a:prstGeom>
          <a:solidFill>
            <a:srgbClr val="1F7D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2"/>
          <p:cNvSpPr/>
          <p:nvPr>
            <p:custDataLst>
              <p:tags r:id="rId4"/>
            </p:custDataLst>
          </p:nvPr>
        </p:nvSpPr>
        <p:spPr>
          <a:xfrm>
            <a:off x="6858055" y="1165237"/>
            <a:ext cx="4114833" cy="4724438"/>
          </a:xfrm>
          <a:prstGeom prst="roundRect">
            <a:avLst/>
          </a:prstGeom>
          <a:solidFill>
            <a:schemeClr val="lt1"/>
          </a:solidFill>
          <a:ln>
            <a:noFill/>
          </a:ln>
          <a:effectLst>
            <a:outerShdw blurRad="254000" dir="5400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5"/>
            </p:custDataLst>
          </p:nvPr>
        </p:nvSpPr>
        <p:spPr>
          <a:xfrm>
            <a:off x="1246505" y="1587500"/>
            <a:ext cx="4625975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微软雅黑" panose="020B0503020204020204" charset="-122"/>
                <a:sym typeface="+mn-ea"/>
              </a:rPr>
              <a:t>平面体截交线</a:t>
            </a:r>
            <a:endParaRPr lang="zh-CN" altLang="en-US" sz="3400" b="1" spc="18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Title 6"/>
          <p:cNvSpPr txBox="1"/>
          <p:nvPr>
            <p:custDataLst>
              <p:tags r:id="rId6"/>
            </p:custDataLst>
          </p:nvPr>
        </p:nvSpPr>
        <p:spPr>
          <a:xfrm>
            <a:off x="1340485" y="2991485"/>
            <a:ext cx="5240020" cy="19837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17145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8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二</a:t>
            </a:r>
            <a:r>
              <a:rPr altLang="zh-CN" sz="18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8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平面体截交线的形状</a:t>
            </a:r>
            <a:endParaRPr lang="zh-CN" altLang="en-US" sz="18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0" lvl="0" indent="17145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8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平面体截交线都是平面多边形，多边形的顶点是平面体上各棱线(包括底边线)与截平面的交点，有几个交点即为几边形。</a:t>
            </a:r>
            <a:endParaRPr lang="zh-CN" altLang="en-US" sz="18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rcRect l="2512" t="2229"/>
          <a:stretch>
            <a:fillRect/>
          </a:stretch>
        </p:blipFill>
        <p:spPr>
          <a:xfrm>
            <a:off x="6993890" y="2277110"/>
            <a:ext cx="3842385" cy="2028190"/>
          </a:xfrm>
          <a:prstGeom prst="roundRect">
            <a:avLst/>
          </a:prstGeom>
        </p:spPr>
      </p:pic>
      <p:pic>
        <p:nvPicPr>
          <p:cNvPr id="3" name="图片 2" descr="2">
            <a:hlinkClick r:id="rId8" tooltip="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6225" y="4581525"/>
            <a:ext cx="601345" cy="6286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5" grpId="0"/>
      <p:bldP spid="8" grpId="1" animBg="1"/>
      <p:bldP spid="15" grpId="1"/>
      <p:bldP spid="16" grpId="0"/>
      <p:bldP spid="10" grpId="0" bldLvl="0" animBg="1"/>
      <p:bldP spid="16" grpId="1"/>
      <p:bldP spid="10" grpId="1" animBg="1"/>
      <p:bldP spid="14" grpId="0" bldLvl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1435100"/>
            <a:ext cx="12192000" cy="912114"/>
          </a:xfrm>
          <a:prstGeom prst="rect">
            <a:avLst/>
          </a:prstGeom>
          <a:solidFill>
            <a:srgbClr val="1F7DEE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11"/>
          <p:cNvSpPr/>
          <p:nvPr>
            <p:custDataLst>
              <p:tags r:id="rId3"/>
            </p:custDataLst>
          </p:nvPr>
        </p:nvSpPr>
        <p:spPr>
          <a:xfrm>
            <a:off x="0" y="2536848"/>
            <a:ext cx="12192098" cy="2895623"/>
          </a:xfrm>
          <a:prstGeom prst="rect">
            <a:avLst/>
          </a:prstGeom>
          <a:solidFill>
            <a:srgbClr val="1F7D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2"/>
          <p:cNvSpPr/>
          <p:nvPr>
            <p:custDataLst>
              <p:tags r:id="rId4"/>
            </p:custDataLst>
          </p:nvPr>
        </p:nvSpPr>
        <p:spPr>
          <a:xfrm>
            <a:off x="6858055" y="1165237"/>
            <a:ext cx="4114833" cy="4724438"/>
          </a:xfrm>
          <a:prstGeom prst="roundRect">
            <a:avLst/>
          </a:prstGeom>
          <a:solidFill>
            <a:schemeClr val="lt1"/>
          </a:solidFill>
          <a:ln>
            <a:noFill/>
          </a:ln>
          <a:effectLst>
            <a:outerShdw blurRad="254000" dir="5400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5"/>
            </p:custDataLst>
          </p:nvPr>
        </p:nvSpPr>
        <p:spPr>
          <a:xfrm>
            <a:off x="1174750" y="1587500"/>
            <a:ext cx="4625975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微软雅黑" panose="020B0503020204020204" charset="-122"/>
                <a:sym typeface="+mn-ea"/>
              </a:rPr>
              <a:t>平面体截交线</a:t>
            </a:r>
            <a:endParaRPr lang="zh-CN" altLang="en-US" sz="3400" b="1" spc="18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Title 6"/>
          <p:cNvSpPr txBox="1"/>
          <p:nvPr>
            <p:custDataLst>
              <p:tags r:id="rId6"/>
            </p:custDataLst>
          </p:nvPr>
        </p:nvSpPr>
        <p:spPr>
          <a:xfrm>
            <a:off x="757555" y="2991485"/>
            <a:ext cx="5822950" cy="19837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三</a:t>
            </a:r>
            <a:r>
              <a:rPr altLang="zh-CN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平面体截交线的画法（例：已知正六棱柱被一个正垂面截切，补画俯视图。）</a:t>
            </a: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分析</a:t>
            </a: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补画原体俯视图、标截交线已知投影、求各点水平投影、连各点水平投影、擦去被切掉的图线、画出不可见的棱线、完成作图</a:t>
            </a:r>
            <a:endParaRPr lang="zh-CN" altLang="en-US" sz="1600" spc="12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1104" y="1880266"/>
            <a:ext cx="3848735" cy="3294380"/>
          </a:xfrm>
          <a:prstGeom prst="roundRect">
            <a:avLst/>
          </a:prstGeom>
        </p:spPr>
      </p:pic>
      <p:pic>
        <p:nvPicPr>
          <p:cNvPr id="2" name="图片 1" descr="2">
            <a:hlinkClick r:id="rId8" tooltip="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24470" y="4653280"/>
            <a:ext cx="601345" cy="6286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5" grpId="0"/>
      <p:bldP spid="8" grpId="1" animBg="1"/>
      <p:bldP spid="15" grpId="1"/>
      <p:bldP spid="16" grpId="0"/>
      <p:bldP spid="10" grpId="0" bldLvl="0" animBg="1"/>
      <p:bldP spid="16" grpId="1"/>
      <p:bldP spid="10" grpId="1" animBg="1"/>
      <p:bldP spid="14" grpId="0" bldLvl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82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53540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 dirty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 dirty="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2</a:t>
            </a:r>
            <a:endParaRPr lang="en-US" sz="10000" spc="600" noProof="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5299075" y="2933700"/>
            <a:ext cx="393319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400">
                <a:latin typeface="Arial" panose="020B0604020202020204" pitchFamily="34" charset="0"/>
                <a:ea typeface="宋体" panose="02010600030101010101" pitchFamily="2" charset="-122"/>
              </a:rPr>
              <a:t>曲面体截交</a:t>
            </a:r>
            <a:r>
              <a:rPr lang="zh-CN" altLang="en-US" sz="4400">
                <a:latin typeface="Arial" panose="020B0604020202020204" pitchFamily="34" charset="0"/>
                <a:ea typeface="宋体" panose="02010600030101010101" pitchFamily="2" charset="-122"/>
              </a:rPr>
              <a:t>线</a:t>
            </a:r>
            <a:endParaRPr lang="zh-CN" altLang="en-US" sz="4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PA-矩形 0"/>
          <p:cNvSpPr/>
          <p:nvPr>
            <p:custDataLst>
              <p:tags r:id="rId2"/>
            </p:custDataLst>
          </p:nvPr>
        </p:nvSpPr>
        <p:spPr>
          <a:xfrm>
            <a:off x="609600" y="2061845"/>
            <a:ext cx="10972800" cy="2752090"/>
          </a:xfrm>
          <a:prstGeom prst="rect">
            <a:avLst/>
          </a:prstGeom>
          <a:solidFill>
            <a:srgbClr val="2280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PA-矩形 00"/>
          <p:cNvSpPr/>
          <p:nvPr>
            <p:custDataLst>
              <p:tags r:id="rId3"/>
            </p:custDataLst>
          </p:nvPr>
        </p:nvSpPr>
        <p:spPr>
          <a:xfrm>
            <a:off x="1731645" y="833755"/>
            <a:ext cx="3505200" cy="5362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PA-矩形 00"/>
          <p:cNvSpPr/>
          <p:nvPr>
            <p:custDataLst>
              <p:tags r:id="rId4"/>
            </p:custDataLst>
          </p:nvPr>
        </p:nvSpPr>
        <p:spPr>
          <a:xfrm>
            <a:off x="1676400" y="764540"/>
            <a:ext cx="3505200" cy="5376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" name="PA-直接连接符 6"/>
          <p:cNvCxnSpPr/>
          <p:nvPr>
            <p:custDataLst>
              <p:tags r:id="rId5"/>
            </p:custDataLst>
          </p:nvPr>
        </p:nvCxnSpPr>
        <p:spPr>
          <a:xfrm>
            <a:off x="2137410" y="3140322"/>
            <a:ext cx="131635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2053590" y="1420495"/>
            <a:ext cx="2949575" cy="88646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b="1" spc="180" dirty="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曲面体截交线</a:t>
            </a:r>
            <a:endParaRPr lang="zh-CN" altLang="en-US" sz="4800" b="1" spc="180" dirty="0">
              <a:solidFill>
                <a:schemeClr val="dk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096000" y="1715770"/>
            <a:ext cx="4538980" cy="344487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98625" y="3636010"/>
            <a:ext cx="3221990" cy="130175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marL="355600" lvl="0" algn="just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一</a:t>
            </a:r>
            <a:r>
              <a:rPr lang="en-US" altLang="zh-CN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曲面体截交线的形状</a:t>
            </a:r>
            <a:endParaRPr lang="zh-CN" altLang="en-US" sz="1600" spc="12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just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1、圆柱--被平面截切有三种情况，对应截交线有三种</a:t>
            </a:r>
            <a:r>
              <a:rPr lang="en-US" altLang="zh-CN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.</a:t>
            </a:r>
            <a:endParaRPr lang="en-US" altLang="zh-CN" sz="1600" spc="120">
              <a:solidFill>
                <a:schemeClr val="dk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rcRect l="5907"/>
          <a:stretch>
            <a:fillRect/>
          </a:stretch>
        </p:blipFill>
        <p:spPr>
          <a:xfrm>
            <a:off x="6248083" y="2212340"/>
            <a:ext cx="4234815" cy="2451735"/>
          </a:xfrm>
          <a:prstGeom prst="roundRect">
            <a:avLst/>
          </a:prstGeom>
        </p:spPr>
      </p:pic>
      <p:pic>
        <p:nvPicPr>
          <p:cNvPr id="6" name="图片 5" descr="2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7980" y="4869180"/>
            <a:ext cx="601345" cy="6286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8" grpId="0"/>
      <p:bldP spid="2" grpId="1" animBg="1"/>
      <p:bldP spid="4" grpId="1" animBg="1"/>
      <p:bldP spid="8" grpId="1"/>
      <p:bldP spid="3" grpId="0" bldLvl="0" animBg="1"/>
      <p:bldP spid="3" grpId="1" animBg="1"/>
      <p:bldP spid="7" grpId="0"/>
      <p:bldP spid="7" grpId="1"/>
      <p:bldP spid="9" grpId="0" bldLvl="0" animBg="1"/>
      <p:bldP spid="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PA-矩形 0"/>
          <p:cNvSpPr/>
          <p:nvPr>
            <p:custDataLst>
              <p:tags r:id="rId2"/>
            </p:custDataLst>
          </p:nvPr>
        </p:nvSpPr>
        <p:spPr>
          <a:xfrm>
            <a:off x="609600" y="2061845"/>
            <a:ext cx="10972800" cy="2752090"/>
          </a:xfrm>
          <a:prstGeom prst="rect">
            <a:avLst/>
          </a:prstGeom>
          <a:solidFill>
            <a:srgbClr val="2280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PA-矩形 00"/>
          <p:cNvSpPr/>
          <p:nvPr>
            <p:custDataLst>
              <p:tags r:id="rId3"/>
            </p:custDataLst>
          </p:nvPr>
        </p:nvSpPr>
        <p:spPr>
          <a:xfrm>
            <a:off x="1731645" y="833755"/>
            <a:ext cx="3505200" cy="5362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PA-矩形 00"/>
          <p:cNvSpPr/>
          <p:nvPr>
            <p:custDataLst>
              <p:tags r:id="rId4"/>
            </p:custDataLst>
          </p:nvPr>
        </p:nvSpPr>
        <p:spPr>
          <a:xfrm>
            <a:off x="1676400" y="764540"/>
            <a:ext cx="3505200" cy="5376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096000" y="1715770"/>
            <a:ext cx="4826000" cy="344487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98625" y="3492500"/>
            <a:ext cx="3221990" cy="130175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marL="355600" lvl="0" algn="just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一</a:t>
            </a:r>
            <a:r>
              <a:rPr lang="en-US" altLang="zh-CN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曲面体截交线的形状</a:t>
            </a:r>
            <a:endParaRPr lang="zh-CN" altLang="en-US" sz="1600" spc="120">
              <a:solidFill>
                <a:schemeClr val="dk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0" algn="just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2、圆锥--被平面截切有五种情况，对应截交线有五种。</a:t>
            </a:r>
            <a:endParaRPr lang="zh-CN" altLang="en-US" sz="1600" spc="12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" panose="020B050302020402020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rcRect l="3213" r="1982"/>
          <a:stretch>
            <a:fillRect/>
          </a:stretch>
        </p:blipFill>
        <p:spPr>
          <a:xfrm>
            <a:off x="6243955" y="2198053"/>
            <a:ext cx="4530090" cy="2480310"/>
          </a:xfrm>
          <a:prstGeom prst="roundRect">
            <a:avLst/>
          </a:prstGeom>
        </p:spPr>
      </p:pic>
      <p:cxnSp>
        <p:nvCxnSpPr>
          <p:cNvPr id="11" name="PA-直接连接符 6"/>
          <p:cNvCxnSpPr/>
          <p:nvPr>
            <p:custDataLst>
              <p:tags r:id="rId6"/>
            </p:custDataLst>
          </p:nvPr>
        </p:nvCxnSpPr>
        <p:spPr>
          <a:xfrm>
            <a:off x="2137410" y="3140322"/>
            <a:ext cx="131635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>
            <p:custDataLst>
              <p:tags r:id="rId7"/>
            </p:custDataLst>
          </p:nvPr>
        </p:nvSpPr>
        <p:spPr>
          <a:xfrm>
            <a:off x="2053590" y="1420495"/>
            <a:ext cx="2949575" cy="88646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b="1" spc="180" dirty="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charset="-122"/>
                <a:sym typeface="+mn-ea"/>
              </a:rPr>
              <a:t>曲面体截交线</a:t>
            </a:r>
            <a:endParaRPr lang="zh-CN" altLang="en-US" sz="4800" b="1" spc="180" dirty="0">
              <a:solidFill>
                <a:schemeClr val="dk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0" name="图片 9" descr="2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7980" y="4869180"/>
            <a:ext cx="601345" cy="6286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2" grpId="1" animBg="1"/>
      <p:bldP spid="4" grpId="1" animBg="1"/>
      <p:bldP spid="3" grpId="0" bldLvl="0" animBg="1"/>
      <p:bldP spid="3" grpId="1" animBg="1"/>
      <p:bldP spid="7" grpId="0"/>
      <p:bldP spid="7" grpId="1"/>
      <p:bldP spid="9" grpId="0" bldLvl="0" animBg="1"/>
      <p:bldP spid="9" grpId="1" animBg="1"/>
      <p:bldP spid="12" grpId="0"/>
      <p:bldP spid="12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4*i*5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4*i*6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4*i*7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13.xml><?xml version="1.0" encoding="utf-8"?>
<p:tagLst xmlns:p="http://schemas.openxmlformats.org/presentationml/2006/main">
  <p:tag name="KSO_WM_SLIDE_BACKGROUND_TYPE" val="topBottom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7.xml><?xml version="1.0" encoding="utf-8"?>
<p:tagLst xmlns:p="http://schemas.openxmlformats.org/presentationml/2006/main">
  <p:tag name="KSO_WM_SLIDE_BACKGROUND_TYPE" val="topBottom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8*i*6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8*i*7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8*i*8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8*i*9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31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31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3631"/>
  <p:tag name="KSO_WM_TEMPLATE_MASTER_THUMB_INDEX" val="12"/>
  <p:tag name="KSO_WM_TEMPLATE_THUMBS_INDEX" val="1、4、7、8、9、12、14、15、16、19、24、27、28、29、30、31"/>
</p:tagLst>
</file>

<file path=ppt/tags/tag169.xml><?xml version="1.0" encoding="utf-8"?>
<p:tagLst xmlns:p="http://schemas.openxmlformats.org/presentationml/2006/main">
  <p:tag name="KSO_WM_UNIT_SUBTYPE" val="b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ID" val="custom20218644_1*f*1"/>
  <p:tag name="KSO_WM_TEMPLATE_CATEGORY" val="custom"/>
  <p:tag name="KSO_WM_TEMPLATE_INDEX" val="20218644"/>
  <p:tag name="KSO_WM_UNIT_LAYERLEVEL" val="1"/>
  <p:tag name="KSO_WM_TAG_VERSION" val="1.0"/>
  <p:tag name="KSO_WM_UNIT_PRESET_TEXT" val="汇报人姓名"/>
  <p:tag name="KSO_WM_UNIT_TEXT_FILL_FORE_SCHEMECOLOR_INDEX_1_BRIGHTNESS" val="0.95"/>
  <p:tag name="KSO_WM_UNIT_TEXT_FILL_FORE_SCHEMECOLOR_INDEX_1" val="5"/>
  <p:tag name="KSO_WM_UNIT_TEXT_FILL_FORE_SCHEMECOLOR_INDEX_1_POS" val="0"/>
  <p:tag name="KSO_WM_UNIT_TEXT_FILL_FORE_SCHEMECOLOR_INDEX_1_TRANS" val="0"/>
  <p:tag name="KSO_WM_UNIT_TEXT_FILL_FORE_SCHEMECOLOR_INDEX_2_BRIGHTNESS" val="0.55"/>
  <p:tag name="KSO_WM_UNIT_TEXT_FILL_FORE_SCHEMECOLOR_INDEX_2" val="5"/>
  <p:tag name="KSO_WM_UNIT_TEXT_FILL_FORE_SCHEMECOLOR_INDEX_2_POS" val="0.74"/>
  <p:tag name="KSO_WM_UNIT_TEXT_FILL_FORE_SCHEMECOLOR_INDEX_2_TRANS" val="0"/>
  <p:tag name="KSO_WM_UNIT_TEXT_FILL_FORE_SCHEMECOLOR_INDEX_3_BRIGHTNESS" val="0.55"/>
  <p:tag name="KSO_WM_UNIT_TEXT_FILL_FORE_SCHEMECOLOR_INDEX_3" val="5"/>
  <p:tag name="KSO_WM_UNIT_TEXT_FILL_FORE_SCHEMECOLOR_INDEX_3_POS" val="0.83"/>
  <p:tag name="KSO_WM_UNIT_TEXT_FILL_FORE_SCHEMECOLOR_INDEX_3_TRANS" val="0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ID" val="custom20218644_1*b*1"/>
  <p:tag name="KSO_WM_TEMPLATE_CATEGORY" val="custom"/>
  <p:tag name="KSO_WM_TEMPLATE_INDEX" val="20218644"/>
  <p:tag name="KSO_WM_UNIT_LAYERLEVEL" val="1"/>
  <p:tag name="KSO_WM_TAG_VERSION" val="1.0"/>
  <p:tag name="KSO_WM_UNIT_PRESET_TEXT" val="THE FUTURE OF TECHNOLOGY"/>
  <p:tag name="KSO_WM_UNIT_TEXT_FILL_FORE_SCHEMECOLOR_INDEX_BRIGHTNESS" val="0"/>
  <p:tag name="KSO_WM_UNIT_TEXT_FILL_FORE_SCHEMECOLOR_INDEX" val="14"/>
  <p:tag name="KSO_WM_UNIT_TEXT_FILL_TYPE" val="1"/>
</p:tagLst>
</file>

<file path=ppt/tags/tag17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ID" val="custom20218644_1*a*1"/>
  <p:tag name="KSO_WM_TEMPLATE_CATEGORY" val="custom"/>
  <p:tag name="KSO_WM_TEMPLATE_INDEX" val="20218644"/>
  <p:tag name="KSO_WM_UNIT_LAYERLEVEL" val="1"/>
  <p:tag name="KSO_WM_TAG_VERSION" val="1.0"/>
  <p:tag name="KSO_WM_UNIT_PRESET_TEXT" val="探索科技未来"/>
  <p:tag name="KSO_WM_UNIT_TEXT_FILL_FORE_SCHEMECOLOR_INDEX_1_BRIGHTNESS" val="0.95"/>
  <p:tag name="KSO_WM_UNIT_TEXT_FILL_FORE_SCHEMECOLOR_INDEX_1" val="5"/>
  <p:tag name="KSO_WM_UNIT_TEXT_FILL_FORE_SCHEMECOLOR_INDEX_1_POS" val="0"/>
  <p:tag name="KSO_WM_UNIT_TEXT_FILL_FORE_SCHEMECOLOR_INDEX_1_TRANS" val="0"/>
  <p:tag name="KSO_WM_UNIT_TEXT_FILL_FORE_SCHEMECOLOR_INDEX_2_BRIGHTNESS" val="0.55"/>
  <p:tag name="KSO_WM_UNIT_TEXT_FILL_FORE_SCHEMECOLOR_INDEX_2" val="5"/>
  <p:tag name="KSO_WM_UNIT_TEXT_FILL_FORE_SCHEMECOLOR_INDEX_2_POS" val="0.74"/>
  <p:tag name="KSO_WM_UNIT_TEXT_FILL_FORE_SCHEMECOLOR_INDEX_2_TRANS" val="0"/>
  <p:tag name="KSO_WM_UNIT_TEXT_FILL_FORE_SCHEMECOLOR_INDEX_3_BRIGHTNESS" val="0.55"/>
  <p:tag name="KSO_WM_UNIT_TEXT_FILL_FORE_SCHEMECOLOR_INDEX_3" val="5"/>
  <p:tag name="KSO_WM_UNIT_TEXT_FILL_FORE_SCHEMECOLOR_INDEX_3_POS" val="0.83"/>
  <p:tag name="KSO_WM_UNIT_TEXT_FILL_FORE_SCHEMECOLOR_INDEX_3_TRANS" val="0"/>
</p:tagLst>
</file>

<file path=ppt/tags/tag172.xml><?xml version="1.0" encoding="utf-8"?>
<p:tagLst xmlns:p="http://schemas.openxmlformats.org/presentationml/2006/main">
  <p:tag name="KSO_WM_SLIDE_ID" val="custom20203631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3631"/>
  <p:tag name="KSO_WM_SLIDE_LAYOUT" val="a_b"/>
  <p:tag name="KSO_WM_SLIDE_LAYOUT_CNT" val="1_2"/>
  <p:tag name="KSO_WM_TEMPLATE_MASTER_THUMB_INDEX" val="12"/>
  <p:tag name="KSO_WM_TEMPLATE_THUMBS_INDEX" val="1、4、7、8、9、12、14、15、16、19、24、27、28、29、30、31"/>
  <p:tag name="KSO_WM_SPECIAL_SOURCE" val="bdnull"/>
</p:tagLst>
</file>

<file path=ppt/tags/tag173.xml><?xml version="1.0" encoding="utf-8"?>
<p:tagLst xmlns:p="http://schemas.openxmlformats.org/presentationml/2006/main">
  <p:tag name="KSO_WM_SPECIAL_SOURCE" val="bdnull"/>
</p:tagLst>
</file>

<file path=ppt/tags/tag174.xml><?xml version="1.0" encoding="utf-8"?>
<p:tagLst xmlns:p="http://schemas.openxmlformats.org/presentationml/2006/main">
  <p:tag name="KSO_WM_SPECIAL_SOURCE" val="bdnull"/>
</p:tagLst>
</file>

<file path=ppt/tags/tag175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176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177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17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179.xml><?xml version="1.0" encoding="utf-8"?>
<p:tagLst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497_1*f*1"/>
  <p:tag name="KSO_WM_TEMPLATE_CATEGORY" val="diagram"/>
  <p:tag name="KSO_WM_TEMPLATE_INDEX" val="20214497"/>
  <p:tag name="KSO_WM_UNIT_LAYERLEVEL" val="1"/>
  <p:tag name="KSO_WM_TAG_VERSION" val="1.0"/>
  <p:tag name="KSO_WM_UNIT_DEFAULT_FONT" val="14;20;2"/>
  <p:tag name="KSO_WM_UNIT_BLOCK" val="0"/>
  <p:tag name="KSO_WM_UNIT_VALUE" val="20"/>
  <p:tag name="KSO_WM_UNIT_SHOW_EDIT_AREA_INDICATION" val="1"/>
  <p:tag name="KSO_WM_CHIP_GROUPID" val="5e6b05596848fb12bee65ac8"/>
  <p:tag name="KSO_WM_CHIP_XID" val="5e6b05596848fb12bee65aca"/>
  <p:tag name="KSO_WM_UNIT_DEC_AREA_ID" val="1e21580b53614150abfea0c53fe7c30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2e1504f1d314a46a31f6eaf210093e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70_1*i*1"/>
  <p:tag name="KSO_WM_UNIT_LAYERLEVEL" val="1"/>
  <p:tag name="KSO_WM_TAG_VERSION" val="1.0"/>
  <p:tag name="KSO_WM_UNIT_SUBTYPE" val="h"/>
  <p:tag name="KSO_WM_SLIDE_BACKGROUND_TYPE" val="navigation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370"/>
  <p:tag name="KSO_WM_UNIT_VALUE" val="159"/>
  <p:tag name="KSO_WM_TEMPLATE_ASSEMBLE_XID" val="60656f4c4054ed1e2fb80756"/>
  <p:tag name="KSO_WM_TEMPLATE_ASSEMBLE_GROUPID" val="60656f4c4054ed1e2fb80756"/>
</p:tagLst>
</file>

<file path=ppt/tags/tag182.xml><?xml version="1.0" encoding="utf-8"?>
<p:tagLst xmlns:p="http://schemas.openxmlformats.org/presentationml/2006/main">
  <p:tag name="KSO_WM_UNIT_BLOCK" val="0"/>
  <p:tag name="KSO_WM_UNIT_SM_LIMIT_TYPE" val="1"/>
  <p:tag name="KSO_WM_UNIT_DEC_AREA_ID" val="da76a0dea3384520b4aa815a417c9477"/>
  <p:tag name="KSO_WM_UNIT_HIGHLIGHT" val="0"/>
  <p:tag name="KSO_WM_UNIT_COMPATIBLE" val="0"/>
  <p:tag name="KSO_WM_UNIT_DIAGRAM_ISNUMVISUAL" val="0"/>
  <p:tag name="KSO_WM_UNIT_DIAGRAM_ISREFERUNIT" val="0"/>
  <p:tag name="KSO_WM_UNIT_ID" val="diagram20212370_1*i*2"/>
  <p:tag name="KSO_WM_TEMPLATE_CATEGORY" val="diagram"/>
  <p:tag name="KSO_WM_TEMPLATE_INDEX" val="20212370"/>
  <p:tag name="KSO_WM_UNIT_LAYERLEVEL" val="1"/>
  <p:tag name="KSO_WM_TAG_VERSION" val="1.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2944e945e1f15ec24fd3ab"/>
  <p:tag name="KSO_WM_CHIP_XID" val="5f2944e945e1f15ec24fd3ac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0"/>
  <p:tag name="KSO_WM_TEMPLATE_ASSEMBLE_XID" val="60656f4c4054ed1e2fb80756"/>
  <p:tag name="KSO_WM_TEMPLATE_ASSEMBLE_GROUPID" val="60656f4c4054ed1e2fb80756"/>
</p:tagLst>
</file>

<file path=ppt/tags/tag183.xml><?xml version="1.0" encoding="utf-8"?>
<p:tagLst xmlns:p="http://schemas.openxmlformats.org/presentationml/2006/main">
  <p:tag name="KSO_WM_UNIT_BLOCK" val="0"/>
  <p:tag name="KSO_WM_UNIT_SM_LIMIT_TYPE" val="2"/>
  <p:tag name="KSO_WM_UNIT_DEC_AREA_ID" val="f4c9c6fec23f4359982bc4d5cad12fd0"/>
  <p:tag name="KSO_WM_UNIT_HIGHLIGHT" val="0"/>
  <p:tag name="KSO_WM_UNIT_COMPATIBLE" val="0"/>
  <p:tag name="KSO_WM_UNIT_DIAGRAM_ISNUMVISUAL" val="0"/>
  <p:tag name="KSO_WM_UNIT_DIAGRAM_ISREFERUNIT" val="0"/>
  <p:tag name="KSO_WM_UNIT_ID" val="diagram20212370_1*i*3"/>
  <p:tag name="KSO_WM_TEMPLATE_CATEGORY" val="diagram"/>
  <p:tag name="KSO_WM_TEMPLATE_INDEX" val="20212370"/>
  <p:tag name="KSO_WM_UNIT_LAYERLEVEL" val="1"/>
  <p:tag name="KSO_WM_TAG_VERSION" val="1.0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2944e945e1f15ec24fd3ab"/>
  <p:tag name="KSO_WM_CHIP_XID" val="5f2944e945e1f15ec24fd3ac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06"/>
  <p:tag name="KSO_WM_TEMPLATE_ASSEMBLE_XID" val="60656f4c4054ed1e2fb80756"/>
  <p:tag name="KSO_WM_TEMPLATE_ASSEMBLE_GROUPID" val="60656f4c4054ed1e2fb80756"/>
</p:tagLst>
</file>

<file path=ppt/tags/tag18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2370_1*a*1"/>
  <p:tag name="KSO_WM_TEMPLATE_CATEGORY" val="diagram"/>
  <p:tag name="KSO_WM_TEMPLATE_INDEX" val="20212370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e86aefc9caa4df58257184dde0b65a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0656597b90e04e6fb8f11619d22d2399"/>
  <p:tag name="KSO_WM_UNIT_TEXT_FILL_FORE_SCHEMECOLOR_INDEX_BRIGHTNESS" val="0"/>
  <p:tag name="KSO_WM_UNIT_TEXT_FILL_FORE_SCHEMECOLOR_INDEX" val="13"/>
  <p:tag name="KSO_WM_UNIT_TEXT_FILL_TYPE" val="1"/>
  <p:tag name="KSO_WM_TEMPLATE_ASSEMBLE_XID" val="60656f4c4054ed1e2fb80756"/>
  <p:tag name="KSO_WM_TEMPLATE_ASSEMBLE_GROUPID" val="60656f4c4054ed1e2fb80756"/>
</p:tagLst>
</file>

<file path=ppt/tags/tag18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370_1*f*1"/>
  <p:tag name="KSO_WM_TEMPLATE_CATEGORY" val="diagram"/>
  <p:tag name="KSO_WM_TEMPLATE_INDEX" val="20212370"/>
  <p:tag name="KSO_WM_UNIT_LAYERLEVEL" val="1"/>
  <p:tag name="KSO_WM_TAG_VERSION" val="1.0"/>
  <p:tag name="KSO_WM_UNIT_DEFAULT_FONT" val="14;20;2"/>
  <p:tag name="KSO_WM_UNIT_BLOCK" val="0"/>
  <p:tag name="KSO_WM_UNIT_VALUE" val="72"/>
  <p:tag name="KSO_WM_UNIT_SHOW_EDIT_AREA_INDICATION" val="1"/>
  <p:tag name="KSO_WM_CHIP_GROUPID" val="5e6b05596848fb12bee65ac8"/>
  <p:tag name="KSO_WM_CHIP_XID" val="5e6b05596848fb12bee65aca"/>
  <p:tag name="KSO_WM_UNIT_DEC_AREA_ID" val="1b74d8a304364305bce821b241da831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7d38d6e0c6c45df8e514de7a9645416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c4054ed1e2fb80756"/>
  <p:tag name="KSO_WM_TEMPLATE_ASSEMBLE_GROUPID" val="60656f4c4054ed1e2fb80756"/>
</p:tagLst>
</file>

<file path=ppt/tags/tag186.xml><?xml version="1.0" encoding="utf-8"?>
<p:tagLst xmlns:p="http://schemas.openxmlformats.org/presentationml/2006/main">
  <p:tag name="KSO_WM_SLIDE_ID" val="diagram2021237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92"/>
  <p:tag name="KSO_WM_SLIDE_POSITION" val="0*0"/>
  <p:tag name="KSO_WM_TAG_VERSION" val="1.0"/>
  <p:tag name="KSO_WM_BEAUTIFY_FLAG" val="#wm#"/>
  <p:tag name="KSO_WM_TEMPLATE_CATEGORY" val="diagram"/>
  <p:tag name="KSO_WM_TEMPLATE_INDEX" val="20212370"/>
  <p:tag name="KSO_WM_SLIDE_LAYOUT" val="a_d_f"/>
  <p:tag name="KSO_WM_SLIDE_LAYOUT_CNT" val="1_1_1"/>
  <p:tag name="KSO_WM_SPECIAL_SOURCE" val="bdnull"/>
  <p:tag name="KSO_WM_TEMPLATE_THUMBS_INDEX" val="1、4、7、12、13、14、15、16、17、18、20、24、25、28、33、36、40、43、44"/>
  <p:tag name="KSO_WM_SLIDE_LAYOUT_INFO" val="{&quot;id&quot;:&quot;2021-04-01T15:38:46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38:46&quot;,&quot;margin&quot;:{&quot;bottom&quot;:0.44999998807907104,&quot;left&quot;:1.2699999809265137,&quot;right&quot;:1.2699999809265137,&quot;top&quot;:0.42300000786781311},&quot;type&quot;:0},{&quot;direction&quot;:1,&quot;id&quot;:&quot;2021-04-01T15:38:46&quot;,&quot;maxSize&quot;:{&quot;size1&quot;:58.699602013801147},&quot;minSize&quot;:{&quot;size1&quot;:58.699602013801147},&quot;normalSize&quot;:{&quot;size1&quot;:58.699602013801147},&quot;subLayout&quot;:[{&quot;id&quot;:&quot;2021-04-01T15:38:46&quot;,&quot;margin&quot;:{&quot;bottom&quot;:4.2329998016357422,&quot;left&quot;:2.9630000591278076,&quot;right&quot;:3.7839999198913574,&quot;top&quot;:6.7729997634887695},&quot;type&quot;:0},{&quot;id&quot;:&quot;2021-04-01T15:38:46&quot;,&quot;margin&quot;:{&quot;bottom&quot;:2.5750000476837158,&quot;left&quot;:0.026000002399086952,&quot;right&quot;:4.2329998016357422,&quot;top&quot;:2.5399999618530273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944e945e1f15ec24fd3ac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true,&quot;fill_id&quot;:&quot;c386d33d9f7c4366bae77a4ab72a0f0b&quot;,&quot;fill_align&quot;:&quot;cm&quot;,&quot;chip_types&quot;:[&quot;text&quot;]},{&quot;text_align&quot;:&quot;lm&quot;,&quot;text_direction&quot;:&quot;horizontal&quot;,&quot;support_features&quot;:[&quot;collage&quot;,&quot;carousel&quot;],&quot;support_big_font&quot;:false,&quot;fill_id&quot;:&quot;6ffee3d2c3834d52a4eed963f81ef119&quot;,&quot;fill_align&quot;:&quot;cm&quot;,&quot;chip_types&quot;:[&quot;pictext&quot;,&quot;text&quot;,&quot;picture&quot;,&quot;chart&quot;,&quot;table&quot;,&quot;video&quot;]}]]"/>
  <p:tag name="KSO_WM_CHIP_DECFILLPROP" val="[]"/>
  <p:tag name="KSO_WM_SLIDE_CAN_ADD_NAVIGATION" val="1"/>
  <p:tag name="KSO_WM_CHIP_GROUPID" val="5f2944e945e1f15ec24fd3ab"/>
  <p:tag name="KSO_WM_SLIDE_BK_DARK_LIGHT" val="2"/>
  <p:tag name="KSO_WM_SLIDE_BACKGROUND_TYPE" val="navigation"/>
  <p:tag name="KSO_WM_SLIDE_SUPPORT_FEATURE_TYPE" val="3"/>
  <p:tag name="KSO_WM_TEMPLATE_ASSEMBLE_XID" val="60656f4c4054ed1e2fb80756"/>
  <p:tag name="KSO_WM_TEMPLATE_ASSEMBLE_GROUPID" val="60656f4c4054ed1e2fb80756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70_1*i*1"/>
  <p:tag name="KSO_WM_UNIT_LAYERLEVEL" val="1"/>
  <p:tag name="KSO_WM_TAG_VERSION" val="1.0"/>
  <p:tag name="KSO_WM_UNIT_SUBTYPE" val="h"/>
  <p:tag name="KSO_WM_SLIDE_BACKGROUND_TYPE" val="navigation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370"/>
  <p:tag name="KSO_WM_UNIT_VALUE" val="159"/>
  <p:tag name="KSO_WM_TEMPLATE_ASSEMBLE_XID" val="60656f4c4054ed1e2fb80756"/>
  <p:tag name="KSO_WM_TEMPLATE_ASSEMBLE_GROUPID" val="60656f4c4054ed1e2fb80756"/>
</p:tagLst>
</file>

<file path=ppt/tags/tag188.xml><?xml version="1.0" encoding="utf-8"?>
<p:tagLst xmlns:p="http://schemas.openxmlformats.org/presentationml/2006/main">
  <p:tag name="KSO_WM_UNIT_BLOCK" val="0"/>
  <p:tag name="KSO_WM_UNIT_SM_LIMIT_TYPE" val="1"/>
  <p:tag name="KSO_WM_UNIT_DEC_AREA_ID" val="da76a0dea3384520b4aa815a417c9477"/>
  <p:tag name="KSO_WM_UNIT_HIGHLIGHT" val="0"/>
  <p:tag name="KSO_WM_UNIT_COMPATIBLE" val="0"/>
  <p:tag name="KSO_WM_UNIT_DIAGRAM_ISNUMVISUAL" val="0"/>
  <p:tag name="KSO_WM_UNIT_DIAGRAM_ISREFERUNIT" val="0"/>
  <p:tag name="KSO_WM_UNIT_ID" val="diagram20212370_1*i*2"/>
  <p:tag name="KSO_WM_TEMPLATE_CATEGORY" val="diagram"/>
  <p:tag name="KSO_WM_TEMPLATE_INDEX" val="20212370"/>
  <p:tag name="KSO_WM_UNIT_LAYERLEVEL" val="1"/>
  <p:tag name="KSO_WM_TAG_VERSION" val="1.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2944e945e1f15ec24fd3ab"/>
  <p:tag name="KSO_WM_CHIP_XID" val="5f2944e945e1f15ec24fd3ac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0"/>
  <p:tag name="KSO_WM_TEMPLATE_ASSEMBLE_XID" val="60656f4c4054ed1e2fb80756"/>
  <p:tag name="KSO_WM_TEMPLATE_ASSEMBLE_GROUPID" val="60656f4c4054ed1e2fb80756"/>
</p:tagLst>
</file>

<file path=ppt/tags/tag189.xml><?xml version="1.0" encoding="utf-8"?>
<p:tagLst xmlns:p="http://schemas.openxmlformats.org/presentationml/2006/main">
  <p:tag name="KSO_WM_UNIT_BLOCK" val="0"/>
  <p:tag name="KSO_WM_UNIT_SM_LIMIT_TYPE" val="2"/>
  <p:tag name="KSO_WM_UNIT_DEC_AREA_ID" val="f4c9c6fec23f4359982bc4d5cad12fd0"/>
  <p:tag name="KSO_WM_UNIT_HIGHLIGHT" val="0"/>
  <p:tag name="KSO_WM_UNIT_COMPATIBLE" val="0"/>
  <p:tag name="KSO_WM_UNIT_DIAGRAM_ISNUMVISUAL" val="0"/>
  <p:tag name="KSO_WM_UNIT_DIAGRAM_ISREFERUNIT" val="0"/>
  <p:tag name="KSO_WM_UNIT_ID" val="diagram20212370_1*i*3"/>
  <p:tag name="KSO_WM_TEMPLATE_CATEGORY" val="diagram"/>
  <p:tag name="KSO_WM_TEMPLATE_INDEX" val="20212370"/>
  <p:tag name="KSO_WM_UNIT_LAYERLEVEL" val="1"/>
  <p:tag name="KSO_WM_TAG_VERSION" val="1.0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2944e945e1f15ec24fd3ab"/>
  <p:tag name="KSO_WM_CHIP_XID" val="5f2944e945e1f15ec24fd3ac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06"/>
  <p:tag name="KSO_WM_TEMPLATE_ASSEMBLE_XID" val="60656f4c4054ed1e2fb80756"/>
  <p:tag name="KSO_WM_TEMPLATE_ASSEMBLE_GROUPID" val="60656f4c4054ed1e2fb80756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2370_1*a*1"/>
  <p:tag name="KSO_WM_TEMPLATE_CATEGORY" val="diagram"/>
  <p:tag name="KSO_WM_TEMPLATE_INDEX" val="20212370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e86aefc9caa4df58257184dde0b65a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0656597b90e04e6fb8f11619d22d2399"/>
  <p:tag name="KSO_WM_UNIT_TEXT_FILL_FORE_SCHEMECOLOR_INDEX_BRIGHTNESS" val="0"/>
  <p:tag name="KSO_WM_UNIT_TEXT_FILL_FORE_SCHEMECOLOR_INDEX" val="13"/>
  <p:tag name="KSO_WM_UNIT_TEXT_FILL_TYPE" val="1"/>
  <p:tag name="KSO_WM_TEMPLATE_ASSEMBLE_XID" val="60656f4c4054ed1e2fb80756"/>
  <p:tag name="KSO_WM_TEMPLATE_ASSEMBLE_GROUPID" val="60656f4c4054ed1e2fb80756"/>
</p:tagLst>
</file>

<file path=ppt/tags/tag19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370_1*f*1"/>
  <p:tag name="KSO_WM_TEMPLATE_CATEGORY" val="diagram"/>
  <p:tag name="KSO_WM_TEMPLATE_INDEX" val="20212370"/>
  <p:tag name="KSO_WM_UNIT_LAYERLEVEL" val="1"/>
  <p:tag name="KSO_WM_TAG_VERSION" val="1.0"/>
  <p:tag name="KSO_WM_UNIT_DEFAULT_FONT" val="14;20;2"/>
  <p:tag name="KSO_WM_UNIT_BLOCK" val="0"/>
  <p:tag name="KSO_WM_UNIT_VALUE" val="72"/>
  <p:tag name="KSO_WM_UNIT_SHOW_EDIT_AREA_INDICATION" val="1"/>
  <p:tag name="KSO_WM_CHIP_GROUPID" val="5e6b05596848fb12bee65ac8"/>
  <p:tag name="KSO_WM_CHIP_XID" val="5e6b05596848fb12bee65aca"/>
  <p:tag name="KSO_WM_UNIT_DEC_AREA_ID" val="1b74d8a304364305bce821b241da831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7d38d6e0c6c45df8e514de7a9645416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c4054ed1e2fb80756"/>
  <p:tag name="KSO_WM_TEMPLATE_ASSEMBLE_GROUPID" val="60656f4c4054ed1e2fb80756"/>
</p:tagLst>
</file>

<file path=ppt/tags/tag192.xml><?xml version="1.0" encoding="utf-8"?>
<p:tagLst xmlns:p="http://schemas.openxmlformats.org/presentationml/2006/main">
  <p:tag name="KSO_WM_SLIDE_ID" val="diagram2021237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92"/>
  <p:tag name="KSO_WM_SLIDE_POSITION" val="0*0"/>
  <p:tag name="KSO_WM_TAG_VERSION" val="1.0"/>
  <p:tag name="KSO_WM_BEAUTIFY_FLAG" val="#wm#"/>
  <p:tag name="KSO_WM_TEMPLATE_CATEGORY" val="diagram"/>
  <p:tag name="KSO_WM_TEMPLATE_INDEX" val="20212370"/>
  <p:tag name="KSO_WM_SLIDE_LAYOUT" val="a_d_f"/>
  <p:tag name="KSO_WM_SLIDE_LAYOUT_CNT" val="1_1_1"/>
  <p:tag name="KSO_WM_SPECIAL_SOURCE" val="bdnull"/>
  <p:tag name="KSO_WM_TEMPLATE_THUMBS_INDEX" val="1、4、7、12、13、14、15、16、17、18、20、24、25、28、33、36、40、43、44"/>
  <p:tag name="KSO_WM_SLIDE_LAYOUT_INFO" val="{&quot;id&quot;:&quot;2021-04-01T15:38:46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38:46&quot;,&quot;margin&quot;:{&quot;bottom&quot;:0.44999998807907104,&quot;left&quot;:1.2699999809265137,&quot;right&quot;:1.2699999809265137,&quot;top&quot;:0.42300000786781311},&quot;type&quot;:0},{&quot;direction&quot;:1,&quot;id&quot;:&quot;2021-04-01T15:38:46&quot;,&quot;maxSize&quot;:{&quot;size1&quot;:58.699602013801147},&quot;minSize&quot;:{&quot;size1&quot;:58.699602013801147},&quot;normalSize&quot;:{&quot;size1&quot;:58.699602013801147},&quot;subLayout&quot;:[{&quot;id&quot;:&quot;2021-04-01T15:38:46&quot;,&quot;margin&quot;:{&quot;bottom&quot;:4.2329998016357422,&quot;left&quot;:2.9630000591278076,&quot;right&quot;:3.7839999198913574,&quot;top&quot;:6.7729997634887695},&quot;type&quot;:0},{&quot;id&quot;:&quot;2021-04-01T15:38:46&quot;,&quot;margin&quot;:{&quot;bottom&quot;:2.5750000476837158,&quot;left&quot;:0.026000002399086952,&quot;right&quot;:4.2329998016357422,&quot;top&quot;:2.5399999618530273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944e945e1f15ec24fd3ac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true,&quot;fill_id&quot;:&quot;c386d33d9f7c4366bae77a4ab72a0f0b&quot;,&quot;fill_align&quot;:&quot;cm&quot;,&quot;chip_types&quot;:[&quot;text&quot;]},{&quot;text_align&quot;:&quot;lm&quot;,&quot;text_direction&quot;:&quot;horizontal&quot;,&quot;support_features&quot;:[&quot;collage&quot;,&quot;carousel&quot;],&quot;support_big_font&quot;:false,&quot;fill_id&quot;:&quot;6ffee3d2c3834d52a4eed963f81ef119&quot;,&quot;fill_align&quot;:&quot;cm&quot;,&quot;chip_types&quot;:[&quot;pictext&quot;,&quot;text&quot;,&quot;picture&quot;,&quot;chart&quot;,&quot;table&quot;,&quot;video&quot;]}]]"/>
  <p:tag name="KSO_WM_CHIP_DECFILLPROP" val="[]"/>
  <p:tag name="KSO_WM_SLIDE_CAN_ADD_NAVIGATION" val="1"/>
  <p:tag name="KSO_WM_CHIP_GROUPID" val="5f2944e945e1f15ec24fd3ab"/>
  <p:tag name="KSO_WM_SLIDE_BK_DARK_LIGHT" val="2"/>
  <p:tag name="KSO_WM_SLIDE_BACKGROUND_TYPE" val="navigation"/>
  <p:tag name="KSO_WM_SLIDE_SUPPORT_FEATURE_TYPE" val="3"/>
  <p:tag name="KSO_WM_TEMPLATE_ASSEMBLE_XID" val="60656f4c4054ed1e2fb80756"/>
  <p:tag name="KSO_WM_TEMPLATE_ASSEMBLE_GROUPID" val="60656f4c4054ed1e2fb80756"/>
</p:tagLst>
</file>

<file path=ppt/tags/tag193.xml><?xml version="1.0" encoding="utf-8"?>
<p:tagLst xmlns:p="http://schemas.openxmlformats.org/presentationml/2006/main">
  <p:tag name="KSO_WM_SPECIAL_SOURCE" val="bdnull"/>
</p:tagLst>
</file>

<file path=ppt/tags/tag194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195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196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197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1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199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01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02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03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05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06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07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08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09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11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12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13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14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15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1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17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3037_1*i*1"/>
  <p:tag name="KSO_WM_TEMPLATE_CATEGORY" val="diagram"/>
  <p:tag name="KSO_WM_TEMPLATE_INDEX" val="20213037"/>
  <p:tag name="KSO_WM_UNIT_LAYERLEVEL" val="1"/>
  <p:tag name="KSO_WM_TAG_VERSION" val="1.0"/>
  <p:tag name="KSO_WM_UNIT_BLOCK" val="0"/>
  <p:tag name="KSO_WM_UNIT_SM_LIMIT_TYPE" val="2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EC_AREA_ID" val="544e3ac726024a87a4e983faf016091e"/>
  <p:tag name="KSO_WM_CHIP_GROUPID" val="5eedbca6fa6683b8872baa7d"/>
  <p:tag name="KSO_WM_CHIP_XID" val="5eedbca6fa6683b8872baa7e"/>
  <p:tag name="KSO_WM_UNIT_TEXT_FILL_FORE_SCHEMECOLOR_INDEX_BRIGHTNESS" val="0"/>
  <p:tag name="KSO_WM_UNIT_TEXT_FILL_FORE_SCHEMECOLOR_INDEX" val="2"/>
  <p:tag name="KSO_WM_UNIT_TEXT_FILL_TYPE" val="1"/>
  <p:tag name="KSO_WM_UNIT_VALUE" val="675"/>
  <p:tag name="KSO_WM_TEMPLATE_ASSEMBLE_XID" val="60656f2f4054ed1e2fb80529"/>
  <p:tag name="KSO_WM_TEMPLATE_ASSEMBLE_GROUPID" val="60656f2f4054ed1e2fb80529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3037_1*i*2"/>
  <p:tag name="KSO_WM_TEMPLATE_CATEGORY" val="diagram"/>
  <p:tag name="KSO_WM_TEMPLATE_INDEX" val="20213037"/>
  <p:tag name="KSO_WM_UNIT_LAYERLEVEL" val="1"/>
  <p:tag name="KSO_WM_TAG_VERSION" val="1.0"/>
  <p:tag name="KSO_WM_UNIT_SM_LIMIT_TYPE" val="2"/>
  <p:tag name="KSO_WM_UNIT_BLOCK" val="0"/>
  <p:tag name="KSO_WM_UNIT_DEC_AREA_ID" val="a9c2b6eb11da47fb875a3341252664a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edbca6fa6683b8872baa7d"/>
  <p:tag name="KSO_WM_CHIP_XID" val="5eedbca6fa6683b8872baa7e"/>
  <p:tag name="KSO_WM_UNIT_VALUE" val="20"/>
  <p:tag name="KSO_WM_TEMPLATE_ASSEMBLE_XID" val="60656f2f4054ed1e2fb80529"/>
  <p:tag name="KSO_WM_TEMPLATE_ASSEMBLE_GROUPID" val="60656f2f4054ed1e2fb8052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3037_1*i*4"/>
  <p:tag name="KSO_WM_TEMPLATE_CATEGORY" val="diagram"/>
  <p:tag name="KSO_WM_TEMPLATE_INDEX" val="20213037"/>
  <p:tag name="KSO_WM_UNIT_LAYERLEVEL" val="1"/>
  <p:tag name="KSO_WM_TAG_VERSION" val="1.0"/>
  <p:tag name="KSO_WM_UNIT_BLOCK" val="0"/>
  <p:tag name="KSO_WM_UNIT_SM_LIMIT_TYPE" val="2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6d5d05a0fa704ca78d815b691b126e6e&quot;,&quot;X&quot;:{&quot;Pos&quot;:1},&quot;Y&quot;:{&quot;Pos&quot;:1}},&quot;whChangeMode&quot;:0}"/>
  <p:tag name="KSO_WM_UNIT_DEC_AREA_ID" val="f48faf2e5afa444d87cc408bef1b83c8"/>
  <p:tag name="KSO_WM_CHIP_GROUPID" val="5eedbca6fa6683b8872baa7d"/>
  <p:tag name="KSO_WM_CHIP_XID" val="5eedbca6fa6683b8872baa7e"/>
  <p:tag name="KSO_WM_UNIT_SHADOW_SCHEMECOLOR_INDEX_BRIGHTNESS" val="0.05"/>
  <p:tag name="KSO_WM_UNIT_SHADOW_SCHEMECOLOR_INDEX" val="13"/>
  <p:tag name="KSO_WM_UNIT_TEXT_FILL_FORE_SCHEMECOLOR_INDEX_BRIGHTNESS" val="0"/>
  <p:tag name="KSO_WM_UNIT_TEXT_FILL_FORE_SCHEMECOLOR_INDEX" val="14"/>
  <p:tag name="KSO_WM_UNIT_TEXT_FILL_TYPE" val="1"/>
  <p:tag name="KSO_WM_UNIT_VALUE" val="480"/>
  <p:tag name="KSO_WM_TEMPLATE_ASSEMBLE_XID" val="60656f2f4054ed1e2fb80529"/>
  <p:tag name="KSO_WM_TEMPLATE_ASSEMBLE_GROUPID" val="60656f2f4054ed1e2fb80529"/>
</p:tagLst>
</file>

<file path=ppt/tags/tag221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大标题"/>
  <p:tag name="KSO_WM_UNIT_NOCLEAR" val="0"/>
  <p:tag name="KSO_WM_UNIT_SHOW_EDIT_AREA_INDICATION" val="1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ID" val="diagram20213037_1*a*1"/>
  <p:tag name="KSO_WM_TEMPLATE_CATEGORY" val="diagram"/>
  <p:tag name="KSO_WM_TEMPLATE_INDEX" val="20213037"/>
  <p:tag name="KSO_WM_UNIT_LAYERLEVEL" val="1"/>
  <p:tag name="KSO_WM_TAG_VERSION" val="1.0"/>
  <p:tag name="KSO_WM_CHIP_GROUPID" val="5f461bcef3f92eac738049c8"/>
  <p:tag name="KSO_WM_CHIP_XID" val="5f461bcef3f92eac738049c9"/>
  <p:tag name="KSO_WM_UNIT_DEC_AREA_ID" val="5d40ba3b4f08483aba4ca84096e7991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39a40635d92487f98fe6d1c9b8ee039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2f4054ed1e2fb80529"/>
  <p:tag name="KSO_WM_TEMPLATE_ASSEMBLE_GROUPID" val="60656f2f4054ed1e2fb80529"/>
</p:tagLst>
</file>

<file path=ppt/tags/tag222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副标题"/>
  <p:tag name="KSO_WM_UNIT_NOCLEAR" val="0"/>
  <p:tag name="KSO_WM_UNIT_SHOW_EDIT_AREA_INDICATION" val="1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ID" val="diagram20213037_1*b*1"/>
  <p:tag name="KSO_WM_TEMPLATE_CATEGORY" val="diagram"/>
  <p:tag name="KSO_WM_TEMPLATE_INDEX" val="20213037"/>
  <p:tag name="KSO_WM_UNIT_LAYERLEVEL" val="1"/>
  <p:tag name="KSO_WM_TAG_VERSION" val="1.0"/>
  <p:tag name="KSO_WM_CHIP_GROUPID" val="5f461bcef3f92eac738049c8"/>
  <p:tag name="KSO_WM_CHIP_XID" val="5f461bcef3f92eac738049c9"/>
  <p:tag name="KSO_WM_UNIT_DEC_AREA_ID" val="d0a91e7182d848b99fa5cd1171940b8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39a40635d92487f98fe6d1c9b8ee039"/>
  <p:tag name="KSO_WM_UNIT_SUPPORT_BIG_FONT" val="1"/>
  <p:tag name="KSO_WM_UNIT_TEXT_FILL_FORE_SCHEMECOLOR_INDEX_BRIGHTNESS" val="-0.5"/>
  <p:tag name="KSO_WM_UNIT_TEXT_FILL_FORE_SCHEMECOLOR_INDEX" val="14"/>
  <p:tag name="KSO_WM_UNIT_TEXT_FILL_TYPE" val="1"/>
  <p:tag name="KSO_WM_TEMPLATE_ASSEMBLE_XID" val="60656f2f4054ed1e2fb80529"/>
  <p:tag name="KSO_WM_TEMPLATE_ASSEMBLE_GROUPID" val="60656f2f4054ed1e2fb80529"/>
</p:tagLst>
</file>

<file path=ppt/tags/tag223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037_1*f*1"/>
  <p:tag name="KSO_WM_TEMPLATE_CATEGORY" val="diagram"/>
  <p:tag name="KSO_WM_TEMPLATE_INDEX" val="20213037"/>
  <p:tag name="KSO_WM_UNIT_LAYERLEVEL" val="1"/>
  <p:tag name="KSO_WM_TAG_VERSION" val="1.0"/>
  <p:tag name="KSO_WM_UNIT_DEFAULT_FONT" val="14;20;2"/>
  <p:tag name="KSO_WM_UNIT_BLOCK" val="0"/>
  <p:tag name="KSO_WM_UNIT_VALUE" val="204"/>
  <p:tag name="KSO_WM_UNIT_SHOW_EDIT_AREA_INDICATION" val="1"/>
  <p:tag name="KSO_WM_CHIP_GROUPID" val="5e6b05596848fb12bee65ac8"/>
  <p:tag name="KSO_WM_CHIP_XID" val="5e6b05596848fb12bee65aca"/>
  <p:tag name="KSO_WM_UNIT_DEC_AREA_ID" val="6d5d05a0fa704ca78d815b691b126e6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10e983a6a594ff1af65f5eef789044e"/>
  <p:tag name="KSO_WM_UNIT_SUPPORT_BIG_FONT" val="1"/>
  <p:tag name="KSO_WM_UNIT_SUPPORT_UNIT_TYPE" val="[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2f4054ed1e2fb80529"/>
  <p:tag name="KSO_WM_TEMPLATE_ASSEMBLE_GROUPID" val="60656f2f4054ed1e2fb80529"/>
</p:tagLst>
</file>

<file path=ppt/tags/tag224.xml><?xml version="1.0" encoding="utf-8"?>
<p:tagLst xmlns:p="http://schemas.openxmlformats.org/presentationml/2006/main">
  <p:tag name="KSO_WM_SLIDE_ID" val="diagram20213037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816*395"/>
  <p:tag name="KSO_WM_SLIDE_POSITION" val="71*72"/>
  <p:tag name="KSO_WM_TAG_VERSION" val="1.0"/>
  <p:tag name="KSO_WM_BEAUTIFY_FLAG" val="#wm#"/>
  <p:tag name="KSO_WM_TEMPLATE_CATEGORY" val="diagram"/>
  <p:tag name="KSO_WM_TEMPLATE_INDEX" val="20213037"/>
  <p:tag name="KSO_WM_SLIDE_LAYOUT" val="a_b_f"/>
  <p:tag name="KSO_WM_SLIDE_LAYOUT_CNT" val="1_1_1"/>
  <p:tag name="KSO_WM_SPECIAL_SOURCE" val="bdnull"/>
  <p:tag name="KSO_WM_SLIDE_CAN_ADD_NAVIGATION" val="1"/>
  <p:tag name="KSO_WM_SLIDE_RATIO" val="1.777778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32:57&quot;,&quot;maxSize&quot;:{&quot;size1&quot;:44.462803252538038},&quot;minSize&quot;:{&quot;size1&quot;:44.462803252538038},&quot;normalSize&quot;:{&quot;size1&quot;:44.462803252538038},&quot;subLayout&quot;:[{&quot;direction&quot;:1,&quot;id&quot;:&quot;2021-04-01T15:32:57&quot;,&quot;margin&quot;:{&quot;bottom&quot;:5.9270000457763672,&quot;left&quot;:3.809999942779541,&quot;right&quot;:0,&quot;top&quot;:5.0799999237060547},&quot;type&quot;:0},{&quot;id&quot;:&quot;2021-04-01T15:32:57&quot;,&quot;margin&quot;:{&quot;bottom&quot;:2.5399999618530273,&quot;left&quot;:1.2699999809265137,&quot;right&quot;:4.2329998016357422,&quot;top&quot;:2.5399999618530273},&quot;type&quot;:0}],&quot;type&quot;:0}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9d7e0772fe1b40ea8322166792423364&quot;,&quot;fill_align&quot;:&quot;cm&quot;,&quot;chip_types&quot;:[&quot;text&quot;,&quot;header&quot;]},{&quot;text_align&quot;:&quot;lm&quot;,&quot;text_direction&quot;:&quot;horizontal&quot;,&quot;support_features&quot;:[&quot;carousel&quot;],&quot;support_big_font&quot;:true,&quot;fill_id&quot;:&quot;813a440e5afc4a72b00f4c036d03f93b&quot;,&quot;fill_align&quot;:&quot;cm&quot;,&quot;chip_types&quot;:[&quot;text&quot;,&quot;picture&quot;,&quot;chart&quot;,&quot;table&quot;,&quot;video&quot;]}],[{&quot;text_align&quot;:&quot;cm&quot;,&quot;text_direction&quot;:&quot;horizontal&quot;,&quot;support_big_font&quot;:true,&quot;fill_id&quot;:&quot;9d7e0772fe1b40ea8322166792423364&quot;,&quot;fill_align&quot;:&quot;cm&quot;,&quot;chip_types&quot;:[&quot;text&quot;,&quot;header&quot;]},{&quot;text_align&quot;:&quot;lm&quot;,&quot;text_direction&quot;:&quot;horizontal&quot;,&quot;support_features&quot;:[&quot;carousel&quot;],&quot;support_big_font&quot;:true,&quot;fill_id&quot;:&quot;813a440e5afc4a72b00f4c036d03f93b&quot;,&quot;fill_align&quot;:&quot;cm&quot;,&quot;chip_types&quot;:[&quot;text&quot;,&quot;picture&quot;,&quot;chart&quot;,&quot;table&quot;,&quot;video&quot;]}]]"/>
  <p:tag name="KSO_WM_SLIDE_BACKGROUND" val="[&quot;general&quot;]"/>
  <p:tag name="KSO_WM_CHIP_XID" val="5eedbca6fa6683b8872baa7e"/>
  <p:tag name="KSO_WM_CHIP_DECFILLPROP" val="[]"/>
  <p:tag name="KSO_WM_CHIP_GROUPID" val="5eedbca6fa6683b8872baa7d"/>
  <p:tag name="KSO_WM_SLIDE_BK_DARK_LIGHT" val="2"/>
  <p:tag name="KSO_WM_SLIDE_BACKGROUND_TYPE" val="general"/>
  <p:tag name="KSO_WM_SLIDE_SUPPORT_FEATURE_TYPE" val="0"/>
  <p:tag name="KSO_WM_TEMPLATE_ASSEMBLE_XID" val="60656f2f4054ed1e2fb80529"/>
  <p:tag name="KSO_WM_TEMPLATE_ASSEMBLE_GROUPID" val="60656f2f4054ed1e2fb80529"/>
</p:tagLst>
</file>

<file path=ppt/tags/tag225.xml><?xml version="1.0" encoding="utf-8"?>
<p:tagLst xmlns:p="http://schemas.openxmlformats.org/presentationml/2006/main">
  <p:tag name="KSO_WM_SPECIAL_SOURCE" val="bdnull"/>
</p:tagLst>
</file>

<file path=ppt/tags/tag226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27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28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497_1*f*1"/>
  <p:tag name="KSO_WM_TEMPLATE_CATEGORY" val="diagram"/>
  <p:tag name="KSO_WM_TEMPLATE_INDEX" val="20214497"/>
  <p:tag name="KSO_WM_UNIT_LAYERLEVEL" val="1"/>
  <p:tag name="KSO_WM_TAG_VERSION" val="1.0"/>
  <p:tag name="KSO_WM_UNIT_DEFAULT_FONT" val="14;20;2"/>
  <p:tag name="KSO_WM_UNIT_BLOCK" val="0"/>
  <p:tag name="KSO_WM_UNIT_VALUE" val="20"/>
  <p:tag name="KSO_WM_UNIT_SHOW_EDIT_AREA_INDICATION" val="1"/>
  <p:tag name="KSO_WM_CHIP_GROUPID" val="5e6b05596848fb12bee65ac8"/>
  <p:tag name="KSO_WM_CHIP_XID" val="5e6b05596848fb12bee65aca"/>
  <p:tag name="KSO_WM_UNIT_DEC_AREA_ID" val="1e21580b53614150abfea0c53fe7c30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2e1504f1d314a46a31f6eaf210093e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31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842_1*i*1"/>
  <p:tag name="KSO_WM_TEMPLATE_CATEGORY" val="diagram"/>
  <p:tag name="KSO_WM_TEMPLATE_INDEX" val="20210842"/>
  <p:tag name="KSO_WM_UNIT_LAYERLEVEL" val="1"/>
  <p:tag name="KSO_WM_TAG_VERSION" val="1.0"/>
  <p:tag name="KSO_WM_UNIT_BLOCK" val="0"/>
  <p:tag name="KSO_WM_UNIT_SM_LIMIT_TYPE" val="0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828e3f87b0564be29007483b69a0fb82&quot;,&quot;X&quot;:{&quot;Pos&quot;:1},&quot;Y&quot;:{&quot;Pos&quot;:2}},&quot;whChangeMode&quot;:0}"/>
  <p:tag name="KSO_WM_UNIT_DEC_AREA_ID" val="df8a2755776f4d81853b3372183f5694"/>
  <p:tag name="KSO_WM_CHIP_GROUPID" val="5ed745afafe44fab1839bd05"/>
  <p:tag name="KSO_WM_CHIP_XID" val="5ed21bffdaf2e53b70be3ec4"/>
  <p:tag name="KSO_WM_UNIT_FILL_FORE_SCHEMECOLOR_INDEX_BRIGHTNESS" val="0"/>
  <p:tag name="KSO_WM_UNIT_FILL_FORE_SCHEMECOLOR_INDEX" val="5"/>
  <p:tag name="KSO_WM_UNIT_FILL_TYPE" val="1"/>
  <p:tag name="KSO_WM_UNIT_TEXT_FILL_FORE_SCHEMECOLOR_INDEX_BRIGHTNESS" val="0.15"/>
  <p:tag name="KSO_WM_UNIT_TEXT_FILL_FORE_SCHEMECOLOR_INDEX" val="13"/>
  <p:tag name="KSO_WM_UNIT_TEXT_FILL_TYPE" val="1"/>
  <p:tag name="KSO_WM_UNIT_VALUE" val="10"/>
  <p:tag name="KSO_WM_TEMPLATE_ASSEMBLE_XID" val="60656e6e4054ed1e2fb7f897"/>
  <p:tag name="KSO_WM_TEMPLATE_ASSEMBLE_GROUPID" val="60656e6e4054ed1e2fb7f897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842_1*i*2"/>
  <p:tag name="KSO_WM_TEMPLATE_CATEGORY" val="diagram"/>
  <p:tag name="KSO_WM_TEMPLATE_INDEX" val="20210842"/>
  <p:tag name="KSO_WM_UNIT_LAYERLEVEL" val="1"/>
  <p:tag name="KSO_WM_TAG_VERSION" val="1.0"/>
  <p:tag name="KSO_WM_UNIT_BLOCK" val="0"/>
  <p:tag name="KSO_WM_UNIT_SM_LIMIT_TYPE" val="2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0}"/>
  <p:tag name="KSO_WM_UNIT_DEC_AREA_ID" val="51fc2a00958e4110a7400cf7c5fb9b10"/>
  <p:tag name="KSO_WM_CHIP_GROUPID" val="5ed745afafe44fab1839bd05"/>
  <p:tag name="KSO_WM_CHIP_XID" val="5ed21bffdaf2e53b70be3ec4"/>
  <p:tag name="KSO_WM_UNIT_LINE_FORE_SCHEMECOLOR_INDEX_BRIGHTNESS" val="-0.15"/>
  <p:tag name="KSO_WM_UNIT_LINE_FORE_SCHEMECOLOR_INDEX" val="14"/>
  <p:tag name="KSO_WM_UNIT_LINE_FILL_TYPE" val="2"/>
  <p:tag name="KSO_WM_UNIT_VALUE" val="738"/>
  <p:tag name="KSO_WM_TEMPLATE_ASSEMBLE_XID" val="60656e6e4054ed1e2fb7f897"/>
  <p:tag name="KSO_WM_TEMPLATE_ASSEMBLE_GROUPID" val="60656e6e4054ed1e2fb7f897"/>
</p:tagLst>
</file>

<file path=ppt/tags/tag23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ID" val="diagram20210842_1*a*1"/>
  <p:tag name="KSO_WM_TEMPLATE_CATEGORY" val="diagram"/>
  <p:tag name="KSO_WM_TEMPLATE_INDEX" val="20210842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828e3f87b0564be29007483b69a0fb8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12e4a28a42b4d6d9a7b05e779217115"/>
  <p:tag name="KSO_WM_UNIT_TEXT_FILL_FORE_SCHEMECOLOR_INDEX_BRIGHTNESS" val="0"/>
  <p:tag name="KSO_WM_UNIT_TEXT_FILL_FORE_SCHEMECOLOR_INDEX" val="13"/>
  <p:tag name="KSO_WM_UNIT_TEXT_FILL_TYPE" val="1"/>
  <p:tag name="KSO_WM_TEMPLATE_ASSEMBLE_XID" val="60656e6e4054ed1e2fb7f897"/>
  <p:tag name="KSO_WM_TEMPLATE_ASSEMBLE_GROUPID" val="60656e6e4054ed1e2fb7f897"/>
</p:tagLst>
</file>

<file path=ppt/tags/tag235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0842_1*h_a*1_1"/>
  <p:tag name="KSO_WM_TEMPLATE_CATEGORY" val="diagram"/>
  <p:tag name="KSO_WM_TEMPLATE_INDEX" val="20210842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6e8da8d153064fb7bbb4c45d9893627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b82dde410ac54d43ae85cb66ca3cfbc4"/>
  <p:tag name="KSO_WM_UNIT_TEXT_FILL_FORE_SCHEMECOLOR_INDEX_BRIGHTNESS" val="0"/>
  <p:tag name="KSO_WM_UNIT_TEXT_FILL_FORE_SCHEMECOLOR_INDEX" val="13"/>
  <p:tag name="KSO_WM_UNIT_TEXT_FILL_TYPE" val="1"/>
  <p:tag name="KSO_WM_TEMPLATE_ASSEMBLE_XID" val="60656e6e4054ed1e2fb7f897"/>
  <p:tag name="KSO_WM_TEMPLATE_ASSEMBLE_GROUPID" val="60656e6e4054ed1e2fb7f897"/>
</p:tagLst>
</file>

<file path=ppt/tags/tag236.xml><?xml version="1.0" encoding="utf-8"?>
<p:tagLst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0842_1*h_f*1_1"/>
  <p:tag name="KSO_WM_TEMPLATE_CATEGORY" val="diagram"/>
  <p:tag name="KSO_WM_TEMPLATE_INDEX" val="20210842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57"/>
  <p:tag name="KSO_WM_UNIT_SHOW_EDIT_AREA_INDICATION" val="1"/>
  <p:tag name="KSO_WM_CHIP_GROUPID" val="5e6b05b36848fb12bee65ad8"/>
  <p:tag name="KSO_WM_CHIP_XID" val="5e6b05b36848fb12bee65ada"/>
  <p:tag name="KSO_WM_UNIT_DEC_AREA_ID" val="05159529b50144578f2a12669d66a59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b82dde410ac54d43ae85cb66ca3cfbc4"/>
  <p:tag name="KSO_WM_UNIT_TEXT_FILL_FORE_SCHEMECOLOR_INDEX_BRIGHTNESS" val="0.25"/>
  <p:tag name="KSO_WM_UNIT_TEXT_FILL_FORE_SCHEMECOLOR_INDEX" val="13"/>
  <p:tag name="KSO_WM_UNIT_TEXT_FILL_TYPE" val="1"/>
  <p:tag name="KSO_WM_TEMPLATE_ASSEMBLE_XID" val="60656e6e4054ed1e2fb7f897"/>
  <p:tag name="KSO_WM_TEMPLATE_ASSEMBLE_GROUPID" val="60656e6e4054ed1e2fb7f897"/>
</p:tagLst>
</file>

<file path=ppt/tags/tag237.xml><?xml version="1.0" encoding="utf-8"?>
<p:tagLst xmlns:p="http://schemas.openxmlformats.org/presentationml/2006/main">
  <p:tag name="KSO_WM_SLIDE_ID" val="diagram20210842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395.952*108.7"/>
  <p:tag name="KSO_WM_SLIDE_POSITION" val="372.003*239.3"/>
  <p:tag name="KSO_WM_TAG_VERSION" val="1.0"/>
  <p:tag name="KSO_WM_BEAUTIFY_FLAG" val="#wm#"/>
  <p:tag name="KSO_WM_TEMPLATE_CATEGORY" val="diagram"/>
  <p:tag name="KSO_WM_TEMPLATE_INDEX" val="20210842"/>
  <p:tag name="KSO_WM_SLIDE_LAYOUT" val="a_h"/>
  <p:tag name="KSO_WM_SLIDE_LAYOUT_CNT" val="1_1"/>
  <p:tag name="KSO_WM_SLIDE_LAYOUT_INFO" val="{&quot;direction&quot;:1,&quot;id&quot;:&quot;2021-04-01T14:58:31&quot;,&quot;maxSize&quot;:{&quot;size1&quot;:32.5},&quot;minSize&quot;:{&quot;size1&quot;:32.5},&quot;normalSize&quot;:{&quot;size1&quot;:32.5},&quot;subLayout&quot;:[{&quot;id&quot;:&quot;2021-04-01T14:58:31&quot;,&quot;margin&quot;:{&quot;bottom&quot;:6.7729997634887695,&quot;left&quot;:1.6929999589920044,&quot;right&quot;:2.1170001029968262,&quot;top&quot;:5.9270000457763672},&quot;type&quot;:0},{&quot;id&quot;:&quot;2021-04-01T14:58:31&quot;,&quot;margin&quot;:{&quot;bottom&quot;:4.2329998016357422,&quot;left&quot;:0.42300000786781311,&quot;right&quot;:4.6570000648498535,&quot;top&quot;:4.2329998016357422},&quot;maxSize&quot;:{&quot;size1&quot;:52.765887112087675},&quot;minSize&quot;:{&quot;size1&quot;:36.86588711208767},&quot;normalSize&quot;:{&quot;size1&quot;:36.86588711208767},&quot;subLayout&quot;:[{&quot;id&quot;:&quot;2021-04-01T14:58:31&quot;,&quot;margin&quot;:{&quot;bottom&quot;:0.046929791569709778,&quot;left&quot;:0.42300000786781311,&quot;right&quot;:4.6570000648498535,&quot;top&quot;:4.2329998016357422},&quot;type&quot;:0},{&quot;id&quot;:&quot;2021-04-01T14:58:31&quot;,&quot;margin&quot;:{&quot;bottom&quot;:4.2329998016357422,&quot;left&quot;:0.42300000786781311,&quot;right&quot;:4.6570000648498535,&quot;top&quot;:0.14886198937892914},&quot;type&quot;:0}],&quot;type&quot;:0}],&quot;type&quot;:0}"/>
  <p:tag name="KSO_WM_SLIDE_RATIO" val="1.777778"/>
  <p:tag name="KSO_WM_CHIP_INFOS" val="{&quot;layout_type&quot;:&quot;leftright&quot;,&quot;layout_feature&quot;:1,&quot;tags&quot;:{&quot;style&quot;:[&quot;商务&quot;,&quot;简约&quot;,&quot;文艺清新&quot;,&quot;卡通&quot;,&quot;欧美风&quot;,&quot;黑板风&quot;,&quot;渐变风&quot;]},&quot;slide_type&quot;:[&quot;text&quot;],&quot;aspect_ratio&quot;:&quot;16:9&quot;,&quot;diagram&quot;:{&quot;type&quot;:[],&quot;direction&quot;:0,&quot;isSupportDecBetweenItems&quot;:false}}"/>
  <p:tag name="KSO_WM_CHIP_XID" val="5ed21bffdaf2e53b70be3ec4"/>
  <p:tag name="KSO_WM_CHIP_FILLPROP" val="[[{&quot;fill_id&quot;:&quot;9a355c80c5954ee09524de9ebc4c51fa&quot;,&quot;fill_align&quot;:&quot;cm&quot;,&quot;text_align&quot;:&quot;cm&quot;,&quot;text_direction&quot;:&quot;horizontal&quot;,&quot;chip_types&quot;:[&quot;header&quot;]},{&quot;fill_id&quot;:&quot;d54c11053c694c528a73c81ffd135bd4&quot;,&quot;fill_align&quot;:&quot;cm&quot;,&quot;text_align&quot;:&quot;lm&quot;,&quot;text_direction&quot;:&quot;horizontal&quot;,&quot;chip_types&quot;:[&quot;diagram&quot;,&quot;pictext&quot;,&quot;text&quot;,&quot;picture&quot;,&quot;chart&quot;,&quot;table&quot;,&quot;video&quot;],&quot;support_features&quot;:[&quot;collage&quot;,&quot;carousel&quot;]}]]"/>
  <p:tag name="KSO_WM_CHIP_GROUPID" val="5ed745afafe44fab1839bd05"/>
  <p:tag name="KSO_WM_SLIDE_BK_DARK_LIGHT" val="2"/>
  <p:tag name="KSO_WM_SLIDE_BACKGROUND_TYPE" val="general"/>
  <p:tag name="KSO_WM_SLIDE_SUPPORT_FEATURE_TYPE" val="0"/>
  <p:tag name="KSO_WM_TEMPLATE_ASSEMBLE_XID" val="60656e6e4054ed1e2fb7f897"/>
  <p:tag name="KSO_WM_TEMPLATE_ASSEMBLE_GROUPID" val="60656e6e4054ed1e2fb7f897"/>
  <p:tag name="KSO_WM_SPECIAL_SOURCE" val="bdnull"/>
</p:tagLst>
</file>

<file path=ppt/tags/tag238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39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4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42.xml><?xml version="1.0" encoding="utf-8"?>
<p:tagLst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497_1*f*1"/>
  <p:tag name="KSO_WM_TEMPLATE_CATEGORY" val="diagram"/>
  <p:tag name="KSO_WM_TEMPLATE_INDEX" val="20214497"/>
  <p:tag name="KSO_WM_UNIT_LAYERLEVEL" val="1"/>
  <p:tag name="KSO_WM_TAG_VERSION" val="1.0"/>
  <p:tag name="KSO_WM_UNIT_DEFAULT_FONT" val="14;20;2"/>
  <p:tag name="KSO_WM_UNIT_BLOCK" val="0"/>
  <p:tag name="KSO_WM_UNIT_VALUE" val="20"/>
  <p:tag name="KSO_WM_UNIT_SHOW_EDIT_AREA_INDICATION" val="1"/>
  <p:tag name="KSO_WM_CHIP_GROUPID" val="5e6b05596848fb12bee65ac8"/>
  <p:tag name="KSO_WM_CHIP_XID" val="5e6b05596848fb12bee65aca"/>
  <p:tag name="KSO_WM_UNIT_DEC_AREA_ID" val="1e21580b53614150abfea0c53fe7c30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2e1504f1d314a46a31f6eaf210093e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43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44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45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46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47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4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49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51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52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5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54.xml><?xml version="1.0" encoding="utf-8"?>
<p:tagLst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497_1*f*1"/>
  <p:tag name="KSO_WM_TEMPLATE_CATEGORY" val="diagram"/>
  <p:tag name="KSO_WM_TEMPLATE_INDEX" val="20214497"/>
  <p:tag name="KSO_WM_UNIT_LAYERLEVEL" val="1"/>
  <p:tag name="KSO_WM_TAG_VERSION" val="1.0"/>
  <p:tag name="KSO_WM_UNIT_DEFAULT_FONT" val="14;20;2"/>
  <p:tag name="KSO_WM_UNIT_BLOCK" val="0"/>
  <p:tag name="KSO_WM_UNIT_VALUE" val="20"/>
  <p:tag name="KSO_WM_UNIT_SHOW_EDIT_AREA_INDICATION" val="1"/>
  <p:tag name="KSO_WM_CHIP_GROUPID" val="5e6b05596848fb12bee65ac8"/>
  <p:tag name="KSO_WM_CHIP_XID" val="5e6b05596848fb12bee65aca"/>
  <p:tag name="KSO_WM_UNIT_DEC_AREA_ID" val="1e21580b53614150abfea0c53fe7c30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2e1504f1d314a46a31f6eaf210093e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55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56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57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58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5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497_1*f*1"/>
  <p:tag name="KSO_WM_TEMPLATE_CATEGORY" val="diagram"/>
  <p:tag name="KSO_WM_TEMPLATE_INDEX" val="20214497"/>
  <p:tag name="KSO_WM_UNIT_LAYERLEVEL" val="1"/>
  <p:tag name="KSO_WM_TAG_VERSION" val="1.0"/>
  <p:tag name="KSO_WM_UNIT_DEFAULT_FONT" val="14;20;2"/>
  <p:tag name="KSO_WM_UNIT_BLOCK" val="0"/>
  <p:tag name="KSO_WM_UNIT_VALUE" val="20"/>
  <p:tag name="KSO_WM_UNIT_SHOW_EDIT_AREA_INDICATION" val="1"/>
  <p:tag name="KSO_WM_CHIP_GROUPID" val="5e6b05596848fb12bee65ac8"/>
  <p:tag name="KSO_WM_CHIP_XID" val="5e6b05596848fb12bee65aca"/>
  <p:tag name="KSO_WM_UNIT_DEC_AREA_ID" val="1e21580b53614150abfea0c53fe7c30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2e1504f1d314a46a31f6eaf210093e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61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62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63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64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6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66.xml><?xml version="1.0" encoding="utf-8"?>
<p:tagLst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497_1*f*1"/>
  <p:tag name="KSO_WM_TEMPLATE_CATEGORY" val="diagram"/>
  <p:tag name="KSO_WM_TEMPLATE_INDEX" val="20214497"/>
  <p:tag name="KSO_WM_UNIT_LAYERLEVEL" val="1"/>
  <p:tag name="KSO_WM_TAG_VERSION" val="1.0"/>
  <p:tag name="KSO_WM_UNIT_DEFAULT_FONT" val="14;20;2"/>
  <p:tag name="KSO_WM_UNIT_BLOCK" val="0"/>
  <p:tag name="KSO_WM_UNIT_VALUE" val="20"/>
  <p:tag name="KSO_WM_UNIT_SHOW_EDIT_AREA_INDICATION" val="1"/>
  <p:tag name="KSO_WM_CHIP_GROUPID" val="5e6b05596848fb12bee65ac8"/>
  <p:tag name="KSO_WM_CHIP_XID" val="5e6b05596848fb12bee65aca"/>
  <p:tag name="KSO_WM_UNIT_DEC_AREA_ID" val="1e21580b53614150abfea0c53fe7c30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2e1504f1d314a46a31f6eaf210093e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67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68.xml><?xml version="1.0" encoding="utf-8"?>
<p:tagLst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69.xml><?xml version="1.0" encoding="utf-8"?>
<p:tagLst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7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72.xml><?xml version="1.0" encoding="utf-8"?>
<p:tagLst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497_1*f*1"/>
  <p:tag name="KSO_WM_TEMPLATE_CATEGORY" val="diagram"/>
  <p:tag name="KSO_WM_TEMPLATE_INDEX" val="20214497"/>
  <p:tag name="KSO_WM_UNIT_LAYERLEVEL" val="1"/>
  <p:tag name="KSO_WM_TAG_VERSION" val="1.0"/>
  <p:tag name="KSO_WM_UNIT_DEFAULT_FONT" val="14;20;2"/>
  <p:tag name="KSO_WM_UNIT_BLOCK" val="0"/>
  <p:tag name="KSO_WM_UNIT_VALUE" val="20"/>
  <p:tag name="KSO_WM_UNIT_SHOW_EDIT_AREA_INDICATION" val="1"/>
  <p:tag name="KSO_WM_CHIP_GROUPID" val="5e6b05596848fb12bee65ac8"/>
  <p:tag name="KSO_WM_CHIP_XID" val="5e6b05596848fb12bee65aca"/>
  <p:tag name="KSO_WM_UNIT_DEC_AREA_ID" val="1e21580b53614150abfea0c53fe7c30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2e1504f1d314a46a31f6eaf210093e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73.xml><?xml version="1.0" encoding="utf-8"?>
<p:tagLst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74.xml><?xml version="1.0" encoding="utf-8"?>
<p:tagLst xmlns:p="http://schemas.openxmlformats.org/presentationml/2006/main">
  <p:tag name="KSO_WM_UNIT_BLOCK" val="0"/>
  <p:tag name="KSO_WM_UNIT_DEC_AREA_ID" val="69bd12f14aa74ace9c6c03891def0a09"/>
  <p:tag name="KSO_WM_UNIT_HIGHLIGHT" val="0"/>
  <p:tag name="KSO_WM_UNIT_COMPATIBLE" val="0"/>
  <p:tag name="KSO_WM_UNIT_DIAGRAM_ISNUMVISUAL" val="0"/>
  <p:tag name="KSO_WM_UNIT_DIAGRAM_ISREFERUNIT" val="0"/>
  <p:tag name="KSO_WM_UNIT_ID" val="diagram20212759_1*i*4"/>
  <p:tag name="KSO_WM_TEMPLATE_CATEGORY" val="diagram"/>
  <p:tag name="KSO_WM_TEMPLATE_INDEX" val="20212759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26a74c4814ce96fb160ea"/>
  <p:tag name="KSO_WM_CHIP_XID" val="5f226a74c4814ce96fb160e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6"/>
  <p:tag name="KSO_WM_TEMPLATE_ASSEMBLE_XID" val="60656f434054ed1e2fb8068a"/>
  <p:tag name="KSO_WM_TEMPLATE_ASSEMBLE_GROUPID" val="60656f434054ed1e2fb8068a"/>
</p:tagLst>
</file>

<file path=ppt/tags/tag27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2759_1*a*1"/>
  <p:tag name="KSO_WM_TEMPLATE_CATEGORY" val="diagram"/>
  <p:tag name="KSO_WM_TEMPLATE_INDEX" val="202127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eb6b3f979d46e493c1917cad3317b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55dbbc9dc45d993ba9743888d0d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34054ed1e2fb8068a"/>
  <p:tag name="KSO_WM_TEMPLATE_ASSEMBLE_GROUPID" val="60656f434054ed1e2fb8068a"/>
</p:tagLst>
</file>

<file path=ppt/tags/tag27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2759_1*a*1"/>
  <p:tag name="KSO_WM_TEMPLATE_CATEGORY" val="diagram"/>
  <p:tag name="KSO_WM_TEMPLATE_INDEX" val="202127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eb6b3f979d46e493c1917cad3317b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55dbbc9dc45d993ba9743888d0d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34054ed1e2fb8068a"/>
  <p:tag name="KSO_WM_TEMPLATE_ASSEMBLE_GROUPID" val="60656f434054ed1e2fb8068a"/>
</p:tagLst>
</file>

<file path=ppt/tags/tag277.xml><?xml version="1.0" encoding="utf-8"?>
<p:tagLst xmlns:p="http://schemas.openxmlformats.org/presentationml/2006/main">
  <p:tag name="KSO_WM_SLIDE_ID" val="diagram20212759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60*467"/>
  <p:tag name="KSO_WM_SLIDE_POSITION" val="0*72"/>
  <p:tag name="KSO_WM_TAG_VERSION" val="1.0"/>
  <p:tag name="KSO_WM_BEAUTIFY_FLAG" val="#wm#"/>
  <p:tag name="KSO_WM_TEMPLATE_CATEGORY" val="diagram"/>
  <p:tag name="KSO_WM_TEMPLATE_INDEX" val="20212759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1-04-01T15:36:40&quot;,&quot;maxSize&quot;:{&quot;size1&quot;:42.200000000000003},&quot;minSize&quot;:{&quot;size1&quot;:42.200000000000003},&quot;normalSize&quot;:{&quot;size1&quot;:42.200000000000003},&quot;subLayout&quot;:[{&quot;id&quot;:&quot;2021-04-01T15:36:40&quot;,&quot;margin&quot;:{&quot;bottom&quot;:3.3870000839233398,&quot;left&quot;:4.6570000648498535,&quot;right&quot;:4.6570000648498535,&quot;top&quot;:1.2699999809265137},&quot;type&quot;:0},{&quot;id&quot;:&quot;2021-04-01T15:36:40&quot;,&quot;margin&quot;:{&quot;bottom&quot;:3.3870000839233398,&quot;left&quot;:6.7729997634887695,&quot;right&quot;:6.7729997634887695,&quot;top&quot;:0},&quot;type&quot;:0}],&quot;type&quot;:0}"/>
  <p:tag name="KSO_WM_SLIDE_BACKGROUND" val="[&quot;bottomTop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XID" val="5f226a74c4814ce96fb160eb"/>
  <p:tag name="KSO_WM_CHIP_DECFILLPROP" val="[]"/>
  <p:tag name="KSO_WM_CHIP_GROUPID" val="5f226a74c4814ce96fb160ea"/>
  <p:tag name="KSO_WM_SLIDE_BK_DARK_LIGHT" val="2"/>
  <p:tag name="KSO_WM_SLIDE_BACKGROUND_TYPE" val="bottomTop"/>
  <p:tag name="KSO_WM_SLIDE_SUPPORT_FEATURE_TYPE" val="0"/>
  <p:tag name="KSO_WM_TEMPLATE_ASSEMBLE_XID" val="60656f434054ed1e2fb8068a"/>
  <p:tag name="KSO_WM_TEMPLATE_ASSEMBLE_GROUPID" val="60656f434054ed1e2fb8068a"/>
  <p:tag name="KSO_WM_SPECIAL_SOURCE" val="bdnull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a*1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1"/>
  <p:tag name="KSO_WM_UNIT_PRESET_TEXT" val="Thanks"/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b*1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0"/>
  <p:tag name="KSO_WM_UNIT_VALUE" val="10"/>
  <p:tag name="KSO_WM_UNIT_PRESET_TEXT" val="感谢聆听"/>
  <p:tag name="KSO_WM_UNIT_TEXT_FILL_FORE_SCHEMECOLOR_INDEX_BRIGHTNESS" val="0.15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b*2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0"/>
  <p:tag name="KSO_WM_UNIT_VALUE" val="44"/>
  <p:tag name="KSO_WM_UNIT_PRESET_TEXT" val="单击此处添加文本具体内容，简明扼要的阐述您的观点。"/>
  <p:tag name="KSO_WM_UNIT_TEXT_FILL_FORE_SCHEMECOLOR_INDEX_BRIGHTNESS" val="0.15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SLIDE_ID" val="custom20203631_31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31"/>
  <p:tag name="KSO_WM_SLIDE_SIZE" val="864*538"/>
  <p:tag name="KSO_WM_SLIDE_POSITION" val="0*0"/>
  <p:tag name="KSO_WM_TAG_VERSION" val="1.0"/>
  <p:tag name="KSO_WM_BEAUTIFY_FLAG" val="#wm#"/>
  <p:tag name="KSO_WM_TEMPLATE_CATEGORY" val="custom"/>
  <p:tag name="KSO_WM_TEMPLATE_INDEX" val="20203631"/>
  <p:tag name="KSO_WM_SLIDE_LAYOUT" val="a_b"/>
  <p:tag name="KSO_WM_SLIDE_LAYOUT_CNT" val="1_2"/>
  <p:tag name="KSO_WM_COMBINE_RELATE_SLIDE_ID" val="background20176389_11"/>
  <p:tag name="KSO_WM_SPECIAL_SOURCE" val="bdnull"/>
</p:tagLst>
</file>

<file path=ppt/tags/tag282.xml><?xml version="1.0" encoding="utf-8"?>
<p:tagLst xmlns:p="http://schemas.openxmlformats.org/presentationml/2006/main">
  <p:tag name="KSO_DOCER_TEMPLATE_OPEN_ONCE_MARK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">
      <a:dk1>
        <a:sysClr val="windowText" lastClr="000000"/>
      </a:dk1>
      <a:lt1>
        <a:sysClr val="window" lastClr="FFFFFF"/>
      </a:lt1>
      <a:dk2>
        <a:srgbClr val="D6DCE4"/>
      </a:dk2>
      <a:lt2>
        <a:srgbClr val="FFFFFF"/>
      </a:lt2>
      <a:accent1>
        <a:srgbClr val="527992"/>
      </a:accent1>
      <a:accent2>
        <a:srgbClr val="458196"/>
      </a:accent2>
      <a:accent3>
        <a:srgbClr val="358890"/>
      </a:accent3>
      <a:accent4>
        <a:srgbClr val="358D80"/>
      </a:accent4>
      <a:accent5>
        <a:srgbClr val="46916A"/>
      </a:accent5>
      <a:accent6>
        <a:srgbClr val="5F924F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1099</Words>
  <Application>WPS 演示</Application>
  <PresentationFormat/>
  <Paragraphs>149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41" baseType="lpstr">
      <vt:lpstr>Arial</vt:lpstr>
      <vt:lpstr>宋体</vt:lpstr>
      <vt:lpstr>Wingdings</vt:lpstr>
      <vt:lpstr>汉仪旗黑-85S</vt:lpstr>
      <vt:lpstr>黑体</vt:lpstr>
      <vt:lpstr>微软雅黑</vt:lpstr>
      <vt:lpstr>Franklin Gothic Medium</vt:lpstr>
      <vt:lpstr>Century Gothic</vt:lpstr>
      <vt:lpstr>PT Sans</vt:lpstr>
      <vt:lpstr>Impact</vt:lpstr>
      <vt:lpstr>Segoe UI</vt:lpstr>
      <vt:lpstr>Arial Unicode MS</vt:lpstr>
      <vt:lpstr>Calibri</vt:lpstr>
      <vt:lpstr>Calibri Light</vt:lpstr>
      <vt:lpstr>AMGDT</vt:lpstr>
      <vt:lpstr>默认设计模板</vt:lpstr>
      <vt:lpstr>1_默认设计模板</vt:lpstr>
      <vt:lpstr>1_Office 主题​​</vt:lpstr>
      <vt:lpstr>机械制图与识图（3D版）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天空</cp:lastModifiedBy>
  <cp:revision>15</cp:revision>
  <dcterms:created xsi:type="dcterms:W3CDTF">2021-12-18T09:36:00Z</dcterms:created>
  <dcterms:modified xsi:type="dcterms:W3CDTF">2022-03-17T14:07:36Z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DCC3E303AEA248E9A044155226017B34</vt:lpwstr>
  </property>
</Properties>
</file>