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3" r:id="rId3"/>
  </p:sldMasterIdLst>
  <p:notesMasterIdLst>
    <p:notesMasterId r:id="rId44"/>
  </p:notesMasterIdLst>
  <p:handoutMasterIdLst>
    <p:handoutMasterId r:id="rId45"/>
  </p:handoutMasterIdLst>
  <p:sldIdLst>
    <p:sldId id="380" r:id="rId4"/>
    <p:sldId id="259" r:id="rId5"/>
    <p:sldId id="356" r:id="rId6"/>
    <p:sldId id="381" r:id="rId7"/>
    <p:sldId id="382" r:id="rId8"/>
    <p:sldId id="383" r:id="rId9"/>
    <p:sldId id="384" r:id="rId10"/>
    <p:sldId id="385" r:id="rId11"/>
    <p:sldId id="331" r:id="rId12"/>
    <p:sldId id="386" r:id="rId13"/>
    <p:sldId id="387" r:id="rId14"/>
    <p:sldId id="420" r:id="rId15"/>
    <p:sldId id="421" r:id="rId16"/>
    <p:sldId id="422" r:id="rId17"/>
    <p:sldId id="423" r:id="rId18"/>
    <p:sldId id="362" r:id="rId19"/>
    <p:sldId id="424" r:id="rId20"/>
    <p:sldId id="425" r:id="rId21"/>
    <p:sldId id="426" r:id="rId22"/>
    <p:sldId id="427" r:id="rId23"/>
    <p:sldId id="428" r:id="rId24"/>
    <p:sldId id="429" r:id="rId25"/>
    <p:sldId id="430" r:id="rId26"/>
    <p:sldId id="431" r:id="rId27"/>
    <p:sldId id="432" r:id="rId28"/>
    <p:sldId id="433" r:id="rId29"/>
    <p:sldId id="434" r:id="rId30"/>
    <p:sldId id="451" r:id="rId31"/>
    <p:sldId id="375" r:id="rId32"/>
    <p:sldId id="452" r:id="rId33"/>
    <p:sldId id="453" r:id="rId34"/>
    <p:sldId id="349" r:id="rId35"/>
    <p:sldId id="350" r:id="rId36"/>
    <p:sldId id="454" r:id="rId37"/>
    <p:sldId id="455" r:id="rId38"/>
    <p:sldId id="456" r:id="rId39"/>
    <p:sldId id="457" r:id="rId40"/>
    <p:sldId id="458" r:id="rId41"/>
    <p:sldId id="449" r:id="rId42"/>
    <p:sldId id="448" r:id="rId43"/>
  </p:sldIdLst>
  <p:sldSz cx="12192000" cy="6858000"/>
  <p:notesSz cx="6858000" cy="9144000"/>
  <p:custDataLst>
    <p:tags r:id="rId46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qiu" initials="q" lastIdx="6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C3C8"/>
    <a:srgbClr val="1774ED"/>
    <a:srgbClr val="F49B97"/>
    <a:srgbClr val="EF72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73" d="100"/>
          <a:sy n="73" d="100"/>
        </p:scale>
        <p:origin x="510" y="72"/>
      </p:cViewPr>
      <p:guideLst>
        <p:guide orient="horz" pos="225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presProps" Target="presProps.xml"/><Relationship Id="rId8" Type="http://schemas.openxmlformats.org/officeDocument/2006/relationships/slide" Target="slides/slide5.xml"/><Relationship Id="rId51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tags" Target="tags/tag1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2022/9/9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2022/9/9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10" Type="http://schemas.openxmlformats.org/officeDocument/2006/relationships/image" Target="../media/image1.jpeg"/><Relationship Id="rId4" Type="http://schemas.openxmlformats.org/officeDocument/2006/relationships/tags" Target="../tags/tag5.xml"/><Relationship Id="rId9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tags" Target="../tags/tag23.xml"/><Relationship Id="rId13" Type="http://schemas.openxmlformats.org/officeDocument/2006/relationships/tags" Target="../tags/tag28.xml"/><Relationship Id="rId18" Type="http://schemas.openxmlformats.org/officeDocument/2006/relationships/image" Target="../media/image2.jpeg"/><Relationship Id="rId3" Type="http://schemas.openxmlformats.org/officeDocument/2006/relationships/tags" Target="../tags/tag18.xml"/><Relationship Id="rId7" Type="http://schemas.openxmlformats.org/officeDocument/2006/relationships/tags" Target="../tags/tag22.xml"/><Relationship Id="rId12" Type="http://schemas.openxmlformats.org/officeDocument/2006/relationships/tags" Target="../tags/tag27.xml"/><Relationship Id="rId17" Type="http://schemas.openxmlformats.org/officeDocument/2006/relationships/slideMaster" Target="../slideMasters/slideMaster3.xml"/><Relationship Id="rId2" Type="http://schemas.openxmlformats.org/officeDocument/2006/relationships/tags" Target="../tags/tag17.xml"/><Relationship Id="rId16" Type="http://schemas.openxmlformats.org/officeDocument/2006/relationships/tags" Target="../tags/tag31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11" Type="http://schemas.openxmlformats.org/officeDocument/2006/relationships/tags" Target="../tags/tag26.xml"/><Relationship Id="rId5" Type="http://schemas.openxmlformats.org/officeDocument/2006/relationships/tags" Target="../tags/tag20.xml"/><Relationship Id="rId15" Type="http://schemas.openxmlformats.org/officeDocument/2006/relationships/tags" Target="../tags/tag30.xml"/><Relationship Id="rId10" Type="http://schemas.openxmlformats.org/officeDocument/2006/relationships/tags" Target="../tags/tag25.xml"/><Relationship Id="rId4" Type="http://schemas.openxmlformats.org/officeDocument/2006/relationships/tags" Target="../tags/tag19.xml"/><Relationship Id="rId9" Type="http://schemas.openxmlformats.org/officeDocument/2006/relationships/tags" Target="../tags/tag24.xml"/><Relationship Id="rId14" Type="http://schemas.openxmlformats.org/officeDocument/2006/relationships/tags" Target="../tags/tag29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slideMaster" Target="../slideMasters/slideMaster3.xml"/><Relationship Id="rId5" Type="http://schemas.openxmlformats.org/officeDocument/2006/relationships/tags" Target="../tags/tag36.xml"/><Relationship Id="rId4" Type="http://schemas.openxmlformats.org/officeDocument/2006/relationships/tags" Target="../tags/tag35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3.xml"/><Relationship Id="rId3" Type="http://schemas.openxmlformats.org/officeDocument/2006/relationships/tags" Target="../tags/tag39.xml"/><Relationship Id="rId7" Type="http://schemas.openxmlformats.org/officeDocument/2006/relationships/tags" Target="../tags/tag43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4" Type="http://schemas.openxmlformats.org/officeDocument/2006/relationships/tags" Target="../tags/tag40.xml"/><Relationship Id="rId9" Type="http://schemas.openxmlformats.org/officeDocument/2006/relationships/image" Target="../media/image3.jpe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tags" Target="../tags/tag57.xml"/><Relationship Id="rId3" Type="http://schemas.openxmlformats.org/officeDocument/2006/relationships/tags" Target="../tags/tag52.xml"/><Relationship Id="rId7" Type="http://schemas.openxmlformats.org/officeDocument/2006/relationships/tags" Target="../tags/tag56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tags" Target="../tags/tag55.xml"/><Relationship Id="rId5" Type="http://schemas.openxmlformats.org/officeDocument/2006/relationships/tags" Target="../tags/tag54.xml"/><Relationship Id="rId4" Type="http://schemas.openxmlformats.org/officeDocument/2006/relationships/tags" Target="../tags/tag53.xml"/><Relationship Id="rId9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tags" Target="../tags/tag60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tags" Target="../tags/tag63.xml"/><Relationship Id="rId5" Type="http://schemas.openxmlformats.org/officeDocument/2006/relationships/tags" Target="../tags/tag62.xml"/><Relationship Id="rId4" Type="http://schemas.openxmlformats.org/officeDocument/2006/relationships/tags" Target="../tags/tag6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4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4" Type="http://schemas.openxmlformats.org/officeDocument/2006/relationships/tags" Target="../tags/tag70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slideMaster" Target="../slideMasters/slideMaster3.xml"/><Relationship Id="rId5" Type="http://schemas.openxmlformats.org/officeDocument/2006/relationships/tags" Target="../tags/tag77.xml"/><Relationship Id="rId4" Type="http://schemas.openxmlformats.org/officeDocument/2006/relationships/tags" Target="../tags/tag76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5" Type="http://schemas.openxmlformats.org/officeDocument/2006/relationships/slideMaster" Target="../slideMasters/slideMaster3.xml"/><Relationship Id="rId4" Type="http://schemas.openxmlformats.org/officeDocument/2006/relationships/tags" Target="../tags/tag81.xml"/></Relationships>
</file>

<file path=ppt/slideLayouts/_rels/slideLayout34.xml.rels><?xml version="1.0" encoding="UTF-8" standalone="yes"?>
<Relationships xmlns="http://schemas.openxmlformats.org/package/2006/relationships"><Relationship Id="rId8" Type="http://schemas.openxmlformats.org/officeDocument/2006/relationships/tags" Target="../tags/tag89.xml"/><Relationship Id="rId3" Type="http://schemas.openxmlformats.org/officeDocument/2006/relationships/tags" Target="../tags/tag84.xml"/><Relationship Id="rId7" Type="http://schemas.openxmlformats.org/officeDocument/2006/relationships/tags" Target="../tags/tag88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6" Type="http://schemas.openxmlformats.org/officeDocument/2006/relationships/tags" Target="../tags/tag87.xml"/><Relationship Id="rId5" Type="http://schemas.openxmlformats.org/officeDocument/2006/relationships/tags" Target="../tags/tag86.xml"/><Relationship Id="rId10" Type="http://schemas.openxmlformats.org/officeDocument/2006/relationships/image" Target="../media/image1.jpeg"/><Relationship Id="rId4" Type="http://schemas.openxmlformats.org/officeDocument/2006/relationships/tags" Target="../tags/tag85.xml"/><Relationship Id="rId9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8" Type="http://schemas.openxmlformats.org/officeDocument/2006/relationships/tags" Target="../tags/tag97.xml"/><Relationship Id="rId3" Type="http://schemas.openxmlformats.org/officeDocument/2006/relationships/tags" Target="../tags/tag92.xml"/><Relationship Id="rId7" Type="http://schemas.openxmlformats.org/officeDocument/2006/relationships/tags" Target="../tags/tag96.xml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9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8" Type="http://schemas.openxmlformats.org/officeDocument/2006/relationships/tags" Target="../tags/tag105.xml"/><Relationship Id="rId3" Type="http://schemas.openxmlformats.org/officeDocument/2006/relationships/tags" Target="../tags/tag100.xml"/><Relationship Id="rId7" Type="http://schemas.openxmlformats.org/officeDocument/2006/relationships/tags" Target="../tags/tag104.xml"/><Relationship Id="rId2" Type="http://schemas.openxmlformats.org/officeDocument/2006/relationships/tags" Target="../tags/tag99.xml"/><Relationship Id="rId1" Type="http://schemas.openxmlformats.org/officeDocument/2006/relationships/tags" Target="../tags/tag98.xml"/><Relationship Id="rId6" Type="http://schemas.openxmlformats.org/officeDocument/2006/relationships/tags" Target="../tags/tag103.xml"/><Relationship Id="rId11" Type="http://schemas.openxmlformats.org/officeDocument/2006/relationships/slideMaster" Target="../slideMasters/slideMaster3.xml"/><Relationship Id="rId5" Type="http://schemas.openxmlformats.org/officeDocument/2006/relationships/tags" Target="../tags/tag102.xml"/><Relationship Id="rId10" Type="http://schemas.openxmlformats.org/officeDocument/2006/relationships/tags" Target="../tags/tag107.xml"/><Relationship Id="rId4" Type="http://schemas.openxmlformats.org/officeDocument/2006/relationships/tags" Target="../tags/tag101.xml"/><Relationship Id="rId9" Type="http://schemas.openxmlformats.org/officeDocument/2006/relationships/tags" Target="../tags/tag106.xml"/></Relationships>
</file>

<file path=ppt/slideLayouts/_rels/slideLayout37.xml.rels><?xml version="1.0" encoding="UTF-8" standalone="yes"?>
<Relationships xmlns="http://schemas.openxmlformats.org/package/2006/relationships"><Relationship Id="rId8" Type="http://schemas.openxmlformats.org/officeDocument/2006/relationships/tags" Target="../tags/tag115.xml"/><Relationship Id="rId3" Type="http://schemas.openxmlformats.org/officeDocument/2006/relationships/tags" Target="../tags/tag110.xml"/><Relationship Id="rId7" Type="http://schemas.openxmlformats.org/officeDocument/2006/relationships/tags" Target="../tags/tag114.xml"/><Relationship Id="rId12" Type="http://schemas.openxmlformats.org/officeDocument/2006/relationships/slideMaster" Target="../slideMasters/slideMaster3.xml"/><Relationship Id="rId2" Type="http://schemas.openxmlformats.org/officeDocument/2006/relationships/tags" Target="../tags/tag109.xml"/><Relationship Id="rId1" Type="http://schemas.openxmlformats.org/officeDocument/2006/relationships/tags" Target="../tags/tag108.xml"/><Relationship Id="rId6" Type="http://schemas.openxmlformats.org/officeDocument/2006/relationships/tags" Target="../tags/tag113.xml"/><Relationship Id="rId11" Type="http://schemas.openxmlformats.org/officeDocument/2006/relationships/tags" Target="../tags/tag118.xml"/><Relationship Id="rId5" Type="http://schemas.openxmlformats.org/officeDocument/2006/relationships/tags" Target="../tags/tag112.xml"/><Relationship Id="rId10" Type="http://schemas.openxmlformats.org/officeDocument/2006/relationships/tags" Target="../tags/tag117.xml"/><Relationship Id="rId4" Type="http://schemas.openxmlformats.org/officeDocument/2006/relationships/tags" Target="../tags/tag111.xml"/><Relationship Id="rId9" Type="http://schemas.openxmlformats.org/officeDocument/2006/relationships/tags" Target="../tags/tag116.xml"/></Relationships>
</file>

<file path=ppt/slideLayouts/_rels/slideLayout38.xml.rels><?xml version="1.0" encoding="UTF-8" standalone="yes"?>
<Relationships xmlns="http://schemas.openxmlformats.org/package/2006/relationships"><Relationship Id="rId8" Type="http://schemas.openxmlformats.org/officeDocument/2006/relationships/tags" Target="../tags/tag126.xml"/><Relationship Id="rId13" Type="http://schemas.openxmlformats.org/officeDocument/2006/relationships/tags" Target="../tags/tag131.xml"/><Relationship Id="rId3" Type="http://schemas.openxmlformats.org/officeDocument/2006/relationships/tags" Target="../tags/tag121.xml"/><Relationship Id="rId7" Type="http://schemas.openxmlformats.org/officeDocument/2006/relationships/tags" Target="../tags/tag125.xml"/><Relationship Id="rId12" Type="http://schemas.openxmlformats.org/officeDocument/2006/relationships/tags" Target="../tags/tag130.xml"/><Relationship Id="rId2" Type="http://schemas.openxmlformats.org/officeDocument/2006/relationships/tags" Target="../tags/tag120.xml"/><Relationship Id="rId16" Type="http://schemas.openxmlformats.org/officeDocument/2006/relationships/slideMaster" Target="../slideMasters/slideMaster3.xml"/><Relationship Id="rId1" Type="http://schemas.openxmlformats.org/officeDocument/2006/relationships/tags" Target="../tags/tag119.xml"/><Relationship Id="rId6" Type="http://schemas.openxmlformats.org/officeDocument/2006/relationships/tags" Target="../tags/tag124.xml"/><Relationship Id="rId11" Type="http://schemas.openxmlformats.org/officeDocument/2006/relationships/tags" Target="../tags/tag129.xml"/><Relationship Id="rId5" Type="http://schemas.openxmlformats.org/officeDocument/2006/relationships/tags" Target="../tags/tag123.xml"/><Relationship Id="rId15" Type="http://schemas.openxmlformats.org/officeDocument/2006/relationships/tags" Target="../tags/tag133.xml"/><Relationship Id="rId10" Type="http://schemas.openxmlformats.org/officeDocument/2006/relationships/tags" Target="../tags/tag128.xml"/><Relationship Id="rId4" Type="http://schemas.openxmlformats.org/officeDocument/2006/relationships/tags" Target="../tags/tag122.xml"/><Relationship Id="rId9" Type="http://schemas.openxmlformats.org/officeDocument/2006/relationships/tags" Target="../tags/tag127.xml"/><Relationship Id="rId14" Type="http://schemas.openxmlformats.org/officeDocument/2006/relationships/tags" Target="../tags/tag132.xml"/></Relationships>
</file>

<file path=ppt/slideLayouts/_rels/slideLayout39.xml.rels><?xml version="1.0" encoding="UTF-8" standalone="yes"?>
<Relationships xmlns="http://schemas.openxmlformats.org/package/2006/relationships"><Relationship Id="rId8" Type="http://schemas.openxmlformats.org/officeDocument/2006/relationships/tags" Target="../tags/tag141.xml"/><Relationship Id="rId3" Type="http://schemas.openxmlformats.org/officeDocument/2006/relationships/tags" Target="../tags/tag136.xml"/><Relationship Id="rId7" Type="http://schemas.openxmlformats.org/officeDocument/2006/relationships/tags" Target="../tags/tag140.xml"/><Relationship Id="rId12" Type="http://schemas.openxmlformats.org/officeDocument/2006/relationships/slideMaster" Target="../slideMasters/slideMaster3.xml"/><Relationship Id="rId2" Type="http://schemas.openxmlformats.org/officeDocument/2006/relationships/tags" Target="../tags/tag135.xml"/><Relationship Id="rId1" Type="http://schemas.openxmlformats.org/officeDocument/2006/relationships/tags" Target="../tags/tag134.xml"/><Relationship Id="rId6" Type="http://schemas.openxmlformats.org/officeDocument/2006/relationships/tags" Target="../tags/tag139.xml"/><Relationship Id="rId11" Type="http://schemas.openxmlformats.org/officeDocument/2006/relationships/tags" Target="../tags/tag144.xml"/><Relationship Id="rId5" Type="http://schemas.openxmlformats.org/officeDocument/2006/relationships/tags" Target="../tags/tag138.xml"/><Relationship Id="rId10" Type="http://schemas.openxmlformats.org/officeDocument/2006/relationships/tags" Target="../tags/tag143.xml"/><Relationship Id="rId4" Type="http://schemas.openxmlformats.org/officeDocument/2006/relationships/tags" Target="../tags/tag137.xml"/><Relationship Id="rId9" Type="http://schemas.openxmlformats.org/officeDocument/2006/relationships/tags" Target="../tags/tag14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8" Type="http://schemas.openxmlformats.org/officeDocument/2006/relationships/tags" Target="../tags/tag152.xml"/><Relationship Id="rId13" Type="http://schemas.openxmlformats.org/officeDocument/2006/relationships/tags" Target="../tags/tag157.xml"/><Relationship Id="rId3" Type="http://schemas.openxmlformats.org/officeDocument/2006/relationships/tags" Target="../tags/tag147.xml"/><Relationship Id="rId7" Type="http://schemas.openxmlformats.org/officeDocument/2006/relationships/tags" Target="../tags/tag151.xml"/><Relationship Id="rId12" Type="http://schemas.openxmlformats.org/officeDocument/2006/relationships/tags" Target="../tags/tag156.xml"/><Relationship Id="rId2" Type="http://schemas.openxmlformats.org/officeDocument/2006/relationships/tags" Target="../tags/tag146.xml"/><Relationship Id="rId1" Type="http://schemas.openxmlformats.org/officeDocument/2006/relationships/tags" Target="../tags/tag145.xml"/><Relationship Id="rId6" Type="http://schemas.openxmlformats.org/officeDocument/2006/relationships/tags" Target="../tags/tag150.xml"/><Relationship Id="rId11" Type="http://schemas.openxmlformats.org/officeDocument/2006/relationships/tags" Target="../tags/tag155.xml"/><Relationship Id="rId5" Type="http://schemas.openxmlformats.org/officeDocument/2006/relationships/tags" Target="../tags/tag149.xml"/><Relationship Id="rId10" Type="http://schemas.openxmlformats.org/officeDocument/2006/relationships/tags" Target="../tags/tag154.xml"/><Relationship Id="rId4" Type="http://schemas.openxmlformats.org/officeDocument/2006/relationships/tags" Target="../tags/tag148.xml"/><Relationship Id="rId9" Type="http://schemas.openxmlformats.org/officeDocument/2006/relationships/tags" Target="../tags/tag153.xml"/><Relationship Id="rId14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8" Type="http://schemas.openxmlformats.org/officeDocument/2006/relationships/tags" Target="../tags/tag165.xml"/><Relationship Id="rId13" Type="http://schemas.openxmlformats.org/officeDocument/2006/relationships/slideMaster" Target="../slideMasters/slideMaster3.xml"/><Relationship Id="rId3" Type="http://schemas.openxmlformats.org/officeDocument/2006/relationships/tags" Target="../tags/tag160.xml"/><Relationship Id="rId7" Type="http://schemas.openxmlformats.org/officeDocument/2006/relationships/tags" Target="../tags/tag164.xml"/><Relationship Id="rId12" Type="http://schemas.openxmlformats.org/officeDocument/2006/relationships/tags" Target="../tags/tag169.xml"/><Relationship Id="rId2" Type="http://schemas.openxmlformats.org/officeDocument/2006/relationships/tags" Target="../tags/tag159.xml"/><Relationship Id="rId1" Type="http://schemas.openxmlformats.org/officeDocument/2006/relationships/tags" Target="../tags/tag158.xml"/><Relationship Id="rId6" Type="http://schemas.openxmlformats.org/officeDocument/2006/relationships/tags" Target="../tags/tag163.xml"/><Relationship Id="rId11" Type="http://schemas.openxmlformats.org/officeDocument/2006/relationships/tags" Target="../tags/tag168.xml"/><Relationship Id="rId5" Type="http://schemas.openxmlformats.org/officeDocument/2006/relationships/tags" Target="../tags/tag162.xml"/><Relationship Id="rId10" Type="http://schemas.openxmlformats.org/officeDocument/2006/relationships/tags" Target="../tags/tag167.xml"/><Relationship Id="rId4" Type="http://schemas.openxmlformats.org/officeDocument/2006/relationships/tags" Target="../tags/tag161.xml"/><Relationship Id="rId9" Type="http://schemas.openxmlformats.org/officeDocument/2006/relationships/tags" Target="../tags/tag16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0574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blipFill dpi="0" rotWithShape="1">
          <a:blip r:embed="rId10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1"/>
            </p:custDataLst>
          </p:nvPr>
        </p:nvSpPr>
        <p:spPr>
          <a:xfrm>
            <a:off x="1001395" y="1176655"/>
            <a:ext cx="10189845" cy="450469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aseline="0">
              <a:latin typeface="Arial" panose="020B0604020202020204" pitchFamily="34" charset="0"/>
              <a:sym typeface="+mn-lt"/>
            </a:endParaRPr>
          </a:p>
        </p:txBody>
      </p:sp>
      <p:sp>
        <p:nvSpPr>
          <p:cNvPr id="7" name="矩形 6"/>
          <p:cNvSpPr/>
          <p:nvPr userDrawn="1">
            <p:custDataLst>
              <p:tags r:id="rId2"/>
            </p:custDataLst>
          </p:nvPr>
        </p:nvSpPr>
        <p:spPr>
          <a:xfrm>
            <a:off x="660400" y="810260"/>
            <a:ext cx="10871200" cy="523875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aseline="0">
              <a:latin typeface="Arial" panose="020B0604020202020204" pitchFamily="34" charset="0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3401598" y="1850391"/>
            <a:ext cx="5388804" cy="1061720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6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3" hasCustomPrompt="1"/>
            <p:custDataLst>
              <p:tags r:id="rId7"/>
            </p:custDataLst>
          </p:nvPr>
        </p:nvSpPr>
        <p:spPr>
          <a:xfrm>
            <a:off x="3400950" y="2967671"/>
            <a:ext cx="5390100" cy="886780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4400" b="1" baseline="0">
                <a:latin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编辑文本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4" hasCustomPrompt="1"/>
            <p:custDataLst>
              <p:tags r:id="rId8"/>
            </p:custDataLst>
          </p:nvPr>
        </p:nvSpPr>
        <p:spPr>
          <a:xfrm>
            <a:off x="3400425" y="3915729"/>
            <a:ext cx="5389563" cy="1168716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buNone/>
              <a:defRPr sz="2000" baseline="0">
                <a:latin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6672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0"/>
            <a:ext cx="5376672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0574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18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330335" y="2141376"/>
            <a:ext cx="7531331" cy="2575249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1" name="矩形 10"/>
          <p:cNvSpPr/>
          <p:nvPr userDrawn="1">
            <p:custDataLst>
              <p:tags r:id="rId2"/>
            </p:custDataLst>
          </p:nvPr>
        </p:nvSpPr>
        <p:spPr>
          <a:xfrm>
            <a:off x="2078225" y="1931436"/>
            <a:ext cx="8035551" cy="2995128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grpSp>
        <p:nvGrpSpPr>
          <p:cNvPr id="12" name="组合 11"/>
          <p:cNvGrpSpPr/>
          <p:nvPr userDrawn="1">
            <p:custDataLst>
              <p:tags r:id="rId3"/>
            </p:custDataLst>
          </p:nvPr>
        </p:nvGrpSpPr>
        <p:grpSpPr>
          <a:xfrm>
            <a:off x="10277475" y="3101975"/>
            <a:ext cx="1722120" cy="653415"/>
            <a:chOff x="16185" y="4885"/>
            <a:chExt cx="2712" cy="1029"/>
          </a:xfrm>
        </p:grpSpPr>
        <p:sp>
          <p:nvSpPr>
            <p:cNvPr id="13" name="箭头: V 形 12"/>
            <p:cNvSpPr/>
            <p:nvPr userDrawn="1">
              <p:custDataLst>
                <p:tags r:id="rId14"/>
              </p:custDataLst>
            </p:nvPr>
          </p:nvSpPr>
          <p:spPr>
            <a:xfrm>
              <a:off x="17027" y="4885"/>
              <a:ext cx="1028" cy="1029"/>
            </a:xfrm>
            <a:prstGeom prst="chevron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4" name="箭头: V 形 11"/>
            <p:cNvSpPr/>
            <p:nvPr userDrawn="1">
              <p:custDataLst>
                <p:tags r:id="rId15"/>
              </p:custDataLst>
            </p:nvPr>
          </p:nvSpPr>
          <p:spPr>
            <a:xfrm>
              <a:off x="17869" y="4885"/>
              <a:ext cx="1028" cy="1029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5" name="箭头: V 形 11"/>
            <p:cNvSpPr/>
            <p:nvPr userDrawn="1">
              <p:custDataLst>
                <p:tags r:id="rId16"/>
              </p:custDataLst>
            </p:nvPr>
          </p:nvSpPr>
          <p:spPr>
            <a:xfrm>
              <a:off x="16185" y="4886"/>
              <a:ext cx="1029" cy="1029"/>
            </a:xfrm>
            <a:prstGeom prst="chevron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19" name="组合 18"/>
          <p:cNvGrpSpPr/>
          <p:nvPr userDrawn="1">
            <p:custDataLst>
              <p:tags r:id="rId4"/>
            </p:custDataLst>
          </p:nvPr>
        </p:nvGrpSpPr>
        <p:grpSpPr>
          <a:xfrm flipH="1">
            <a:off x="202565" y="3153410"/>
            <a:ext cx="1722120" cy="653415"/>
            <a:chOff x="16185" y="4885"/>
            <a:chExt cx="2712" cy="1029"/>
          </a:xfrm>
        </p:grpSpPr>
        <p:sp>
          <p:nvSpPr>
            <p:cNvPr id="20" name="箭头: V 形 11"/>
            <p:cNvSpPr/>
            <p:nvPr userDrawn="1">
              <p:custDataLst>
                <p:tags r:id="rId11"/>
              </p:custDataLst>
            </p:nvPr>
          </p:nvSpPr>
          <p:spPr>
            <a:xfrm>
              <a:off x="17027" y="4885"/>
              <a:ext cx="1028" cy="1029"/>
            </a:xfrm>
            <a:prstGeom prst="chevron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21" name="箭头: V 形 11"/>
            <p:cNvSpPr/>
            <p:nvPr userDrawn="1">
              <p:custDataLst>
                <p:tags r:id="rId12"/>
              </p:custDataLst>
            </p:nvPr>
          </p:nvSpPr>
          <p:spPr>
            <a:xfrm>
              <a:off x="17869" y="4885"/>
              <a:ext cx="1028" cy="1029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22" name="箭头: V 形 11"/>
            <p:cNvSpPr/>
            <p:nvPr userDrawn="1">
              <p:custDataLst>
                <p:tags r:id="rId13"/>
              </p:custDataLst>
            </p:nvPr>
          </p:nvSpPr>
          <p:spPr>
            <a:xfrm>
              <a:off x="16185" y="4886"/>
              <a:ext cx="1029" cy="1029"/>
            </a:xfrm>
            <a:prstGeom prst="chevron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5"/>
            </p:custDataLst>
          </p:nvPr>
        </p:nvSpPr>
        <p:spPr>
          <a:xfrm>
            <a:off x="2640286" y="2386658"/>
            <a:ext cx="6912019" cy="938909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5800" spc="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6"/>
            </p:custDataLst>
          </p:nvPr>
        </p:nvSpPr>
        <p:spPr>
          <a:xfrm>
            <a:off x="2640286" y="3364536"/>
            <a:ext cx="6912019" cy="483563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2022/9/9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  <p:custDataLst>
              <p:tags r:id="rId10"/>
            </p:custDataLst>
          </p:nvPr>
        </p:nvSpPr>
        <p:spPr>
          <a:xfrm>
            <a:off x="2625681" y="3885537"/>
            <a:ext cx="6912019" cy="548351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buNone/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dpi="0" rotWithShape="1">
          <a:blip r:embed="rId9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2330450"/>
            <a:ext cx="6388100" cy="2197100"/>
          </a:xfrm>
          <a:prstGeom prst="rect">
            <a:avLst/>
          </a:prstGeom>
          <a:solidFill>
            <a:schemeClr val="bg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 userDrawn="1">
            <p:custDataLst>
              <p:tags r:id="rId2"/>
            </p:custDataLst>
          </p:nvPr>
        </p:nvCxnSpPr>
        <p:spPr>
          <a:xfrm>
            <a:off x="2832100" y="3517900"/>
            <a:ext cx="67310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244482" y="2555324"/>
            <a:ext cx="5851518" cy="873676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54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244477" y="3586953"/>
            <a:ext cx="5851518" cy="873673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buNone/>
              <a:defRPr kumimoji="0" lang="zh-CN" altLang="en-US" sz="20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dpi="0" rotWithShape="1">
          <a:blip r:embed="rId8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1"/>
            </p:custDataLst>
          </p:nvPr>
        </p:nvSpPr>
        <p:spPr>
          <a:xfrm>
            <a:off x="897293" y="944724"/>
            <a:ext cx="10397413" cy="4968552"/>
          </a:xfrm>
          <a:prstGeom prst="rect">
            <a:avLst/>
          </a:prstGeom>
          <a:solidFill>
            <a:schemeClr val="bg1"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7" name="矩形 6"/>
          <p:cNvSpPr/>
          <p:nvPr userDrawn="1">
            <p:custDataLst>
              <p:tags r:id="rId2"/>
            </p:custDataLst>
          </p:nvPr>
        </p:nvSpPr>
        <p:spPr>
          <a:xfrm>
            <a:off x="631372" y="544286"/>
            <a:ext cx="10929257" cy="5769429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919480"/>
            <a:ext cx="10852237" cy="441964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 baseline="0"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2022/9/9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9EFD9D74-47D9-4702-A33C-335B63B48DBF}" type="datetimeFigureOut">
              <a:rPr lang="zh-CN" altLang="en-US" smtClean="0"/>
              <a:t>2022/9/9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2022/9/9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blipFill dpi="0" rotWithShape="1">
          <a:blip r:embed="rId10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1"/>
            </p:custDataLst>
          </p:nvPr>
        </p:nvSpPr>
        <p:spPr>
          <a:xfrm>
            <a:off x="1001395" y="1176655"/>
            <a:ext cx="10189845" cy="450469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aseline="0">
              <a:latin typeface="Arial" panose="020B0604020202020204" pitchFamily="34" charset="0"/>
              <a:sym typeface="+mn-lt"/>
            </a:endParaRPr>
          </a:p>
        </p:txBody>
      </p:sp>
      <p:sp>
        <p:nvSpPr>
          <p:cNvPr id="7" name="矩形 6"/>
          <p:cNvSpPr/>
          <p:nvPr userDrawn="1">
            <p:custDataLst>
              <p:tags r:id="rId2"/>
            </p:custDataLst>
          </p:nvPr>
        </p:nvSpPr>
        <p:spPr>
          <a:xfrm>
            <a:off x="660400" y="810260"/>
            <a:ext cx="10871200" cy="523875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aseline="0">
              <a:latin typeface="Arial" panose="020B0604020202020204" pitchFamily="34" charset="0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3401598" y="1850391"/>
            <a:ext cx="5388804" cy="1061720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6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3" hasCustomPrompt="1"/>
            <p:custDataLst>
              <p:tags r:id="rId7"/>
            </p:custDataLst>
          </p:nvPr>
        </p:nvSpPr>
        <p:spPr>
          <a:xfrm>
            <a:off x="3400950" y="2967671"/>
            <a:ext cx="5390100" cy="886780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4400" b="1" baseline="0">
                <a:latin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编辑文本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4" hasCustomPrompt="1"/>
            <p:custDataLst>
              <p:tags r:id="rId8"/>
            </p:custDataLst>
          </p:nvPr>
        </p:nvSpPr>
        <p:spPr>
          <a:xfrm>
            <a:off x="3400425" y="3915729"/>
            <a:ext cx="5389563" cy="1168716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buNone/>
              <a:defRPr sz="2000" baseline="0">
                <a:latin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>
            <a:off x="10384643" y="5721355"/>
            <a:ext cx="1807357" cy="1151392"/>
            <a:chOff x="12844" y="7247"/>
            <a:chExt cx="4968" cy="3165"/>
          </a:xfrm>
        </p:grpSpPr>
        <p:cxnSp>
          <p:nvCxnSpPr>
            <p:cNvPr id="11" name="Straight Connector 10"/>
            <p:cNvCxnSpPr/>
            <p:nvPr userDrawn="1">
              <p:custDataLst>
                <p:tags r:id="rId6"/>
              </p:custDataLst>
            </p:nvPr>
          </p:nvCxnSpPr>
          <p:spPr>
            <a:xfrm flipH="1">
              <a:off x="12844" y="8036"/>
              <a:ext cx="2335" cy="2336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rgbClr val="EBEBEB"/>
            </a:lnRef>
            <a:fillRef idx="0">
              <a:srgbClr val="EBEBEB"/>
            </a:fillRef>
            <a:effectRef idx="0">
              <a:srgbClr val="EBEBEB"/>
            </a:effectRef>
            <a:fontRef idx="minor">
              <a:srgbClr val="3C3C41"/>
            </a:fontRef>
          </p:style>
        </p:cxnSp>
        <p:cxnSp>
          <p:nvCxnSpPr>
            <p:cNvPr id="12" name="Straight Connector 11"/>
            <p:cNvCxnSpPr/>
            <p:nvPr userDrawn="1">
              <p:custDataLst>
                <p:tags r:id="rId7"/>
              </p:custDataLst>
            </p:nvPr>
          </p:nvCxnSpPr>
          <p:spPr>
            <a:xfrm flipH="1">
              <a:off x="14059" y="7247"/>
              <a:ext cx="3194" cy="3165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rgbClr val="EBEBEB"/>
            </a:lnRef>
            <a:fillRef idx="0">
              <a:srgbClr val="EBEBEB"/>
            </a:fillRef>
            <a:effectRef idx="0">
              <a:srgbClr val="EBEBEB"/>
            </a:effectRef>
            <a:fontRef idx="minor">
              <a:srgbClr val="3C3C41"/>
            </a:fontRef>
          </p:style>
        </p:cxnSp>
        <p:cxnSp>
          <p:nvCxnSpPr>
            <p:cNvPr id="13" name="Straight Connector 12"/>
            <p:cNvCxnSpPr/>
            <p:nvPr userDrawn="1">
              <p:custDataLst>
                <p:tags r:id="rId8"/>
              </p:custDataLst>
            </p:nvPr>
          </p:nvCxnSpPr>
          <p:spPr>
            <a:xfrm flipH="1">
              <a:off x="16144" y="8691"/>
              <a:ext cx="1668" cy="1668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rgbClr val="EBEBEB"/>
            </a:lnRef>
            <a:fillRef idx="0">
              <a:srgbClr val="EBEBEB"/>
            </a:fillRef>
            <a:effectRef idx="0">
              <a:srgbClr val="EBEBEB"/>
            </a:effectRef>
            <a:fontRef idx="minor">
              <a:srgbClr val="3C3C41"/>
            </a:fontRef>
          </p:style>
        </p:cxn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2"/>
            </p:custDataLst>
          </p:nvPr>
        </p:nvGrpSpPr>
        <p:grpSpPr>
          <a:xfrm>
            <a:off x="11120120" y="5330190"/>
            <a:ext cx="417195" cy="1096645"/>
            <a:chOff x="17512" y="8394"/>
            <a:chExt cx="657" cy="1727"/>
          </a:xfrm>
        </p:grpSpPr>
        <p:sp>
          <p:nvSpPr>
            <p:cNvPr id="9" name="箭头: V 形 11"/>
            <p:cNvSpPr/>
            <p:nvPr userDrawn="1">
              <p:custDataLst>
                <p:tags r:id="rId8"/>
              </p:custDataLst>
            </p:nvPr>
          </p:nvSpPr>
          <p:spPr>
            <a:xfrm rot="5400000" flipH="1">
              <a:off x="17513" y="8929"/>
              <a:ext cx="655" cy="656"/>
            </a:xfrm>
            <a:prstGeom prst="chevron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4" name="箭头: V 形 11"/>
            <p:cNvSpPr/>
            <p:nvPr userDrawn="1">
              <p:custDataLst>
                <p:tags r:id="rId9"/>
              </p:custDataLst>
            </p:nvPr>
          </p:nvSpPr>
          <p:spPr>
            <a:xfrm rot="5400000" flipH="1">
              <a:off x="17513" y="8393"/>
              <a:ext cx="655" cy="656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5" name="箭头: V 形 11"/>
            <p:cNvSpPr/>
            <p:nvPr userDrawn="1">
              <p:custDataLst>
                <p:tags r:id="rId10"/>
              </p:custDataLst>
            </p:nvPr>
          </p:nvSpPr>
          <p:spPr>
            <a:xfrm rot="5400000" flipH="1">
              <a:off x="17513" y="9465"/>
              <a:ext cx="656" cy="656"/>
            </a:xfrm>
            <a:prstGeom prst="chevron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>
            <a:normAutofit/>
          </a:bodyPr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281113" y="2163600"/>
            <a:ext cx="9626600" cy="34452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lvl="0" algn="ctr"/>
            <a:endParaRPr lang="en-US" altLang="zh-CN" sz="1800" baseline="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ea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2"/>
            </p:custDataLst>
          </p:nvPr>
        </p:nvGrpSpPr>
        <p:grpSpPr>
          <a:xfrm flipH="1">
            <a:off x="-20209" y="5442497"/>
            <a:ext cx="1882664" cy="1415867"/>
            <a:chOff x="12079" y="7245"/>
            <a:chExt cx="5175" cy="3892"/>
          </a:xfrm>
        </p:grpSpPr>
        <p:cxnSp>
          <p:nvCxnSpPr>
            <p:cNvPr id="11" name="Straight Connector 10"/>
            <p:cNvCxnSpPr/>
            <p:nvPr userDrawn="1">
              <p:custDataLst>
                <p:tags r:id="rId9"/>
              </p:custDataLst>
            </p:nvPr>
          </p:nvCxnSpPr>
          <p:spPr>
            <a:xfrm flipH="1">
              <a:off x="12079" y="8036"/>
              <a:ext cx="3101" cy="3101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rgbClr val="EBEBEB"/>
            </a:lnRef>
            <a:fillRef idx="0">
              <a:srgbClr val="EBEBEB"/>
            </a:fillRef>
            <a:effectRef idx="0">
              <a:srgbClr val="EBEBEB"/>
            </a:effectRef>
            <a:fontRef idx="minor">
              <a:srgbClr val="3C3C41"/>
            </a:fontRef>
          </p:style>
        </p:cxnSp>
        <p:cxnSp>
          <p:nvCxnSpPr>
            <p:cNvPr id="12" name="Straight Connector 11"/>
            <p:cNvCxnSpPr/>
            <p:nvPr userDrawn="1">
              <p:custDataLst>
                <p:tags r:id="rId10"/>
              </p:custDataLst>
            </p:nvPr>
          </p:nvCxnSpPr>
          <p:spPr>
            <a:xfrm flipH="1">
              <a:off x="13971" y="7245"/>
              <a:ext cx="3283" cy="3254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rgbClr val="EBEBEB"/>
            </a:lnRef>
            <a:fillRef idx="0">
              <a:srgbClr val="EBEBEB"/>
            </a:fillRef>
            <a:effectRef idx="0">
              <a:srgbClr val="EBEBEB"/>
            </a:effectRef>
            <a:fontRef idx="minor">
              <a:srgbClr val="3C3C41"/>
            </a:fontRef>
          </p:style>
        </p:cxnSp>
        <p:cxnSp>
          <p:nvCxnSpPr>
            <p:cNvPr id="13" name="Straight Connector 12"/>
            <p:cNvCxnSpPr/>
            <p:nvPr userDrawn="1">
              <p:custDataLst>
                <p:tags r:id="rId11"/>
              </p:custDataLst>
            </p:nvPr>
          </p:nvCxnSpPr>
          <p:spPr>
            <a:xfrm flipH="1">
              <a:off x="16144" y="9260"/>
              <a:ext cx="1098" cy="110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rgbClr val="EBEBEB"/>
            </a:lnRef>
            <a:fillRef idx="0">
              <a:srgbClr val="EBEBEB"/>
            </a:fillRef>
            <a:effectRef idx="0">
              <a:srgbClr val="EBEBEB"/>
            </a:effectRef>
            <a:fontRef idx="minor">
              <a:srgbClr val="3C3C41"/>
            </a:fontRef>
          </p:style>
        </p:cxn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wrap="square" anchor="ctr">
            <a:normAutofit/>
          </a:bodyPr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lvl="0" algn="ctr"/>
            <a:endParaRPr lang="en-US" altLang="zh-CN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ea"/>
            </a:endParaRPr>
          </a:p>
        </p:txBody>
      </p:sp>
      <p:grpSp>
        <p:nvGrpSpPr>
          <p:cNvPr id="8" name="组合 7"/>
          <p:cNvGrpSpPr/>
          <p:nvPr userDrawn="1">
            <p:custDataLst>
              <p:tags r:id="rId2"/>
            </p:custDataLst>
          </p:nvPr>
        </p:nvGrpSpPr>
        <p:grpSpPr>
          <a:xfrm>
            <a:off x="10647045" y="895350"/>
            <a:ext cx="1047115" cy="398145"/>
            <a:chOff x="10647045" y="895350"/>
            <a:chExt cx="1047115" cy="398145"/>
          </a:xfrm>
        </p:grpSpPr>
        <p:sp>
          <p:nvSpPr>
            <p:cNvPr id="12" name="箭头: V 形 11"/>
            <p:cNvSpPr/>
            <p:nvPr userDrawn="1">
              <p:custDataLst>
                <p:tags r:id="rId13"/>
              </p:custDataLst>
            </p:nvPr>
          </p:nvSpPr>
          <p:spPr>
            <a:xfrm>
              <a:off x="10972165" y="895350"/>
              <a:ext cx="396875" cy="397510"/>
            </a:xfrm>
            <a:prstGeom prst="chevron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3" name="箭头: V 形 11"/>
            <p:cNvSpPr/>
            <p:nvPr userDrawn="1">
              <p:custDataLst>
                <p:tags r:id="rId14"/>
              </p:custDataLst>
            </p:nvPr>
          </p:nvSpPr>
          <p:spPr>
            <a:xfrm>
              <a:off x="11297285" y="895350"/>
              <a:ext cx="396875" cy="397510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6" name="箭头: V 形 11"/>
            <p:cNvSpPr/>
            <p:nvPr userDrawn="1">
              <p:custDataLst>
                <p:tags r:id="rId15"/>
              </p:custDataLst>
            </p:nvPr>
          </p:nvSpPr>
          <p:spPr>
            <a:xfrm>
              <a:off x="10647045" y="895985"/>
              <a:ext cx="397510" cy="397510"/>
            </a:xfrm>
            <a:prstGeom prst="chevron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>
            <a:off x="572135" y="946785"/>
            <a:ext cx="1047115" cy="398145"/>
            <a:chOff x="572135" y="946785"/>
            <a:chExt cx="1047115" cy="398145"/>
          </a:xfrm>
        </p:grpSpPr>
        <p:sp>
          <p:nvSpPr>
            <p:cNvPr id="18" name="箭头: V 形 11"/>
            <p:cNvSpPr/>
            <p:nvPr userDrawn="1">
              <p:custDataLst>
                <p:tags r:id="rId10"/>
              </p:custDataLst>
            </p:nvPr>
          </p:nvSpPr>
          <p:spPr>
            <a:xfrm flipH="1">
              <a:off x="897255" y="946785"/>
              <a:ext cx="396875" cy="397510"/>
            </a:xfrm>
            <a:prstGeom prst="chevron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9" name="箭头: V 形 11"/>
            <p:cNvSpPr/>
            <p:nvPr userDrawn="1">
              <p:custDataLst>
                <p:tags r:id="rId11"/>
              </p:custDataLst>
            </p:nvPr>
          </p:nvSpPr>
          <p:spPr>
            <a:xfrm flipH="1">
              <a:off x="572135" y="946785"/>
              <a:ext cx="396875" cy="397510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20" name="箭头: V 形 11"/>
            <p:cNvSpPr/>
            <p:nvPr userDrawn="1">
              <p:custDataLst>
                <p:tags r:id="rId12"/>
              </p:custDataLst>
            </p:nvPr>
          </p:nvSpPr>
          <p:spPr>
            <a:xfrm flipH="1">
              <a:off x="1221740" y="947420"/>
              <a:ext cx="397510" cy="397510"/>
            </a:xfrm>
            <a:prstGeom prst="chevron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12000" y="781200"/>
            <a:ext cx="10976400" cy="626400"/>
          </a:xfrm>
        </p:spPr>
        <p:txBody>
          <a:bodyPr wrap="square" anchor="ctr">
            <a:normAutofit/>
          </a:bodyPr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612000" y="1659600"/>
            <a:ext cx="10975975" cy="828000"/>
          </a:xfrm>
        </p:spPr>
        <p:txBody>
          <a:bodyPr wrap="square"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9"/>
            </p:custDataLst>
          </p:nvPr>
        </p:nvSpPr>
        <p:spPr>
          <a:xfrm>
            <a:off x="612775" y="2808000"/>
            <a:ext cx="10965600" cy="34308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lvl="0" algn="ctr"/>
            <a:endParaRPr lang="en-US" altLang="zh-CN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ea"/>
            </a:endParaRPr>
          </a:p>
        </p:txBody>
      </p:sp>
      <p:grpSp>
        <p:nvGrpSpPr>
          <p:cNvPr id="11" name="组合 10"/>
          <p:cNvGrpSpPr/>
          <p:nvPr userDrawn="1">
            <p:custDataLst>
              <p:tags r:id="rId2"/>
            </p:custDataLst>
          </p:nvPr>
        </p:nvGrpSpPr>
        <p:grpSpPr>
          <a:xfrm>
            <a:off x="11445875" y="5637530"/>
            <a:ext cx="269875" cy="708660"/>
            <a:chOff x="17603" y="8496"/>
            <a:chExt cx="658" cy="1727"/>
          </a:xfrm>
        </p:grpSpPr>
        <p:sp>
          <p:nvSpPr>
            <p:cNvPr id="10" name="箭头: V 形 11"/>
            <p:cNvSpPr/>
            <p:nvPr userDrawn="1">
              <p:custDataLst>
                <p:tags r:id="rId9"/>
              </p:custDataLst>
            </p:nvPr>
          </p:nvSpPr>
          <p:spPr>
            <a:xfrm rot="16200000" flipH="1">
              <a:off x="17604" y="9032"/>
              <a:ext cx="655" cy="656"/>
            </a:xfrm>
            <a:prstGeom prst="chevron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 fontScale="77500" lnSpcReduction="20000"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4" name="箭头: V 形 11"/>
            <p:cNvSpPr/>
            <p:nvPr userDrawn="1">
              <p:custDataLst>
                <p:tags r:id="rId10"/>
              </p:custDataLst>
            </p:nvPr>
          </p:nvSpPr>
          <p:spPr>
            <a:xfrm rot="16200000" flipH="1">
              <a:off x="17604" y="9568"/>
              <a:ext cx="655" cy="656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 fontScale="77500" lnSpcReduction="20000"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5" name="箭头: V 形 11"/>
            <p:cNvSpPr/>
            <p:nvPr userDrawn="1">
              <p:custDataLst>
                <p:tags r:id="rId11"/>
              </p:custDataLst>
            </p:nvPr>
          </p:nvSpPr>
          <p:spPr>
            <a:xfrm rot="16200000" flipH="1">
              <a:off x="17605" y="8496"/>
              <a:ext cx="656" cy="656"/>
            </a:xfrm>
            <a:prstGeom prst="chevron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 fontScale="77500" lnSpcReduction="20000"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wrap="square" anchor="ctr">
            <a:normAutofit/>
          </a:bodyPr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6672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0"/>
            <a:ext cx="5376672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lvl="0" algn="ctr"/>
            <a:endParaRPr lang="en-US" altLang="zh-CN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ea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2"/>
            </p:custDataLst>
          </p:nvPr>
        </p:nvGrpSpPr>
        <p:grpSpPr>
          <a:xfrm>
            <a:off x="10763885" y="237490"/>
            <a:ext cx="1097280" cy="417195"/>
            <a:chOff x="10763885" y="237490"/>
            <a:chExt cx="1097280" cy="417195"/>
          </a:xfrm>
        </p:grpSpPr>
        <p:sp>
          <p:nvSpPr>
            <p:cNvPr id="8" name="箭头: V 形 11"/>
            <p:cNvSpPr/>
            <p:nvPr userDrawn="1">
              <p:custDataLst>
                <p:tags r:id="rId11"/>
              </p:custDataLst>
            </p:nvPr>
          </p:nvSpPr>
          <p:spPr>
            <a:xfrm flipH="1">
              <a:off x="11104245" y="237490"/>
              <a:ext cx="415925" cy="416560"/>
            </a:xfrm>
            <a:prstGeom prst="chevron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4" name="箭头: V 形 11"/>
            <p:cNvSpPr/>
            <p:nvPr userDrawn="1">
              <p:custDataLst>
                <p:tags r:id="rId12"/>
              </p:custDataLst>
            </p:nvPr>
          </p:nvSpPr>
          <p:spPr>
            <a:xfrm flipH="1">
              <a:off x="10763885" y="237490"/>
              <a:ext cx="415925" cy="416560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5" name="箭头: V 形 11"/>
            <p:cNvSpPr/>
            <p:nvPr userDrawn="1">
              <p:custDataLst>
                <p:tags r:id="rId13"/>
              </p:custDataLst>
            </p:nvPr>
          </p:nvSpPr>
          <p:spPr>
            <a:xfrm flipH="1">
              <a:off x="11444605" y="238125"/>
              <a:ext cx="416560" cy="416560"/>
            </a:xfrm>
            <a:prstGeom prst="chevron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79600" y="237600"/>
            <a:ext cx="11037600" cy="441964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79600" y="1663200"/>
            <a:ext cx="5342400" cy="28944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242400" y="1663200"/>
            <a:ext cx="5367600" cy="28944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572400" y="4816800"/>
            <a:ext cx="5342400" cy="78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6253200" y="4813200"/>
            <a:ext cx="5367600" cy="78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lvl="0" algn="ctr"/>
            <a:endParaRPr lang="en-US" altLang="zh-CN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>
            <a:normAutofit/>
          </a:bodyPr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522413" y="3862800"/>
            <a:ext cx="9144000" cy="1656000"/>
          </a:xfrm>
        </p:spPr>
        <p:txBody>
          <a:bodyPr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cxnSp>
        <p:nvCxnSpPr>
          <p:cNvPr id="6" name="Straight Connector 9"/>
          <p:cNvCxnSpPr/>
          <p:nvPr userDrawn="1">
            <p:custDataLst>
              <p:tags r:id="rId7"/>
            </p:custDataLst>
          </p:nvPr>
        </p:nvCxnSpPr>
        <p:spPr>
          <a:xfrm flipH="1">
            <a:off x="32385" y="-22860"/>
            <a:ext cx="1496695" cy="149669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rgbClr val="EBEBEB"/>
          </a:lnRef>
          <a:fillRef idx="0">
            <a:srgbClr val="EBEBEB"/>
          </a:fillRef>
          <a:effectRef idx="0">
            <a:srgbClr val="EBEBEB"/>
          </a:effectRef>
          <a:fontRef idx="minor">
            <a:srgbClr val="3C3C41"/>
          </a:fontRef>
        </p:style>
      </p:cxnSp>
      <p:cxnSp>
        <p:nvCxnSpPr>
          <p:cNvPr id="11" name="Straight Connector 10"/>
          <p:cNvCxnSpPr/>
          <p:nvPr userDrawn="1">
            <p:custDataLst>
              <p:tags r:id="rId8"/>
            </p:custDataLst>
          </p:nvPr>
        </p:nvCxnSpPr>
        <p:spPr>
          <a:xfrm flipH="1">
            <a:off x="7884795" y="5102860"/>
            <a:ext cx="1754505" cy="175387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rgbClr val="EBEBEB"/>
          </a:lnRef>
          <a:fillRef idx="0">
            <a:srgbClr val="EBEBEB"/>
          </a:fillRef>
          <a:effectRef idx="0">
            <a:srgbClr val="EBEBEB"/>
          </a:effectRef>
          <a:fontRef idx="minor">
            <a:srgbClr val="3C3C41"/>
          </a:fontRef>
        </p:style>
      </p:cxnSp>
      <p:cxnSp>
        <p:nvCxnSpPr>
          <p:cNvPr id="12" name="Straight Connector 11"/>
          <p:cNvCxnSpPr/>
          <p:nvPr userDrawn="1">
            <p:custDataLst>
              <p:tags r:id="rId9"/>
            </p:custDataLst>
          </p:nvPr>
        </p:nvCxnSpPr>
        <p:spPr>
          <a:xfrm flipH="1">
            <a:off x="8871585" y="3331845"/>
            <a:ext cx="3335020" cy="333502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rgbClr val="EBEBEB"/>
          </a:lnRef>
          <a:fillRef idx="0">
            <a:srgbClr val="EBEBEB"/>
          </a:fillRef>
          <a:effectRef idx="0">
            <a:srgbClr val="EBEBEB"/>
          </a:effectRef>
          <a:fontRef idx="minor">
            <a:srgbClr val="3C3C41"/>
          </a:fontRef>
        </p:style>
      </p:cxnSp>
      <p:cxnSp>
        <p:nvCxnSpPr>
          <p:cNvPr id="13" name="Straight Connector 12"/>
          <p:cNvCxnSpPr/>
          <p:nvPr userDrawn="1">
            <p:custDataLst>
              <p:tags r:id="rId10"/>
            </p:custDataLst>
          </p:nvPr>
        </p:nvCxnSpPr>
        <p:spPr>
          <a:xfrm flipH="1">
            <a:off x="10251440" y="5518785"/>
            <a:ext cx="1059180" cy="105918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rgbClr val="EBEBEB"/>
          </a:lnRef>
          <a:fillRef idx="0">
            <a:srgbClr val="EBEBEB"/>
          </a:fillRef>
          <a:effectRef idx="0">
            <a:srgbClr val="EBEBEB"/>
          </a:effectRef>
          <a:fontRef idx="minor">
            <a:srgbClr val="3C3C41"/>
          </a:fontRef>
        </p:style>
      </p:cxnSp>
      <p:cxnSp>
        <p:nvCxnSpPr>
          <p:cNvPr id="14" name="Straight Connector 13"/>
          <p:cNvCxnSpPr/>
          <p:nvPr userDrawn="1">
            <p:custDataLst>
              <p:tags r:id="rId11"/>
            </p:custDataLst>
          </p:nvPr>
        </p:nvCxnSpPr>
        <p:spPr>
          <a:xfrm flipH="1">
            <a:off x="1062355" y="12700"/>
            <a:ext cx="1030605" cy="103124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rgbClr val="EBEBEB"/>
          </a:lnRef>
          <a:fillRef idx="0">
            <a:srgbClr val="EBEBEB"/>
          </a:fillRef>
          <a:effectRef idx="0">
            <a:srgbClr val="EBEBEB"/>
          </a:effectRef>
          <a:fontRef idx="minor">
            <a:srgbClr val="3C3C41"/>
          </a:fontRef>
        </p:style>
      </p:cxnSp>
      <p:cxnSp>
        <p:nvCxnSpPr>
          <p:cNvPr id="15" name="Straight Connector 14"/>
          <p:cNvCxnSpPr/>
          <p:nvPr userDrawn="1">
            <p:custDataLst>
              <p:tags r:id="rId12"/>
            </p:custDataLst>
          </p:nvPr>
        </p:nvCxnSpPr>
        <p:spPr>
          <a:xfrm flipH="1">
            <a:off x="559435" y="-8255"/>
            <a:ext cx="2223135" cy="222250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rgbClr val="EBEBEB"/>
          </a:lnRef>
          <a:fillRef idx="0">
            <a:srgbClr val="EBEBEB"/>
          </a:fillRef>
          <a:effectRef idx="0">
            <a:srgbClr val="EBEBEB"/>
          </a:effectRef>
          <a:fontRef idx="minor">
            <a:srgbClr val="3C3C4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26.xml"/><Relationship Id="rId21" Type="http://schemas.openxmlformats.org/officeDocument/2006/relationships/tags" Target="../tags/tag11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5" Type="http://schemas.openxmlformats.org/officeDocument/2006/relationships/tags" Target="../tags/tag15.xml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20" Type="http://schemas.openxmlformats.org/officeDocument/2006/relationships/tags" Target="../tags/tag10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24" Type="http://schemas.openxmlformats.org/officeDocument/2006/relationships/tags" Target="../tags/tag14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23" Type="http://schemas.openxmlformats.org/officeDocument/2006/relationships/tags" Target="../tags/tag13.xml"/><Relationship Id="rId10" Type="http://schemas.openxmlformats.org/officeDocument/2006/relationships/slideLayout" Target="../slideLayouts/slideLayout33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Relationship Id="rId22" Type="http://schemas.openxmlformats.org/officeDocument/2006/relationships/tags" Target="../tags/tag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1025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2051" name="文本占位符 1026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  <p:sldLayoutId id="2147483691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4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172.xml"/><Relationship Id="rId2" Type="http://schemas.openxmlformats.org/officeDocument/2006/relationships/tags" Target="../tags/tag171.xml"/><Relationship Id="rId1" Type="http://schemas.openxmlformats.org/officeDocument/2006/relationships/tags" Target="../tags/tag170.xml"/><Relationship Id="rId6" Type="http://schemas.openxmlformats.org/officeDocument/2006/relationships/image" Target="../media/image4.jpeg"/><Relationship Id="rId5" Type="http://schemas.openxmlformats.org/officeDocument/2006/relationships/slideLayout" Target="../slideLayouts/slideLayout24.xml"/><Relationship Id="rId4" Type="http://schemas.openxmlformats.org/officeDocument/2006/relationships/tags" Target="../tags/tag17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222.xml"/><Relationship Id="rId7" Type="http://schemas.openxmlformats.org/officeDocument/2006/relationships/tags" Target="../tags/tag226.xml"/><Relationship Id="rId2" Type="http://schemas.openxmlformats.org/officeDocument/2006/relationships/tags" Target="../tags/tag221.xml"/><Relationship Id="rId1" Type="http://schemas.openxmlformats.org/officeDocument/2006/relationships/tags" Target="../tags/tag220.xml"/><Relationship Id="rId6" Type="http://schemas.openxmlformats.org/officeDocument/2006/relationships/tags" Target="../tags/tag225.xml"/><Relationship Id="rId5" Type="http://schemas.openxmlformats.org/officeDocument/2006/relationships/tags" Target="../tags/tag224.xml"/><Relationship Id="rId10" Type="http://schemas.openxmlformats.org/officeDocument/2006/relationships/image" Target="../media/image11.png"/><Relationship Id="rId4" Type="http://schemas.openxmlformats.org/officeDocument/2006/relationships/tags" Target="../tags/tag223.xml"/><Relationship Id="rId9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234.xml"/><Relationship Id="rId13" Type="http://schemas.openxmlformats.org/officeDocument/2006/relationships/image" Target="../media/image7.png"/><Relationship Id="rId3" Type="http://schemas.openxmlformats.org/officeDocument/2006/relationships/tags" Target="../tags/tag229.xml"/><Relationship Id="rId7" Type="http://schemas.openxmlformats.org/officeDocument/2006/relationships/tags" Target="../tags/tag233.xml"/><Relationship Id="rId12" Type="http://schemas.openxmlformats.org/officeDocument/2006/relationships/hyperlink" Target="file:///G:\&#26426;&#26800;&#21046;&#22270;\&#19977;&#35270;&#22270;&#30340;&#24418;&#25104;\&#19977;&#35270;&#22270;&#30340;&#24418;&#25104;.exe" TargetMode="External"/><Relationship Id="rId2" Type="http://schemas.openxmlformats.org/officeDocument/2006/relationships/tags" Target="../tags/tag228.xml"/><Relationship Id="rId1" Type="http://schemas.openxmlformats.org/officeDocument/2006/relationships/tags" Target="../tags/tag227.xml"/><Relationship Id="rId6" Type="http://schemas.openxmlformats.org/officeDocument/2006/relationships/tags" Target="../tags/tag232.xml"/><Relationship Id="rId11" Type="http://schemas.openxmlformats.org/officeDocument/2006/relationships/image" Target="../media/image12.png"/><Relationship Id="rId5" Type="http://schemas.openxmlformats.org/officeDocument/2006/relationships/tags" Target="../tags/tag231.xml"/><Relationship Id="rId10" Type="http://schemas.openxmlformats.org/officeDocument/2006/relationships/image" Target="../media/image4.jpeg"/><Relationship Id="rId4" Type="http://schemas.openxmlformats.org/officeDocument/2006/relationships/tags" Target="../tags/tag230.xml"/><Relationship Id="rId9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242.xml"/><Relationship Id="rId3" Type="http://schemas.openxmlformats.org/officeDocument/2006/relationships/tags" Target="../tags/tag237.xml"/><Relationship Id="rId7" Type="http://schemas.openxmlformats.org/officeDocument/2006/relationships/tags" Target="../tags/tag241.xml"/><Relationship Id="rId2" Type="http://schemas.openxmlformats.org/officeDocument/2006/relationships/tags" Target="../tags/tag236.xml"/><Relationship Id="rId1" Type="http://schemas.openxmlformats.org/officeDocument/2006/relationships/tags" Target="../tags/tag235.xml"/><Relationship Id="rId6" Type="http://schemas.openxmlformats.org/officeDocument/2006/relationships/tags" Target="../tags/tag240.xml"/><Relationship Id="rId11" Type="http://schemas.openxmlformats.org/officeDocument/2006/relationships/image" Target="../media/image13.png"/><Relationship Id="rId5" Type="http://schemas.openxmlformats.org/officeDocument/2006/relationships/tags" Target="../tags/tag239.xml"/><Relationship Id="rId10" Type="http://schemas.openxmlformats.org/officeDocument/2006/relationships/image" Target="../media/image4.jpeg"/><Relationship Id="rId4" Type="http://schemas.openxmlformats.org/officeDocument/2006/relationships/tags" Target="../tags/tag238.xml"/><Relationship Id="rId9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250.xml"/><Relationship Id="rId13" Type="http://schemas.openxmlformats.org/officeDocument/2006/relationships/image" Target="../media/image4.jpeg"/><Relationship Id="rId3" Type="http://schemas.openxmlformats.org/officeDocument/2006/relationships/tags" Target="../tags/tag245.xml"/><Relationship Id="rId7" Type="http://schemas.openxmlformats.org/officeDocument/2006/relationships/tags" Target="../tags/tag249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244.xml"/><Relationship Id="rId1" Type="http://schemas.openxmlformats.org/officeDocument/2006/relationships/tags" Target="../tags/tag243.xml"/><Relationship Id="rId6" Type="http://schemas.openxmlformats.org/officeDocument/2006/relationships/tags" Target="../tags/tag248.xml"/><Relationship Id="rId11" Type="http://schemas.openxmlformats.org/officeDocument/2006/relationships/tags" Target="../tags/tag253.xml"/><Relationship Id="rId5" Type="http://schemas.openxmlformats.org/officeDocument/2006/relationships/tags" Target="../tags/tag247.xml"/><Relationship Id="rId15" Type="http://schemas.openxmlformats.org/officeDocument/2006/relationships/image" Target="../media/image15.png"/><Relationship Id="rId10" Type="http://schemas.openxmlformats.org/officeDocument/2006/relationships/tags" Target="../tags/tag252.xml"/><Relationship Id="rId4" Type="http://schemas.openxmlformats.org/officeDocument/2006/relationships/tags" Target="../tags/tag246.xml"/><Relationship Id="rId9" Type="http://schemas.openxmlformats.org/officeDocument/2006/relationships/tags" Target="../tags/tag251.xml"/><Relationship Id="rId1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261.xml"/><Relationship Id="rId3" Type="http://schemas.openxmlformats.org/officeDocument/2006/relationships/tags" Target="../tags/tag256.xml"/><Relationship Id="rId7" Type="http://schemas.openxmlformats.org/officeDocument/2006/relationships/tags" Target="../tags/tag260.xml"/><Relationship Id="rId12" Type="http://schemas.openxmlformats.org/officeDocument/2006/relationships/image" Target="../media/image16.png"/><Relationship Id="rId2" Type="http://schemas.openxmlformats.org/officeDocument/2006/relationships/tags" Target="../tags/tag255.xml"/><Relationship Id="rId1" Type="http://schemas.openxmlformats.org/officeDocument/2006/relationships/tags" Target="../tags/tag254.xml"/><Relationship Id="rId6" Type="http://schemas.openxmlformats.org/officeDocument/2006/relationships/tags" Target="../tags/tag259.xml"/><Relationship Id="rId11" Type="http://schemas.openxmlformats.org/officeDocument/2006/relationships/image" Target="../media/image4.jpeg"/><Relationship Id="rId5" Type="http://schemas.openxmlformats.org/officeDocument/2006/relationships/tags" Target="../tags/tag258.xml"/><Relationship Id="rId10" Type="http://schemas.openxmlformats.org/officeDocument/2006/relationships/slideLayout" Target="../slideLayouts/slideLayout1.xml"/><Relationship Id="rId4" Type="http://schemas.openxmlformats.org/officeDocument/2006/relationships/tags" Target="../tags/tag257.xml"/><Relationship Id="rId9" Type="http://schemas.openxmlformats.org/officeDocument/2006/relationships/tags" Target="../tags/tag26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265.xml"/><Relationship Id="rId7" Type="http://schemas.openxmlformats.org/officeDocument/2006/relationships/tags" Target="../tags/tag269.xml"/><Relationship Id="rId2" Type="http://schemas.openxmlformats.org/officeDocument/2006/relationships/tags" Target="../tags/tag264.xml"/><Relationship Id="rId1" Type="http://schemas.openxmlformats.org/officeDocument/2006/relationships/tags" Target="../tags/tag263.xml"/><Relationship Id="rId6" Type="http://schemas.openxmlformats.org/officeDocument/2006/relationships/tags" Target="../tags/tag268.xml"/><Relationship Id="rId5" Type="http://schemas.openxmlformats.org/officeDocument/2006/relationships/tags" Target="../tags/tag267.xml"/><Relationship Id="rId4" Type="http://schemas.openxmlformats.org/officeDocument/2006/relationships/tags" Target="../tags/tag266.xml"/><Relationship Id="rId9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70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tags" Target="../tags/tag273.xml"/><Relationship Id="rId7" Type="http://schemas.openxmlformats.org/officeDocument/2006/relationships/image" Target="../media/image4.jpeg"/><Relationship Id="rId2" Type="http://schemas.openxmlformats.org/officeDocument/2006/relationships/tags" Target="../tags/tag272.xml"/><Relationship Id="rId1" Type="http://schemas.openxmlformats.org/officeDocument/2006/relationships/tags" Target="../tags/tag271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275.xml"/><Relationship Id="rId10" Type="http://schemas.openxmlformats.org/officeDocument/2006/relationships/image" Target="../media/image7.png"/><Relationship Id="rId4" Type="http://schemas.openxmlformats.org/officeDocument/2006/relationships/tags" Target="../tags/tag274.xml"/><Relationship Id="rId9" Type="http://schemas.openxmlformats.org/officeDocument/2006/relationships/hyperlink" Target="file:///G:\&#26426;&#26800;&#21046;&#22270;\&#24179;&#38754;&#19977;&#20307;&#35270;&#22270;12\&#24179;&#38754;&#19977;&#20307;&#35270;&#22270;12.exe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278.xml"/><Relationship Id="rId7" Type="http://schemas.openxmlformats.org/officeDocument/2006/relationships/tags" Target="../tags/tag282.xml"/><Relationship Id="rId12" Type="http://schemas.openxmlformats.org/officeDocument/2006/relationships/image" Target="../media/image7.png"/><Relationship Id="rId2" Type="http://schemas.openxmlformats.org/officeDocument/2006/relationships/tags" Target="../tags/tag277.xml"/><Relationship Id="rId1" Type="http://schemas.openxmlformats.org/officeDocument/2006/relationships/tags" Target="../tags/tag276.xml"/><Relationship Id="rId6" Type="http://schemas.openxmlformats.org/officeDocument/2006/relationships/tags" Target="../tags/tag281.xml"/><Relationship Id="rId11" Type="http://schemas.openxmlformats.org/officeDocument/2006/relationships/hyperlink" Target="file:///G:\&#26426;&#26800;&#21046;&#22270;\&#24179;&#38754;&#19977;&#20307;&#35270;&#22270;&#20845;&#26865;&#38181;\&#24179;&#38754;&#19977;&#20307;&#35270;&#22270;&#20845;&#26865;&#38181;.exe" TargetMode="External"/><Relationship Id="rId5" Type="http://schemas.openxmlformats.org/officeDocument/2006/relationships/tags" Target="../tags/tag280.xml"/><Relationship Id="rId10" Type="http://schemas.openxmlformats.org/officeDocument/2006/relationships/image" Target="../media/image18.png"/><Relationship Id="rId4" Type="http://schemas.openxmlformats.org/officeDocument/2006/relationships/tags" Target="../tags/tag279.xml"/><Relationship Id="rId9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290.xml"/><Relationship Id="rId13" Type="http://schemas.openxmlformats.org/officeDocument/2006/relationships/hyperlink" Target="file:///G:\&#26426;&#26800;&#21046;&#22270;\&#24179;&#38754;&#19977;&#20307;&#35270;&#22270;17\&#24179;&#38754;&#19977;&#20307;&#35270;&#22270;17.exe" TargetMode="External"/><Relationship Id="rId3" Type="http://schemas.openxmlformats.org/officeDocument/2006/relationships/tags" Target="../tags/tag285.xml"/><Relationship Id="rId7" Type="http://schemas.openxmlformats.org/officeDocument/2006/relationships/tags" Target="../tags/tag289.xml"/><Relationship Id="rId12" Type="http://schemas.openxmlformats.org/officeDocument/2006/relationships/image" Target="../media/image19.png"/><Relationship Id="rId2" Type="http://schemas.openxmlformats.org/officeDocument/2006/relationships/tags" Target="../tags/tag284.xml"/><Relationship Id="rId1" Type="http://schemas.openxmlformats.org/officeDocument/2006/relationships/tags" Target="../tags/tag283.xml"/><Relationship Id="rId6" Type="http://schemas.openxmlformats.org/officeDocument/2006/relationships/tags" Target="../tags/tag288.xml"/><Relationship Id="rId11" Type="http://schemas.openxmlformats.org/officeDocument/2006/relationships/image" Target="../media/image4.jpeg"/><Relationship Id="rId5" Type="http://schemas.openxmlformats.org/officeDocument/2006/relationships/tags" Target="../tags/tag287.xml"/><Relationship Id="rId10" Type="http://schemas.openxmlformats.org/officeDocument/2006/relationships/slideLayout" Target="../slideLayouts/slideLayout1.xml"/><Relationship Id="rId4" Type="http://schemas.openxmlformats.org/officeDocument/2006/relationships/tags" Target="../tags/tag286.xml"/><Relationship Id="rId9" Type="http://schemas.openxmlformats.org/officeDocument/2006/relationships/tags" Target="../tags/tag291.xml"/><Relationship Id="rId1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7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29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293.xml"/><Relationship Id="rId1" Type="http://schemas.openxmlformats.org/officeDocument/2006/relationships/tags" Target="../tags/tag292.xml"/><Relationship Id="rId6" Type="http://schemas.openxmlformats.org/officeDocument/2006/relationships/tags" Target="../tags/tag297.xml"/><Relationship Id="rId5" Type="http://schemas.openxmlformats.org/officeDocument/2006/relationships/tags" Target="../tags/tag296.xml"/><Relationship Id="rId10" Type="http://schemas.openxmlformats.org/officeDocument/2006/relationships/image" Target="../media/image21.png"/><Relationship Id="rId4" Type="http://schemas.openxmlformats.org/officeDocument/2006/relationships/tags" Target="../tags/tag295.xml"/><Relationship Id="rId9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305.xml"/><Relationship Id="rId13" Type="http://schemas.openxmlformats.org/officeDocument/2006/relationships/image" Target="../media/image22.png"/><Relationship Id="rId3" Type="http://schemas.openxmlformats.org/officeDocument/2006/relationships/tags" Target="../tags/tag300.xml"/><Relationship Id="rId7" Type="http://schemas.openxmlformats.org/officeDocument/2006/relationships/tags" Target="../tags/tag304.xml"/><Relationship Id="rId12" Type="http://schemas.openxmlformats.org/officeDocument/2006/relationships/image" Target="../media/image4.jpeg"/><Relationship Id="rId2" Type="http://schemas.openxmlformats.org/officeDocument/2006/relationships/tags" Target="../tags/tag299.xml"/><Relationship Id="rId1" Type="http://schemas.openxmlformats.org/officeDocument/2006/relationships/tags" Target="../tags/tag298.xml"/><Relationship Id="rId6" Type="http://schemas.openxmlformats.org/officeDocument/2006/relationships/tags" Target="../tags/tag303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302.xml"/><Relationship Id="rId10" Type="http://schemas.openxmlformats.org/officeDocument/2006/relationships/tags" Target="../tags/tag307.xml"/><Relationship Id="rId4" Type="http://schemas.openxmlformats.org/officeDocument/2006/relationships/tags" Target="../tags/tag301.xml"/><Relationship Id="rId9" Type="http://schemas.openxmlformats.org/officeDocument/2006/relationships/tags" Target="../tags/tag30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315.xml"/><Relationship Id="rId13" Type="http://schemas.openxmlformats.org/officeDocument/2006/relationships/image" Target="../media/image24.png"/><Relationship Id="rId3" Type="http://schemas.openxmlformats.org/officeDocument/2006/relationships/tags" Target="../tags/tag310.xml"/><Relationship Id="rId7" Type="http://schemas.openxmlformats.org/officeDocument/2006/relationships/tags" Target="../tags/tag314.xml"/><Relationship Id="rId12" Type="http://schemas.openxmlformats.org/officeDocument/2006/relationships/image" Target="../media/image23.png"/><Relationship Id="rId2" Type="http://schemas.openxmlformats.org/officeDocument/2006/relationships/tags" Target="../tags/tag309.xml"/><Relationship Id="rId1" Type="http://schemas.openxmlformats.org/officeDocument/2006/relationships/tags" Target="../tags/tag308.xml"/><Relationship Id="rId6" Type="http://schemas.openxmlformats.org/officeDocument/2006/relationships/tags" Target="../tags/tag313.xml"/><Relationship Id="rId11" Type="http://schemas.openxmlformats.org/officeDocument/2006/relationships/image" Target="../media/image4.jpeg"/><Relationship Id="rId5" Type="http://schemas.openxmlformats.org/officeDocument/2006/relationships/tags" Target="../tags/tag312.xml"/><Relationship Id="rId10" Type="http://schemas.openxmlformats.org/officeDocument/2006/relationships/slideLayout" Target="../slideLayouts/slideLayout1.xml"/><Relationship Id="rId4" Type="http://schemas.openxmlformats.org/officeDocument/2006/relationships/tags" Target="../tags/tag311.xml"/><Relationship Id="rId9" Type="http://schemas.openxmlformats.org/officeDocument/2006/relationships/tags" Target="../tags/tag31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324.xml"/><Relationship Id="rId3" Type="http://schemas.openxmlformats.org/officeDocument/2006/relationships/tags" Target="../tags/tag319.xml"/><Relationship Id="rId7" Type="http://schemas.openxmlformats.org/officeDocument/2006/relationships/tags" Target="../tags/tag323.xml"/><Relationship Id="rId12" Type="http://schemas.openxmlformats.org/officeDocument/2006/relationships/image" Target="../media/image25.png"/><Relationship Id="rId2" Type="http://schemas.openxmlformats.org/officeDocument/2006/relationships/tags" Target="../tags/tag318.xml"/><Relationship Id="rId1" Type="http://schemas.openxmlformats.org/officeDocument/2006/relationships/tags" Target="../tags/tag317.xml"/><Relationship Id="rId6" Type="http://schemas.openxmlformats.org/officeDocument/2006/relationships/tags" Target="../tags/tag322.xml"/><Relationship Id="rId11" Type="http://schemas.openxmlformats.org/officeDocument/2006/relationships/image" Target="../media/image4.jpeg"/><Relationship Id="rId5" Type="http://schemas.openxmlformats.org/officeDocument/2006/relationships/tags" Target="../tags/tag321.xml"/><Relationship Id="rId10" Type="http://schemas.openxmlformats.org/officeDocument/2006/relationships/slideLayout" Target="../slideLayouts/slideLayout1.xml"/><Relationship Id="rId4" Type="http://schemas.openxmlformats.org/officeDocument/2006/relationships/tags" Target="../tags/tag320.xml"/><Relationship Id="rId9" Type="http://schemas.openxmlformats.org/officeDocument/2006/relationships/tags" Target="../tags/tag325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328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27.xml"/><Relationship Id="rId1" Type="http://schemas.openxmlformats.org/officeDocument/2006/relationships/tags" Target="../tags/tag326.xml"/><Relationship Id="rId6" Type="http://schemas.openxmlformats.org/officeDocument/2006/relationships/tags" Target="../tags/tag331.xml"/><Relationship Id="rId5" Type="http://schemas.openxmlformats.org/officeDocument/2006/relationships/tags" Target="../tags/tag330.xml"/><Relationship Id="rId10" Type="http://schemas.openxmlformats.org/officeDocument/2006/relationships/image" Target="../media/image27.png"/><Relationship Id="rId4" Type="http://schemas.openxmlformats.org/officeDocument/2006/relationships/tags" Target="../tags/tag329.xml"/><Relationship Id="rId9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tags" Target="../tags/tag334.xml"/><Relationship Id="rId7" Type="http://schemas.openxmlformats.org/officeDocument/2006/relationships/image" Target="../media/image4.jpeg"/><Relationship Id="rId2" Type="http://schemas.openxmlformats.org/officeDocument/2006/relationships/tags" Target="../tags/tag333.xml"/><Relationship Id="rId1" Type="http://schemas.openxmlformats.org/officeDocument/2006/relationships/tags" Target="../tags/tag332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336.xml"/><Relationship Id="rId4" Type="http://schemas.openxmlformats.org/officeDocument/2006/relationships/tags" Target="../tags/tag335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tags" Target="../tags/tag344.xml"/><Relationship Id="rId3" Type="http://schemas.openxmlformats.org/officeDocument/2006/relationships/tags" Target="../tags/tag339.xml"/><Relationship Id="rId7" Type="http://schemas.openxmlformats.org/officeDocument/2006/relationships/tags" Target="../tags/tag343.xml"/><Relationship Id="rId2" Type="http://schemas.openxmlformats.org/officeDocument/2006/relationships/tags" Target="../tags/tag338.xml"/><Relationship Id="rId1" Type="http://schemas.openxmlformats.org/officeDocument/2006/relationships/tags" Target="../tags/tag337.xml"/><Relationship Id="rId6" Type="http://schemas.openxmlformats.org/officeDocument/2006/relationships/tags" Target="../tags/tag342.xml"/><Relationship Id="rId11" Type="http://schemas.openxmlformats.org/officeDocument/2006/relationships/image" Target="../media/image29.png"/><Relationship Id="rId5" Type="http://schemas.openxmlformats.org/officeDocument/2006/relationships/tags" Target="../tags/tag341.xml"/><Relationship Id="rId10" Type="http://schemas.openxmlformats.org/officeDocument/2006/relationships/image" Target="../media/image4.jpeg"/><Relationship Id="rId4" Type="http://schemas.openxmlformats.org/officeDocument/2006/relationships/tags" Target="../tags/tag340.xml"/><Relationship Id="rId9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347.xml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7.png"/><Relationship Id="rId2" Type="http://schemas.openxmlformats.org/officeDocument/2006/relationships/tags" Target="../tags/tag346.xml"/><Relationship Id="rId1" Type="http://schemas.openxmlformats.org/officeDocument/2006/relationships/tags" Target="../tags/tag345.xml"/><Relationship Id="rId6" Type="http://schemas.openxmlformats.org/officeDocument/2006/relationships/tags" Target="../tags/tag350.xml"/><Relationship Id="rId11" Type="http://schemas.openxmlformats.org/officeDocument/2006/relationships/hyperlink" Target="file:///G:\&#26426;&#26800;&#21046;&#22270;\&#26354;&#38754;&#20307;&#19977;&#35270;&#22270;&#30340;&#30011;&#27861;&#19982;&#35782;&#35835;--&#22278;&#26609;\&#26354;&#38754;&#20307;&#19977;&#35270;&#22270;&#30340;&#30011;&#27861;&#19982;&#35782;&#35835;--&#22278;&#26609;.exe" TargetMode="External"/><Relationship Id="rId5" Type="http://schemas.openxmlformats.org/officeDocument/2006/relationships/tags" Target="../tags/tag349.xml"/><Relationship Id="rId10" Type="http://schemas.openxmlformats.org/officeDocument/2006/relationships/image" Target="../media/image31.png"/><Relationship Id="rId4" Type="http://schemas.openxmlformats.org/officeDocument/2006/relationships/tags" Target="../tags/tag348.xml"/><Relationship Id="rId9" Type="http://schemas.openxmlformats.org/officeDocument/2006/relationships/image" Target="../media/image30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353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52.xml"/><Relationship Id="rId1" Type="http://schemas.openxmlformats.org/officeDocument/2006/relationships/tags" Target="../tags/tag351.xml"/><Relationship Id="rId6" Type="http://schemas.openxmlformats.org/officeDocument/2006/relationships/tags" Target="../tags/tag356.xml"/><Relationship Id="rId5" Type="http://schemas.openxmlformats.org/officeDocument/2006/relationships/tags" Target="../tags/tag355.xml"/><Relationship Id="rId10" Type="http://schemas.openxmlformats.org/officeDocument/2006/relationships/image" Target="../media/image33.png"/><Relationship Id="rId4" Type="http://schemas.openxmlformats.org/officeDocument/2006/relationships/tags" Target="../tags/tag354.xml"/><Relationship Id="rId9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file:///G:\&#26426;&#26800;&#21046;&#22270;\&#26354;&#38754;&#20307;&#19977;&#35270;&#22270;&#30340;&#30011;&#27861;&#19982;&#35782;&#35835;--&#22278;&#21488;\&#26354;&#38754;&#20307;&#19977;&#35270;&#22270;&#30340;&#30011;&#27861;&#19982;&#35782;&#35835;--&#22278;&#21488;.exe" TargetMode="External"/><Relationship Id="rId3" Type="http://schemas.openxmlformats.org/officeDocument/2006/relationships/tags" Target="../tags/tag359.xml"/><Relationship Id="rId7" Type="http://schemas.openxmlformats.org/officeDocument/2006/relationships/image" Target="../media/image35.png"/><Relationship Id="rId2" Type="http://schemas.openxmlformats.org/officeDocument/2006/relationships/tags" Target="../tags/tag358.xml"/><Relationship Id="rId1" Type="http://schemas.openxmlformats.org/officeDocument/2006/relationships/tags" Target="../tags/tag357.xml"/><Relationship Id="rId6" Type="http://schemas.openxmlformats.org/officeDocument/2006/relationships/image" Target="../media/image34.png"/><Relationship Id="rId5" Type="http://schemas.openxmlformats.org/officeDocument/2006/relationships/image" Target="../media/image4.jpeg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5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362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61.xml"/><Relationship Id="rId1" Type="http://schemas.openxmlformats.org/officeDocument/2006/relationships/tags" Target="../tags/tag360.xml"/><Relationship Id="rId6" Type="http://schemas.openxmlformats.org/officeDocument/2006/relationships/tags" Target="../tags/tag365.xml"/><Relationship Id="rId5" Type="http://schemas.openxmlformats.org/officeDocument/2006/relationships/tags" Target="../tags/tag364.xml"/><Relationship Id="rId10" Type="http://schemas.openxmlformats.org/officeDocument/2006/relationships/image" Target="../media/image37.png"/><Relationship Id="rId4" Type="http://schemas.openxmlformats.org/officeDocument/2006/relationships/tags" Target="../tags/tag363.xml"/><Relationship Id="rId9" Type="http://schemas.openxmlformats.org/officeDocument/2006/relationships/image" Target="../media/image36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tags" Target="../tags/tag373.xml"/><Relationship Id="rId3" Type="http://schemas.openxmlformats.org/officeDocument/2006/relationships/tags" Target="../tags/tag368.xml"/><Relationship Id="rId7" Type="http://schemas.openxmlformats.org/officeDocument/2006/relationships/tags" Target="../tags/tag372.xml"/><Relationship Id="rId12" Type="http://schemas.openxmlformats.org/officeDocument/2006/relationships/image" Target="../media/image38.png"/><Relationship Id="rId2" Type="http://schemas.openxmlformats.org/officeDocument/2006/relationships/tags" Target="../tags/tag367.xml"/><Relationship Id="rId1" Type="http://schemas.openxmlformats.org/officeDocument/2006/relationships/tags" Target="../tags/tag366.xml"/><Relationship Id="rId6" Type="http://schemas.openxmlformats.org/officeDocument/2006/relationships/tags" Target="../tags/tag371.xml"/><Relationship Id="rId11" Type="http://schemas.openxmlformats.org/officeDocument/2006/relationships/image" Target="../media/image4.jpeg"/><Relationship Id="rId5" Type="http://schemas.openxmlformats.org/officeDocument/2006/relationships/tags" Target="../tags/tag370.xml"/><Relationship Id="rId10" Type="http://schemas.openxmlformats.org/officeDocument/2006/relationships/slideLayout" Target="../slideLayouts/slideLayout1.xml"/><Relationship Id="rId4" Type="http://schemas.openxmlformats.org/officeDocument/2006/relationships/tags" Target="../tags/tag369.xml"/><Relationship Id="rId9" Type="http://schemas.openxmlformats.org/officeDocument/2006/relationships/tags" Target="../tags/tag37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75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378.xml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7.png"/><Relationship Id="rId2" Type="http://schemas.openxmlformats.org/officeDocument/2006/relationships/tags" Target="../tags/tag377.xml"/><Relationship Id="rId1" Type="http://schemas.openxmlformats.org/officeDocument/2006/relationships/tags" Target="../tags/tag376.xml"/><Relationship Id="rId6" Type="http://schemas.openxmlformats.org/officeDocument/2006/relationships/tags" Target="../tags/tag381.xml"/><Relationship Id="rId11" Type="http://schemas.openxmlformats.org/officeDocument/2006/relationships/hyperlink" Target="file:///G:\&#26426;&#26800;&#21046;&#22270;\&#31616;&#21333;&#20307;&#19977;&#35270;&#22270;&#30340;&#30011;&#27861;--&#32452;&#21512;&#20307;\&#31616;&#21333;&#20307;&#19977;&#35270;&#22270;&#30340;&#30011;&#27861;--&#32452;&#21512;&#20307;.exe" TargetMode="External"/><Relationship Id="rId5" Type="http://schemas.openxmlformats.org/officeDocument/2006/relationships/tags" Target="../tags/tag380.xml"/><Relationship Id="rId10" Type="http://schemas.openxmlformats.org/officeDocument/2006/relationships/image" Target="../media/image40.png"/><Relationship Id="rId4" Type="http://schemas.openxmlformats.org/officeDocument/2006/relationships/tags" Target="../tags/tag379.xml"/><Relationship Id="rId9" Type="http://schemas.openxmlformats.org/officeDocument/2006/relationships/image" Target="../media/image39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384.xml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7.png"/><Relationship Id="rId2" Type="http://schemas.openxmlformats.org/officeDocument/2006/relationships/tags" Target="../tags/tag383.xml"/><Relationship Id="rId1" Type="http://schemas.openxmlformats.org/officeDocument/2006/relationships/tags" Target="../tags/tag382.xml"/><Relationship Id="rId6" Type="http://schemas.openxmlformats.org/officeDocument/2006/relationships/tags" Target="../tags/tag387.xml"/><Relationship Id="rId11" Type="http://schemas.openxmlformats.org/officeDocument/2006/relationships/hyperlink" Target="file:///G:\&#26426;&#26800;&#21046;&#22270;\&#31616;&#21333;&#20307;&#19977;&#35270;&#22270;&#30340;&#30011;&#27861;--&#21472;&#21152;&#20307;\&#31616;&#21333;&#20307;&#19977;&#35270;&#22270;&#30340;&#30011;&#27861;--&#21472;&#21152;&#20307;.exe" TargetMode="External"/><Relationship Id="rId5" Type="http://schemas.openxmlformats.org/officeDocument/2006/relationships/tags" Target="../tags/tag386.xml"/><Relationship Id="rId10" Type="http://schemas.openxmlformats.org/officeDocument/2006/relationships/image" Target="../media/image42.png"/><Relationship Id="rId4" Type="http://schemas.openxmlformats.org/officeDocument/2006/relationships/tags" Target="../tags/tag385.xml"/><Relationship Id="rId9" Type="http://schemas.openxmlformats.org/officeDocument/2006/relationships/image" Target="../media/image41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tags" Target="../tags/tag395.xml"/><Relationship Id="rId13" Type="http://schemas.openxmlformats.org/officeDocument/2006/relationships/hyperlink" Target="file:///G:\&#26426;&#26800;&#21046;&#22270;\&#31616;&#21333;&#20307;&#19977;&#35270;&#22270;&#30340;&#30011;&#27861;--&#20999;&#21106;&#20307;\&#31616;&#21333;&#20307;&#19977;&#35270;&#22270;&#30340;&#30011;&#27861;--&#20999;&#21106;&#20307;.exe" TargetMode="External"/><Relationship Id="rId3" Type="http://schemas.openxmlformats.org/officeDocument/2006/relationships/tags" Target="../tags/tag390.xml"/><Relationship Id="rId7" Type="http://schemas.openxmlformats.org/officeDocument/2006/relationships/tags" Target="../tags/tag394.xml"/><Relationship Id="rId12" Type="http://schemas.openxmlformats.org/officeDocument/2006/relationships/image" Target="../media/image44.png"/><Relationship Id="rId2" Type="http://schemas.openxmlformats.org/officeDocument/2006/relationships/tags" Target="../tags/tag389.xml"/><Relationship Id="rId1" Type="http://schemas.openxmlformats.org/officeDocument/2006/relationships/tags" Target="../tags/tag388.xml"/><Relationship Id="rId6" Type="http://schemas.openxmlformats.org/officeDocument/2006/relationships/tags" Target="../tags/tag393.xml"/><Relationship Id="rId11" Type="http://schemas.openxmlformats.org/officeDocument/2006/relationships/image" Target="../media/image43.png"/><Relationship Id="rId5" Type="http://schemas.openxmlformats.org/officeDocument/2006/relationships/tags" Target="../tags/tag392.xml"/><Relationship Id="rId10" Type="http://schemas.openxmlformats.org/officeDocument/2006/relationships/image" Target="../media/image4.jpeg"/><Relationship Id="rId4" Type="http://schemas.openxmlformats.org/officeDocument/2006/relationships/tags" Target="../tags/tag391.xml"/><Relationship Id="rId9" Type="http://schemas.openxmlformats.org/officeDocument/2006/relationships/slideLayout" Target="../slideLayouts/slideLayout1.xml"/><Relationship Id="rId14" Type="http://schemas.openxmlformats.org/officeDocument/2006/relationships/image" Target="../media/image7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398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97.xml"/><Relationship Id="rId1" Type="http://schemas.openxmlformats.org/officeDocument/2006/relationships/tags" Target="../tags/tag396.xml"/><Relationship Id="rId6" Type="http://schemas.openxmlformats.org/officeDocument/2006/relationships/tags" Target="../tags/tag401.xml"/><Relationship Id="rId5" Type="http://schemas.openxmlformats.org/officeDocument/2006/relationships/tags" Target="../tags/tag400.xml"/><Relationship Id="rId4" Type="http://schemas.openxmlformats.org/officeDocument/2006/relationships/tags" Target="../tags/tag399.xml"/><Relationship Id="rId9" Type="http://schemas.openxmlformats.org/officeDocument/2006/relationships/image" Target="../media/image45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tags" Target="../tags/tag409.xml"/><Relationship Id="rId13" Type="http://schemas.openxmlformats.org/officeDocument/2006/relationships/image" Target="../media/image47.png"/><Relationship Id="rId3" Type="http://schemas.openxmlformats.org/officeDocument/2006/relationships/tags" Target="../tags/tag404.xml"/><Relationship Id="rId7" Type="http://schemas.openxmlformats.org/officeDocument/2006/relationships/tags" Target="../tags/tag408.xml"/><Relationship Id="rId12" Type="http://schemas.openxmlformats.org/officeDocument/2006/relationships/image" Target="../media/image46.png"/><Relationship Id="rId2" Type="http://schemas.openxmlformats.org/officeDocument/2006/relationships/tags" Target="../tags/tag403.xml"/><Relationship Id="rId1" Type="http://schemas.openxmlformats.org/officeDocument/2006/relationships/tags" Target="../tags/tag402.xml"/><Relationship Id="rId6" Type="http://schemas.openxmlformats.org/officeDocument/2006/relationships/tags" Target="../tags/tag407.xml"/><Relationship Id="rId11" Type="http://schemas.openxmlformats.org/officeDocument/2006/relationships/image" Target="../media/image4.jpeg"/><Relationship Id="rId5" Type="http://schemas.openxmlformats.org/officeDocument/2006/relationships/tags" Target="../tags/tag406.xml"/><Relationship Id="rId10" Type="http://schemas.openxmlformats.org/officeDocument/2006/relationships/slideLayout" Target="../slideLayouts/slideLayout1.xml"/><Relationship Id="rId4" Type="http://schemas.openxmlformats.org/officeDocument/2006/relationships/tags" Target="../tags/tag405.xml"/><Relationship Id="rId9" Type="http://schemas.openxmlformats.org/officeDocument/2006/relationships/tags" Target="../tags/tag410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413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412.xml"/><Relationship Id="rId1" Type="http://schemas.openxmlformats.org/officeDocument/2006/relationships/tags" Target="../tags/tag411.xml"/><Relationship Id="rId6" Type="http://schemas.openxmlformats.org/officeDocument/2006/relationships/tags" Target="../tags/tag416.xml"/><Relationship Id="rId5" Type="http://schemas.openxmlformats.org/officeDocument/2006/relationships/tags" Target="../tags/tag415.xml"/><Relationship Id="rId4" Type="http://schemas.openxmlformats.org/officeDocument/2006/relationships/tags" Target="../tags/tag414.xml"/><Relationship Id="rId9" Type="http://schemas.openxmlformats.org/officeDocument/2006/relationships/image" Target="../media/image48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tags" Target="../tags/tag419.xml"/><Relationship Id="rId7" Type="http://schemas.openxmlformats.org/officeDocument/2006/relationships/hyperlink" Target="&#35270;&#39057;/&#12298;&#22823;&#22269;&#24037;&#21280;&#12299;&#40644;&#25996;.mp4.crdownload" TargetMode="External"/><Relationship Id="rId2" Type="http://schemas.openxmlformats.org/officeDocument/2006/relationships/tags" Target="../tags/tag418.xml"/><Relationship Id="rId1" Type="http://schemas.openxmlformats.org/officeDocument/2006/relationships/tags" Target="../tags/tag417.xml"/><Relationship Id="rId6" Type="http://schemas.openxmlformats.org/officeDocument/2006/relationships/image" Target="../media/image4.jpe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42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178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177.xml"/><Relationship Id="rId1" Type="http://schemas.openxmlformats.org/officeDocument/2006/relationships/tags" Target="../tags/tag176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9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tags" Target="../tags/tag423.xml"/><Relationship Id="rId2" Type="http://schemas.openxmlformats.org/officeDocument/2006/relationships/tags" Target="../tags/tag422.xml"/><Relationship Id="rId1" Type="http://schemas.openxmlformats.org/officeDocument/2006/relationships/tags" Target="../tags/tag421.xml"/><Relationship Id="rId6" Type="http://schemas.openxmlformats.org/officeDocument/2006/relationships/image" Target="../media/image4.jpeg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2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189.xml"/><Relationship Id="rId13" Type="http://schemas.openxmlformats.org/officeDocument/2006/relationships/hyperlink" Target="../&#26426;&#26800;&#21046;&#22270;/&#31532;&#20108;&#31456;%20&#25237;&#24433;&#22522;&#30784;" TargetMode="External"/><Relationship Id="rId3" Type="http://schemas.openxmlformats.org/officeDocument/2006/relationships/tags" Target="../tags/tag184.xml"/><Relationship Id="rId7" Type="http://schemas.openxmlformats.org/officeDocument/2006/relationships/tags" Target="../tags/tag188.xml"/><Relationship Id="rId12" Type="http://schemas.openxmlformats.org/officeDocument/2006/relationships/image" Target="../media/image6.png"/><Relationship Id="rId2" Type="http://schemas.openxmlformats.org/officeDocument/2006/relationships/tags" Target="../tags/tag183.xml"/><Relationship Id="rId1" Type="http://schemas.openxmlformats.org/officeDocument/2006/relationships/tags" Target="../tags/tag182.xml"/><Relationship Id="rId6" Type="http://schemas.openxmlformats.org/officeDocument/2006/relationships/tags" Target="../tags/tag187.xml"/><Relationship Id="rId11" Type="http://schemas.openxmlformats.org/officeDocument/2006/relationships/image" Target="../media/image4.jpeg"/><Relationship Id="rId5" Type="http://schemas.openxmlformats.org/officeDocument/2006/relationships/tags" Target="../tags/tag186.xml"/><Relationship Id="rId10" Type="http://schemas.openxmlformats.org/officeDocument/2006/relationships/slideLayout" Target="../slideLayouts/slideLayout1.xml"/><Relationship Id="rId4" Type="http://schemas.openxmlformats.org/officeDocument/2006/relationships/tags" Target="../tags/tag185.xml"/><Relationship Id="rId9" Type="http://schemas.openxmlformats.org/officeDocument/2006/relationships/tags" Target="../tags/tag190.xml"/><Relationship Id="rId1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198.xml"/><Relationship Id="rId3" Type="http://schemas.openxmlformats.org/officeDocument/2006/relationships/tags" Target="../tags/tag193.xml"/><Relationship Id="rId7" Type="http://schemas.openxmlformats.org/officeDocument/2006/relationships/tags" Target="../tags/tag197.xml"/><Relationship Id="rId12" Type="http://schemas.openxmlformats.org/officeDocument/2006/relationships/image" Target="../media/image8.png"/><Relationship Id="rId2" Type="http://schemas.openxmlformats.org/officeDocument/2006/relationships/tags" Target="../tags/tag192.xml"/><Relationship Id="rId1" Type="http://schemas.openxmlformats.org/officeDocument/2006/relationships/tags" Target="../tags/tag191.xml"/><Relationship Id="rId6" Type="http://schemas.openxmlformats.org/officeDocument/2006/relationships/tags" Target="../tags/tag196.xml"/><Relationship Id="rId11" Type="http://schemas.openxmlformats.org/officeDocument/2006/relationships/image" Target="../media/image4.jpeg"/><Relationship Id="rId5" Type="http://schemas.openxmlformats.org/officeDocument/2006/relationships/tags" Target="../tags/tag195.xml"/><Relationship Id="rId10" Type="http://schemas.openxmlformats.org/officeDocument/2006/relationships/slideLayout" Target="../slideLayouts/slideLayout1.xml"/><Relationship Id="rId4" Type="http://schemas.openxmlformats.org/officeDocument/2006/relationships/tags" Target="../tags/tag194.xml"/><Relationship Id="rId9" Type="http://schemas.openxmlformats.org/officeDocument/2006/relationships/tags" Target="../tags/tag19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207.xml"/><Relationship Id="rId13" Type="http://schemas.openxmlformats.org/officeDocument/2006/relationships/tags" Target="../tags/tag212.xml"/><Relationship Id="rId3" Type="http://schemas.openxmlformats.org/officeDocument/2006/relationships/tags" Target="../tags/tag202.xml"/><Relationship Id="rId7" Type="http://schemas.openxmlformats.org/officeDocument/2006/relationships/tags" Target="../tags/tag206.xml"/><Relationship Id="rId12" Type="http://schemas.openxmlformats.org/officeDocument/2006/relationships/tags" Target="../tags/tag211.xml"/><Relationship Id="rId17" Type="http://schemas.openxmlformats.org/officeDocument/2006/relationships/image" Target="../media/image9.png"/><Relationship Id="rId2" Type="http://schemas.openxmlformats.org/officeDocument/2006/relationships/tags" Target="../tags/tag201.xml"/><Relationship Id="rId16" Type="http://schemas.openxmlformats.org/officeDocument/2006/relationships/image" Target="../media/image4.jpeg"/><Relationship Id="rId1" Type="http://schemas.openxmlformats.org/officeDocument/2006/relationships/tags" Target="../tags/tag200.xml"/><Relationship Id="rId6" Type="http://schemas.openxmlformats.org/officeDocument/2006/relationships/tags" Target="../tags/tag205.xml"/><Relationship Id="rId11" Type="http://schemas.openxmlformats.org/officeDocument/2006/relationships/tags" Target="../tags/tag210.xml"/><Relationship Id="rId5" Type="http://schemas.openxmlformats.org/officeDocument/2006/relationships/tags" Target="../tags/tag204.xml"/><Relationship Id="rId15" Type="http://schemas.openxmlformats.org/officeDocument/2006/relationships/slideLayout" Target="../slideLayouts/slideLayout1.xml"/><Relationship Id="rId10" Type="http://schemas.openxmlformats.org/officeDocument/2006/relationships/tags" Target="../tags/tag209.xml"/><Relationship Id="rId4" Type="http://schemas.openxmlformats.org/officeDocument/2006/relationships/tags" Target="../tags/tag203.xml"/><Relationship Id="rId9" Type="http://schemas.openxmlformats.org/officeDocument/2006/relationships/tags" Target="../tags/tag208.xml"/><Relationship Id="rId14" Type="http://schemas.openxmlformats.org/officeDocument/2006/relationships/tags" Target="../tags/tag2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216.xml"/><Relationship Id="rId7" Type="http://schemas.openxmlformats.org/officeDocument/2006/relationships/image" Target="../media/image4.jpeg"/><Relationship Id="rId2" Type="http://schemas.openxmlformats.org/officeDocument/2006/relationships/tags" Target="../tags/tag215.xml"/><Relationship Id="rId1" Type="http://schemas.openxmlformats.org/officeDocument/2006/relationships/tags" Target="../tags/tag214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218.xml"/><Relationship Id="rId4" Type="http://schemas.openxmlformats.org/officeDocument/2006/relationships/tags" Target="../tags/tag2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306955" y="2137410"/>
            <a:ext cx="7545070" cy="2587625"/>
          </a:xfrm>
          <a:prstGeom prst="rect">
            <a:avLst/>
          </a:prstGeom>
          <a:solidFill>
            <a:srgbClr val="3998F4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3"/>
            <p:custDataLst>
              <p:tags r:id="rId2"/>
            </p:custDataLst>
          </p:nvPr>
        </p:nvSpPr>
        <p:spPr>
          <a:xfrm>
            <a:off x="3215640" y="4004945"/>
            <a:ext cx="2128519" cy="368300"/>
          </a:xfrm>
        </p:spPr>
        <p:txBody>
          <a:bodyPr>
            <a:normAutofit/>
          </a:bodyPr>
          <a:lstStyle/>
          <a:p>
            <a:pPr marL="0" indent="0" algn="dist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z="1600" spc="180">
                <a:solidFill>
                  <a:schemeClr val="bg1"/>
                </a:solidFill>
              </a:rPr>
              <a:t>胡华丽</a:t>
            </a:r>
          </a:p>
        </p:txBody>
      </p:sp>
      <p:sp>
        <p:nvSpPr>
          <p:cNvPr id="7" name="副标题 6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3236595" y="3305810"/>
            <a:ext cx="5455285" cy="337185"/>
          </a:xfrm>
        </p:spPr>
        <p:txBody>
          <a:bodyPr>
            <a:normAutofit fontScale="67500" lnSpcReduction="10000"/>
          </a:bodyPr>
          <a:lstStyle/>
          <a:p>
            <a:pPr marL="0" indent="0" algn="di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pc="80">
                <a:solidFill>
                  <a:schemeClr val="bg1"/>
                </a:solidFill>
              </a:rPr>
              <a:t>广西水利电力职业技术学院</a:t>
            </a:r>
          </a:p>
        </p:txBody>
      </p:sp>
      <p:sp>
        <p:nvSpPr>
          <p:cNvPr id="8" name="标题 7"/>
          <p:cNvSpPr>
            <a:spLocks noGrp="1"/>
          </p:cNvSpPr>
          <p:nvPr>
            <p:ph type="ctrTitle"/>
            <p:custDataLst>
              <p:tags r:id="rId4"/>
            </p:custDataLst>
          </p:nvPr>
        </p:nvSpPr>
        <p:spPr>
          <a:xfrm>
            <a:off x="3236595" y="2137409"/>
            <a:ext cx="5854700" cy="1106805"/>
          </a:xfrm>
        </p:spPr>
        <p:txBody>
          <a:bodyPr>
            <a:normAutofit/>
          </a:bodyPr>
          <a:lstStyle/>
          <a:p>
            <a:pPr marL="0" indent="0" algn="di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US" altLang="zh-CN" sz="3600" spc="200">
                <a:solidFill>
                  <a:schemeClr val="bg1"/>
                </a:solidFill>
              </a:rPr>
              <a:t>机械制图与识图（3D版）</a:t>
            </a:r>
          </a:p>
        </p:txBody>
      </p:sp>
      <p:sp>
        <p:nvSpPr>
          <p:cNvPr id="10" name="矩形 9"/>
          <p:cNvSpPr/>
          <p:nvPr/>
        </p:nvSpPr>
        <p:spPr>
          <a:xfrm>
            <a:off x="2063750" y="1917065"/>
            <a:ext cx="8064500" cy="3023870"/>
          </a:xfrm>
          <a:prstGeom prst="rect">
            <a:avLst/>
          </a:prstGeom>
          <a:noFill/>
          <a:ln w="50800" cmpd="sng">
            <a:solidFill>
              <a:schemeClr val="accent3">
                <a:lumMod val="40000"/>
                <a:lumOff val="60000"/>
              </a:schemeClr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6" grpId="0" build="p"/>
      <p:bldP spid="6" grpId="1" build="p"/>
      <p:bldP spid="7" grpId="0" build="p"/>
      <p:bldP spid="7" grpId="1" build="p"/>
      <p:bldP spid="8" grpId="0"/>
      <p:bldP spid="8" grpId="1"/>
      <p:bldP spid="10" grpId="0" animBg="1"/>
      <p:bldP spid="10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11"/>
          <p:cNvSpPr/>
          <p:nvPr>
            <p:custDataLst>
              <p:tags r:id="rId2"/>
            </p:custDataLst>
          </p:nvPr>
        </p:nvSpPr>
        <p:spPr>
          <a:xfrm>
            <a:off x="0" y="2608603"/>
            <a:ext cx="12192098" cy="2895623"/>
          </a:xfrm>
          <a:prstGeom prst="rect">
            <a:avLst/>
          </a:prstGeom>
          <a:solidFill>
            <a:srgbClr val="1774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839470" y="2995930"/>
            <a:ext cx="5965190" cy="6096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600" b="1" spc="18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三视图的形成与投影规律</a:t>
            </a:r>
          </a:p>
        </p:txBody>
      </p:sp>
      <p:sp>
        <p:nvSpPr>
          <p:cNvPr id="5" name="Title 6"/>
          <p:cNvSpPr txBox="1"/>
          <p:nvPr>
            <p:custDataLst>
              <p:tags r:id="rId4"/>
            </p:custDataLst>
          </p:nvPr>
        </p:nvSpPr>
        <p:spPr>
          <a:xfrm>
            <a:off x="852130" y="3422158"/>
            <a:ext cx="4723765" cy="837451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3200" b="1" i="0" spc="200" noProof="0">
                <a:ln w="3175">
                  <a:noFill/>
                  <a:prstDash val="dash"/>
                </a:ln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一.三视图的形成</a:t>
            </a:r>
          </a:p>
        </p:txBody>
      </p:sp>
      <p:sp>
        <p:nvSpPr>
          <p:cNvPr id="8" name="Title 6"/>
          <p:cNvSpPr txBox="1"/>
          <p:nvPr>
            <p:custDataLst>
              <p:tags r:id="rId5"/>
            </p:custDataLst>
          </p:nvPr>
        </p:nvSpPr>
        <p:spPr>
          <a:xfrm>
            <a:off x="851495" y="4330094"/>
            <a:ext cx="4723746" cy="1075779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</a:pPr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投影面的设立:正立投影面、水平投影面、侧立投影面，分别用V、H、W表示。相互垂直的三根轴分别用OX、OY、OZ表示。三根轴的交点0称为原点。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6835775" y="1082040"/>
            <a:ext cx="4114800" cy="4724400"/>
            <a:chOff x="10765" y="1704"/>
            <a:chExt cx="6480" cy="7440"/>
          </a:xfrm>
        </p:grpSpPr>
        <p:sp>
          <p:nvSpPr>
            <p:cNvPr id="3" name="矩形 12"/>
            <p:cNvSpPr/>
            <p:nvPr>
              <p:custDataLst>
                <p:tags r:id="rId6"/>
              </p:custDataLst>
            </p:nvPr>
          </p:nvSpPr>
          <p:spPr>
            <a:xfrm>
              <a:off x="10765" y="1704"/>
              <a:ext cx="6480" cy="744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254000" dir="5400000" sx="102000" sy="102000" algn="ctr" rotWithShape="0">
                <a:schemeClr val="dk1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 rotWithShape="1">
            <a:blip r:embed="rId10"/>
            <a:srcRect/>
            <a:stretch>
              <a:fillRect/>
            </a:stretch>
          </p:blipFill>
          <p:spPr>
            <a:xfrm>
              <a:off x="10961" y="3205"/>
              <a:ext cx="6089" cy="4438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5520" h="5520">
                  <a:moveTo>
                    <a:pt x="0" y="0"/>
                  </a:moveTo>
                  <a:lnTo>
                    <a:pt x="5520" y="0"/>
                  </a:lnTo>
                  <a:lnTo>
                    <a:pt x="5520" y="5520"/>
                  </a:lnTo>
                  <a:lnTo>
                    <a:pt x="0" y="5520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4" grpId="0"/>
      <p:bldP spid="4" grpId="1"/>
      <p:bldP spid="5" grpId="0"/>
      <p:bldP spid="5" grpId="1"/>
      <p:bldP spid="8" grpId="0"/>
      <p:bldP spid="8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>
            <a:spLocks noChangeAspect="1"/>
          </p:cNvSpPr>
          <p:nvPr>
            <p:custDataLst>
              <p:tags r:id="rId2"/>
            </p:custDataLst>
          </p:nvPr>
        </p:nvSpPr>
        <p:spPr>
          <a:xfrm>
            <a:off x="7385419" y="1889786"/>
            <a:ext cx="714592" cy="101601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1477" h="210">
                <a:moveTo>
                  <a:pt x="0" y="105"/>
                </a:moveTo>
                <a:cubicBezTo>
                  <a:pt x="0" y="47"/>
                  <a:pt x="47" y="0"/>
                  <a:pt x="105" y="0"/>
                </a:cubicBezTo>
                <a:cubicBezTo>
                  <a:pt x="163" y="0"/>
                  <a:pt x="210" y="47"/>
                  <a:pt x="210" y="105"/>
                </a:cubicBezTo>
                <a:cubicBezTo>
                  <a:pt x="210" y="163"/>
                  <a:pt x="163" y="210"/>
                  <a:pt x="105" y="210"/>
                </a:cubicBezTo>
                <a:cubicBezTo>
                  <a:pt x="47" y="210"/>
                  <a:pt x="0" y="163"/>
                  <a:pt x="0" y="105"/>
                </a:cubicBezTo>
                <a:close/>
                <a:moveTo>
                  <a:pt x="432" y="105"/>
                </a:moveTo>
                <a:cubicBezTo>
                  <a:pt x="432" y="47"/>
                  <a:pt x="479" y="0"/>
                  <a:pt x="537" y="0"/>
                </a:cubicBezTo>
                <a:cubicBezTo>
                  <a:pt x="595" y="0"/>
                  <a:pt x="642" y="47"/>
                  <a:pt x="642" y="105"/>
                </a:cubicBezTo>
                <a:cubicBezTo>
                  <a:pt x="642" y="163"/>
                  <a:pt x="595" y="210"/>
                  <a:pt x="537" y="210"/>
                </a:cubicBezTo>
                <a:cubicBezTo>
                  <a:pt x="479" y="210"/>
                  <a:pt x="432" y="163"/>
                  <a:pt x="432" y="105"/>
                </a:cubicBezTo>
                <a:close/>
                <a:moveTo>
                  <a:pt x="847" y="105"/>
                </a:moveTo>
                <a:cubicBezTo>
                  <a:pt x="847" y="47"/>
                  <a:pt x="894" y="0"/>
                  <a:pt x="952" y="0"/>
                </a:cubicBezTo>
                <a:cubicBezTo>
                  <a:pt x="1010" y="0"/>
                  <a:pt x="1057" y="47"/>
                  <a:pt x="1057" y="105"/>
                </a:cubicBezTo>
                <a:cubicBezTo>
                  <a:pt x="1057" y="163"/>
                  <a:pt x="1010" y="210"/>
                  <a:pt x="952" y="210"/>
                </a:cubicBezTo>
                <a:cubicBezTo>
                  <a:pt x="894" y="210"/>
                  <a:pt x="847" y="163"/>
                  <a:pt x="847" y="105"/>
                </a:cubicBezTo>
                <a:close/>
                <a:moveTo>
                  <a:pt x="1267" y="105"/>
                </a:moveTo>
                <a:cubicBezTo>
                  <a:pt x="1267" y="47"/>
                  <a:pt x="1314" y="0"/>
                  <a:pt x="1372" y="0"/>
                </a:cubicBezTo>
                <a:cubicBezTo>
                  <a:pt x="1430" y="0"/>
                  <a:pt x="1477" y="47"/>
                  <a:pt x="1477" y="105"/>
                </a:cubicBezTo>
                <a:cubicBezTo>
                  <a:pt x="1477" y="163"/>
                  <a:pt x="1430" y="210"/>
                  <a:pt x="1372" y="210"/>
                </a:cubicBezTo>
                <a:cubicBezTo>
                  <a:pt x="1314" y="210"/>
                  <a:pt x="1267" y="163"/>
                  <a:pt x="1267" y="105"/>
                </a:cubicBezTo>
                <a:close/>
              </a:path>
            </a:pathLst>
          </a:custGeom>
          <a:solidFill>
            <a:srgbClr val="1774E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任意多边形 14"/>
          <p:cNvSpPr>
            <a:spLocks noChangeAspect="1"/>
          </p:cNvSpPr>
          <p:nvPr>
            <p:custDataLst>
              <p:tags r:id="rId3"/>
            </p:custDataLst>
          </p:nvPr>
        </p:nvSpPr>
        <p:spPr>
          <a:xfrm>
            <a:off x="10134471" y="5577874"/>
            <a:ext cx="714592" cy="101601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1477" h="210">
                <a:moveTo>
                  <a:pt x="0" y="105"/>
                </a:moveTo>
                <a:cubicBezTo>
                  <a:pt x="0" y="47"/>
                  <a:pt x="47" y="0"/>
                  <a:pt x="105" y="0"/>
                </a:cubicBezTo>
                <a:cubicBezTo>
                  <a:pt x="163" y="0"/>
                  <a:pt x="210" y="47"/>
                  <a:pt x="210" y="105"/>
                </a:cubicBezTo>
                <a:cubicBezTo>
                  <a:pt x="210" y="163"/>
                  <a:pt x="163" y="210"/>
                  <a:pt x="105" y="210"/>
                </a:cubicBezTo>
                <a:cubicBezTo>
                  <a:pt x="47" y="210"/>
                  <a:pt x="0" y="163"/>
                  <a:pt x="0" y="105"/>
                </a:cubicBezTo>
                <a:close/>
                <a:moveTo>
                  <a:pt x="432" y="105"/>
                </a:moveTo>
                <a:cubicBezTo>
                  <a:pt x="432" y="47"/>
                  <a:pt x="479" y="0"/>
                  <a:pt x="537" y="0"/>
                </a:cubicBezTo>
                <a:cubicBezTo>
                  <a:pt x="595" y="0"/>
                  <a:pt x="642" y="47"/>
                  <a:pt x="642" y="105"/>
                </a:cubicBezTo>
                <a:cubicBezTo>
                  <a:pt x="642" y="163"/>
                  <a:pt x="595" y="210"/>
                  <a:pt x="537" y="210"/>
                </a:cubicBezTo>
                <a:cubicBezTo>
                  <a:pt x="479" y="210"/>
                  <a:pt x="432" y="163"/>
                  <a:pt x="432" y="105"/>
                </a:cubicBezTo>
                <a:close/>
                <a:moveTo>
                  <a:pt x="847" y="105"/>
                </a:moveTo>
                <a:cubicBezTo>
                  <a:pt x="847" y="47"/>
                  <a:pt x="894" y="0"/>
                  <a:pt x="952" y="0"/>
                </a:cubicBezTo>
                <a:cubicBezTo>
                  <a:pt x="1010" y="0"/>
                  <a:pt x="1057" y="47"/>
                  <a:pt x="1057" y="105"/>
                </a:cubicBezTo>
                <a:cubicBezTo>
                  <a:pt x="1057" y="163"/>
                  <a:pt x="1010" y="210"/>
                  <a:pt x="952" y="210"/>
                </a:cubicBezTo>
                <a:cubicBezTo>
                  <a:pt x="894" y="210"/>
                  <a:pt x="847" y="163"/>
                  <a:pt x="847" y="105"/>
                </a:cubicBezTo>
                <a:close/>
                <a:moveTo>
                  <a:pt x="1267" y="105"/>
                </a:moveTo>
                <a:cubicBezTo>
                  <a:pt x="1267" y="47"/>
                  <a:pt x="1314" y="0"/>
                  <a:pt x="1372" y="0"/>
                </a:cubicBezTo>
                <a:cubicBezTo>
                  <a:pt x="1430" y="0"/>
                  <a:pt x="1477" y="47"/>
                  <a:pt x="1477" y="105"/>
                </a:cubicBezTo>
                <a:cubicBezTo>
                  <a:pt x="1477" y="163"/>
                  <a:pt x="1430" y="210"/>
                  <a:pt x="1372" y="210"/>
                </a:cubicBezTo>
                <a:cubicBezTo>
                  <a:pt x="1314" y="210"/>
                  <a:pt x="1267" y="163"/>
                  <a:pt x="1267" y="105"/>
                </a:cubicBezTo>
                <a:close/>
              </a:path>
            </a:pathLst>
          </a:custGeom>
          <a:solidFill>
            <a:srgbClr val="1774E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文本框 15"/>
          <p:cNvSpPr txBox="1"/>
          <p:nvPr>
            <p:custDataLst>
              <p:tags r:id="rId4"/>
            </p:custDataLst>
          </p:nvPr>
        </p:nvSpPr>
        <p:spPr>
          <a:xfrm>
            <a:off x="1343025" y="762000"/>
            <a:ext cx="5835650" cy="6096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400" b="1" spc="18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三视图的形成与投影规律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143000" y="1371600"/>
            <a:ext cx="5930900" cy="5029200"/>
            <a:chOff x="1800" y="2160"/>
            <a:chExt cx="9340" cy="7920"/>
          </a:xfrm>
        </p:grpSpPr>
        <p:sp>
          <p:nvSpPr>
            <p:cNvPr id="6" name="矩形 15"/>
            <p:cNvSpPr/>
            <p:nvPr>
              <p:custDataLst>
                <p:tags r:id="rId6"/>
              </p:custDataLst>
            </p:nvPr>
          </p:nvSpPr>
          <p:spPr>
            <a:xfrm>
              <a:off x="2280" y="2640"/>
              <a:ext cx="8861" cy="7440"/>
            </a:xfrm>
            <a:prstGeom prst="rect">
              <a:avLst/>
            </a:prstGeom>
            <a:solidFill>
              <a:srgbClr val="1774ED">
                <a:alpha val="50000"/>
              </a:srgb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en-US" altLang="zh-CN" sz="1800">
                  <a:solidFill>
                    <a:schemeClr val="lt1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</a:p>
          </p:txBody>
        </p:sp>
        <p:sp>
          <p:nvSpPr>
            <p:cNvPr id="8" name="矩形 15"/>
            <p:cNvSpPr/>
            <p:nvPr>
              <p:custDataLst>
                <p:tags r:id="rId7"/>
              </p:custDataLst>
            </p:nvPr>
          </p:nvSpPr>
          <p:spPr>
            <a:xfrm>
              <a:off x="1800" y="2160"/>
              <a:ext cx="8861" cy="7440"/>
            </a:xfrm>
            <a:prstGeom prst="rect">
              <a:avLst/>
            </a:prstGeom>
            <a:solidFill>
              <a:srgbClr val="1774ED">
                <a:alpha val="50000"/>
              </a:srgb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en-US" altLang="zh-CN" sz="1800">
                  <a:solidFill>
                    <a:schemeClr val="dk1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</a:p>
          </p:txBody>
        </p:sp>
        <p:pic>
          <p:nvPicPr>
            <p:cNvPr id="17" name="图片 16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 rotWithShape="1">
            <a:blip r:embed="rId11"/>
            <a:srcRect/>
            <a:stretch>
              <a:fillRect/>
            </a:stretch>
          </p:blipFill>
          <p:spPr>
            <a:xfrm>
              <a:off x="2040" y="2742"/>
              <a:ext cx="8861" cy="6757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6000" h="7440">
                  <a:moveTo>
                    <a:pt x="0" y="0"/>
                  </a:moveTo>
                  <a:lnTo>
                    <a:pt x="6000" y="0"/>
                  </a:lnTo>
                  <a:lnTo>
                    <a:pt x="6000" y="7440"/>
                  </a:lnTo>
                  <a:lnTo>
                    <a:pt x="0" y="7440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  <p:sp>
        <p:nvSpPr>
          <p:cNvPr id="18" name="Title 6"/>
          <p:cNvSpPr txBox="1"/>
          <p:nvPr>
            <p:custDataLst>
              <p:tags r:id="rId5"/>
            </p:custDataLst>
          </p:nvPr>
        </p:nvSpPr>
        <p:spPr>
          <a:xfrm>
            <a:off x="7538085" y="2346960"/>
            <a:ext cx="4083685" cy="292608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04800" lvl="0" indent="-3048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/>
            </a:pP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三视图的形成</a:t>
            </a:r>
          </a:p>
          <a:p>
            <a:pPr marL="304800" lvl="1" indent="0" algn="l" fontAlgn="auto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None/>
            </a:pPr>
            <a:r>
              <a:rPr lang="en-US" altLang="zh-CN" sz="1600" spc="1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分面进行投影</a:t>
            </a:r>
          </a:p>
          <a:p>
            <a:pPr marL="838200" lvl="2" indent="-2540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●"/>
            </a:pPr>
            <a:r>
              <a:rPr lang="zh-CN" altLang="en-US" sz="1600" spc="10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把物体置于三面投影体系中，长、宽、高及左右、前后、上下方位即确定，然后将物体向三投影面进行投射得物体的三视图。</a:t>
            </a:r>
          </a:p>
          <a:p>
            <a:pPr marL="838200" lvl="2" indent="-2540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●"/>
            </a:pPr>
            <a:r>
              <a:rPr lang="zh-CN" altLang="en-US" sz="1600" spc="10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主视图从物体的前面向后投射</a:t>
            </a:r>
          </a:p>
          <a:p>
            <a:pPr marL="838200" lvl="2" indent="-2540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●"/>
            </a:pPr>
            <a:r>
              <a:rPr lang="zh-CN" altLang="en-US" sz="1600" spc="10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俯视图从物体的上面向下投射</a:t>
            </a:r>
          </a:p>
          <a:p>
            <a:pPr marL="838200" lvl="2" indent="-2540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●"/>
            </a:pPr>
            <a:r>
              <a:rPr lang="zh-CN" altLang="en-US" sz="1600" spc="10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左视图从物体的左面向右投射</a:t>
            </a:r>
          </a:p>
        </p:txBody>
      </p:sp>
      <p:pic>
        <p:nvPicPr>
          <p:cNvPr id="4" name="图片 3" descr="2">
            <a:hlinkClick r:id="rId12" action="ppaction://hlinkfile"/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056495" y="2061210"/>
            <a:ext cx="601345" cy="6286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8" grpId="0"/>
      <p:bldP spid="18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1337310" y="836295"/>
            <a:ext cx="5618480" cy="6096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200" b="1" spc="18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三视图的形成与投影规律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390015" y="1663700"/>
            <a:ext cx="4838700" cy="4310380"/>
            <a:chOff x="2189" y="2620"/>
            <a:chExt cx="7620" cy="6788"/>
          </a:xfrm>
        </p:grpSpPr>
        <p:sp>
          <p:nvSpPr>
            <p:cNvPr id="9" name="矩形 8"/>
            <p:cNvSpPr/>
            <p:nvPr>
              <p:custDataLst>
                <p:tags r:id="rId7"/>
              </p:custDataLst>
            </p:nvPr>
          </p:nvSpPr>
          <p:spPr>
            <a:xfrm>
              <a:off x="2189" y="2620"/>
              <a:ext cx="7621" cy="6788"/>
            </a:xfrm>
            <a:prstGeom prst="rect">
              <a:avLst/>
            </a:prstGeom>
            <a:solidFill>
              <a:schemeClr val="lt1"/>
            </a:solidFill>
            <a:ln w="38100">
              <a:noFill/>
            </a:ln>
            <a:effectLst>
              <a:outerShdw blurRad="177800" dir="5400000" sx="103000" sy="103000" algn="ctr" rotWithShape="0">
                <a:schemeClr val="dk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 rotWithShape="1">
            <a:blip r:embed="rId11"/>
            <a:srcRect/>
            <a:stretch>
              <a:fillRect/>
            </a:stretch>
          </p:blipFill>
          <p:spPr>
            <a:xfrm>
              <a:off x="2475" y="2974"/>
              <a:ext cx="7050" cy="6080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6720" h="6240">
                  <a:moveTo>
                    <a:pt x="0" y="0"/>
                  </a:moveTo>
                  <a:lnTo>
                    <a:pt x="6720" y="0"/>
                  </a:lnTo>
                  <a:lnTo>
                    <a:pt x="6720" y="6240"/>
                  </a:lnTo>
                  <a:lnTo>
                    <a:pt x="0" y="6240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  <p:grpSp>
        <p:nvGrpSpPr>
          <p:cNvPr id="2" name="组合 1"/>
          <p:cNvGrpSpPr/>
          <p:nvPr/>
        </p:nvGrpSpPr>
        <p:grpSpPr>
          <a:xfrm>
            <a:off x="7315200" y="2132965"/>
            <a:ext cx="3810000" cy="3352800"/>
            <a:chOff x="11520" y="3359"/>
            <a:chExt cx="6000" cy="5280"/>
          </a:xfrm>
        </p:grpSpPr>
        <p:sp>
          <p:nvSpPr>
            <p:cNvPr id="4" name="矩形 13"/>
            <p:cNvSpPr/>
            <p:nvPr>
              <p:custDataLst>
                <p:tags r:id="rId3"/>
              </p:custDataLst>
            </p:nvPr>
          </p:nvSpPr>
          <p:spPr>
            <a:xfrm>
              <a:off x="11760" y="3359"/>
              <a:ext cx="5760" cy="5040"/>
            </a:xfrm>
            <a:prstGeom prst="rect">
              <a:avLst/>
            </a:prstGeom>
            <a:noFill/>
            <a:ln w="57150">
              <a:solidFill>
                <a:srgbClr val="1774ED">
                  <a:alpha val="40000"/>
                </a:srgb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1774ED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" name="矩形 4"/>
            <p:cNvSpPr/>
            <p:nvPr>
              <p:custDataLst>
                <p:tags r:id="rId4"/>
              </p:custDataLst>
            </p:nvPr>
          </p:nvSpPr>
          <p:spPr>
            <a:xfrm>
              <a:off x="11520" y="3599"/>
              <a:ext cx="5760" cy="5040"/>
            </a:xfrm>
            <a:prstGeom prst="rect">
              <a:avLst/>
            </a:prstGeom>
            <a:solidFill>
              <a:srgbClr val="1774ED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" name="Title 6"/>
            <p:cNvSpPr txBox="1"/>
            <p:nvPr>
              <p:custDataLst>
                <p:tags r:id="rId5"/>
              </p:custDataLst>
            </p:nvPr>
          </p:nvSpPr>
          <p:spPr>
            <a:xfrm>
              <a:off x="12281" y="4799"/>
              <a:ext cx="4319" cy="2306"/>
            </a:xfrm>
            <a:prstGeom prst="rect">
              <a:avLst/>
            </a:prstGeom>
            <a:noFill/>
            <a:ln w="3175">
              <a:noFill/>
              <a:prstDash val="dash"/>
            </a:ln>
          </p:spPr>
          <p:txBody>
            <a:bodyPr wrap="square" lIns="63500" tIns="25400" rIns="63500" bIns="25400" anchor="b" anchorCtr="0">
              <a:normAutofit/>
            </a:bodyPr>
            <a:lstStyle>
              <a:lvl1pPr algn="l" defTabSz="913765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en-US" sz="2745" b="0" kern="1200" cap="none" spc="-49" baseline="0" dirty="0" smtClean="0">
                  <a:ln w="3175"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+mn-ea"/>
                  <a:cs typeface="Segoe UI" panose="020B0502040204020203" pitchFamily="34" charset="0"/>
                </a:defRPr>
              </a:lvl1pPr>
            </a:lstStyle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ct val="100000"/>
                <a:buFontTx/>
                <a:buNone/>
              </a:pPr>
              <a:r>
                <a:rPr kumimoji="0" lang="zh-CN" altLang="en-US" sz="3600" b="1" i="0" spc="120" noProof="0">
                  <a:ln w="3175">
                    <a:noFill/>
                    <a:prstDash val="dash"/>
                  </a:ln>
                  <a:solidFill>
                    <a:schemeClr val="lt1"/>
                  </a:solidFill>
                  <a:effectLst/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一.三视图的形成</a:t>
              </a:r>
            </a:p>
          </p:txBody>
        </p:sp>
        <p:sp>
          <p:nvSpPr>
            <p:cNvPr id="10" name="Title 6"/>
            <p:cNvSpPr txBox="1"/>
            <p:nvPr>
              <p:custDataLst>
                <p:tags r:id="rId6"/>
              </p:custDataLst>
            </p:nvPr>
          </p:nvSpPr>
          <p:spPr>
            <a:xfrm>
              <a:off x="12280" y="7216"/>
              <a:ext cx="4319" cy="704"/>
            </a:xfrm>
            <a:prstGeom prst="rect">
              <a:avLst/>
            </a:prstGeom>
            <a:noFill/>
            <a:ln w="3175">
              <a:noFill/>
              <a:prstDash val="dash"/>
            </a:ln>
          </p:spPr>
          <p:txBody>
            <a:bodyPr wrap="square" lIns="63500" tIns="25400" rIns="63500" bIns="25400" anchor="t" anchorCtr="0">
              <a:normAutofit/>
            </a:bodyPr>
            <a:lstStyle>
              <a:lvl1pPr algn="l" defTabSz="913765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en-US" sz="2745" b="0" kern="1200" cap="none" spc="-49" baseline="0" dirty="0" smtClean="0">
                  <a:ln w="3175"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+mn-ea"/>
                  <a:cs typeface="Segoe UI" panose="020B0502040204020203" pitchFamily="34" charset="0"/>
                </a:defRPr>
              </a:lvl1pPr>
            </a:lstStyle>
            <a:p>
              <a:pPr marL="0" lvl="0" indent="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SzPct val="100000"/>
              </a:pPr>
              <a:r>
                <a:rPr lang="en-US" altLang="zh-CN" sz="2400" spc="160">
                  <a:ln w="3175">
                    <a:noFill/>
                    <a:prstDash val="dash"/>
                  </a:ln>
                  <a:solidFill>
                    <a:schemeClr val="lt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投影面的展开</a:t>
              </a: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0"/>
          <p:cNvSpPr/>
          <p:nvPr>
            <p:custDataLst>
              <p:tags r:id="rId2"/>
            </p:custDataLst>
          </p:nvPr>
        </p:nvSpPr>
        <p:spPr>
          <a:xfrm>
            <a:off x="6251575" y="2023745"/>
            <a:ext cx="4953000" cy="1722120"/>
          </a:xfrm>
          <a:prstGeom prst="rect">
            <a:avLst/>
          </a:prstGeom>
          <a:solidFill>
            <a:srgbClr val="1774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8" name="直接连接符 17"/>
          <p:cNvCxnSpPr/>
          <p:nvPr>
            <p:custDataLst>
              <p:tags r:id="rId3"/>
            </p:custDataLst>
          </p:nvPr>
        </p:nvCxnSpPr>
        <p:spPr>
          <a:xfrm>
            <a:off x="0" y="1673873"/>
            <a:ext cx="12225020" cy="0"/>
          </a:xfrm>
          <a:prstGeom prst="line">
            <a:avLst/>
          </a:prstGeom>
          <a:ln w="19050">
            <a:solidFill>
              <a:schemeClr val="dk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>
            <p:custDataLst>
              <p:tags r:id="rId4"/>
            </p:custDataLst>
          </p:nvPr>
        </p:nvCxnSpPr>
        <p:spPr>
          <a:xfrm>
            <a:off x="0" y="5943648"/>
            <a:ext cx="12225020" cy="0"/>
          </a:xfrm>
          <a:prstGeom prst="line">
            <a:avLst/>
          </a:prstGeom>
          <a:ln w="19050">
            <a:solidFill>
              <a:schemeClr val="dk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2"/>
          <p:cNvSpPr/>
          <p:nvPr>
            <p:custDataLst>
              <p:tags r:id="rId5"/>
            </p:custDataLst>
          </p:nvPr>
        </p:nvSpPr>
        <p:spPr>
          <a:xfrm>
            <a:off x="-49" y="0"/>
            <a:ext cx="12192098" cy="304802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矩形 11"/>
          <p:cNvSpPr/>
          <p:nvPr>
            <p:custDataLst>
              <p:tags r:id="rId6"/>
            </p:custDataLst>
          </p:nvPr>
        </p:nvSpPr>
        <p:spPr>
          <a:xfrm>
            <a:off x="-49" y="6553198"/>
            <a:ext cx="12192098" cy="304802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7"/>
            </p:custDataLst>
          </p:nvPr>
        </p:nvSpPr>
        <p:spPr>
          <a:xfrm>
            <a:off x="609562" y="909320"/>
            <a:ext cx="10972876" cy="6096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400" b="1" spc="18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三视图的形成与投影规律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684530" y="1939925"/>
            <a:ext cx="5387340" cy="3853180"/>
            <a:chOff x="1078" y="3055"/>
            <a:chExt cx="8484" cy="6068"/>
          </a:xfrm>
        </p:grpSpPr>
        <p:sp>
          <p:nvSpPr>
            <p:cNvPr id="2" name="矩形 1"/>
            <p:cNvSpPr/>
            <p:nvPr/>
          </p:nvSpPr>
          <p:spPr>
            <a:xfrm>
              <a:off x="1078" y="3055"/>
              <a:ext cx="8484" cy="6069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 rotWithShape="1">
            <a:blip r:embed="rId14"/>
            <a:srcRect/>
            <a:stretch>
              <a:fillRect/>
            </a:stretch>
          </p:blipFill>
          <p:spPr>
            <a:xfrm>
              <a:off x="1208" y="3187"/>
              <a:ext cx="8224" cy="5805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6010" h="6240">
                  <a:moveTo>
                    <a:pt x="0" y="0"/>
                  </a:moveTo>
                  <a:lnTo>
                    <a:pt x="6010" y="0"/>
                  </a:lnTo>
                  <a:lnTo>
                    <a:pt x="6010" y="6240"/>
                  </a:lnTo>
                  <a:lnTo>
                    <a:pt x="0" y="6240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  <p:pic>
        <p:nvPicPr>
          <p:cNvPr id="8" name="图片 7"/>
          <p:cNvPicPr>
            <a:picLocks noChangeAspect="1"/>
          </p:cNvPicPr>
          <p:nvPr>
            <p:custDataLst>
              <p:tags r:id="rId8"/>
            </p:custDataLst>
          </p:nvPr>
        </p:nvPicPr>
        <p:blipFill rotWithShape="1">
          <a:blip r:embed="rId15"/>
          <a:srcRect/>
          <a:stretch>
            <a:fillRect/>
          </a:stretch>
        </p:blipFill>
        <p:spPr>
          <a:xfrm>
            <a:off x="6251628" y="3861435"/>
            <a:ext cx="4956175" cy="1828813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040" h="2880">
                <a:moveTo>
                  <a:pt x="0" y="0"/>
                </a:moveTo>
                <a:lnTo>
                  <a:pt x="11040" y="0"/>
                </a:lnTo>
                <a:lnTo>
                  <a:pt x="11040" y="2880"/>
                </a:lnTo>
                <a:lnTo>
                  <a:pt x="0" y="288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5" name="Title 6"/>
          <p:cNvSpPr txBox="1"/>
          <p:nvPr>
            <p:custDataLst>
              <p:tags r:id="rId9"/>
            </p:custDataLst>
          </p:nvPr>
        </p:nvSpPr>
        <p:spPr>
          <a:xfrm>
            <a:off x="6553891" y="2338966"/>
            <a:ext cx="4723816" cy="644919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3600" b="1" i="0" spc="120" noProof="0">
                <a:ln w="3175">
                  <a:noFill/>
                  <a:prstDash val="dash"/>
                </a:ln>
                <a:solidFill>
                  <a:schemeClr val="lt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二.三视图的分析</a:t>
            </a:r>
          </a:p>
        </p:txBody>
      </p:sp>
      <p:sp>
        <p:nvSpPr>
          <p:cNvPr id="14" name="Title 6"/>
          <p:cNvSpPr txBox="1"/>
          <p:nvPr>
            <p:custDataLst>
              <p:tags r:id="rId10"/>
            </p:custDataLst>
          </p:nvPr>
        </p:nvSpPr>
        <p:spPr>
          <a:xfrm>
            <a:off x="6553200" y="2982595"/>
            <a:ext cx="4152900" cy="66548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100000"/>
            </a:pPr>
            <a:r>
              <a:rPr lang="en-US" altLang="zh-CN" sz="2600" spc="18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三视图与空间物体的关系</a:t>
            </a:r>
          </a:p>
        </p:txBody>
      </p:sp>
      <p:sp>
        <p:nvSpPr>
          <p:cNvPr id="6" name="矩形 5"/>
          <p:cNvSpPr/>
          <p:nvPr/>
        </p:nvSpPr>
        <p:spPr>
          <a:xfrm>
            <a:off x="6383655" y="2132965"/>
            <a:ext cx="4680585" cy="3456305"/>
          </a:xfrm>
          <a:prstGeom prst="rect">
            <a:avLst/>
          </a:prstGeom>
          <a:noFill/>
          <a:ln w="28575">
            <a:solidFill>
              <a:schemeClr val="bg1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1774ED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4" grpId="0"/>
      <p:bldP spid="4" grpId="1"/>
      <p:bldP spid="5" grpId="0"/>
      <p:bldP spid="5" grpId="1"/>
      <p:bldP spid="14" grpId="0"/>
      <p:bldP spid="14" grpId="1"/>
      <p:bldP spid="6" grpId="0" animBg="1"/>
      <p:bldP spid="6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13"/>
          <p:cNvSpPr/>
          <p:nvPr>
            <p:custDataLst>
              <p:tags r:id="rId2"/>
            </p:custDataLst>
          </p:nvPr>
        </p:nvSpPr>
        <p:spPr>
          <a:xfrm>
            <a:off x="4128631" y="1912620"/>
            <a:ext cx="7433854" cy="3907790"/>
          </a:xfrm>
          <a:prstGeom prst="rect">
            <a:avLst/>
          </a:prstGeom>
          <a:noFill/>
          <a:ln w="28575">
            <a:solidFill>
              <a:srgbClr val="1774ED">
                <a:alpha val="20000"/>
              </a:srgb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5" name="矩形 12"/>
          <p:cNvSpPr/>
          <p:nvPr>
            <p:custDataLst>
              <p:tags r:id="rId3"/>
            </p:custDataLst>
          </p:nvPr>
        </p:nvSpPr>
        <p:spPr>
          <a:xfrm>
            <a:off x="742086" y="1912875"/>
            <a:ext cx="2929346" cy="3903457"/>
          </a:xfrm>
          <a:prstGeom prst="rect">
            <a:avLst/>
          </a:prstGeom>
          <a:noFill/>
          <a:ln w="28575">
            <a:solidFill>
              <a:srgbClr val="1774ED">
                <a:alpha val="20000"/>
              </a:srgb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6" name="矩形 14"/>
          <p:cNvSpPr/>
          <p:nvPr>
            <p:custDataLst>
              <p:tags r:id="rId4"/>
            </p:custDataLst>
          </p:nvPr>
        </p:nvSpPr>
        <p:spPr>
          <a:xfrm>
            <a:off x="894486" y="2065275"/>
            <a:ext cx="2929346" cy="3903457"/>
          </a:xfrm>
          <a:prstGeom prst="rect">
            <a:avLst/>
          </a:prstGeom>
          <a:solidFill>
            <a:srgbClr val="1774ED"/>
          </a:solidFill>
          <a:ln w="19050">
            <a:solidFill>
              <a:schemeClr val="accent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7" name="矩形 16"/>
          <p:cNvSpPr/>
          <p:nvPr>
            <p:custDataLst>
              <p:tags r:id="rId5"/>
            </p:custDataLst>
          </p:nvPr>
        </p:nvSpPr>
        <p:spPr>
          <a:xfrm>
            <a:off x="4281031" y="2065020"/>
            <a:ext cx="7433854" cy="3907790"/>
          </a:xfrm>
          <a:prstGeom prst="rect">
            <a:avLst/>
          </a:prstGeom>
          <a:solidFill>
            <a:srgbClr val="1774ED"/>
          </a:solidFill>
          <a:ln w="19050">
            <a:solidFill>
              <a:schemeClr val="accent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" name="文本框 5"/>
          <p:cNvSpPr txBox="1"/>
          <p:nvPr>
            <p:custDataLst>
              <p:tags r:id="rId6"/>
            </p:custDataLst>
          </p:nvPr>
        </p:nvSpPr>
        <p:spPr>
          <a:xfrm>
            <a:off x="609600" y="914400"/>
            <a:ext cx="6758940" cy="762000"/>
          </a:xfrm>
          <a:prstGeom prst="rect">
            <a:avLst/>
          </a:prstGeom>
          <a:noFill/>
        </p:spPr>
        <p:txBody>
          <a:bodyPr wrap="square" lIns="63500" tIns="25400" rIns="63500" bIns="25400" rtlCol="0" anchor="t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200" b="1" spc="26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三视图的形成与投影规律</a:t>
            </a:r>
          </a:p>
        </p:txBody>
      </p:sp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1067435" y="2294890"/>
            <a:ext cx="2584082" cy="926452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2800" b="1" i="0" spc="120" noProof="0">
                <a:ln w="3175">
                  <a:noFill/>
                  <a:prstDash val="dash"/>
                </a:ln>
                <a:solidFill>
                  <a:schemeClr val="lt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二.三视图的分析</a:t>
            </a:r>
          </a:p>
        </p:txBody>
      </p:sp>
      <p:sp>
        <p:nvSpPr>
          <p:cNvPr id="14" name="Title 6"/>
          <p:cNvSpPr txBox="1"/>
          <p:nvPr>
            <p:custDataLst>
              <p:tags r:id="rId8"/>
            </p:custDataLst>
          </p:nvPr>
        </p:nvSpPr>
        <p:spPr>
          <a:xfrm>
            <a:off x="1066800" y="3291827"/>
            <a:ext cx="2584063" cy="244729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406400" lvl="0" indent="-406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 startAt="2"/>
            </a:pPr>
            <a:r>
              <a:rPr lang="en-US" altLang="zh-CN" sz="2400" spc="16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三视图间的投影规律</a:t>
            </a:r>
          </a:p>
          <a:p>
            <a:pPr marL="787400" lvl="1" indent="-3810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○"/>
            </a:pPr>
            <a:r>
              <a:rPr lang="zh-CN" altLang="en-US" sz="2200" spc="14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长对正</a:t>
            </a:r>
          </a:p>
          <a:p>
            <a:pPr marL="787400" lvl="1" indent="-3810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○"/>
            </a:pPr>
            <a:r>
              <a:rPr lang="zh-CN" altLang="en-US" sz="2200" spc="14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宽相等</a:t>
            </a:r>
          </a:p>
          <a:p>
            <a:pPr marL="787400" lvl="1" indent="-3810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○"/>
            </a:pPr>
            <a:r>
              <a:rPr lang="zh-CN" altLang="en-US" sz="2200" spc="14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高平齐</a:t>
            </a:r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9"/>
            </p:custDataLst>
          </p:nvPr>
        </p:nvPicPr>
        <p:blipFill rotWithShape="1">
          <a:blip r:embed="rId12"/>
          <a:srcRect/>
          <a:stretch>
            <a:fillRect/>
          </a:stretch>
        </p:blipFill>
        <p:spPr>
          <a:xfrm>
            <a:off x="5317306" y="2294890"/>
            <a:ext cx="5361305" cy="344805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00" h="4800">
                <a:moveTo>
                  <a:pt x="0" y="0"/>
                </a:moveTo>
                <a:lnTo>
                  <a:pt x="7200" y="0"/>
                </a:lnTo>
                <a:lnTo>
                  <a:pt x="7200" y="4800"/>
                </a:lnTo>
                <a:lnTo>
                  <a:pt x="0" y="4800"/>
                </a:lnTo>
                <a:lnTo>
                  <a:pt x="0" y="0"/>
                </a:lnTo>
                <a:close/>
              </a:path>
            </a:pathLst>
          </a:cu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6" grpId="0"/>
      <p:bldP spid="6" grpId="1"/>
      <p:bldP spid="8" grpId="0"/>
      <p:bldP spid="8" grpId="1"/>
      <p:bldP spid="14" grpId="0"/>
      <p:bldP spid="14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4"/>
          <p:cNvSpPr/>
          <p:nvPr>
            <p:custDataLst>
              <p:tags r:id="rId2"/>
            </p:custDataLst>
          </p:nvPr>
        </p:nvSpPr>
        <p:spPr>
          <a:xfrm>
            <a:off x="914359" y="1371584"/>
            <a:ext cx="10363283" cy="4114833"/>
          </a:xfrm>
          <a:custGeom>
            <a:avLst/>
            <a:gdLst>
              <a:gd name="connsiteX0" fmla="*/ 0 w 9899943"/>
              <a:gd name="connsiteY0" fmla="*/ 0 h 4048220"/>
              <a:gd name="connsiteX1" fmla="*/ 9899943 w 9899943"/>
              <a:gd name="connsiteY1" fmla="*/ 0 h 4048220"/>
              <a:gd name="connsiteX2" fmla="*/ 9899943 w 9899943"/>
              <a:gd name="connsiteY2" fmla="*/ 4048220 h 4048220"/>
              <a:gd name="connsiteX3" fmla="*/ 0 w 9899943"/>
              <a:gd name="connsiteY3" fmla="*/ 4048220 h 4048220"/>
              <a:gd name="connsiteX4" fmla="*/ 0 w 9899943"/>
              <a:gd name="connsiteY4" fmla="*/ 0 h 4048220"/>
              <a:gd name="connsiteX0-1" fmla="*/ 0 w 9899943"/>
              <a:gd name="connsiteY0-2" fmla="*/ 0 h 4048220"/>
              <a:gd name="connsiteX1-3" fmla="*/ 9899943 w 9899943"/>
              <a:gd name="connsiteY1-4" fmla="*/ 0 h 4048220"/>
              <a:gd name="connsiteX2-5" fmla="*/ 9899943 w 9899943"/>
              <a:gd name="connsiteY2-6" fmla="*/ 4048220 h 4048220"/>
              <a:gd name="connsiteX3-7" fmla="*/ 808083 w 9899943"/>
              <a:gd name="connsiteY3-8" fmla="*/ 4043410 h 4048220"/>
              <a:gd name="connsiteX4-9" fmla="*/ 0 w 9899943"/>
              <a:gd name="connsiteY4-10" fmla="*/ 4048220 h 4048220"/>
              <a:gd name="connsiteX5" fmla="*/ 0 w 9899943"/>
              <a:gd name="connsiteY5" fmla="*/ 0 h 4048220"/>
              <a:gd name="connsiteX0-11" fmla="*/ 0 w 9899943"/>
              <a:gd name="connsiteY0-12" fmla="*/ 0 h 4048220"/>
              <a:gd name="connsiteX1-13" fmla="*/ 9899943 w 9899943"/>
              <a:gd name="connsiteY1-14" fmla="*/ 0 h 4048220"/>
              <a:gd name="connsiteX2-15" fmla="*/ 9899943 w 9899943"/>
              <a:gd name="connsiteY2-16" fmla="*/ 4048220 h 4048220"/>
              <a:gd name="connsiteX3-17" fmla="*/ 1730103 w 9899943"/>
              <a:gd name="connsiteY3-18" fmla="*/ 4043410 h 4048220"/>
              <a:gd name="connsiteX4-19" fmla="*/ 808083 w 9899943"/>
              <a:gd name="connsiteY4-20" fmla="*/ 4043410 h 4048220"/>
              <a:gd name="connsiteX5-21" fmla="*/ 0 w 9899943"/>
              <a:gd name="connsiteY5-22" fmla="*/ 4048220 h 4048220"/>
              <a:gd name="connsiteX6" fmla="*/ 0 w 9899943"/>
              <a:gd name="connsiteY6" fmla="*/ 0 h 4048220"/>
              <a:gd name="connsiteX0-23" fmla="*/ 808083 w 9899943"/>
              <a:gd name="connsiteY0-24" fmla="*/ 4043410 h 4134850"/>
              <a:gd name="connsiteX1-25" fmla="*/ 0 w 9899943"/>
              <a:gd name="connsiteY1-26" fmla="*/ 4048220 h 4134850"/>
              <a:gd name="connsiteX2-27" fmla="*/ 0 w 9899943"/>
              <a:gd name="connsiteY2-28" fmla="*/ 0 h 4134850"/>
              <a:gd name="connsiteX3-29" fmla="*/ 9899943 w 9899943"/>
              <a:gd name="connsiteY3-30" fmla="*/ 0 h 4134850"/>
              <a:gd name="connsiteX4-31" fmla="*/ 9899943 w 9899943"/>
              <a:gd name="connsiteY4-32" fmla="*/ 4048220 h 4134850"/>
              <a:gd name="connsiteX5-33" fmla="*/ 1730103 w 9899943"/>
              <a:gd name="connsiteY5-34" fmla="*/ 4043410 h 4134850"/>
              <a:gd name="connsiteX6-35" fmla="*/ 899523 w 9899943"/>
              <a:gd name="connsiteY6-36" fmla="*/ 4134850 h 4134850"/>
              <a:gd name="connsiteX0-37" fmla="*/ 808083 w 9899943"/>
              <a:gd name="connsiteY0-38" fmla="*/ 4043410 h 4048220"/>
              <a:gd name="connsiteX1-39" fmla="*/ 0 w 9899943"/>
              <a:gd name="connsiteY1-40" fmla="*/ 4048220 h 4048220"/>
              <a:gd name="connsiteX2-41" fmla="*/ 0 w 9899943"/>
              <a:gd name="connsiteY2-42" fmla="*/ 0 h 4048220"/>
              <a:gd name="connsiteX3-43" fmla="*/ 9899943 w 9899943"/>
              <a:gd name="connsiteY3-44" fmla="*/ 0 h 4048220"/>
              <a:gd name="connsiteX4-45" fmla="*/ 9899943 w 9899943"/>
              <a:gd name="connsiteY4-46" fmla="*/ 4048220 h 4048220"/>
              <a:gd name="connsiteX5-47" fmla="*/ 1730103 w 9899943"/>
              <a:gd name="connsiteY5-48" fmla="*/ 4043410 h 40482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9899943" h="4048220">
                <a:moveTo>
                  <a:pt x="808083" y="4043410"/>
                </a:moveTo>
                <a:lnTo>
                  <a:pt x="0" y="4048220"/>
                </a:lnTo>
                <a:lnTo>
                  <a:pt x="0" y="0"/>
                </a:lnTo>
                <a:lnTo>
                  <a:pt x="9899943" y="0"/>
                </a:lnTo>
                <a:lnTo>
                  <a:pt x="9899943" y="4048220"/>
                </a:lnTo>
                <a:lnTo>
                  <a:pt x="1730103" y="4043410"/>
                </a:lnTo>
              </a:path>
            </a:pathLst>
          </a:custGeom>
          <a:noFill/>
          <a:ln w="349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Oval 5"/>
          <p:cNvSpPr/>
          <p:nvPr>
            <p:custDataLst>
              <p:tags r:id="rId3"/>
            </p:custDataLst>
          </p:nvPr>
        </p:nvSpPr>
        <p:spPr>
          <a:xfrm>
            <a:off x="1935480" y="5181600"/>
            <a:ext cx="633095" cy="633095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j-lt"/>
            </a:endParaRPr>
          </a:p>
        </p:txBody>
      </p:sp>
      <p:sp>
        <p:nvSpPr>
          <p:cNvPr id="19" name="衬底"/>
          <p:cNvSpPr/>
          <p:nvPr>
            <p:custDataLst>
              <p:tags r:id="rId4"/>
            </p:custDataLst>
          </p:nvPr>
        </p:nvSpPr>
        <p:spPr>
          <a:xfrm>
            <a:off x="5673725" y="610235"/>
            <a:ext cx="5149850" cy="5637530"/>
          </a:xfrm>
          <a:prstGeom prst="rect">
            <a:avLst/>
          </a:prstGeom>
          <a:solidFill>
            <a:srgbClr val="1774ED"/>
          </a:solidFill>
          <a:ln>
            <a:noFill/>
          </a:ln>
          <a:effectLst>
            <a:outerShdw blurRad="127000" dist="38100" dir="5400000" algn="t" rotWithShape="0">
              <a:schemeClr val="dk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zh-CN" altLang="en-US" sz="1600" b="1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1571469" y="2499677"/>
            <a:ext cx="3619525" cy="1404620"/>
          </a:xfrm>
          <a:prstGeom prst="rect">
            <a:avLst/>
          </a:prstGeom>
          <a:noFill/>
        </p:spPr>
        <p:txBody>
          <a:bodyPr wrap="square" lIns="63500" tIns="25400" rIns="63500" bIns="25400" rtlCol="0" anchor="b" anchorCtr="0">
            <a:normAutofit/>
          </a:bodyPr>
          <a:lstStyle/>
          <a:p>
            <a: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lang="zh-CN" altLang="en-US" sz="4200" b="1" spc="260" dirty="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三视图的形成与投影规律</a:t>
            </a:r>
          </a:p>
        </p:txBody>
      </p:sp>
      <p:sp>
        <p:nvSpPr>
          <p:cNvPr id="21" name="文本框 20"/>
          <p:cNvSpPr txBox="1"/>
          <p:nvPr>
            <p:custDataLst>
              <p:tags r:id="rId6"/>
            </p:custDataLst>
          </p:nvPr>
        </p:nvSpPr>
        <p:spPr>
          <a:xfrm>
            <a:off x="1571469" y="3975417"/>
            <a:ext cx="3618255" cy="382905"/>
          </a:xfrm>
          <a:prstGeom prst="rect">
            <a:avLst/>
          </a:prstGeom>
          <a:noFill/>
        </p:spPr>
        <p:txBody>
          <a:bodyPr wrap="square" lIns="63500" tIns="25400" rIns="63500" bIns="25400" rtlCol="0" anchor="t" anchorCtr="0">
            <a:normAutofit/>
          </a:bodyPr>
          <a:lstStyle/>
          <a:p>
            <a:pPr marL="0" indent="0"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1800" spc="100">
                <a:solidFill>
                  <a:schemeClr val="l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二.三视图的分析</a:t>
            </a:r>
          </a:p>
        </p:txBody>
      </p:sp>
      <p:sp>
        <p:nvSpPr>
          <p:cNvPr id="22" name="Title 6"/>
          <p:cNvSpPr txBox="1"/>
          <p:nvPr>
            <p:custDataLst>
              <p:tags r:id="rId7"/>
            </p:custDataLst>
          </p:nvPr>
        </p:nvSpPr>
        <p:spPr>
          <a:xfrm>
            <a:off x="5668010" y="914400"/>
            <a:ext cx="4909820" cy="502920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79400" lvl="0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n-ea"/>
              <a:buAutoNum type="ea1JpnChsDbPeriod" startAt="3"/>
            </a:pPr>
            <a:r>
              <a:rPr lang="en-US" altLang="zh-CN" sz="1400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归纳总结</a:t>
            </a:r>
          </a:p>
          <a:p>
            <a:pPr marL="279400" lvl="0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n-ea"/>
              <a:buAutoNum type="ea1JpnChsDbPeriod" startAt="3"/>
            </a:pPr>
            <a:r>
              <a:rPr lang="en-US" altLang="zh-CN" sz="1400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1画三视图的两个基本依据</a:t>
            </a:r>
          </a:p>
          <a:p>
            <a:pPr marL="279400" lvl="1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 Light" panose="020F0302020204030204" charset="0"/>
              <a:buAutoNum type="arabicPeriod"/>
            </a:pPr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线面的投影特征:真实性、积聚性、类似收缩性。</a:t>
            </a:r>
          </a:p>
          <a:p>
            <a:pPr marL="279400" lvl="1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 Light" panose="020F0302020204030204" charset="0"/>
              <a:buAutoNum type="arabicPeriod"/>
            </a:pPr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三视图的投影规律:长对正、高平齐、宽相等。</a:t>
            </a:r>
          </a:p>
          <a:p>
            <a:pPr marL="279400" lvl="2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n-ea"/>
              <a:buAutoNum type="circleNumDbPlain"/>
            </a:pPr>
            <a:r>
              <a:rPr lang="en-US" altLang="zh-CN" sz="1400" spc="10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画三视图要领</a:t>
            </a:r>
          </a:p>
          <a:p>
            <a:pPr marL="279400" lvl="1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 Light" panose="020F0302020204030204" charset="0"/>
              <a:buAutoNum type="arabicPeriod"/>
            </a:pPr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主视图:眼放平，从前看，根据长高画出前面(后)形状。</a:t>
            </a:r>
          </a:p>
          <a:p>
            <a:pPr marL="279400" lvl="1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 Light" panose="020F0302020204030204" charset="0"/>
              <a:buAutoNum type="arabicPeriod"/>
            </a:pPr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俯视图:低头看，认前后，根据长宽画出顶面(底)形状。</a:t>
            </a:r>
          </a:p>
          <a:p>
            <a:pPr marL="279400" lvl="1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 Light" panose="020F0302020204030204" charset="0"/>
              <a:buAutoNum type="arabicPeriod"/>
            </a:pPr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左视图;从左看，侧平翻，根据高宽画出左面(右)形状。三视图要确保投影关系。</a:t>
            </a:r>
          </a:p>
          <a:p>
            <a:pPr marL="279400" lvl="2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n-ea"/>
              <a:buAutoNum type="circleNumDbPlain"/>
            </a:pPr>
            <a:r>
              <a:rPr lang="en-US" altLang="zh-CN" sz="1400" spc="10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画三视图思路</a:t>
            </a:r>
          </a:p>
          <a:p>
            <a:pPr marL="279400" lvl="1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 Light" panose="020F0302020204030204" charset="0"/>
              <a:buAutoNum type="arabicPeriod"/>
            </a:pPr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初学者一个视图一个视图画，先画轮廓--再//面--上面--∠面一般自然形成。</a:t>
            </a:r>
          </a:p>
          <a:p>
            <a:pPr marL="306705" lvl="1" indent="226695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 Light" panose="020F0302020204030204" charset="0"/>
              <a:buAutoNum type="arabicPeriod"/>
            </a:pPr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可见轮廓线--粗实线，不可见轮廓线--虚线。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7" grpId="0" animBg="1"/>
      <p:bldP spid="17" grpId="1" animBg="1"/>
      <p:bldP spid="19" grpId="0" animBg="1"/>
      <p:bldP spid="19" grpId="1" animBg="1"/>
      <p:bldP spid="20" grpId="0"/>
      <p:bldP spid="20" grpId="1"/>
      <p:bldP spid="21" grpId="0"/>
      <p:bldP spid="21" grpId="1"/>
      <p:bldP spid="22" grpId="0"/>
      <p:bldP spid="22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249363" y="1974850"/>
            <a:ext cx="9693275" cy="2749550"/>
            <a:chOff x="1249688" y="1640089"/>
            <a:chExt cx="9692625" cy="3320231"/>
          </a:xfrm>
        </p:grpSpPr>
        <p:sp>
          <p:nvSpPr>
            <p:cNvPr id="10" name="矩形 9"/>
            <p:cNvSpPr/>
            <p:nvPr/>
          </p:nvSpPr>
          <p:spPr>
            <a:xfrm>
              <a:off x="1315909" y="1652789"/>
              <a:ext cx="9626404" cy="3289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63500" dir="3900000" algn="t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en-US" altLang="zh-CN" sz="4000" b="1" strike="noStrike" spc="300" noProof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PT Sans" pitchFamily="34" charset="0"/>
              </a:endParaRPr>
            </a:p>
          </p:txBody>
        </p:sp>
        <p:sp>
          <p:nvSpPr>
            <p:cNvPr id="11" name="矩形 5"/>
            <p:cNvSpPr/>
            <p:nvPr/>
          </p:nvSpPr>
          <p:spPr>
            <a:xfrm flipH="1">
              <a:off x="1249688" y="1640089"/>
              <a:ext cx="2478556" cy="3320231"/>
            </a:xfrm>
            <a:custGeom>
              <a:avLst/>
              <a:gdLst>
                <a:gd name="connsiteX0" fmla="*/ 0 w 2487561"/>
                <a:gd name="connsiteY0" fmla="*/ 0 h 6858000"/>
                <a:gd name="connsiteX1" fmla="*/ 2487561 w 2487561"/>
                <a:gd name="connsiteY1" fmla="*/ 0 h 6858000"/>
                <a:gd name="connsiteX2" fmla="*/ 2487561 w 2487561"/>
                <a:gd name="connsiteY2" fmla="*/ 6858000 h 6858000"/>
                <a:gd name="connsiteX3" fmla="*/ 0 w 2487561"/>
                <a:gd name="connsiteY3" fmla="*/ 6858000 h 6858000"/>
                <a:gd name="connsiteX4" fmla="*/ 0 w 2487561"/>
                <a:gd name="connsiteY4" fmla="*/ 0 h 6858000"/>
                <a:gd name="connsiteX0-1" fmla="*/ 1238865 w 3726426"/>
                <a:gd name="connsiteY0-2" fmla="*/ 0 h 6858000"/>
                <a:gd name="connsiteX1-3" fmla="*/ 3726426 w 3726426"/>
                <a:gd name="connsiteY1-4" fmla="*/ 0 h 6858000"/>
                <a:gd name="connsiteX2-5" fmla="*/ 3726426 w 3726426"/>
                <a:gd name="connsiteY2-6" fmla="*/ 6858000 h 6858000"/>
                <a:gd name="connsiteX3-7" fmla="*/ 0 w 3726426"/>
                <a:gd name="connsiteY3-8" fmla="*/ 6740013 h 6858000"/>
                <a:gd name="connsiteX4-9" fmla="*/ 1238865 w 3726426"/>
                <a:gd name="connsiteY4-10" fmla="*/ 0 h 6858000"/>
                <a:gd name="connsiteX0-11" fmla="*/ 1238865 w 3726426"/>
                <a:gd name="connsiteY0-12" fmla="*/ 0 h 6799943"/>
                <a:gd name="connsiteX1-13" fmla="*/ 3726426 w 3726426"/>
                <a:gd name="connsiteY1-14" fmla="*/ 0 h 6799943"/>
                <a:gd name="connsiteX2-15" fmla="*/ 3653855 w 3726426"/>
                <a:gd name="connsiteY2-16" fmla="*/ 6799943 h 6799943"/>
                <a:gd name="connsiteX3-17" fmla="*/ 0 w 3726426"/>
                <a:gd name="connsiteY3-18" fmla="*/ 6740013 h 6799943"/>
                <a:gd name="connsiteX4-19" fmla="*/ 1238865 w 3726426"/>
                <a:gd name="connsiteY4-20" fmla="*/ 0 h 6799943"/>
                <a:gd name="connsiteX0-21" fmla="*/ 2701643 w 3726426"/>
                <a:gd name="connsiteY0-22" fmla="*/ 907762 h 6799943"/>
                <a:gd name="connsiteX1-23" fmla="*/ 3726426 w 3726426"/>
                <a:gd name="connsiteY1-24" fmla="*/ 0 h 6799943"/>
                <a:gd name="connsiteX2-25" fmla="*/ 3653855 w 3726426"/>
                <a:gd name="connsiteY2-26" fmla="*/ 6799943 h 6799943"/>
                <a:gd name="connsiteX3-27" fmla="*/ 0 w 3726426"/>
                <a:gd name="connsiteY3-28" fmla="*/ 6740013 h 6799943"/>
                <a:gd name="connsiteX4-29" fmla="*/ 2701643 w 3726426"/>
                <a:gd name="connsiteY4-30" fmla="*/ 907762 h 6799943"/>
                <a:gd name="connsiteX0-31" fmla="*/ 1096651 w 3726426"/>
                <a:gd name="connsiteY0-32" fmla="*/ 78936 h 6799943"/>
                <a:gd name="connsiteX1-33" fmla="*/ 3726426 w 3726426"/>
                <a:gd name="connsiteY1-34" fmla="*/ 0 h 6799943"/>
                <a:gd name="connsiteX2-35" fmla="*/ 3653855 w 3726426"/>
                <a:gd name="connsiteY2-36" fmla="*/ 6799943 h 6799943"/>
                <a:gd name="connsiteX3-37" fmla="*/ 0 w 3726426"/>
                <a:gd name="connsiteY3-38" fmla="*/ 6740013 h 6799943"/>
                <a:gd name="connsiteX4-39" fmla="*/ 1096651 w 3726426"/>
                <a:gd name="connsiteY4-40" fmla="*/ 78936 h 6799943"/>
                <a:gd name="connsiteX0-41" fmla="*/ 0 w 2629775"/>
                <a:gd name="connsiteY0-42" fmla="*/ 78936 h 6897886"/>
                <a:gd name="connsiteX1-43" fmla="*/ 2629775 w 2629775"/>
                <a:gd name="connsiteY1-44" fmla="*/ 0 h 6897886"/>
                <a:gd name="connsiteX2-45" fmla="*/ 2557204 w 2629775"/>
                <a:gd name="connsiteY2-46" fmla="*/ 6799943 h 6897886"/>
                <a:gd name="connsiteX3-47" fmla="*/ 934985 w 2629775"/>
                <a:gd name="connsiteY3-48" fmla="*/ 6897886 h 6897886"/>
                <a:gd name="connsiteX4-49" fmla="*/ 0 w 2629775"/>
                <a:gd name="connsiteY4-50" fmla="*/ 78936 h 6897886"/>
                <a:gd name="connsiteX0-51" fmla="*/ 0 w 2623003"/>
                <a:gd name="connsiteY0-52" fmla="*/ 13156 h 6832106"/>
                <a:gd name="connsiteX1-53" fmla="*/ 2623003 w 2623003"/>
                <a:gd name="connsiteY1-54" fmla="*/ 0 h 6832106"/>
                <a:gd name="connsiteX2-55" fmla="*/ 2557204 w 2623003"/>
                <a:gd name="connsiteY2-56" fmla="*/ 6734163 h 6832106"/>
                <a:gd name="connsiteX3-57" fmla="*/ 934985 w 2623003"/>
                <a:gd name="connsiteY3-58" fmla="*/ 6832106 h 6832106"/>
                <a:gd name="connsiteX4-59" fmla="*/ 0 w 2623003"/>
                <a:gd name="connsiteY4-60" fmla="*/ 13156 h 6832106"/>
                <a:gd name="connsiteX0-61" fmla="*/ 0 w 2643319"/>
                <a:gd name="connsiteY0-62" fmla="*/ 0 h 6845262"/>
                <a:gd name="connsiteX1-63" fmla="*/ 2643319 w 2643319"/>
                <a:gd name="connsiteY1-64" fmla="*/ 13156 h 6845262"/>
                <a:gd name="connsiteX2-65" fmla="*/ 2577520 w 2643319"/>
                <a:gd name="connsiteY2-66" fmla="*/ 6747319 h 6845262"/>
                <a:gd name="connsiteX3-67" fmla="*/ 955301 w 2643319"/>
                <a:gd name="connsiteY3-68" fmla="*/ 6845262 h 6845262"/>
                <a:gd name="connsiteX4-69" fmla="*/ 0 w 2643319"/>
                <a:gd name="connsiteY4-70" fmla="*/ 0 h 6845262"/>
                <a:gd name="connsiteX0-71" fmla="*/ 0 w 2643319"/>
                <a:gd name="connsiteY0-72" fmla="*/ 0 h 6878879"/>
                <a:gd name="connsiteX1-73" fmla="*/ 2643319 w 2643319"/>
                <a:gd name="connsiteY1-74" fmla="*/ 13156 h 6878879"/>
                <a:gd name="connsiteX2-75" fmla="*/ 2591064 w 2643319"/>
                <a:gd name="connsiteY2-76" fmla="*/ 6878879 h 6878879"/>
                <a:gd name="connsiteX3-77" fmla="*/ 955301 w 2643319"/>
                <a:gd name="connsiteY3-78" fmla="*/ 6845262 h 6878879"/>
                <a:gd name="connsiteX4-79" fmla="*/ 0 w 2643319"/>
                <a:gd name="connsiteY4-80" fmla="*/ 0 h 687887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643319" h="6878879">
                  <a:moveTo>
                    <a:pt x="0" y="0"/>
                  </a:moveTo>
                  <a:lnTo>
                    <a:pt x="2643319" y="13156"/>
                  </a:lnTo>
                  <a:lnTo>
                    <a:pt x="2591064" y="6878879"/>
                  </a:lnTo>
                  <a:lnTo>
                    <a:pt x="955301" y="68452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B78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508125" y="2471738"/>
            <a:ext cx="1689735" cy="1630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0" spc="600" noProof="1">
                <a:solidFill>
                  <a:schemeClr val="bg1"/>
                </a:solidFill>
                <a:latin typeface="Impact" panose="020B0806030902050204" pitchFamily="34" charset="0"/>
                <a:ea typeface="宋体" panose="02010600030101010101" pitchFamily="2" charset="-122"/>
                <a:cs typeface="+mn-cs"/>
              </a:rPr>
              <a:t>0</a:t>
            </a:r>
            <a:r>
              <a:rPr lang="en-US" sz="10000" spc="600" noProof="1">
                <a:solidFill>
                  <a:schemeClr val="bg1"/>
                </a:solidFill>
                <a:latin typeface="Impact" panose="020B0806030902050204" pitchFamily="34" charset="0"/>
                <a:ea typeface="宋体" panose="02010600030101010101" pitchFamily="2" charset="-122"/>
                <a:cs typeface="+mn-cs"/>
              </a:rPr>
              <a:t>3</a:t>
            </a:r>
            <a:endParaRPr lang="en-US" sz="10000" spc="600" noProof="1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4103" name="文本框 1"/>
          <p:cNvSpPr txBox="1"/>
          <p:nvPr/>
        </p:nvSpPr>
        <p:spPr>
          <a:xfrm>
            <a:off x="4222750" y="2933700"/>
            <a:ext cx="731139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3600" b="1" dirty="0">
                <a:latin typeface="Century Gothic" pitchFamily="34" charset="0"/>
                <a:sym typeface="+mn-ea"/>
              </a:rPr>
              <a:t>基本体</a:t>
            </a:r>
            <a:r>
              <a:rPr lang="zh-CN" altLang="en-US" sz="3600" b="1" dirty="0">
                <a:latin typeface="Franklin Gothic Medium" panose="020B0603020102020204" pitchFamily="34" charset="0"/>
                <a:sym typeface="+mn-ea"/>
              </a:rPr>
              <a:t>三视图的画法与识读</a:t>
            </a:r>
            <a:endParaRPr lang="zh-CN" altLang="en-US" sz="3600">
              <a:latin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10"/>
          <p:cNvSpPr/>
          <p:nvPr>
            <p:custDataLst>
              <p:tags r:id="rId2"/>
            </p:custDataLst>
          </p:nvPr>
        </p:nvSpPr>
        <p:spPr>
          <a:xfrm>
            <a:off x="0" y="2132982"/>
            <a:ext cx="12192098" cy="3505228"/>
          </a:xfrm>
          <a:prstGeom prst="rect">
            <a:avLst/>
          </a:prstGeom>
          <a:solidFill>
            <a:srgbClr val="1774ED"/>
          </a:solidFill>
          <a:ln>
            <a:noFill/>
          </a:ln>
          <a:effectLst>
            <a:outerShdw blurRad="88900" dist="469900" sx="103000" sy="103000" algn="ctr" rotWithShape="0">
              <a:srgbClr val="BEBEBE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457200" y="1443990"/>
            <a:ext cx="6357620" cy="6096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400" b="1" spc="18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基本体三视图的画法与识读</a:t>
            </a:r>
          </a:p>
        </p:txBody>
      </p:sp>
      <p:sp>
        <p:nvSpPr>
          <p:cNvPr id="4" name="Title 6"/>
          <p:cNvSpPr txBox="1"/>
          <p:nvPr>
            <p:custDataLst>
              <p:tags r:id="rId4"/>
            </p:custDataLst>
          </p:nvPr>
        </p:nvSpPr>
        <p:spPr>
          <a:xfrm>
            <a:off x="995011" y="2429147"/>
            <a:ext cx="3200425" cy="2904973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/>
            </a:pPr>
            <a:r>
              <a:rPr lang="zh-CN" altLang="en-US" sz="2200" spc="14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平面体三视图的画法与识读</a:t>
            </a:r>
          </a:p>
          <a:p>
            <a:pPr marL="0" lvl="1" indent="0" algn="just" fontAlgn="auto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en-US" sz="2000" spc="10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直棱柱形体特点</a:t>
            </a:r>
          </a:p>
          <a:p>
            <a:pPr marL="0" lvl="2" indent="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●"/>
            </a:pPr>
            <a:r>
              <a:rPr lang="zh-CN" altLang="en-US" sz="1800" spc="10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两个地面为全等且相互平行的多边形；各侧棱垂直底面且相互平行；各侧面均为矩形。</a:t>
            </a: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8"/>
          <a:srcRect/>
          <a:stretch>
            <a:fillRect/>
          </a:stretch>
        </p:blipFill>
        <p:spPr>
          <a:xfrm>
            <a:off x="4876796" y="2591302"/>
            <a:ext cx="6248438" cy="258064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840" h="3960">
                <a:moveTo>
                  <a:pt x="0" y="0"/>
                </a:moveTo>
                <a:lnTo>
                  <a:pt x="9840" y="0"/>
                </a:lnTo>
                <a:lnTo>
                  <a:pt x="9840" y="3960"/>
                </a:lnTo>
                <a:lnTo>
                  <a:pt x="0" y="396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" name="图片 4" descr="2">
            <a:hlinkClick r:id="rId9" action="ppaction://hlinkfile"/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31990" y="1340485"/>
            <a:ext cx="601345" cy="6286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3" grpId="0"/>
      <p:bldP spid="3" grpId="1"/>
      <p:bldP spid="4" grpId="0"/>
      <p:bldP spid="4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10"/>
          <a:srcRect/>
          <a:stretch>
            <a:fillRect/>
          </a:stretch>
        </p:blipFill>
        <p:spPr>
          <a:xfrm>
            <a:off x="609605" y="2486978"/>
            <a:ext cx="4572025" cy="188404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00" h="6960">
                <a:moveTo>
                  <a:pt x="0" y="0"/>
                </a:moveTo>
                <a:lnTo>
                  <a:pt x="7200" y="0"/>
                </a:lnTo>
                <a:lnTo>
                  <a:pt x="7200" y="6960"/>
                </a:lnTo>
                <a:lnTo>
                  <a:pt x="0" y="696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5943600" y="2109794"/>
            <a:ext cx="4876800" cy="1158227"/>
          </a:xfrm>
          <a:prstGeom prst="rect">
            <a:avLst/>
          </a:prstGeom>
          <a:noFill/>
        </p:spPr>
        <p:txBody>
          <a:bodyPr wrap="square" lIns="63500" tIns="25400" rIns="63500" bIns="25400" rtlCol="0" anchor="b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400" b="1" spc="18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基本体三视图的画法与识读</a:t>
            </a:r>
          </a:p>
        </p:txBody>
      </p:sp>
      <p:sp>
        <p:nvSpPr>
          <p:cNvPr id="8" name="Title 6"/>
          <p:cNvSpPr txBox="1"/>
          <p:nvPr>
            <p:custDataLst>
              <p:tags r:id="rId4"/>
            </p:custDataLst>
          </p:nvPr>
        </p:nvSpPr>
        <p:spPr>
          <a:xfrm>
            <a:off x="5944235" y="3420422"/>
            <a:ext cx="4876165" cy="53022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2600" b="1" i="0" spc="120" noProof="0">
                <a:ln w="3175">
                  <a:noFill/>
                  <a:prstDash val="dash"/>
                </a:ln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一.平面体三视图的画法与识读</a:t>
            </a:r>
          </a:p>
        </p:txBody>
      </p:sp>
      <p:sp>
        <p:nvSpPr>
          <p:cNvPr id="14" name="Title 6"/>
          <p:cNvSpPr txBox="1"/>
          <p:nvPr>
            <p:custDataLst>
              <p:tags r:id="rId5"/>
            </p:custDataLst>
          </p:nvPr>
        </p:nvSpPr>
        <p:spPr>
          <a:xfrm>
            <a:off x="5943600" y="4021132"/>
            <a:ext cx="4876146" cy="727074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79400" lvl="0" indent="-279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 startAt="2"/>
            </a:pPr>
            <a:r>
              <a:rPr lang="en-US" sz="1800" spc="160">
                <a:ln w="3175">
                  <a:noFill/>
                  <a:prstDash val="dash"/>
                </a:ln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棱锥形体特点</a:t>
            </a:r>
          </a:p>
          <a:p>
            <a:pPr marL="0" lvl="1" indent="12700" algn="l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z="1800" spc="160">
                <a:ln w="3175">
                  <a:noFill/>
                  <a:prstDash val="dash"/>
                </a:ln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只有一个底面为多边形；各侧面均为三角形且具有公共顶点。</a:t>
            </a:r>
          </a:p>
        </p:txBody>
      </p:sp>
      <p:sp>
        <p:nvSpPr>
          <p:cNvPr id="4" name="矩形 10"/>
          <p:cNvSpPr/>
          <p:nvPr>
            <p:custDataLst>
              <p:tags r:id="rId6"/>
            </p:custDataLst>
          </p:nvPr>
        </p:nvSpPr>
        <p:spPr>
          <a:xfrm>
            <a:off x="1098550" y="1219200"/>
            <a:ext cx="10483850" cy="4419600"/>
          </a:xfrm>
          <a:prstGeom prst="rect">
            <a:avLst/>
          </a:prstGeom>
          <a:noFill/>
          <a:ln w="44450">
            <a:solidFill>
              <a:srgbClr val="1774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十字形 1"/>
          <p:cNvSpPr/>
          <p:nvPr>
            <p:custDataLst>
              <p:tags r:id="rId7"/>
            </p:custDataLst>
          </p:nvPr>
        </p:nvSpPr>
        <p:spPr>
          <a:xfrm>
            <a:off x="10363283" y="1500210"/>
            <a:ext cx="457204" cy="457204"/>
          </a:xfrm>
          <a:prstGeom prst="plus">
            <a:avLst>
              <a:gd name="adj" fmla="val 34802"/>
            </a:avLst>
          </a:prstGeom>
          <a:solidFill>
            <a:srgbClr val="1774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83253" y="2420938"/>
            <a:ext cx="4824730" cy="2016125"/>
          </a:xfrm>
          <a:prstGeom prst="rect">
            <a:avLst/>
          </a:prstGeom>
          <a:noFill/>
          <a:ln w="38100">
            <a:solidFill>
              <a:srgbClr val="1774ED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 descr="2">
            <a:hlinkClick r:id="rId11" action="ppaction://hlinkfile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639695" y="1412875"/>
            <a:ext cx="601345" cy="6286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8" grpId="0"/>
      <p:bldP spid="8" grpId="1"/>
      <p:bldP spid="14" grpId="0"/>
      <p:bldP spid="14" grpId="1"/>
      <p:bldP spid="4" grpId="0" animBg="1"/>
      <p:bldP spid="4" grpId="1" animBg="1"/>
      <p:bldP spid="2" grpId="0" animBg="1"/>
      <p:bldP spid="2" grpId="1" animBg="1"/>
      <p:bldP spid="3" grpId="0" animBg="1"/>
      <p:bldP spid="3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13"/>
          <p:cNvSpPr/>
          <p:nvPr>
            <p:custDataLst>
              <p:tags r:id="rId2"/>
            </p:custDataLst>
          </p:nvPr>
        </p:nvSpPr>
        <p:spPr>
          <a:xfrm>
            <a:off x="7813040" y="2082800"/>
            <a:ext cx="3519170" cy="3454400"/>
          </a:xfrm>
          <a:prstGeom prst="rect">
            <a:avLst/>
          </a:prstGeom>
          <a:noFill/>
          <a:ln w="28575">
            <a:solidFill>
              <a:srgbClr val="1774ED">
                <a:alpha val="20000"/>
              </a:srgb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5" name="矩形 12"/>
          <p:cNvSpPr/>
          <p:nvPr>
            <p:custDataLst>
              <p:tags r:id="rId3"/>
            </p:custDataLst>
          </p:nvPr>
        </p:nvSpPr>
        <p:spPr>
          <a:xfrm>
            <a:off x="511810" y="2082800"/>
            <a:ext cx="6844030" cy="3454400"/>
          </a:xfrm>
          <a:prstGeom prst="rect">
            <a:avLst/>
          </a:prstGeom>
          <a:noFill/>
          <a:ln w="28575">
            <a:solidFill>
              <a:srgbClr val="1774ED">
                <a:alpha val="20000"/>
              </a:srgb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6" name="矩形 14"/>
          <p:cNvSpPr/>
          <p:nvPr>
            <p:custDataLst>
              <p:tags r:id="rId4"/>
            </p:custDataLst>
          </p:nvPr>
        </p:nvSpPr>
        <p:spPr>
          <a:xfrm>
            <a:off x="664210" y="2235200"/>
            <a:ext cx="6844030" cy="3454400"/>
          </a:xfrm>
          <a:prstGeom prst="rect">
            <a:avLst/>
          </a:prstGeom>
          <a:solidFill>
            <a:srgbClr val="1774ED"/>
          </a:solidFill>
          <a:ln w="19050">
            <a:solidFill>
              <a:schemeClr val="accent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7" name="矩形 16"/>
          <p:cNvSpPr/>
          <p:nvPr>
            <p:custDataLst>
              <p:tags r:id="rId5"/>
            </p:custDataLst>
          </p:nvPr>
        </p:nvSpPr>
        <p:spPr>
          <a:xfrm>
            <a:off x="7965440" y="2235200"/>
            <a:ext cx="3519170" cy="3454400"/>
          </a:xfrm>
          <a:prstGeom prst="rect">
            <a:avLst/>
          </a:prstGeom>
          <a:solidFill>
            <a:srgbClr val="1774ED"/>
          </a:solidFill>
          <a:ln w="19050">
            <a:solidFill>
              <a:schemeClr val="accent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" name="文本框 2"/>
          <p:cNvSpPr txBox="1"/>
          <p:nvPr>
            <p:custDataLst>
              <p:tags r:id="rId6"/>
            </p:custDataLst>
          </p:nvPr>
        </p:nvSpPr>
        <p:spPr>
          <a:xfrm>
            <a:off x="609600" y="1111771"/>
            <a:ext cx="10972800" cy="1068222"/>
          </a:xfrm>
          <a:prstGeom prst="rect">
            <a:avLst/>
          </a:prstGeom>
          <a:noFill/>
        </p:spPr>
        <p:txBody>
          <a:bodyPr wrap="square" lIns="63500" tIns="25400" rIns="63500" bIns="25400" rtlCol="0" anchor="t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5200" b="1" spc="36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基本体三视图的画法与识读</a:t>
            </a: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12"/>
          <a:srcRect/>
          <a:stretch>
            <a:fillRect/>
          </a:stretch>
        </p:blipFill>
        <p:spPr>
          <a:xfrm>
            <a:off x="1450023" y="2438400"/>
            <a:ext cx="5272405" cy="304800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00" h="4800">
                <a:moveTo>
                  <a:pt x="0" y="0"/>
                </a:moveTo>
                <a:lnTo>
                  <a:pt x="7200" y="0"/>
                </a:lnTo>
                <a:lnTo>
                  <a:pt x="7200" y="4800"/>
                </a:lnTo>
                <a:lnTo>
                  <a:pt x="0" y="480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5" name="Title 6"/>
          <p:cNvSpPr txBox="1"/>
          <p:nvPr>
            <p:custDataLst>
              <p:tags r:id="rId8"/>
            </p:custDataLst>
          </p:nvPr>
        </p:nvSpPr>
        <p:spPr>
          <a:xfrm>
            <a:off x="8173085" y="2438400"/>
            <a:ext cx="3104515" cy="1322692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3000" b="1" i="0" spc="120" noProof="0">
                <a:ln w="3175">
                  <a:noFill/>
                  <a:prstDash val="dash"/>
                </a:ln>
                <a:solidFill>
                  <a:schemeClr val="lt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一.平面体三视图的画法与识读</a:t>
            </a:r>
          </a:p>
        </p:txBody>
      </p:sp>
      <p:sp>
        <p:nvSpPr>
          <p:cNvPr id="14" name="Title 6"/>
          <p:cNvSpPr txBox="1"/>
          <p:nvPr>
            <p:custDataLst>
              <p:tags r:id="rId9"/>
            </p:custDataLst>
          </p:nvPr>
        </p:nvSpPr>
        <p:spPr>
          <a:xfrm>
            <a:off x="8172450" y="3831577"/>
            <a:ext cx="3104496" cy="1654823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 startAt="3"/>
            </a:pPr>
            <a:r>
              <a:rPr lang="en-US" sz="2200" spc="14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棱台形体特点</a:t>
            </a:r>
          </a:p>
          <a:p>
            <a:pPr marL="0" lvl="1" indent="0" algn="just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z="2000" spc="6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两个底面为相互平行的相似多边形；侧面均为梯形。</a:t>
            </a:r>
          </a:p>
        </p:txBody>
      </p:sp>
      <p:pic>
        <p:nvPicPr>
          <p:cNvPr id="2" name="图片 1" descr="2">
            <a:hlinkClick r:id="rId13" action="ppaction://hlinkfile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696450" y="1196975"/>
            <a:ext cx="601345" cy="6286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3" grpId="0"/>
      <p:bldP spid="3" grpId="1"/>
      <p:bldP spid="5" grpId="0"/>
      <p:bldP spid="5" grpId="1"/>
      <p:bldP spid="14" grpId="0"/>
      <p:bldP spid="14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5534660" y="1577340"/>
            <a:ext cx="4947285" cy="619125"/>
            <a:chOff x="9507" y="1927"/>
            <a:chExt cx="7791" cy="975"/>
          </a:xfrm>
        </p:grpSpPr>
        <p:sp>
          <p:nvSpPr>
            <p:cNvPr id="19" name="椭圆 18"/>
            <p:cNvSpPr/>
            <p:nvPr/>
          </p:nvSpPr>
          <p:spPr>
            <a:xfrm>
              <a:off x="9507" y="1927"/>
              <a:ext cx="983" cy="975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10734" y="1979"/>
              <a:ext cx="6564" cy="77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l" fontAlgn="base"/>
              <a:r>
                <a:rPr lang="zh-CN" altLang="en-US" sz="2600" b="1" dirty="0">
                  <a:latin typeface="Century Gothic" pitchFamily="34" charset="0"/>
                  <a:sym typeface="+mn-ea"/>
                </a:rPr>
                <a:t>投影法与正投影的基本性质</a:t>
              </a:r>
              <a:endParaRPr lang="zh-CN" altLang="en-US" sz="2600" b="1" strike="noStrike" noProof="1">
                <a:solidFill>
                  <a:schemeClr val="tx1"/>
                </a:solidFill>
                <a:latin typeface="Franklin Gothic Medium" panose="020B0603020102020204" pitchFamily="34" charset="0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9707" y="2053"/>
              <a:ext cx="584" cy="72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fontAlgn="base"/>
              <a:r>
                <a:rPr lang="en-US" altLang="zh-CN" sz="2400" b="1" strike="noStrike" noProof="1">
                  <a:solidFill>
                    <a:schemeClr val="tx1"/>
                  </a:solidFill>
                  <a:latin typeface="微软雅黑" panose="020B0503020204020204" charset="-122"/>
                  <a:ea typeface="宋体" panose="02010600030101010101" pitchFamily="2" charset="-122"/>
                  <a:cs typeface="+mn-cs"/>
                </a:rPr>
                <a:t>1</a:t>
              </a:r>
              <a:endParaRPr lang="en-US" altLang="zh-CN" sz="2400" b="1" strike="noStrike" noProof="1">
                <a:solidFill>
                  <a:schemeClr val="tx1"/>
                </a:solidFill>
                <a:latin typeface="微软雅黑" panose="020B050302020402020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534660" y="2599690"/>
            <a:ext cx="4614545" cy="619125"/>
            <a:chOff x="9507" y="3537"/>
            <a:chExt cx="7267" cy="975"/>
          </a:xfrm>
        </p:grpSpPr>
        <p:sp>
          <p:nvSpPr>
            <p:cNvPr id="15" name="椭圆 14"/>
            <p:cNvSpPr/>
            <p:nvPr/>
          </p:nvSpPr>
          <p:spPr>
            <a:xfrm>
              <a:off x="9507" y="3537"/>
              <a:ext cx="983" cy="975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10733" y="3594"/>
              <a:ext cx="6041" cy="77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l" fontAlgn="base"/>
              <a:r>
                <a:rPr lang="zh-CN" altLang="en-US" sz="2600" b="1" dirty="0">
                  <a:latin typeface="Century Gothic" pitchFamily="34" charset="0"/>
                  <a:sym typeface="+mn-ea"/>
                </a:rPr>
                <a:t>三视图的形成与投影规律</a:t>
              </a:r>
              <a:endParaRPr lang="en-US" altLang="zh-CN" sz="2600" b="1" strike="noStrike" noProof="1">
                <a:solidFill>
                  <a:schemeClr val="tx1"/>
                </a:solidFill>
                <a:latin typeface="Century Gothic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9707" y="3662"/>
              <a:ext cx="584" cy="72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fontAlgn="base"/>
              <a:r>
                <a:rPr lang="en-US" altLang="zh-CN" sz="2400" b="1" strike="noStrike" noProof="1">
                  <a:solidFill>
                    <a:schemeClr val="tx1"/>
                  </a:solidFill>
                  <a:latin typeface="微软雅黑" panose="020B0503020204020204" charset="-122"/>
                  <a:ea typeface="宋体" panose="02010600030101010101" pitchFamily="2" charset="-122"/>
                  <a:cs typeface="+mn-cs"/>
                </a:rPr>
                <a:t>2</a:t>
              </a:r>
              <a:endParaRPr lang="en-US" altLang="zh-CN" sz="2400" b="1" strike="noStrike" noProof="1">
                <a:solidFill>
                  <a:schemeClr val="tx1"/>
                </a:solidFill>
                <a:latin typeface="微软雅黑" panose="020B050302020402020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534660" y="3586480"/>
            <a:ext cx="4936490" cy="619125"/>
            <a:chOff x="9507" y="5091"/>
            <a:chExt cx="7774" cy="975"/>
          </a:xfrm>
        </p:grpSpPr>
        <p:sp>
          <p:nvSpPr>
            <p:cNvPr id="17" name="椭圆 16"/>
            <p:cNvSpPr/>
            <p:nvPr/>
          </p:nvSpPr>
          <p:spPr>
            <a:xfrm>
              <a:off x="9507" y="5091"/>
              <a:ext cx="983" cy="975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10454" y="5205"/>
              <a:ext cx="6827" cy="77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l" fontAlgn="base"/>
              <a:r>
                <a:rPr lang="en-US" altLang="zh-CN" sz="2600" b="1" strike="noStrike" noProof="1">
                  <a:solidFill>
                    <a:schemeClr val="tx1"/>
                  </a:solidFill>
                  <a:latin typeface="Century Gothic" pitchFamily="34" charset="0"/>
                  <a:ea typeface="宋体" panose="02010600030101010101" pitchFamily="2" charset="-122"/>
                  <a:cs typeface="+mn-cs"/>
                </a:rPr>
                <a:t> </a:t>
              </a:r>
              <a:r>
                <a:rPr lang="zh-CN" altLang="en-US" sz="2600" b="1" dirty="0">
                  <a:latin typeface="Century Gothic" pitchFamily="34" charset="0"/>
                  <a:sym typeface="+mn-ea"/>
                </a:rPr>
                <a:t>基本体</a:t>
              </a:r>
              <a:r>
                <a:rPr lang="zh-CN" altLang="en-US" sz="2600" b="1" dirty="0">
                  <a:latin typeface="Franklin Gothic Medium" panose="020B0603020102020204" pitchFamily="34" charset="0"/>
                  <a:sym typeface="+mn-ea"/>
                </a:rPr>
                <a:t>三视图的画法与识读</a:t>
              </a:r>
              <a:endParaRPr lang="zh-CN" altLang="en-US" sz="2600" b="1" strike="noStrike" noProof="1">
                <a:solidFill>
                  <a:schemeClr val="tx1"/>
                </a:solidFill>
                <a:latin typeface="Century Gothic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9707" y="5216"/>
              <a:ext cx="584" cy="72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fontAlgn="base"/>
              <a:r>
                <a:rPr lang="en-US" altLang="zh-CN" sz="2400" b="1" strike="noStrike" noProof="1">
                  <a:solidFill>
                    <a:schemeClr val="tx1"/>
                  </a:solidFill>
                  <a:latin typeface="微软雅黑" panose="020B0503020204020204" charset="-122"/>
                  <a:ea typeface="宋体" panose="02010600030101010101" pitchFamily="2" charset="-122"/>
                  <a:cs typeface="+mn-cs"/>
                </a:rPr>
                <a:t>3</a:t>
              </a:r>
              <a:endParaRPr lang="en-US" altLang="zh-CN" sz="2400" b="1" strike="noStrike" noProof="1">
                <a:solidFill>
                  <a:schemeClr val="tx1"/>
                </a:solidFill>
                <a:latin typeface="微软雅黑" panose="020B050302020402020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534660" y="4603115"/>
            <a:ext cx="4966335" cy="619125"/>
            <a:chOff x="9507" y="6692"/>
            <a:chExt cx="7821" cy="975"/>
          </a:xfrm>
        </p:grpSpPr>
        <p:sp>
          <p:nvSpPr>
            <p:cNvPr id="28" name="椭圆 27"/>
            <p:cNvSpPr/>
            <p:nvPr/>
          </p:nvSpPr>
          <p:spPr>
            <a:xfrm>
              <a:off x="9507" y="6692"/>
              <a:ext cx="983" cy="975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10454" y="6806"/>
              <a:ext cx="6874" cy="77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l" fontAlgn="base"/>
              <a:r>
                <a:rPr lang="en-US" altLang="zh-CN" sz="2600" b="1" strike="noStrike" noProof="1">
                  <a:solidFill>
                    <a:schemeClr val="tx1"/>
                  </a:solidFill>
                  <a:latin typeface="微软雅黑" panose="020B0503020204020204" charset="-122"/>
                  <a:ea typeface="宋体" panose="02010600030101010101" pitchFamily="2" charset="-122"/>
                  <a:cs typeface="微软雅黑" panose="020B0503020204020204" charset="-122"/>
                </a:rPr>
                <a:t>  </a:t>
              </a:r>
              <a:r>
                <a:rPr lang="zh-CN" altLang="en-US" sz="2600" b="1" dirty="0">
                  <a:latin typeface="Franklin Gothic Medium" panose="020B0603020102020204" pitchFamily="34" charset="0"/>
                  <a:sym typeface="+mn-ea"/>
                </a:rPr>
                <a:t>简单体三视图的画法与识读</a:t>
              </a:r>
              <a:endParaRPr lang="zh-CN" altLang="en-US" sz="2600" b="1" strike="noStrike" noProof="1">
                <a:solidFill>
                  <a:schemeClr val="tx1"/>
                </a:solidFill>
                <a:latin typeface="微软雅黑" panose="020B0503020204020204" charset="-122"/>
                <a:ea typeface="宋体" panose="02010600030101010101" pitchFamily="2" charset="-122"/>
                <a:cs typeface="微软雅黑" panose="020B0503020204020204" charset="-122"/>
              </a:endParaRPr>
            </a:p>
          </p:txBody>
        </p:sp>
        <p:sp>
          <p:nvSpPr>
            <p:cNvPr id="91" name="文本框 90"/>
            <p:cNvSpPr txBox="1"/>
            <p:nvPr/>
          </p:nvSpPr>
          <p:spPr>
            <a:xfrm>
              <a:off x="9707" y="6817"/>
              <a:ext cx="584" cy="72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fontAlgn="base"/>
              <a:r>
                <a:rPr lang="en-US" altLang="zh-CN" sz="2400" b="1" strike="noStrike" noProof="1">
                  <a:solidFill>
                    <a:schemeClr val="tx1"/>
                  </a:solidFill>
                  <a:latin typeface="微软雅黑" panose="020B0503020204020204" charset="-122"/>
                  <a:ea typeface="宋体" panose="02010600030101010101" pitchFamily="2" charset="-122"/>
                  <a:cs typeface="+mn-cs"/>
                </a:rPr>
                <a:t>4</a:t>
              </a:r>
              <a:endParaRPr lang="en-US" altLang="zh-CN" sz="2400" b="1" strike="noStrike" noProof="1">
                <a:solidFill>
                  <a:schemeClr val="tx1"/>
                </a:solidFill>
                <a:latin typeface="微软雅黑" panose="020B0503020204020204" charset="-122"/>
              </a:endParaRPr>
            </a:p>
          </p:txBody>
        </p:sp>
      </p:grpSp>
      <p:sp>
        <p:nvSpPr>
          <p:cNvPr id="69" name="文本框 68"/>
          <p:cNvSpPr txBox="1"/>
          <p:nvPr/>
        </p:nvSpPr>
        <p:spPr>
          <a:xfrm>
            <a:off x="1612440" y="3453969"/>
            <a:ext cx="2458085" cy="58356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3200" b="1" i="1" noProof="1">
                <a:solidFill>
                  <a:schemeClr val="tx1"/>
                </a:solidFill>
                <a:latin typeface="微软雅黑" panose="020B0503020204020204" charset="-122"/>
                <a:ea typeface="宋体" panose="02010600030101010101" pitchFamily="2" charset="-122"/>
                <a:cs typeface="+mn-cs"/>
              </a:rPr>
              <a:t>CONTENTS</a:t>
            </a:r>
          </a:p>
        </p:txBody>
      </p:sp>
      <p:sp>
        <p:nvSpPr>
          <p:cNvPr id="31" name="文本框 20"/>
          <p:cNvSpPr txBox="1"/>
          <p:nvPr/>
        </p:nvSpPr>
        <p:spPr>
          <a:xfrm>
            <a:off x="1771650" y="2503488"/>
            <a:ext cx="2138363" cy="101441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ctr">
              <a:buFont typeface="Arial" panose="020B0604020202020204" pitchFamily="34" charset="0"/>
            </a:pPr>
            <a:r>
              <a:rPr lang="zh-CN" altLang="en-US" sz="6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目录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3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609562" y="752990"/>
            <a:ext cx="10972876" cy="926706"/>
          </a:xfrm>
          <a:prstGeom prst="rect">
            <a:avLst/>
          </a:prstGeom>
          <a:noFill/>
        </p:spPr>
        <p:txBody>
          <a:bodyPr wrap="square" lIns="63500" tIns="25400" rIns="63500" bIns="25400" rtlCol="0" anchor="t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400" b="1" spc="360" dirty="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基本体三视图的画法与识读</a:t>
            </a: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9"/>
          <a:srcRect/>
          <a:stretch>
            <a:fillRect/>
          </a:stretch>
        </p:blipFill>
        <p:spPr>
          <a:xfrm>
            <a:off x="609600" y="1988820"/>
            <a:ext cx="5808345" cy="402145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600" h="6720">
                <a:moveTo>
                  <a:pt x="0" y="0"/>
                </a:moveTo>
                <a:lnTo>
                  <a:pt x="9600" y="0"/>
                </a:lnTo>
                <a:lnTo>
                  <a:pt x="9600" y="6720"/>
                </a:lnTo>
                <a:lnTo>
                  <a:pt x="0" y="672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9" name="Title 6"/>
          <p:cNvSpPr txBox="1"/>
          <p:nvPr>
            <p:custDataLst>
              <p:tags r:id="rId4"/>
            </p:custDataLst>
          </p:nvPr>
        </p:nvSpPr>
        <p:spPr>
          <a:xfrm>
            <a:off x="6744335" y="1604645"/>
            <a:ext cx="4838065" cy="53022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2400" b="1" i="0" spc="120" noProof="0">
                <a:ln w="3175">
                  <a:noFill/>
                  <a:prstDash val="dash"/>
                </a:ln>
                <a:solidFill>
                  <a:schemeClr val="dk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一.平面体三视图的画法与识读</a:t>
            </a:r>
          </a:p>
        </p:txBody>
      </p:sp>
      <p:sp>
        <p:nvSpPr>
          <p:cNvPr id="14" name="Title 6"/>
          <p:cNvSpPr txBox="1"/>
          <p:nvPr>
            <p:custDataLst>
              <p:tags r:id="rId5"/>
            </p:custDataLst>
          </p:nvPr>
        </p:nvSpPr>
        <p:spPr>
          <a:xfrm>
            <a:off x="6743700" y="2205355"/>
            <a:ext cx="4838046" cy="138049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04800" lvl="0" indent="-3048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 startAt="4"/>
            </a:pPr>
            <a:r>
              <a:rPr lang="en-US" sz="14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平面体三视图的画法与图形特征</a:t>
            </a:r>
          </a:p>
          <a:p>
            <a:pPr marL="304800" lvl="1" indent="0" algn="l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en-US" sz="1400" spc="1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4.1.直棱柱三视图的画法要点:</a:t>
            </a:r>
          </a:p>
          <a:p>
            <a:pPr marL="838200" lvl="2" indent="-2540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circleNumDbPlain"/>
            </a:pPr>
            <a:r>
              <a:rPr lang="zh-CN" sz="1400" spc="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每个视图都是先画底面，再画侧棱得侧面。</a:t>
            </a:r>
          </a:p>
          <a:p>
            <a:pPr marL="838200" lvl="2" indent="-2540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circleNumDbPlain"/>
            </a:pPr>
            <a:r>
              <a:rPr lang="zh-CN" sz="1400" spc="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三视图中先画特征图。</a:t>
            </a:r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10"/>
          <a:srcRect/>
          <a:stretch>
            <a:fillRect/>
          </a:stretch>
        </p:blipFill>
        <p:spPr>
          <a:xfrm>
            <a:off x="6743700" y="3658870"/>
            <a:ext cx="4221480" cy="258953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960" h="3120">
                <a:moveTo>
                  <a:pt x="0" y="0"/>
                </a:moveTo>
                <a:lnTo>
                  <a:pt x="6960" y="0"/>
                </a:lnTo>
                <a:lnTo>
                  <a:pt x="6960" y="3120"/>
                </a:lnTo>
                <a:lnTo>
                  <a:pt x="0" y="3120"/>
                </a:lnTo>
                <a:lnTo>
                  <a:pt x="0" y="0"/>
                </a:lnTo>
                <a:close/>
              </a:path>
            </a:pathLst>
          </a:cu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9" grpId="0"/>
      <p:bldP spid="9" grpId="1"/>
      <p:bldP spid="14" grpId="0"/>
      <p:bldP spid="14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>
            <p:custDataLst>
              <p:tags r:id="rId2"/>
            </p:custDataLst>
          </p:nvPr>
        </p:nvSpPr>
        <p:spPr>
          <a:xfrm>
            <a:off x="916305" y="1345565"/>
            <a:ext cx="4584065" cy="4421505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dirty="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" name="矩形 5"/>
          <p:cNvSpPr/>
          <p:nvPr userDrawn="1">
            <p:custDataLst>
              <p:tags r:id="rId3"/>
            </p:custDataLst>
          </p:nvPr>
        </p:nvSpPr>
        <p:spPr>
          <a:xfrm>
            <a:off x="789305" y="1218565"/>
            <a:ext cx="4584065" cy="4421505"/>
          </a:xfrm>
          <a:prstGeom prst="rect">
            <a:avLst/>
          </a:prstGeom>
          <a:solidFill>
            <a:srgbClr val="1774ED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dirty="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10" name="装饰 20"/>
          <p:cNvGrpSpPr>
            <a:grpSpLocks noChangeAspect="1"/>
          </p:cNvGrpSpPr>
          <p:nvPr>
            <p:custDataLst>
              <p:tags r:id="rId4"/>
            </p:custDataLst>
          </p:nvPr>
        </p:nvGrpSpPr>
        <p:grpSpPr>
          <a:xfrm flipH="1" flipV="1">
            <a:off x="1376631" y="1518920"/>
            <a:ext cx="875665" cy="764540"/>
            <a:chOff x="3213087" y="1347855"/>
            <a:chExt cx="723913" cy="631688"/>
          </a:xfrm>
          <a:solidFill>
            <a:schemeClr val="bg1"/>
          </a:solidFill>
        </p:grpSpPr>
        <p:sp>
          <p:nvSpPr>
            <p:cNvPr id="8" name="任意多边形: 形状 21"/>
            <p:cNvSpPr>
              <a:spLocks noChangeAspect="1"/>
            </p:cNvSpPr>
            <p:nvPr>
              <p:custDataLst>
                <p:tags r:id="rId9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14" name="任意多边形: 形状 22"/>
            <p:cNvSpPr>
              <a:spLocks noChangeAspect="1"/>
            </p:cNvSpPr>
            <p:nvPr>
              <p:custDataLst>
                <p:tags r:id="rId10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sp>
        <p:nvSpPr>
          <p:cNvPr id="15" name="文本框 14"/>
          <p:cNvSpPr txBox="1"/>
          <p:nvPr>
            <p:custDataLst>
              <p:tags r:id="rId5"/>
            </p:custDataLst>
          </p:nvPr>
        </p:nvSpPr>
        <p:spPr>
          <a:xfrm>
            <a:off x="1398861" y="2438422"/>
            <a:ext cx="3657600" cy="13716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600" b="1" spc="200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基本体三视图的画法与识读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5672455" y="1201420"/>
            <a:ext cx="5831840" cy="2160270"/>
            <a:chOff x="8933" y="1779"/>
            <a:chExt cx="9184" cy="3402"/>
          </a:xfrm>
        </p:grpSpPr>
        <p:sp>
          <p:nvSpPr>
            <p:cNvPr id="3" name="矩形 2"/>
            <p:cNvSpPr/>
            <p:nvPr/>
          </p:nvSpPr>
          <p:spPr>
            <a:xfrm>
              <a:off x="8933" y="1779"/>
              <a:ext cx="9185" cy="340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6" name="图片 15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 rotWithShape="1">
            <a:blip r:embed="rId13"/>
            <a:srcRect/>
            <a:stretch>
              <a:fillRect/>
            </a:stretch>
          </p:blipFill>
          <p:spPr>
            <a:xfrm>
              <a:off x="9064" y="1920"/>
              <a:ext cx="8923" cy="3120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0080" h="3120">
                  <a:moveTo>
                    <a:pt x="0" y="0"/>
                  </a:moveTo>
                  <a:lnTo>
                    <a:pt x="10080" y="0"/>
                  </a:lnTo>
                  <a:lnTo>
                    <a:pt x="10080" y="3120"/>
                  </a:lnTo>
                  <a:lnTo>
                    <a:pt x="0" y="3120"/>
                  </a:lnTo>
                  <a:lnTo>
                    <a:pt x="0" y="0"/>
                  </a:lnTo>
                  <a:close/>
                </a:path>
              </a:pathLst>
            </a:custGeom>
            <a:effectLst>
              <a:outerShdw blurRad="457200" dist="50800" dir="2700000" algn="tl" rotWithShape="0">
                <a:srgbClr val="000000">
                  <a:alpha val="20000"/>
                </a:srgbClr>
              </a:outerShdw>
            </a:effectLst>
          </p:spPr>
        </p:pic>
      </p:grpSp>
      <p:sp>
        <p:nvSpPr>
          <p:cNvPr id="17" name="Title 6"/>
          <p:cNvSpPr txBox="1"/>
          <p:nvPr>
            <p:custDataLst>
              <p:tags r:id="rId6"/>
            </p:custDataLst>
          </p:nvPr>
        </p:nvSpPr>
        <p:spPr>
          <a:xfrm>
            <a:off x="1412875" y="4579620"/>
            <a:ext cx="3382010" cy="53022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just" defTabSz="913765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2700" b="1" i="0" spc="120" noProof="0">
                <a:ln w="3175">
                  <a:noFill/>
                  <a:prstDash val="dash"/>
                </a:ln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一.平面体三视图的画法与识读</a:t>
            </a:r>
          </a:p>
        </p:txBody>
      </p:sp>
      <p:sp>
        <p:nvSpPr>
          <p:cNvPr id="18" name="Title 6"/>
          <p:cNvSpPr txBox="1"/>
          <p:nvPr>
            <p:custDataLst>
              <p:tags r:id="rId7"/>
            </p:custDataLst>
          </p:nvPr>
        </p:nvSpPr>
        <p:spPr>
          <a:xfrm>
            <a:off x="5755640" y="3531870"/>
            <a:ext cx="5705475" cy="264477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 fontScale="77500" lnSpcReduction="10000"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04800" lvl="0" indent="-30480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 startAt="4"/>
            </a:pPr>
            <a:r>
              <a:rPr lang="en-US" sz="343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平面体三视图的画法与图形特征</a:t>
            </a:r>
          </a:p>
          <a:p>
            <a:pPr marL="313055" lvl="1" indent="-285750" algn="just" defTabSz="914400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>
                <a:tab pos="268605" algn="l"/>
              </a:tabLst>
            </a:pPr>
            <a:r>
              <a:rPr lang="en-US" sz="2000" spc="1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4.2.直棱柱三视图的图形特征:</a:t>
            </a:r>
          </a:p>
          <a:p>
            <a:pPr marL="313055" lvl="2" indent="-285750" algn="just" defTabSz="914400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>
                <a:tab pos="268605" algn="l"/>
              </a:tabLst>
            </a:pPr>
            <a:r>
              <a:rPr lang="en-US" altLang="zh-CN" sz="2000" spc="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(1) </a:t>
            </a:r>
            <a:r>
              <a:rPr lang="zh-CN" altLang="en-US" sz="2000" spc="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一个视图为多边形(特征视图)，反映直棱柱的形状特征，是底面实形;另两个视图都是矩形或若干并列组合的矩形线框。</a:t>
            </a:r>
          </a:p>
          <a:p>
            <a:pPr marL="313055" lvl="2" indent="-285750" algn="just" defTabSz="914400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>
                <a:tab pos="268605" algn="l"/>
              </a:tabLst>
            </a:pPr>
            <a:r>
              <a:rPr lang="en-US" altLang="zh-CN" sz="2000" spc="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(2) </a:t>
            </a:r>
            <a:r>
              <a:rPr lang="zh-CN" altLang="en-US" sz="2000" spc="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直棱柱三视图的图形特征可归纳为:</a:t>
            </a:r>
          </a:p>
          <a:p>
            <a:pPr marL="27305" lvl="1" algn="just" defTabSz="914400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tabLst>
                <a:tab pos="268605" algn="l"/>
              </a:tabLst>
            </a:pPr>
            <a:r>
              <a:rPr lang="en-US" sz="2000" spc="1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两个视图外轮廓为矩形，一个视图为多边形。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6" grpId="0" animBg="1"/>
      <p:bldP spid="6" grpId="1" animBg="1"/>
      <p:bldP spid="15" grpId="0"/>
      <p:bldP spid="15" grpId="1"/>
      <p:bldP spid="17" grpId="0"/>
      <p:bldP spid="17" grpId="1"/>
      <p:bldP spid="18" grpId="0"/>
      <p:bldP spid="18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>
            <p:custDataLst>
              <p:tags r:id="rId2"/>
            </p:custDataLst>
          </p:nvPr>
        </p:nvSpPr>
        <p:spPr>
          <a:xfrm>
            <a:off x="1059815" y="1009650"/>
            <a:ext cx="5240655" cy="5147310"/>
          </a:xfrm>
          <a:prstGeom prst="rect">
            <a:avLst/>
          </a:prstGeom>
          <a:solidFill>
            <a:srgbClr val="C1C3C8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dirty="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0" name="矩形 9"/>
          <p:cNvSpPr/>
          <p:nvPr userDrawn="1">
            <p:custDataLst>
              <p:tags r:id="rId3"/>
            </p:custDataLst>
          </p:nvPr>
        </p:nvSpPr>
        <p:spPr>
          <a:xfrm>
            <a:off x="932815" y="882650"/>
            <a:ext cx="5240655" cy="5147310"/>
          </a:xfrm>
          <a:prstGeom prst="rect">
            <a:avLst/>
          </a:prstGeom>
          <a:solidFill>
            <a:srgbClr val="1774ED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dirty="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1542415" y="2354324"/>
            <a:ext cx="912493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5"/>
            </p:custDataLst>
          </p:nvPr>
        </p:nvSpPr>
        <p:spPr>
          <a:xfrm>
            <a:off x="1542415" y="1089025"/>
            <a:ext cx="4419600" cy="1247140"/>
          </a:xfrm>
          <a:prstGeom prst="rect">
            <a:avLst/>
          </a:prstGeom>
          <a:noFill/>
        </p:spPr>
        <p:txBody>
          <a:bodyPr wrap="square" lIns="63500" tIns="25400" rIns="63500" bIns="25400" rtlCol="0" anchor="t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600" b="1" spc="280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基本体三视图的画法与识读</a:t>
            </a:r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12"/>
          <a:srcRect/>
          <a:stretch>
            <a:fillRect/>
          </a:stretch>
        </p:blipFill>
        <p:spPr>
          <a:xfrm>
            <a:off x="1542415" y="2509520"/>
            <a:ext cx="3714115" cy="330581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960" h="6960">
                <a:moveTo>
                  <a:pt x="0" y="0"/>
                </a:moveTo>
                <a:lnTo>
                  <a:pt x="6960" y="0"/>
                </a:lnTo>
                <a:lnTo>
                  <a:pt x="6960" y="6960"/>
                </a:lnTo>
                <a:lnTo>
                  <a:pt x="0" y="696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4" name="组合 3"/>
          <p:cNvGrpSpPr/>
          <p:nvPr/>
        </p:nvGrpSpPr>
        <p:grpSpPr>
          <a:xfrm>
            <a:off x="6743700" y="908685"/>
            <a:ext cx="4679950" cy="2951480"/>
            <a:chOff x="10394" y="1431"/>
            <a:chExt cx="7370" cy="4648"/>
          </a:xfrm>
        </p:grpSpPr>
        <p:sp>
          <p:nvSpPr>
            <p:cNvPr id="3" name="矩形 2"/>
            <p:cNvSpPr/>
            <p:nvPr/>
          </p:nvSpPr>
          <p:spPr>
            <a:xfrm>
              <a:off x="10394" y="1431"/>
              <a:ext cx="7370" cy="4649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4" name="图片 13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 rotWithShape="1">
            <a:blip r:embed="rId13"/>
            <a:srcRect/>
            <a:stretch>
              <a:fillRect/>
            </a:stretch>
          </p:blipFill>
          <p:spPr>
            <a:xfrm>
              <a:off x="10663" y="1590"/>
              <a:ext cx="6833" cy="4331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8400" h="6480">
                  <a:moveTo>
                    <a:pt x="0" y="0"/>
                  </a:moveTo>
                  <a:lnTo>
                    <a:pt x="8400" y="0"/>
                  </a:lnTo>
                  <a:lnTo>
                    <a:pt x="8400" y="6480"/>
                  </a:lnTo>
                  <a:lnTo>
                    <a:pt x="0" y="6480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  <p:sp>
        <p:nvSpPr>
          <p:cNvPr id="15" name="Title 6"/>
          <p:cNvSpPr txBox="1"/>
          <p:nvPr>
            <p:custDataLst>
              <p:tags r:id="rId7"/>
            </p:custDataLst>
          </p:nvPr>
        </p:nvSpPr>
        <p:spPr>
          <a:xfrm>
            <a:off x="6679565" y="3449320"/>
            <a:ext cx="4989830" cy="96266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2600" b="1" i="0" spc="120" noProof="0">
                <a:ln w="3175">
                  <a:noFill/>
                  <a:prstDash val="dash"/>
                </a:ln>
                <a:solidFill>
                  <a:schemeClr val="dk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一.平面体三视图的画法与识读</a:t>
            </a:r>
          </a:p>
        </p:txBody>
      </p:sp>
      <p:sp>
        <p:nvSpPr>
          <p:cNvPr id="16" name="Title 6"/>
          <p:cNvSpPr txBox="1"/>
          <p:nvPr>
            <p:custDataLst>
              <p:tags r:id="rId8"/>
            </p:custDataLst>
          </p:nvPr>
        </p:nvSpPr>
        <p:spPr>
          <a:xfrm>
            <a:off x="6678930" y="4482465"/>
            <a:ext cx="5183505" cy="155067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04800" lvl="0" indent="-3048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 startAt="4"/>
            </a:pPr>
            <a:r>
              <a:rPr lang="en-US" sz="18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平面体三视图的画法与图形特征</a:t>
            </a:r>
          </a:p>
          <a:p>
            <a:pPr marL="304800" lvl="1" indent="0" algn="l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en-US" sz="1800" spc="1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4.3.棱锥三视图的画图要点:</a:t>
            </a:r>
          </a:p>
          <a:p>
            <a:pPr marL="838200" lvl="2" indent="-2540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circleNumDbPlain"/>
            </a:pPr>
            <a:r>
              <a:rPr lang="zh-CN" altLang="en-US" sz="1800" spc="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先画特征图</a:t>
            </a:r>
          </a:p>
          <a:p>
            <a:pPr marL="838200" lvl="2" indent="-2540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circleNumDbPlain"/>
            </a:pPr>
            <a:r>
              <a:rPr lang="zh-CN" altLang="en-US" sz="1800" spc="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每个图都是先画底面，再画侧棱得侧面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10" grpId="0" animBg="1"/>
      <p:bldP spid="10" grpId="1" animBg="1"/>
      <p:bldP spid="6" grpId="0" animBg="1"/>
      <p:bldP spid="6" grpId="1" animBg="1"/>
      <p:bldP spid="8" grpId="0"/>
      <p:bldP spid="8" grpId="1"/>
      <p:bldP spid="15" grpId="0"/>
      <p:bldP spid="15" grpId="1"/>
      <p:bldP spid="16" grpId="0"/>
      <p:bldP spid="16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13"/>
          <p:cNvSpPr/>
          <p:nvPr>
            <p:custDataLst>
              <p:tags r:id="rId2"/>
            </p:custDataLst>
          </p:nvPr>
        </p:nvSpPr>
        <p:spPr>
          <a:xfrm>
            <a:off x="5864860" y="2082800"/>
            <a:ext cx="5894070" cy="3454400"/>
          </a:xfrm>
          <a:prstGeom prst="rect">
            <a:avLst/>
          </a:prstGeom>
          <a:noFill/>
          <a:ln w="28575">
            <a:solidFill>
              <a:srgbClr val="1774ED">
                <a:alpha val="20000"/>
              </a:srgb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5" name="矩形 12"/>
          <p:cNvSpPr/>
          <p:nvPr>
            <p:custDataLst>
              <p:tags r:id="rId3"/>
            </p:custDataLst>
          </p:nvPr>
        </p:nvSpPr>
        <p:spPr>
          <a:xfrm>
            <a:off x="292735" y="2082800"/>
            <a:ext cx="4937760" cy="3454400"/>
          </a:xfrm>
          <a:prstGeom prst="rect">
            <a:avLst/>
          </a:prstGeom>
          <a:noFill/>
          <a:ln w="38100">
            <a:solidFill>
              <a:srgbClr val="1774ED">
                <a:alpha val="20000"/>
              </a:srgb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6" name="矩形 14"/>
          <p:cNvSpPr/>
          <p:nvPr>
            <p:custDataLst>
              <p:tags r:id="rId4"/>
            </p:custDataLst>
          </p:nvPr>
        </p:nvSpPr>
        <p:spPr>
          <a:xfrm>
            <a:off x="445135" y="2235200"/>
            <a:ext cx="5077460" cy="3454400"/>
          </a:xfrm>
          <a:prstGeom prst="rect">
            <a:avLst/>
          </a:prstGeom>
          <a:solidFill>
            <a:srgbClr val="1774ED"/>
          </a:solidFill>
          <a:ln w="19050">
            <a:solidFill>
              <a:schemeClr val="accent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7" name="矩形 16"/>
          <p:cNvSpPr/>
          <p:nvPr>
            <p:custDataLst>
              <p:tags r:id="rId5"/>
            </p:custDataLst>
          </p:nvPr>
        </p:nvSpPr>
        <p:spPr>
          <a:xfrm>
            <a:off x="6017260" y="2235200"/>
            <a:ext cx="5894070" cy="3454400"/>
          </a:xfrm>
          <a:prstGeom prst="rect">
            <a:avLst/>
          </a:prstGeom>
          <a:solidFill>
            <a:srgbClr val="1774ED"/>
          </a:solidFill>
          <a:ln w="19050">
            <a:solidFill>
              <a:schemeClr val="accent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" name="文本框 4"/>
          <p:cNvSpPr txBox="1"/>
          <p:nvPr>
            <p:custDataLst>
              <p:tags r:id="rId6"/>
            </p:custDataLst>
          </p:nvPr>
        </p:nvSpPr>
        <p:spPr>
          <a:xfrm>
            <a:off x="681355" y="1183640"/>
            <a:ext cx="9624695" cy="1068070"/>
          </a:xfrm>
          <a:prstGeom prst="rect">
            <a:avLst/>
          </a:prstGeom>
          <a:noFill/>
        </p:spPr>
        <p:txBody>
          <a:bodyPr wrap="square" lIns="63500" tIns="25400" rIns="63500" bIns="25400" rtlCol="0" anchor="t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5200" b="1" spc="36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基本体三视图的画法与识读</a:t>
            </a:r>
          </a:p>
        </p:txBody>
      </p:sp>
      <p:sp>
        <p:nvSpPr>
          <p:cNvPr id="6" name="Title 6"/>
          <p:cNvSpPr txBox="1"/>
          <p:nvPr>
            <p:custDataLst>
              <p:tags r:id="rId7"/>
            </p:custDataLst>
          </p:nvPr>
        </p:nvSpPr>
        <p:spPr>
          <a:xfrm>
            <a:off x="480695" y="2276475"/>
            <a:ext cx="5008880" cy="92646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2800" b="1" i="0" spc="120" noProof="0">
                <a:ln w="3175">
                  <a:noFill/>
                  <a:prstDash val="dash"/>
                </a:ln>
                <a:solidFill>
                  <a:schemeClr val="lt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一.平面体三视图的画法与识读</a:t>
            </a:r>
          </a:p>
        </p:txBody>
      </p:sp>
      <p:sp>
        <p:nvSpPr>
          <p:cNvPr id="14" name="Title 6"/>
          <p:cNvSpPr txBox="1"/>
          <p:nvPr>
            <p:custDataLst>
              <p:tags r:id="rId8"/>
            </p:custDataLst>
          </p:nvPr>
        </p:nvSpPr>
        <p:spPr>
          <a:xfrm>
            <a:off x="537845" y="3148330"/>
            <a:ext cx="4893945" cy="215074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78130" lvl="0" indent="-267970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n-ea"/>
              <a:buAutoNum type="ea1JpnChsDbPeriod" startAt="4"/>
            </a:pPr>
            <a:r>
              <a:rPr lang="en-US" sz="1500" spc="16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平面体三视图的画法与图形特征</a:t>
            </a:r>
          </a:p>
          <a:p>
            <a:pPr marL="278130" lvl="1" indent="-26797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US" sz="1500" spc="16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4.4.棱锥三视图的图形特征:</a:t>
            </a:r>
          </a:p>
          <a:p>
            <a:pPr marL="278130" lvl="2" indent="-267970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n-ea"/>
              <a:buAutoNum type="circleNumDbPlain"/>
            </a:pPr>
            <a:r>
              <a:rPr lang="en-US" sz="1500" spc="6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一个视图为多边形，反映棱锥的形状特征，是底面实形(其内有汇交于一点的数条直线);另两个视图都是三角形或为有公共顶点的若干三角形线框。</a:t>
            </a:r>
          </a:p>
          <a:p>
            <a:pPr marL="278130" lvl="2" indent="-267970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n-ea"/>
              <a:buAutoNum type="circleNumDbPlain"/>
            </a:pPr>
            <a:r>
              <a:rPr lang="en-US" sz="1500" spc="6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棱锥三视图的图形特征可归纳为:“两个视图外轮廓为三角形,一个视图为多边形”.</a:t>
            </a: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9"/>
            </p:custDataLst>
          </p:nvPr>
        </p:nvPicPr>
        <p:blipFill rotWithShape="1">
          <a:blip r:embed="rId12"/>
          <a:srcRect/>
          <a:stretch>
            <a:fillRect/>
          </a:stretch>
        </p:blipFill>
        <p:spPr>
          <a:xfrm>
            <a:off x="6363970" y="2624773"/>
            <a:ext cx="5200650" cy="267525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00" h="4800">
                <a:moveTo>
                  <a:pt x="0" y="0"/>
                </a:moveTo>
                <a:lnTo>
                  <a:pt x="7200" y="0"/>
                </a:lnTo>
                <a:lnTo>
                  <a:pt x="7200" y="4800"/>
                </a:lnTo>
                <a:lnTo>
                  <a:pt x="0" y="4800"/>
                </a:lnTo>
                <a:lnTo>
                  <a:pt x="0" y="0"/>
                </a:lnTo>
                <a:close/>
              </a:path>
            </a:pathLst>
          </a:cu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511290" y="1167130"/>
            <a:ext cx="5207635" cy="496062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384290" y="1040130"/>
            <a:ext cx="5207635" cy="4960620"/>
          </a:xfrm>
          <a:prstGeom prst="rect">
            <a:avLst/>
          </a:prstGeom>
          <a:solidFill>
            <a:srgbClr val="1774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13435" y="1167130"/>
            <a:ext cx="5207635" cy="496062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686435" y="1040130"/>
            <a:ext cx="5207635" cy="4960620"/>
          </a:xfrm>
          <a:prstGeom prst="rect">
            <a:avLst/>
          </a:prstGeom>
          <a:solidFill>
            <a:srgbClr val="1774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839470" y="1195705"/>
            <a:ext cx="4897755" cy="575310"/>
          </a:xfrm>
          <a:prstGeom prst="rect">
            <a:avLst/>
          </a:prstGeom>
          <a:noFill/>
        </p:spPr>
        <p:txBody>
          <a:bodyPr wrap="square" lIns="63500" tIns="25400" rIns="63500" bIns="25400" rtlCol="0" anchor="t" anchorCtr="0">
            <a:normAutofit fontScale="87500" lnSpcReduction="20000"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200" b="1" spc="36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基本体三视图的画法与识读</a:t>
            </a: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9"/>
          <a:srcRect/>
          <a:stretch>
            <a:fillRect/>
          </a:stretch>
        </p:blipFill>
        <p:spPr>
          <a:xfrm>
            <a:off x="1016000" y="1844675"/>
            <a:ext cx="4544695" cy="394398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600" h="6720">
                <a:moveTo>
                  <a:pt x="0" y="0"/>
                </a:moveTo>
                <a:lnTo>
                  <a:pt x="9600" y="0"/>
                </a:lnTo>
                <a:lnTo>
                  <a:pt x="9600" y="6720"/>
                </a:lnTo>
                <a:lnTo>
                  <a:pt x="0" y="672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9" name="Title 6"/>
          <p:cNvSpPr txBox="1"/>
          <p:nvPr>
            <p:custDataLst>
              <p:tags r:id="rId4"/>
            </p:custDataLst>
          </p:nvPr>
        </p:nvSpPr>
        <p:spPr>
          <a:xfrm>
            <a:off x="6814820" y="1013460"/>
            <a:ext cx="4418965" cy="68189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2400" b="1" i="0" spc="120" noProof="0">
                <a:ln w="3175">
                  <a:noFill/>
                  <a:prstDash val="dash"/>
                </a:ln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一.平面体三视图的画法与识读</a:t>
            </a:r>
          </a:p>
        </p:txBody>
      </p:sp>
      <p:sp>
        <p:nvSpPr>
          <p:cNvPr id="14" name="Title 6"/>
          <p:cNvSpPr txBox="1"/>
          <p:nvPr>
            <p:custDataLst>
              <p:tags r:id="rId5"/>
            </p:custDataLst>
          </p:nvPr>
        </p:nvSpPr>
        <p:spPr>
          <a:xfrm>
            <a:off x="6814820" y="1773555"/>
            <a:ext cx="4582160" cy="166751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04800" lvl="0" indent="-3048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 startAt="4"/>
            </a:pPr>
            <a:r>
              <a:rPr lang="en-US" sz="1800" spc="18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平面体三视图的画法与图形特征</a:t>
            </a:r>
          </a:p>
          <a:p>
            <a:pPr marL="368300" lvl="1" indent="-368300" algn="l" defTabSz="914400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  <a:tabLst>
                <a:tab pos="358140" algn="l"/>
              </a:tabLst>
            </a:pPr>
            <a:r>
              <a:rPr lang="en-US" sz="1800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4.5.棱台三视图的画图要点:</a:t>
            </a:r>
          </a:p>
          <a:p>
            <a:pPr marL="368300" lvl="2" indent="-368300" algn="l" defTabSz="914400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circleNumDbPlain"/>
              <a:tabLst>
                <a:tab pos="358140" algn="l"/>
              </a:tabLst>
            </a:pPr>
            <a:r>
              <a:rPr lang="zh-CN" altLang="en-US" sz="1800" spc="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先画特征图</a:t>
            </a:r>
          </a:p>
          <a:p>
            <a:pPr marL="368300" lvl="2" indent="-368300" algn="l" defTabSz="914400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circleNumDbPlain"/>
              <a:tabLst>
                <a:tab pos="358140" algn="l"/>
              </a:tabLst>
            </a:pPr>
            <a:r>
              <a:rPr lang="zh-CN" altLang="en-US" sz="1800" spc="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每个图都是先画底面，再画侧棱得侧面</a:t>
            </a:r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10"/>
          <a:srcRect/>
          <a:stretch>
            <a:fillRect/>
          </a:stretch>
        </p:blipFill>
        <p:spPr>
          <a:xfrm>
            <a:off x="6886575" y="3637915"/>
            <a:ext cx="3306445" cy="221615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960" h="3120">
                <a:moveTo>
                  <a:pt x="0" y="0"/>
                </a:moveTo>
                <a:lnTo>
                  <a:pt x="6960" y="0"/>
                </a:lnTo>
                <a:lnTo>
                  <a:pt x="6960" y="3120"/>
                </a:lnTo>
                <a:lnTo>
                  <a:pt x="0" y="3120"/>
                </a:lnTo>
                <a:lnTo>
                  <a:pt x="0" y="0"/>
                </a:lnTo>
                <a:close/>
              </a:path>
            </a:pathLst>
          </a:cu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5" grpId="0" animBg="1"/>
      <p:bldP spid="5" grpId="1" animBg="1"/>
      <p:bldP spid="4" grpId="0" animBg="1"/>
      <p:bldP spid="4" grpId="1" animBg="1"/>
      <p:bldP spid="2" grpId="0" animBg="1"/>
      <p:bldP spid="2" grpId="1" animBg="1"/>
      <p:bldP spid="6" grpId="0"/>
      <p:bldP spid="6" grpId="1"/>
      <p:bldP spid="9" grpId="0"/>
      <p:bldP spid="9" grpId="1"/>
      <p:bldP spid="14" grpId="0"/>
      <p:bldP spid="14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609205" y="1701165"/>
            <a:ext cx="4176395" cy="4248150"/>
          </a:xfrm>
          <a:prstGeom prst="rect">
            <a:avLst/>
          </a:prstGeom>
          <a:solidFill>
            <a:srgbClr val="1774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装饰 1"/>
          <p:cNvSpPr/>
          <p:nvPr>
            <p:custDataLst>
              <p:tags r:id="rId2"/>
            </p:custDataLst>
          </p:nvPr>
        </p:nvSpPr>
        <p:spPr>
          <a:xfrm>
            <a:off x="474813" y="2819400"/>
            <a:ext cx="7010514" cy="2286000"/>
          </a:xfrm>
          <a:prstGeom prst="rect">
            <a:avLst/>
          </a:prstGeom>
          <a:noFill/>
          <a:ln w="28575" cmpd="sng">
            <a:solidFill>
              <a:srgbClr val="1774ED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3"/>
            </p:custDataLst>
          </p:nvPr>
        </p:nvSpPr>
        <p:spPr>
          <a:xfrm>
            <a:off x="457200" y="1659255"/>
            <a:ext cx="5930900" cy="6096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400" b="1" spc="18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基本体三视图的画法与识读</a:t>
            </a:r>
          </a:p>
        </p:txBody>
      </p:sp>
      <p:sp>
        <p:nvSpPr>
          <p:cNvPr id="14" name="Title 6"/>
          <p:cNvSpPr txBox="1"/>
          <p:nvPr>
            <p:custDataLst>
              <p:tags r:id="rId4"/>
            </p:custDataLst>
          </p:nvPr>
        </p:nvSpPr>
        <p:spPr>
          <a:xfrm>
            <a:off x="7736840" y="1925320"/>
            <a:ext cx="3921125" cy="379984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rgbClr val="1774ED"/>
                </a:solidFill>
              </a14:hiddenFill>
            </a:ext>
          </a:extLst>
        </p:spPr>
        <p:txBody>
          <a:bodyPr wrap="square" lIns="63500" tIns="25400" rIns="63500" bIns="254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just" defTabSz="914400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/>
              <a:tabLst>
                <a:tab pos="626745" algn="l"/>
              </a:tabLst>
            </a:pPr>
            <a:r>
              <a:rPr lang="zh-CN" altLang="en-US" sz="1600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平面体三视图的画法与识读</a:t>
            </a:r>
          </a:p>
          <a:p>
            <a:pPr marL="0" lvl="1" indent="0" algn="just" defTabSz="914400" fontAlgn="auto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  <a:tabLst>
                <a:tab pos="626745" algn="l"/>
              </a:tabLst>
            </a:pPr>
            <a:r>
              <a:rPr lang="en-US" sz="1600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平面体三视图的画法与图形特征</a:t>
            </a:r>
          </a:p>
          <a:p>
            <a:pPr marL="0" lvl="2" indent="0" algn="just" defTabSz="914400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●"/>
              <a:tabLst>
                <a:tab pos="626745" algn="l"/>
              </a:tabLst>
            </a:pPr>
            <a:r>
              <a:rPr lang="en-US" sz="1600" spc="10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4.6.棱台三视图的图形特征是:</a:t>
            </a:r>
          </a:p>
          <a:p>
            <a:pPr marL="0" lvl="3" indent="0" algn="just" defTabSz="914400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lphaLcPeriod"/>
              <a:tabLst>
                <a:tab pos="626745" algn="l"/>
              </a:tabLst>
            </a:pPr>
            <a:r>
              <a:rPr lang="zh-CN" altLang="en-US" sz="1600" spc="10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一个视图为多边形(其内还套一个类似多边形，并且两个多边形顶点间有连线)反映棱台的形状特征;另两个视图是梯形线框。</a:t>
            </a:r>
          </a:p>
          <a:p>
            <a:pPr marL="0" lvl="3" indent="0" algn="just" defTabSz="914400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lphaLcPeriod"/>
              <a:tabLst>
                <a:tab pos="626745" algn="l"/>
              </a:tabLst>
            </a:pPr>
            <a:r>
              <a:rPr lang="zh-CN" altLang="en-US" sz="1600" spc="10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棱台三视图的图形特征可归纳为:</a:t>
            </a:r>
          </a:p>
          <a:p>
            <a:pPr marL="0" lvl="2" indent="0" algn="just" defTabSz="914400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●"/>
              <a:tabLst>
                <a:tab pos="626745" algn="l"/>
              </a:tabLst>
            </a:pPr>
            <a:r>
              <a:rPr lang="en-US" sz="1600" spc="10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“两个视图外轮廓为梯形，一个视图为多边形”。</a:t>
            </a:r>
          </a:p>
        </p:txBody>
      </p:sp>
      <p:pic>
        <p:nvPicPr>
          <p:cNvPr id="15" name="图片 14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8"/>
          <a:srcRect/>
          <a:stretch>
            <a:fillRect/>
          </a:stretch>
        </p:blipFill>
        <p:spPr>
          <a:xfrm>
            <a:off x="696803" y="2564765"/>
            <a:ext cx="6631305" cy="228600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400" h="3600">
                <a:moveTo>
                  <a:pt x="0" y="0"/>
                </a:moveTo>
                <a:lnTo>
                  <a:pt x="8400" y="0"/>
                </a:lnTo>
                <a:lnTo>
                  <a:pt x="8400" y="3600"/>
                </a:lnTo>
                <a:lnTo>
                  <a:pt x="0" y="3600"/>
                </a:lnTo>
                <a:lnTo>
                  <a:pt x="0" y="0"/>
                </a:lnTo>
                <a:close/>
              </a:path>
            </a:pathLst>
          </a:cu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6" grpId="0" animBg="1"/>
      <p:bldP spid="6" grpId="1" animBg="1"/>
      <p:bldP spid="8" grpId="0"/>
      <p:bldP spid="8" grpId="1"/>
      <p:bldP spid="14" grpId="0"/>
      <p:bldP spid="14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3"/>
          <p:cNvSpPr/>
          <p:nvPr>
            <p:custDataLst>
              <p:tags r:id="rId2"/>
            </p:custDataLst>
          </p:nvPr>
        </p:nvSpPr>
        <p:spPr>
          <a:xfrm>
            <a:off x="7467600" y="2132965"/>
            <a:ext cx="3657600" cy="3200400"/>
          </a:xfrm>
          <a:prstGeom prst="rect">
            <a:avLst/>
          </a:prstGeom>
          <a:noFill/>
          <a:ln w="38100">
            <a:solidFill>
              <a:srgbClr val="1774ED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矩形 4"/>
          <p:cNvSpPr/>
          <p:nvPr>
            <p:custDataLst>
              <p:tags r:id="rId3"/>
            </p:custDataLst>
          </p:nvPr>
        </p:nvSpPr>
        <p:spPr>
          <a:xfrm>
            <a:off x="7315258" y="2285383"/>
            <a:ext cx="3657600" cy="3200400"/>
          </a:xfrm>
          <a:prstGeom prst="rect">
            <a:avLst/>
          </a:prstGeom>
          <a:solidFill>
            <a:srgbClr val="1774ED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193830" y="1295113"/>
            <a:ext cx="5181600" cy="4547235"/>
            <a:chOff x="1880" y="2379"/>
            <a:chExt cx="8160" cy="7161"/>
          </a:xfrm>
        </p:grpSpPr>
        <p:sp>
          <p:nvSpPr>
            <p:cNvPr id="9" name="矩形 8"/>
            <p:cNvSpPr/>
            <p:nvPr>
              <p:custDataLst>
                <p:tags r:id="rId7"/>
              </p:custDataLst>
            </p:nvPr>
          </p:nvSpPr>
          <p:spPr>
            <a:xfrm>
              <a:off x="1880" y="2379"/>
              <a:ext cx="8160" cy="7161"/>
            </a:xfrm>
            <a:prstGeom prst="rect">
              <a:avLst/>
            </a:prstGeom>
            <a:solidFill>
              <a:schemeClr val="lt1"/>
            </a:solidFill>
            <a:ln w="38100">
              <a:noFill/>
            </a:ln>
            <a:effectLst>
              <a:outerShdw blurRad="177800" dir="5400000" sx="103000" sy="103000" algn="ctr" rotWithShape="0">
                <a:schemeClr val="dk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 rotWithShape="1">
            <a:blip r:embed="rId11"/>
            <a:srcRect/>
            <a:stretch>
              <a:fillRect/>
            </a:stretch>
          </p:blipFill>
          <p:spPr>
            <a:xfrm>
              <a:off x="2115" y="4361"/>
              <a:ext cx="7691" cy="4101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6720" h="6240">
                  <a:moveTo>
                    <a:pt x="0" y="0"/>
                  </a:moveTo>
                  <a:lnTo>
                    <a:pt x="6720" y="0"/>
                  </a:lnTo>
                  <a:lnTo>
                    <a:pt x="6720" y="6240"/>
                  </a:lnTo>
                  <a:lnTo>
                    <a:pt x="0" y="6240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  <p:sp>
        <p:nvSpPr>
          <p:cNvPr id="10" name="Title 6"/>
          <p:cNvSpPr txBox="1"/>
          <p:nvPr>
            <p:custDataLst>
              <p:tags r:id="rId4"/>
            </p:custDataLst>
          </p:nvPr>
        </p:nvSpPr>
        <p:spPr>
          <a:xfrm>
            <a:off x="7379393" y="2761615"/>
            <a:ext cx="3529330" cy="81597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just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2400" b="1" i="0" spc="120" noProof="0">
                <a:ln w="3175">
                  <a:noFill/>
                  <a:prstDash val="dash"/>
                </a:ln>
                <a:solidFill>
                  <a:schemeClr val="lt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一.平面体三视图的画法与识读</a:t>
            </a:r>
          </a:p>
        </p:txBody>
      </p:sp>
      <p:sp>
        <p:nvSpPr>
          <p:cNvPr id="14" name="Title 6"/>
          <p:cNvSpPr txBox="1"/>
          <p:nvPr>
            <p:custDataLst>
              <p:tags r:id="rId5"/>
            </p:custDataLst>
          </p:nvPr>
        </p:nvSpPr>
        <p:spPr>
          <a:xfrm>
            <a:off x="7353935" y="3644900"/>
            <a:ext cx="3555365" cy="107569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79400" lvl="0" indent="-27940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 startAt="5"/>
            </a:pPr>
            <a:r>
              <a:rPr lang="en-US" sz="1800" spc="16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平面体三视图的识读</a:t>
            </a:r>
          </a:p>
          <a:p>
            <a:pPr marL="0" lvl="1" indent="0" algn="just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z="1800" spc="16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识读平面体三视图，就是依据三视图的图形特征想象出它的立体形状的过程。</a:t>
            </a:r>
          </a:p>
        </p:txBody>
      </p:sp>
      <p:sp>
        <p:nvSpPr>
          <p:cNvPr id="6" name="文本框 5"/>
          <p:cNvSpPr txBox="1"/>
          <p:nvPr>
            <p:custDataLst>
              <p:tags r:id="rId6"/>
            </p:custDataLst>
          </p:nvPr>
        </p:nvSpPr>
        <p:spPr>
          <a:xfrm>
            <a:off x="1330325" y="1772285"/>
            <a:ext cx="4908550" cy="6096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18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基本体三视图的画法与识读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10" grpId="0"/>
      <p:bldP spid="10" grpId="1"/>
      <p:bldP spid="14" grpId="0"/>
      <p:bldP spid="14" grpId="1"/>
      <p:bldP spid="6" grpId="0"/>
      <p:bldP spid="6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>
            <p:custDataLst>
              <p:tags r:id="rId2"/>
            </p:custDataLst>
          </p:nvPr>
        </p:nvSpPr>
        <p:spPr>
          <a:xfrm>
            <a:off x="5951814" y="692049"/>
            <a:ext cx="4724400" cy="1372475"/>
          </a:xfrm>
          <a:prstGeom prst="rect">
            <a:avLst/>
          </a:prstGeom>
          <a:noFill/>
        </p:spPr>
        <p:txBody>
          <a:bodyPr wrap="square" lIns="63500" tIns="25400" rIns="63500" bIns="25400" rtlCol="0" anchor="b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600" b="1" spc="260" dirty="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基本体三视图的画法与识读</a:t>
            </a:r>
          </a:p>
        </p:txBody>
      </p:sp>
      <p:sp>
        <p:nvSpPr>
          <p:cNvPr id="14" name="Title 6"/>
          <p:cNvSpPr txBox="1"/>
          <p:nvPr>
            <p:custDataLst>
              <p:tags r:id="rId3"/>
            </p:custDataLst>
          </p:nvPr>
        </p:nvSpPr>
        <p:spPr>
          <a:xfrm>
            <a:off x="6024204" y="1989494"/>
            <a:ext cx="4723790" cy="1191254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2800" b="1" i="0" spc="120" noProof="0">
                <a:ln w="3175">
                  <a:noFill/>
                  <a:prstDash val="dash"/>
                </a:ln>
                <a:solidFill>
                  <a:schemeClr val="dk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二.曲面体三视图的画法与识读</a:t>
            </a:r>
          </a:p>
        </p:txBody>
      </p:sp>
      <p:sp>
        <p:nvSpPr>
          <p:cNvPr id="15" name="Title 6"/>
          <p:cNvSpPr txBox="1"/>
          <p:nvPr>
            <p:custDataLst>
              <p:tags r:id="rId4"/>
            </p:custDataLst>
          </p:nvPr>
        </p:nvSpPr>
        <p:spPr>
          <a:xfrm>
            <a:off x="986155" y="3679825"/>
            <a:ext cx="6123940" cy="252920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04800" lvl="0" indent="-3048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/>
            </a:pPr>
            <a:r>
              <a:rPr lang="en-US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圆柱</a:t>
            </a:r>
          </a:p>
          <a:p>
            <a:pPr marL="584200" lvl="1" indent="-279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○"/>
            </a:pPr>
            <a:r>
              <a:rPr lang="en-US" sz="1600" spc="1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三视图的画法要点： </a:t>
            </a:r>
          </a:p>
          <a:p>
            <a:pPr marL="838200" lvl="2" indent="-2540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circleNumDbPlain"/>
            </a:pPr>
            <a:r>
              <a:rPr lang="zh-CN" sz="1600" spc="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先画特征图</a:t>
            </a:r>
          </a:p>
          <a:p>
            <a:pPr marL="838200" lvl="2" indent="-2540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circleNumDbPlain"/>
            </a:pPr>
            <a:r>
              <a:rPr lang="zh-CN" sz="1600" spc="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每个图先画点画线，再画底面，最后画最外轮廓素线</a:t>
            </a:r>
          </a:p>
          <a:p>
            <a:pPr marL="584200" lvl="1" indent="-279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○"/>
            </a:pPr>
            <a:r>
              <a:rPr lang="en-US" sz="1600" spc="1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图形特征</a:t>
            </a:r>
          </a:p>
          <a:p>
            <a:pPr marL="838200" lvl="2" indent="-2540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●"/>
            </a:pPr>
            <a:r>
              <a:rPr lang="zh-CN" altLang="en-US" sz="1600" spc="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两个视图为矩形，一个视图为圆</a:t>
            </a:r>
          </a:p>
        </p:txBody>
      </p:sp>
      <p:pic>
        <p:nvPicPr>
          <p:cNvPr id="16" name="图片 15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9"/>
          <a:srcRect/>
          <a:stretch>
            <a:fillRect/>
          </a:stretch>
        </p:blipFill>
        <p:spPr>
          <a:xfrm>
            <a:off x="7952105" y="3357245"/>
            <a:ext cx="2580640" cy="278193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920" h="4080">
                <a:moveTo>
                  <a:pt x="0" y="0"/>
                </a:moveTo>
                <a:lnTo>
                  <a:pt x="7920" y="0"/>
                </a:lnTo>
                <a:lnTo>
                  <a:pt x="7920" y="4080"/>
                </a:lnTo>
                <a:lnTo>
                  <a:pt x="0" y="408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7" name="图片 16"/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10"/>
          <a:srcRect/>
          <a:stretch>
            <a:fillRect/>
          </a:stretch>
        </p:blipFill>
        <p:spPr>
          <a:xfrm>
            <a:off x="1055370" y="979805"/>
            <a:ext cx="4281805" cy="270002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920" h="4080">
                <a:moveTo>
                  <a:pt x="0" y="0"/>
                </a:moveTo>
                <a:lnTo>
                  <a:pt x="7920" y="0"/>
                </a:lnTo>
                <a:lnTo>
                  <a:pt x="7920" y="4080"/>
                </a:lnTo>
                <a:lnTo>
                  <a:pt x="0" y="408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" name="图片 1" descr="2">
            <a:hlinkClick r:id="rId11" action="ppaction://hlinkfile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160010" y="4004945"/>
            <a:ext cx="601345" cy="6286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4" grpId="0"/>
      <p:bldP spid="14" grpId="1"/>
      <p:bldP spid="15" grpId="0"/>
      <p:bldP spid="15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7186930" y="908685"/>
            <a:ext cx="3805555" cy="5256530"/>
          </a:xfrm>
          <a:prstGeom prst="roundRect">
            <a:avLst/>
          </a:prstGeom>
          <a:solidFill>
            <a:srgbClr val="1774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线形标注 2(带强调线) 2"/>
          <p:cNvSpPr/>
          <p:nvPr/>
        </p:nvSpPr>
        <p:spPr>
          <a:xfrm>
            <a:off x="1412875" y="908685"/>
            <a:ext cx="4931410" cy="5186045"/>
          </a:xfrm>
          <a:prstGeom prst="accentCallout2">
            <a:avLst>
              <a:gd name="adj1" fmla="val 19260"/>
              <a:gd name="adj2" fmla="val -2634"/>
              <a:gd name="adj3" fmla="val 19603"/>
              <a:gd name="adj4" fmla="val -11364"/>
              <a:gd name="adj5" fmla="val 98714"/>
              <a:gd name="adj6" fmla="val -20880"/>
            </a:avLst>
          </a:prstGeom>
          <a:solidFill>
            <a:srgbClr val="1774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7396480" y="1124585"/>
            <a:ext cx="3386455" cy="4844415"/>
            <a:chOff x="1523" y="1175"/>
            <a:chExt cx="5333" cy="7629"/>
          </a:xfrm>
        </p:grpSpPr>
        <p:pic>
          <p:nvPicPr>
            <p:cNvPr id="17" name="图片 16" descr="placingpictureplaceholder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9"/>
            <a:srcRect/>
            <a:stretch>
              <a:fillRect/>
            </a:stretch>
          </p:blipFill>
          <p:spPr>
            <a:xfrm>
              <a:off x="2430" y="1175"/>
              <a:ext cx="3568" cy="4207"/>
            </a:xfrm>
            <a:prstGeom prst="roundRect">
              <a:avLst/>
            </a:prstGeom>
          </p:spPr>
        </p:pic>
        <p:pic>
          <p:nvPicPr>
            <p:cNvPr id="18" name="图片 17" descr="placingpictureplaceholder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0"/>
            <a:srcRect/>
            <a:stretch>
              <a:fillRect/>
            </a:stretch>
          </p:blipFill>
          <p:spPr>
            <a:xfrm>
              <a:off x="1571" y="5597"/>
              <a:ext cx="5285" cy="3206"/>
            </a:xfrm>
            <a:prstGeom prst="roundRect">
              <a:avLst/>
            </a:prstGeom>
          </p:spPr>
        </p:pic>
        <p:pic>
          <p:nvPicPr>
            <p:cNvPr id="6" name="图片 5" descr="placingpictureplaceholder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0"/>
            <a:srcRect/>
            <a:stretch>
              <a:fillRect/>
            </a:stretch>
          </p:blipFill>
          <p:spPr>
            <a:xfrm>
              <a:off x="1523" y="5598"/>
              <a:ext cx="5285" cy="3206"/>
            </a:xfrm>
            <a:prstGeom prst="roundRect">
              <a:avLst/>
            </a:prstGeom>
          </p:spPr>
        </p:pic>
      </p:grpSp>
      <p:sp>
        <p:nvSpPr>
          <p:cNvPr id="15" name="文本框 14"/>
          <p:cNvSpPr txBox="1"/>
          <p:nvPr>
            <p:custDataLst>
              <p:tags r:id="rId2"/>
            </p:custDataLst>
          </p:nvPr>
        </p:nvSpPr>
        <p:spPr>
          <a:xfrm>
            <a:off x="1628197" y="1229982"/>
            <a:ext cx="4572025" cy="1206779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600" b="1" spc="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基本体三视图的画法与识读</a:t>
            </a:r>
          </a:p>
        </p:txBody>
      </p:sp>
      <p:sp>
        <p:nvSpPr>
          <p:cNvPr id="16" name="Title 6"/>
          <p:cNvSpPr txBox="1"/>
          <p:nvPr>
            <p:custDataLst>
              <p:tags r:id="rId3"/>
            </p:custDataLst>
          </p:nvPr>
        </p:nvSpPr>
        <p:spPr>
          <a:xfrm>
            <a:off x="1628197" y="2278375"/>
            <a:ext cx="4572025" cy="350522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55600" lvl="0" indent="-3556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 startAt="2"/>
            </a:pPr>
            <a:r>
              <a:rPr lang="zh-CN" altLang="en-US" sz="2000" spc="12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曲面体三视图的画法与识读</a:t>
            </a:r>
          </a:p>
          <a:p>
            <a:pPr marL="355600" lvl="1" indent="0" algn="l" fontAlgn="auto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en-US" sz="1800" spc="20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圆锥</a:t>
            </a:r>
          </a:p>
          <a:p>
            <a:pPr marL="990600" lvl="2" indent="-3048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●"/>
            </a:pPr>
            <a:r>
              <a:rPr lang="en-US" sz="1600" spc="18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三视图的画法要点： </a:t>
            </a:r>
          </a:p>
          <a:p>
            <a:pPr marL="1270000" lvl="3" indent="-279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lphaLcPeriod"/>
            </a:pPr>
            <a:r>
              <a:rPr lang="zh-CN" sz="1400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先画特征图</a:t>
            </a:r>
          </a:p>
          <a:p>
            <a:pPr marL="1270000" lvl="3" indent="-279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lphaLcPeriod"/>
            </a:pPr>
            <a:r>
              <a:rPr lang="zh-CN" sz="1400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每个图先画点画线，再画底面，最后画最外轮廓素线</a:t>
            </a:r>
          </a:p>
          <a:p>
            <a:pPr marL="990600" lvl="2" indent="-3048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●"/>
            </a:pPr>
            <a:r>
              <a:rPr lang="en-US" sz="1600" spc="18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图形特征</a:t>
            </a:r>
          </a:p>
          <a:p>
            <a:pPr marL="1270000" lvl="3" indent="-279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</a:pPr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两个视图为三角形，一个视图为圆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6671310" y="981075"/>
            <a:ext cx="4176395" cy="5112385"/>
          </a:xfrm>
          <a:prstGeom prst="roundRect">
            <a:avLst/>
          </a:prstGeom>
          <a:solidFill>
            <a:srgbClr val="1774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线形标注 1(带强调线) 4"/>
          <p:cNvSpPr/>
          <p:nvPr/>
        </p:nvSpPr>
        <p:spPr>
          <a:xfrm>
            <a:off x="1341120" y="959485"/>
            <a:ext cx="4884420" cy="5133975"/>
          </a:xfrm>
          <a:prstGeom prst="accentCallout1">
            <a:avLst>
              <a:gd name="adj1" fmla="val 19105"/>
              <a:gd name="adj2" fmla="val -3647"/>
              <a:gd name="adj3" fmla="val 99731"/>
              <a:gd name="adj4" fmla="val -11838"/>
            </a:avLst>
          </a:prstGeom>
          <a:solidFill>
            <a:srgbClr val="1774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>
            <p:custDataLst>
              <p:tags r:id="rId2"/>
            </p:custDataLst>
          </p:nvPr>
        </p:nvSpPr>
        <p:spPr>
          <a:xfrm>
            <a:off x="1395095" y="1303655"/>
            <a:ext cx="4255135" cy="645160"/>
          </a:xfrm>
          <a:prstGeom prst="rect">
            <a:avLst/>
          </a:prstGeom>
          <a:noFill/>
        </p:spPr>
        <p:txBody>
          <a:bodyPr wrap="square" rtlCol="0">
            <a:normAutofit fontScale="97500"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500" b="1" spc="18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基本体三视图的画法与识读</a:t>
            </a:r>
          </a:p>
        </p:txBody>
      </p:sp>
      <p:sp>
        <p:nvSpPr>
          <p:cNvPr id="13" name="文本框 12"/>
          <p:cNvSpPr txBox="1"/>
          <p:nvPr>
            <p:custDataLst>
              <p:tags r:id="rId3"/>
            </p:custDataLst>
          </p:nvPr>
        </p:nvSpPr>
        <p:spPr>
          <a:xfrm>
            <a:off x="1248093" y="1995170"/>
            <a:ext cx="4938395" cy="30784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55600" lvl="0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</a:pPr>
            <a:r>
              <a:rPr lang="zh-CN" altLang="en-US" sz="1600" spc="12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二</a:t>
            </a:r>
            <a:r>
              <a:rPr lang="en-US" altLang="zh-CN" sz="1600" spc="12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.</a:t>
            </a:r>
            <a:r>
              <a:rPr lang="zh-CN" altLang="en-US" sz="1600" spc="12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曲面体三视图的画法与识读</a:t>
            </a:r>
          </a:p>
          <a:p>
            <a:pPr marL="355600" lvl="1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en-US" sz="1600" spc="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3.</a:t>
            </a:r>
            <a:r>
              <a:rPr lang="zh-CN" altLang="en-US" sz="1600" spc="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圆台</a:t>
            </a:r>
            <a:endParaRPr sz="1600" spc="20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pPr marL="355600" lvl="1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en-US" sz="1600" spc="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3.1.</a:t>
            </a:r>
            <a:r>
              <a:rPr sz="1600" spc="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三视图的画法要点</a:t>
            </a:r>
            <a:r>
              <a:rPr lang="zh-CN" sz="1600" spc="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：</a:t>
            </a:r>
            <a:r>
              <a:rPr sz="1600" spc="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 </a:t>
            </a:r>
          </a:p>
          <a:p>
            <a:pPr marL="355600" lvl="1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sz="1600" spc="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（</a:t>
            </a:r>
            <a:r>
              <a:rPr lang="en-US" altLang="zh-CN" sz="1600" spc="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1</a:t>
            </a:r>
            <a:r>
              <a:rPr lang="zh-CN" sz="1600" spc="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）</a:t>
            </a:r>
            <a:r>
              <a:rPr sz="1600" spc="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先画特征图</a:t>
            </a:r>
          </a:p>
          <a:p>
            <a:pPr marL="355600" lvl="1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sz="1600" spc="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（</a:t>
            </a:r>
            <a:r>
              <a:rPr lang="en-US" altLang="zh-CN" sz="1600" spc="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2</a:t>
            </a:r>
            <a:r>
              <a:rPr lang="zh-CN" sz="1600" spc="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）</a:t>
            </a:r>
            <a:r>
              <a:rPr sz="1600" spc="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每个图先画点画线，再画底面，最后画最外轮廓素线</a:t>
            </a:r>
          </a:p>
          <a:p>
            <a:pPr marL="355600" lvl="1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en-US" sz="1600" spc="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3.2.</a:t>
            </a:r>
            <a:r>
              <a:rPr lang="zh-CN" altLang="en-US" sz="1600" spc="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图形特征</a:t>
            </a:r>
          </a:p>
          <a:p>
            <a:pPr marL="355600" lvl="1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z="1600" spc="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两个视图为梯形，一个视图为圆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95783" y="1124268"/>
            <a:ext cx="3727450" cy="2005330"/>
          </a:xfrm>
          <a:prstGeom prst="round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13638" y="3212465"/>
            <a:ext cx="2491740" cy="2780665"/>
          </a:xfrm>
          <a:prstGeom prst="roundRect">
            <a:avLst/>
          </a:prstGeom>
        </p:spPr>
      </p:pic>
      <p:pic>
        <p:nvPicPr>
          <p:cNvPr id="2" name="图片 1" descr="2">
            <a:hlinkClick r:id="rId8" action="ppaction://hlinkfile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208385" y="3069590"/>
            <a:ext cx="601345" cy="6286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249363" y="1974850"/>
            <a:ext cx="9693275" cy="2749550"/>
            <a:chOff x="1249688" y="1640089"/>
            <a:chExt cx="9692625" cy="3320231"/>
          </a:xfrm>
        </p:grpSpPr>
        <p:sp>
          <p:nvSpPr>
            <p:cNvPr id="10" name="矩形 9"/>
            <p:cNvSpPr/>
            <p:nvPr/>
          </p:nvSpPr>
          <p:spPr>
            <a:xfrm>
              <a:off x="1315909" y="1652789"/>
              <a:ext cx="9626404" cy="3289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63500" dir="3900000" algn="t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en-US" altLang="zh-CN" sz="4000" b="1" strike="noStrike" spc="300" noProof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PT Sans" pitchFamily="34" charset="0"/>
              </a:endParaRPr>
            </a:p>
          </p:txBody>
        </p:sp>
        <p:sp>
          <p:nvSpPr>
            <p:cNvPr id="11" name="矩形 5"/>
            <p:cNvSpPr/>
            <p:nvPr/>
          </p:nvSpPr>
          <p:spPr>
            <a:xfrm flipH="1">
              <a:off x="1249688" y="1640089"/>
              <a:ext cx="2478556" cy="3320231"/>
            </a:xfrm>
            <a:custGeom>
              <a:avLst/>
              <a:gdLst>
                <a:gd name="connsiteX0" fmla="*/ 0 w 2487561"/>
                <a:gd name="connsiteY0" fmla="*/ 0 h 6858000"/>
                <a:gd name="connsiteX1" fmla="*/ 2487561 w 2487561"/>
                <a:gd name="connsiteY1" fmla="*/ 0 h 6858000"/>
                <a:gd name="connsiteX2" fmla="*/ 2487561 w 2487561"/>
                <a:gd name="connsiteY2" fmla="*/ 6858000 h 6858000"/>
                <a:gd name="connsiteX3" fmla="*/ 0 w 2487561"/>
                <a:gd name="connsiteY3" fmla="*/ 6858000 h 6858000"/>
                <a:gd name="connsiteX4" fmla="*/ 0 w 2487561"/>
                <a:gd name="connsiteY4" fmla="*/ 0 h 6858000"/>
                <a:gd name="connsiteX0-1" fmla="*/ 1238865 w 3726426"/>
                <a:gd name="connsiteY0-2" fmla="*/ 0 h 6858000"/>
                <a:gd name="connsiteX1-3" fmla="*/ 3726426 w 3726426"/>
                <a:gd name="connsiteY1-4" fmla="*/ 0 h 6858000"/>
                <a:gd name="connsiteX2-5" fmla="*/ 3726426 w 3726426"/>
                <a:gd name="connsiteY2-6" fmla="*/ 6858000 h 6858000"/>
                <a:gd name="connsiteX3-7" fmla="*/ 0 w 3726426"/>
                <a:gd name="connsiteY3-8" fmla="*/ 6740013 h 6858000"/>
                <a:gd name="connsiteX4-9" fmla="*/ 1238865 w 3726426"/>
                <a:gd name="connsiteY4-10" fmla="*/ 0 h 6858000"/>
                <a:gd name="connsiteX0-11" fmla="*/ 1238865 w 3726426"/>
                <a:gd name="connsiteY0-12" fmla="*/ 0 h 6799943"/>
                <a:gd name="connsiteX1-13" fmla="*/ 3726426 w 3726426"/>
                <a:gd name="connsiteY1-14" fmla="*/ 0 h 6799943"/>
                <a:gd name="connsiteX2-15" fmla="*/ 3653855 w 3726426"/>
                <a:gd name="connsiteY2-16" fmla="*/ 6799943 h 6799943"/>
                <a:gd name="connsiteX3-17" fmla="*/ 0 w 3726426"/>
                <a:gd name="connsiteY3-18" fmla="*/ 6740013 h 6799943"/>
                <a:gd name="connsiteX4-19" fmla="*/ 1238865 w 3726426"/>
                <a:gd name="connsiteY4-20" fmla="*/ 0 h 6799943"/>
                <a:gd name="connsiteX0-21" fmla="*/ 2701643 w 3726426"/>
                <a:gd name="connsiteY0-22" fmla="*/ 907762 h 6799943"/>
                <a:gd name="connsiteX1-23" fmla="*/ 3726426 w 3726426"/>
                <a:gd name="connsiteY1-24" fmla="*/ 0 h 6799943"/>
                <a:gd name="connsiteX2-25" fmla="*/ 3653855 w 3726426"/>
                <a:gd name="connsiteY2-26" fmla="*/ 6799943 h 6799943"/>
                <a:gd name="connsiteX3-27" fmla="*/ 0 w 3726426"/>
                <a:gd name="connsiteY3-28" fmla="*/ 6740013 h 6799943"/>
                <a:gd name="connsiteX4-29" fmla="*/ 2701643 w 3726426"/>
                <a:gd name="connsiteY4-30" fmla="*/ 907762 h 6799943"/>
                <a:gd name="connsiteX0-31" fmla="*/ 1096651 w 3726426"/>
                <a:gd name="connsiteY0-32" fmla="*/ 78936 h 6799943"/>
                <a:gd name="connsiteX1-33" fmla="*/ 3726426 w 3726426"/>
                <a:gd name="connsiteY1-34" fmla="*/ 0 h 6799943"/>
                <a:gd name="connsiteX2-35" fmla="*/ 3653855 w 3726426"/>
                <a:gd name="connsiteY2-36" fmla="*/ 6799943 h 6799943"/>
                <a:gd name="connsiteX3-37" fmla="*/ 0 w 3726426"/>
                <a:gd name="connsiteY3-38" fmla="*/ 6740013 h 6799943"/>
                <a:gd name="connsiteX4-39" fmla="*/ 1096651 w 3726426"/>
                <a:gd name="connsiteY4-40" fmla="*/ 78936 h 6799943"/>
                <a:gd name="connsiteX0-41" fmla="*/ 0 w 2629775"/>
                <a:gd name="connsiteY0-42" fmla="*/ 78936 h 6897886"/>
                <a:gd name="connsiteX1-43" fmla="*/ 2629775 w 2629775"/>
                <a:gd name="connsiteY1-44" fmla="*/ 0 h 6897886"/>
                <a:gd name="connsiteX2-45" fmla="*/ 2557204 w 2629775"/>
                <a:gd name="connsiteY2-46" fmla="*/ 6799943 h 6897886"/>
                <a:gd name="connsiteX3-47" fmla="*/ 934985 w 2629775"/>
                <a:gd name="connsiteY3-48" fmla="*/ 6897886 h 6897886"/>
                <a:gd name="connsiteX4-49" fmla="*/ 0 w 2629775"/>
                <a:gd name="connsiteY4-50" fmla="*/ 78936 h 6897886"/>
                <a:gd name="connsiteX0-51" fmla="*/ 0 w 2623003"/>
                <a:gd name="connsiteY0-52" fmla="*/ 13156 h 6832106"/>
                <a:gd name="connsiteX1-53" fmla="*/ 2623003 w 2623003"/>
                <a:gd name="connsiteY1-54" fmla="*/ 0 h 6832106"/>
                <a:gd name="connsiteX2-55" fmla="*/ 2557204 w 2623003"/>
                <a:gd name="connsiteY2-56" fmla="*/ 6734163 h 6832106"/>
                <a:gd name="connsiteX3-57" fmla="*/ 934985 w 2623003"/>
                <a:gd name="connsiteY3-58" fmla="*/ 6832106 h 6832106"/>
                <a:gd name="connsiteX4-59" fmla="*/ 0 w 2623003"/>
                <a:gd name="connsiteY4-60" fmla="*/ 13156 h 6832106"/>
                <a:gd name="connsiteX0-61" fmla="*/ 0 w 2643319"/>
                <a:gd name="connsiteY0-62" fmla="*/ 0 h 6845262"/>
                <a:gd name="connsiteX1-63" fmla="*/ 2643319 w 2643319"/>
                <a:gd name="connsiteY1-64" fmla="*/ 13156 h 6845262"/>
                <a:gd name="connsiteX2-65" fmla="*/ 2577520 w 2643319"/>
                <a:gd name="connsiteY2-66" fmla="*/ 6747319 h 6845262"/>
                <a:gd name="connsiteX3-67" fmla="*/ 955301 w 2643319"/>
                <a:gd name="connsiteY3-68" fmla="*/ 6845262 h 6845262"/>
                <a:gd name="connsiteX4-69" fmla="*/ 0 w 2643319"/>
                <a:gd name="connsiteY4-70" fmla="*/ 0 h 6845262"/>
                <a:gd name="connsiteX0-71" fmla="*/ 0 w 2643319"/>
                <a:gd name="connsiteY0-72" fmla="*/ 0 h 6878879"/>
                <a:gd name="connsiteX1-73" fmla="*/ 2643319 w 2643319"/>
                <a:gd name="connsiteY1-74" fmla="*/ 13156 h 6878879"/>
                <a:gd name="connsiteX2-75" fmla="*/ 2591064 w 2643319"/>
                <a:gd name="connsiteY2-76" fmla="*/ 6878879 h 6878879"/>
                <a:gd name="connsiteX3-77" fmla="*/ 955301 w 2643319"/>
                <a:gd name="connsiteY3-78" fmla="*/ 6845262 h 6878879"/>
                <a:gd name="connsiteX4-79" fmla="*/ 0 w 2643319"/>
                <a:gd name="connsiteY4-80" fmla="*/ 0 h 687887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643319" h="6878879">
                  <a:moveTo>
                    <a:pt x="0" y="0"/>
                  </a:moveTo>
                  <a:lnTo>
                    <a:pt x="2643319" y="13156"/>
                  </a:lnTo>
                  <a:lnTo>
                    <a:pt x="2591064" y="6878879"/>
                  </a:lnTo>
                  <a:lnTo>
                    <a:pt x="955301" y="68452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B78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508125" y="2471738"/>
            <a:ext cx="1499870" cy="1630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0" spc="600" noProof="1">
                <a:solidFill>
                  <a:schemeClr val="bg1"/>
                </a:solidFill>
                <a:latin typeface="Impact" panose="020B0806030902050204" pitchFamily="34" charset="0"/>
                <a:ea typeface="宋体" panose="02010600030101010101" pitchFamily="2" charset="-122"/>
                <a:cs typeface="+mn-cs"/>
              </a:rPr>
              <a:t>0</a:t>
            </a:r>
            <a:r>
              <a:rPr lang="en-US" sz="10000" spc="600" noProof="1">
                <a:solidFill>
                  <a:schemeClr val="bg1"/>
                </a:solidFill>
                <a:latin typeface="Impact" panose="020B0806030902050204" pitchFamily="34" charset="0"/>
                <a:ea typeface="宋体" panose="02010600030101010101" pitchFamily="2" charset="-122"/>
                <a:cs typeface="+mn-cs"/>
              </a:rPr>
              <a:t>1</a:t>
            </a:r>
            <a:endParaRPr lang="en-US" sz="10000" spc="600" noProof="1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4103" name="文本框 1"/>
          <p:cNvSpPr txBox="1"/>
          <p:nvPr/>
        </p:nvSpPr>
        <p:spPr>
          <a:xfrm>
            <a:off x="4222750" y="2933700"/>
            <a:ext cx="731139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3600" b="1" dirty="0">
                <a:latin typeface="Century Gothic" pitchFamily="34" charset="0"/>
                <a:sym typeface="+mn-ea"/>
              </a:rPr>
              <a:t>投影法与正投影的基本性质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线形标注 3(无边框) 1"/>
          <p:cNvSpPr/>
          <p:nvPr/>
        </p:nvSpPr>
        <p:spPr>
          <a:xfrm>
            <a:off x="911225" y="2160905"/>
            <a:ext cx="10513060" cy="3788410"/>
          </a:xfrm>
          <a:prstGeom prst="callout3">
            <a:avLst>
              <a:gd name="adj1" fmla="val 19470"/>
              <a:gd name="adj2" fmla="val -1063"/>
              <a:gd name="adj3" fmla="val 19228"/>
              <a:gd name="adj4" fmla="val -5248"/>
              <a:gd name="adj5" fmla="val 97586"/>
              <a:gd name="adj6" fmla="val -5333"/>
              <a:gd name="adj7" fmla="val 106916"/>
              <a:gd name="adj8" fmla="val -2494"/>
            </a:avLst>
          </a:prstGeom>
          <a:solidFill>
            <a:srgbClr val="1774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>
            <p:custDataLst>
              <p:tags r:id="rId2"/>
            </p:custDataLst>
          </p:nvPr>
        </p:nvSpPr>
        <p:spPr>
          <a:xfrm>
            <a:off x="1219162" y="838120"/>
            <a:ext cx="9753676" cy="1219327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5200" b="1" spc="360" dirty="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基本体三视图的画法与识读</a:t>
            </a:r>
          </a:p>
        </p:txBody>
      </p:sp>
      <p:sp>
        <p:nvSpPr>
          <p:cNvPr id="14" name="Title 6"/>
          <p:cNvSpPr txBox="1"/>
          <p:nvPr>
            <p:custDataLst>
              <p:tags r:id="rId3"/>
            </p:custDataLst>
          </p:nvPr>
        </p:nvSpPr>
        <p:spPr>
          <a:xfrm>
            <a:off x="1199515" y="2923540"/>
            <a:ext cx="3434715" cy="38544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2300" b="1" i="0" spc="120" noProof="0">
                <a:ln w="3175">
                  <a:noFill/>
                  <a:prstDash val="dash"/>
                </a:ln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二.曲面体三视图的画法与识读</a:t>
            </a:r>
          </a:p>
        </p:txBody>
      </p:sp>
      <p:sp>
        <p:nvSpPr>
          <p:cNvPr id="15" name="Title 6"/>
          <p:cNvSpPr txBox="1"/>
          <p:nvPr>
            <p:custDataLst>
              <p:tags r:id="rId4"/>
            </p:custDataLst>
          </p:nvPr>
        </p:nvSpPr>
        <p:spPr>
          <a:xfrm>
            <a:off x="1290955" y="3430905"/>
            <a:ext cx="3147060" cy="266065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04800" lvl="0" indent="-30480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 startAt="4"/>
            </a:pPr>
            <a:r>
              <a:rPr lang="en-US" sz="1600" spc="18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球</a:t>
            </a:r>
          </a:p>
          <a:p>
            <a:pPr marL="285750" lvl="0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400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三视图的画法要点： </a:t>
            </a:r>
          </a:p>
          <a:p>
            <a:pPr lvl="0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</a:pPr>
            <a:r>
              <a:rPr altLang="zh-CN" sz="1400" spc="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(1)</a:t>
            </a:r>
            <a:r>
              <a:rPr lang="zh-CN" sz="1400" spc="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先画特征图</a:t>
            </a:r>
          </a:p>
          <a:p>
            <a:pPr lvl="0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</a:pPr>
            <a:r>
              <a:rPr lang="zh-CN" sz="1400" spc="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altLang="zh-CN" sz="1400" spc="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(2)</a:t>
            </a:r>
            <a:r>
              <a:rPr lang="zh-CN" sz="1400" spc="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每个图先画点画线，再画底面，最后画最外轮廓素</a:t>
            </a:r>
          </a:p>
          <a:p>
            <a:pPr marL="285750" lvl="2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400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图形特征</a:t>
            </a:r>
          </a:p>
          <a:p>
            <a:pPr marL="0" lvl="2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</a:pPr>
            <a:r>
              <a:rPr lang="en-US" altLang="zh-CN" sz="1400" spc="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(3)</a:t>
            </a:r>
            <a:r>
              <a:rPr lang="zh-CN" altLang="en-US" sz="1400" spc="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三个视图均为直径相等的圆</a:t>
            </a:r>
          </a:p>
        </p:txBody>
      </p:sp>
      <p:pic>
        <p:nvPicPr>
          <p:cNvPr id="16" name="图片 15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9"/>
          <a:srcRect/>
          <a:stretch>
            <a:fillRect/>
          </a:stretch>
        </p:blipFill>
        <p:spPr>
          <a:xfrm>
            <a:off x="5087586" y="3069340"/>
            <a:ext cx="3048013" cy="2159635"/>
          </a:xfrm>
          <a:prstGeom prst="roundRect">
            <a:avLst/>
          </a:prstGeom>
        </p:spPr>
      </p:pic>
      <p:pic>
        <p:nvPicPr>
          <p:cNvPr id="17" name="图片 16"/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10"/>
          <a:srcRect/>
          <a:stretch>
            <a:fillRect/>
          </a:stretch>
        </p:blipFill>
        <p:spPr>
          <a:xfrm>
            <a:off x="8256270" y="2481580"/>
            <a:ext cx="2780665" cy="3119120"/>
          </a:xfrm>
          <a:prstGeom prst="round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727575" y="3717925"/>
            <a:ext cx="75565" cy="108013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10" grpId="0"/>
      <p:bldP spid="10" grpId="1"/>
      <p:bldP spid="14" grpId="0"/>
      <p:bldP spid="14" grpId="1"/>
      <p:bldP spid="15" grpId="0"/>
      <p:bldP spid="15" grpId="1"/>
      <p:bldP spid="3" grpId="0" animBg="1"/>
      <p:bldP spid="3" grpId="1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6117590" y="1988820"/>
            <a:ext cx="4968240" cy="2880360"/>
            <a:chOff x="9408" y="3132"/>
            <a:chExt cx="7824" cy="4536"/>
          </a:xfrm>
        </p:grpSpPr>
        <p:sp>
          <p:nvSpPr>
            <p:cNvPr id="3" name="圆角矩形 2"/>
            <p:cNvSpPr/>
            <p:nvPr/>
          </p:nvSpPr>
          <p:spPr>
            <a:xfrm>
              <a:off x="9408" y="3132"/>
              <a:ext cx="7825" cy="4536"/>
            </a:xfrm>
            <a:prstGeom prst="roundRect">
              <a:avLst/>
            </a:prstGeom>
            <a:solidFill>
              <a:srgbClr val="1774E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 rotWithShape="1">
            <a:blip r:embed="rId12"/>
            <a:srcRect/>
            <a:stretch>
              <a:fillRect/>
            </a:stretch>
          </p:blipFill>
          <p:spPr>
            <a:xfrm>
              <a:off x="9600" y="3321"/>
              <a:ext cx="7440" cy="4158"/>
            </a:xfrm>
            <a:prstGeom prst="roundRect">
              <a:avLst/>
            </a:prstGeom>
          </p:spPr>
        </p:pic>
      </p:grpSp>
      <p:cxnSp>
        <p:nvCxnSpPr>
          <p:cNvPr id="2" name="直接连接符 1"/>
          <p:cNvCxnSpPr/>
          <p:nvPr>
            <p:custDataLst>
              <p:tags r:id="rId2"/>
            </p:custDataLst>
          </p:nvPr>
        </p:nvCxnSpPr>
        <p:spPr>
          <a:xfrm flipH="1">
            <a:off x="6153150" y="6389370"/>
            <a:ext cx="6038850" cy="3175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6096000" y="6337300"/>
            <a:ext cx="106045" cy="1066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5" name="直接连接符 4"/>
          <p:cNvCxnSpPr/>
          <p:nvPr>
            <p:custDataLst>
              <p:tags r:id="rId4"/>
            </p:custDataLst>
          </p:nvPr>
        </p:nvCxnSpPr>
        <p:spPr>
          <a:xfrm>
            <a:off x="1025525" y="4895850"/>
            <a:ext cx="1219200" cy="12192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0" name="剪去单角的矩形 4"/>
          <p:cNvSpPr/>
          <p:nvPr>
            <p:custDataLst>
              <p:tags r:id="rId5"/>
            </p:custDataLst>
          </p:nvPr>
        </p:nvSpPr>
        <p:spPr>
          <a:xfrm>
            <a:off x="1371600" y="1066852"/>
            <a:ext cx="4724396" cy="4724399"/>
          </a:xfrm>
          <a:custGeom>
            <a:avLst/>
            <a:gdLst>
              <a:gd name="connsiteX0" fmla="*/ 4724396 w 4724396"/>
              <a:gd name="connsiteY0" fmla="*/ 0 h 4724399"/>
              <a:gd name="connsiteX1" fmla="*/ 4724394 w 4724396"/>
              <a:gd name="connsiteY1" fmla="*/ 4724399 h 4724399"/>
              <a:gd name="connsiteX2" fmla="*/ 551903 w 4724396"/>
              <a:gd name="connsiteY2" fmla="*/ 4724398 h 4724399"/>
              <a:gd name="connsiteX3" fmla="*/ 0 w 4724396"/>
              <a:gd name="connsiteY3" fmla="*/ 4172494 h 4724399"/>
              <a:gd name="connsiteX4" fmla="*/ 2 w 4724396"/>
              <a:gd name="connsiteY4" fmla="*/ 5 h 4724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24396" h="4724399">
                <a:moveTo>
                  <a:pt x="4724396" y="0"/>
                </a:moveTo>
                <a:lnTo>
                  <a:pt x="4724394" y="4724399"/>
                </a:lnTo>
                <a:lnTo>
                  <a:pt x="551903" y="4724398"/>
                </a:lnTo>
                <a:lnTo>
                  <a:pt x="0" y="4172494"/>
                </a:lnTo>
                <a:lnTo>
                  <a:pt x="2" y="5"/>
                </a:lnTo>
                <a:close/>
              </a:path>
            </a:pathLst>
          </a:custGeom>
          <a:solidFill>
            <a:srgbClr val="1774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6"/>
            </p:custDataLst>
          </p:nvPr>
        </p:nvSpPr>
        <p:spPr>
          <a:xfrm>
            <a:off x="1828815" y="1371714"/>
            <a:ext cx="3810025" cy="1066686"/>
          </a:xfrm>
          <a:prstGeom prst="rect">
            <a:avLst/>
          </a:prstGeom>
          <a:noFill/>
        </p:spPr>
        <p:txBody>
          <a:bodyPr wrap="square" lIns="63500" tIns="25400" rIns="63500" bIns="25400" rtlCol="0" anchor="b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200" b="1" spc="16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基本体三视图的画法与识读</a:t>
            </a:r>
          </a:p>
        </p:txBody>
      </p:sp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1829450" y="2517008"/>
            <a:ext cx="3809390" cy="82818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2400" b="1" i="0" spc="120" noProof="0">
                <a:ln w="3175">
                  <a:noFill/>
                  <a:prstDash val="dash"/>
                </a:ln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二.曲面体三视图的画法与识读</a:t>
            </a:r>
          </a:p>
        </p:txBody>
      </p:sp>
      <p:sp>
        <p:nvSpPr>
          <p:cNvPr id="14" name="Title 6"/>
          <p:cNvSpPr txBox="1"/>
          <p:nvPr>
            <p:custDataLst>
              <p:tags r:id="rId8"/>
            </p:custDataLst>
          </p:nvPr>
        </p:nvSpPr>
        <p:spPr>
          <a:xfrm>
            <a:off x="1828800" y="3415665"/>
            <a:ext cx="3961130" cy="275209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n-ea"/>
              <a:buAutoNum type="ea1JpnChsDbPeriod" startAt="5"/>
            </a:pPr>
            <a:r>
              <a:rPr lang="en-US" sz="1600" spc="14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曲面体三视图的识读</a:t>
            </a:r>
          </a:p>
          <a:p>
            <a:pPr marL="0" lvl="1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sz="1600" spc="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识读曲面体三视图，也是依据三视图的图形特征想象出它的立体形状的过程。无论是完整还是部分曲面体的三视图都具有上述的图形特征。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" grpId="0" animBg="1"/>
      <p:bldP spid="460" grpId="1" animBg="1"/>
      <p:bldP spid="6" grpId="0"/>
      <p:bldP spid="6" grpId="1"/>
      <p:bldP spid="8" grpId="0"/>
      <p:bldP spid="8" grpId="1"/>
      <p:bldP spid="14" grpId="0"/>
      <p:bldP spid="14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249363" y="1974850"/>
            <a:ext cx="9693275" cy="2749550"/>
            <a:chOff x="1249688" y="1640089"/>
            <a:chExt cx="9692625" cy="3320231"/>
          </a:xfrm>
        </p:grpSpPr>
        <p:sp>
          <p:nvSpPr>
            <p:cNvPr id="10" name="矩形 9"/>
            <p:cNvSpPr/>
            <p:nvPr/>
          </p:nvSpPr>
          <p:spPr>
            <a:xfrm>
              <a:off x="1315909" y="1652789"/>
              <a:ext cx="9626404" cy="3289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63500" dir="3900000" algn="t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en-US" altLang="zh-CN" sz="4000" b="1" strike="noStrike" spc="300" noProof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PT Sans" pitchFamily="34" charset="0"/>
              </a:endParaRPr>
            </a:p>
          </p:txBody>
        </p:sp>
        <p:sp>
          <p:nvSpPr>
            <p:cNvPr id="11" name="矩形 5"/>
            <p:cNvSpPr/>
            <p:nvPr/>
          </p:nvSpPr>
          <p:spPr>
            <a:xfrm flipH="1">
              <a:off x="1249688" y="1640089"/>
              <a:ext cx="2478556" cy="3320231"/>
            </a:xfrm>
            <a:custGeom>
              <a:avLst/>
              <a:gdLst>
                <a:gd name="connsiteX0" fmla="*/ 0 w 2487561"/>
                <a:gd name="connsiteY0" fmla="*/ 0 h 6858000"/>
                <a:gd name="connsiteX1" fmla="*/ 2487561 w 2487561"/>
                <a:gd name="connsiteY1" fmla="*/ 0 h 6858000"/>
                <a:gd name="connsiteX2" fmla="*/ 2487561 w 2487561"/>
                <a:gd name="connsiteY2" fmla="*/ 6858000 h 6858000"/>
                <a:gd name="connsiteX3" fmla="*/ 0 w 2487561"/>
                <a:gd name="connsiteY3" fmla="*/ 6858000 h 6858000"/>
                <a:gd name="connsiteX4" fmla="*/ 0 w 2487561"/>
                <a:gd name="connsiteY4" fmla="*/ 0 h 6858000"/>
                <a:gd name="connsiteX0-1" fmla="*/ 1238865 w 3726426"/>
                <a:gd name="connsiteY0-2" fmla="*/ 0 h 6858000"/>
                <a:gd name="connsiteX1-3" fmla="*/ 3726426 w 3726426"/>
                <a:gd name="connsiteY1-4" fmla="*/ 0 h 6858000"/>
                <a:gd name="connsiteX2-5" fmla="*/ 3726426 w 3726426"/>
                <a:gd name="connsiteY2-6" fmla="*/ 6858000 h 6858000"/>
                <a:gd name="connsiteX3-7" fmla="*/ 0 w 3726426"/>
                <a:gd name="connsiteY3-8" fmla="*/ 6740013 h 6858000"/>
                <a:gd name="connsiteX4-9" fmla="*/ 1238865 w 3726426"/>
                <a:gd name="connsiteY4-10" fmla="*/ 0 h 6858000"/>
                <a:gd name="connsiteX0-11" fmla="*/ 1238865 w 3726426"/>
                <a:gd name="connsiteY0-12" fmla="*/ 0 h 6799943"/>
                <a:gd name="connsiteX1-13" fmla="*/ 3726426 w 3726426"/>
                <a:gd name="connsiteY1-14" fmla="*/ 0 h 6799943"/>
                <a:gd name="connsiteX2-15" fmla="*/ 3653855 w 3726426"/>
                <a:gd name="connsiteY2-16" fmla="*/ 6799943 h 6799943"/>
                <a:gd name="connsiteX3-17" fmla="*/ 0 w 3726426"/>
                <a:gd name="connsiteY3-18" fmla="*/ 6740013 h 6799943"/>
                <a:gd name="connsiteX4-19" fmla="*/ 1238865 w 3726426"/>
                <a:gd name="connsiteY4-20" fmla="*/ 0 h 6799943"/>
                <a:gd name="connsiteX0-21" fmla="*/ 2701643 w 3726426"/>
                <a:gd name="connsiteY0-22" fmla="*/ 907762 h 6799943"/>
                <a:gd name="connsiteX1-23" fmla="*/ 3726426 w 3726426"/>
                <a:gd name="connsiteY1-24" fmla="*/ 0 h 6799943"/>
                <a:gd name="connsiteX2-25" fmla="*/ 3653855 w 3726426"/>
                <a:gd name="connsiteY2-26" fmla="*/ 6799943 h 6799943"/>
                <a:gd name="connsiteX3-27" fmla="*/ 0 w 3726426"/>
                <a:gd name="connsiteY3-28" fmla="*/ 6740013 h 6799943"/>
                <a:gd name="connsiteX4-29" fmla="*/ 2701643 w 3726426"/>
                <a:gd name="connsiteY4-30" fmla="*/ 907762 h 6799943"/>
                <a:gd name="connsiteX0-31" fmla="*/ 1096651 w 3726426"/>
                <a:gd name="connsiteY0-32" fmla="*/ 78936 h 6799943"/>
                <a:gd name="connsiteX1-33" fmla="*/ 3726426 w 3726426"/>
                <a:gd name="connsiteY1-34" fmla="*/ 0 h 6799943"/>
                <a:gd name="connsiteX2-35" fmla="*/ 3653855 w 3726426"/>
                <a:gd name="connsiteY2-36" fmla="*/ 6799943 h 6799943"/>
                <a:gd name="connsiteX3-37" fmla="*/ 0 w 3726426"/>
                <a:gd name="connsiteY3-38" fmla="*/ 6740013 h 6799943"/>
                <a:gd name="connsiteX4-39" fmla="*/ 1096651 w 3726426"/>
                <a:gd name="connsiteY4-40" fmla="*/ 78936 h 6799943"/>
                <a:gd name="connsiteX0-41" fmla="*/ 0 w 2629775"/>
                <a:gd name="connsiteY0-42" fmla="*/ 78936 h 6897886"/>
                <a:gd name="connsiteX1-43" fmla="*/ 2629775 w 2629775"/>
                <a:gd name="connsiteY1-44" fmla="*/ 0 h 6897886"/>
                <a:gd name="connsiteX2-45" fmla="*/ 2557204 w 2629775"/>
                <a:gd name="connsiteY2-46" fmla="*/ 6799943 h 6897886"/>
                <a:gd name="connsiteX3-47" fmla="*/ 934985 w 2629775"/>
                <a:gd name="connsiteY3-48" fmla="*/ 6897886 h 6897886"/>
                <a:gd name="connsiteX4-49" fmla="*/ 0 w 2629775"/>
                <a:gd name="connsiteY4-50" fmla="*/ 78936 h 6897886"/>
                <a:gd name="connsiteX0-51" fmla="*/ 0 w 2623003"/>
                <a:gd name="connsiteY0-52" fmla="*/ 13156 h 6832106"/>
                <a:gd name="connsiteX1-53" fmla="*/ 2623003 w 2623003"/>
                <a:gd name="connsiteY1-54" fmla="*/ 0 h 6832106"/>
                <a:gd name="connsiteX2-55" fmla="*/ 2557204 w 2623003"/>
                <a:gd name="connsiteY2-56" fmla="*/ 6734163 h 6832106"/>
                <a:gd name="connsiteX3-57" fmla="*/ 934985 w 2623003"/>
                <a:gd name="connsiteY3-58" fmla="*/ 6832106 h 6832106"/>
                <a:gd name="connsiteX4-59" fmla="*/ 0 w 2623003"/>
                <a:gd name="connsiteY4-60" fmla="*/ 13156 h 6832106"/>
                <a:gd name="connsiteX0-61" fmla="*/ 0 w 2643319"/>
                <a:gd name="connsiteY0-62" fmla="*/ 0 h 6845262"/>
                <a:gd name="connsiteX1-63" fmla="*/ 2643319 w 2643319"/>
                <a:gd name="connsiteY1-64" fmla="*/ 13156 h 6845262"/>
                <a:gd name="connsiteX2-65" fmla="*/ 2577520 w 2643319"/>
                <a:gd name="connsiteY2-66" fmla="*/ 6747319 h 6845262"/>
                <a:gd name="connsiteX3-67" fmla="*/ 955301 w 2643319"/>
                <a:gd name="connsiteY3-68" fmla="*/ 6845262 h 6845262"/>
                <a:gd name="connsiteX4-69" fmla="*/ 0 w 2643319"/>
                <a:gd name="connsiteY4-70" fmla="*/ 0 h 6845262"/>
                <a:gd name="connsiteX0-71" fmla="*/ 0 w 2643319"/>
                <a:gd name="connsiteY0-72" fmla="*/ 0 h 6878879"/>
                <a:gd name="connsiteX1-73" fmla="*/ 2643319 w 2643319"/>
                <a:gd name="connsiteY1-74" fmla="*/ 13156 h 6878879"/>
                <a:gd name="connsiteX2-75" fmla="*/ 2591064 w 2643319"/>
                <a:gd name="connsiteY2-76" fmla="*/ 6878879 h 6878879"/>
                <a:gd name="connsiteX3-77" fmla="*/ 955301 w 2643319"/>
                <a:gd name="connsiteY3-78" fmla="*/ 6845262 h 6878879"/>
                <a:gd name="connsiteX4-79" fmla="*/ 0 w 2643319"/>
                <a:gd name="connsiteY4-80" fmla="*/ 0 h 687887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643319" h="6878879">
                  <a:moveTo>
                    <a:pt x="0" y="0"/>
                  </a:moveTo>
                  <a:lnTo>
                    <a:pt x="2643319" y="13156"/>
                  </a:lnTo>
                  <a:lnTo>
                    <a:pt x="2591064" y="6878879"/>
                  </a:lnTo>
                  <a:lnTo>
                    <a:pt x="955301" y="68452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B78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508125" y="2471738"/>
            <a:ext cx="1650365" cy="1630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0" spc="600" noProof="1">
                <a:solidFill>
                  <a:schemeClr val="bg1"/>
                </a:solidFill>
                <a:latin typeface="Impact" panose="020B0806030902050204" pitchFamily="34" charset="0"/>
                <a:ea typeface="宋体" panose="02010600030101010101" pitchFamily="2" charset="-122"/>
                <a:cs typeface="+mn-cs"/>
              </a:rPr>
              <a:t>0</a:t>
            </a:r>
            <a:r>
              <a:rPr lang="en-US" sz="10000" spc="600" noProof="1">
                <a:solidFill>
                  <a:schemeClr val="bg1"/>
                </a:solidFill>
                <a:latin typeface="Impact" panose="020B0806030902050204" pitchFamily="34" charset="0"/>
                <a:ea typeface="宋体" panose="02010600030101010101" pitchFamily="2" charset="-122"/>
                <a:cs typeface="+mn-cs"/>
              </a:rPr>
              <a:t>4</a:t>
            </a:r>
            <a:endParaRPr lang="en-US" sz="10000" spc="600" noProof="1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4103" name="文本框 1"/>
          <p:cNvSpPr txBox="1"/>
          <p:nvPr/>
        </p:nvSpPr>
        <p:spPr>
          <a:xfrm>
            <a:off x="4222750" y="2933700"/>
            <a:ext cx="731139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3600" b="1" dirty="0">
                <a:latin typeface="Century Gothic" pitchFamily="34" charset="0"/>
                <a:sym typeface="+mn-ea"/>
              </a:rPr>
              <a:t>简单体</a:t>
            </a:r>
            <a:r>
              <a:rPr lang="zh-CN" altLang="en-US" sz="3600" b="1" dirty="0">
                <a:latin typeface="Franklin Gothic Medium" panose="020B0603020102020204" pitchFamily="34" charset="0"/>
                <a:sym typeface="+mn-ea"/>
              </a:rPr>
              <a:t>三视图的画法与识读</a:t>
            </a:r>
            <a:endParaRPr lang="zh-CN" altLang="en-US" sz="3600">
              <a:latin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标注 6"/>
          <p:cNvSpPr/>
          <p:nvPr/>
        </p:nvSpPr>
        <p:spPr>
          <a:xfrm rot="16200000">
            <a:off x="523240" y="814705"/>
            <a:ext cx="5271770" cy="5296535"/>
          </a:xfrm>
          <a:prstGeom prst="wedgeRectCallout">
            <a:avLst/>
          </a:prstGeom>
          <a:solidFill>
            <a:srgbClr val="1774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>
            <p:custDataLst>
              <p:tags r:id="rId2"/>
            </p:custDataLst>
          </p:nvPr>
        </p:nvSpPr>
        <p:spPr>
          <a:xfrm>
            <a:off x="618170" y="1088286"/>
            <a:ext cx="4644767" cy="645160"/>
          </a:xfrm>
          <a:prstGeom prst="rect">
            <a:avLst/>
          </a:prstGeom>
          <a:noFill/>
        </p:spPr>
        <p:txBody>
          <a:bodyPr wrap="square" rtlCol="0">
            <a:normAutofit fontScale="87500" lnSpcReduction="20000"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400" b="1" spc="18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简单体三视图的画法与识读</a:t>
            </a:r>
          </a:p>
        </p:txBody>
      </p:sp>
      <p:sp>
        <p:nvSpPr>
          <p:cNvPr id="12" name="矩形 11"/>
          <p:cNvSpPr/>
          <p:nvPr>
            <p:custDataLst>
              <p:tags r:id="rId3"/>
            </p:custDataLst>
          </p:nvPr>
        </p:nvSpPr>
        <p:spPr>
          <a:xfrm>
            <a:off x="716915" y="1764665"/>
            <a:ext cx="4401820" cy="76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3" name="文本框 12"/>
          <p:cNvSpPr txBox="1"/>
          <p:nvPr>
            <p:custDataLst>
              <p:tags r:id="rId4"/>
            </p:custDataLst>
          </p:nvPr>
        </p:nvSpPr>
        <p:spPr>
          <a:xfrm>
            <a:off x="306705" y="1923415"/>
            <a:ext cx="5427345" cy="42627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55600" lvl="0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</a:pPr>
            <a:r>
              <a:rPr lang="zh-CN" altLang="en-US" sz="2400" spc="12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一</a:t>
            </a:r>
            <a:r>
              <a:rPr lang="en-US" altLang="zh-CN" sz="2400" spc="12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.</a:t>
            </a:r>
            <a:r>
              <a:rPr lang="zh-CN" altLang="en-US" sz="2400" spc="12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简单体三视图的画法</a:t>
            </a:r>
          </a:p>
          <a:p>
            <a:pPr marL="355600" lvl="1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en-US" altLang="zh-CN" sz="1600" spc="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1.</a:t>
            </a:r>
            <a:r>
              <a:rPr lang="zh-CN" altLang="en-US" sz="1600" spc="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组合柱</a:t>
            </a:r>
          </a:p>
          <a:p>
            <a:pPr marL="355600" lvl="1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en-US" altLang="zh-CN" sz="1600" spc="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1.1.</a:t>
            </a:r>
            <a:r>
              <a:rPr lang="zh-CN" altLang="en-US" sz="1600" spc="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组合柱三视图的画法要点：</a:t>
            </a:r>
          </a:p>
          <a:p>
            <a:pPr marL="355600" lvl="1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z="1600" spc="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（</a:t>
            </a:r>
            <a:r>
              <a:rPr lang="en-US" altLang="zh-CN" sz="1600" spc="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1</a:t>
            </a:r>
            <a:r>
              <a:rPr lang="zh-CN" altLang="en-US" sz="1600" spc="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）先画特征图</a:t>
            </a:r>
          </a:p>
          <a:p>
            <a:pPr marL="355600" lvl="1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z="1600" spc="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（</a:t>
            </a:r>
            <a:r>
              <a:rPr lang="en-US" altLang="zh-CN" sz="1600" spc="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2</a:t>
            </a:r>
            <a:r>
              <a:rPr lang="zh-CN" altLang="en-US" sz="1600" spc="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）每个图先画点画线，再画底面，最后画侧面</a:t>
            </a:r>
          </a:p>
          <a:p>
            <a:pPr marL="355600" lvl="1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en-US" altLang="zh-CN" sz="1600" spc="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1.2.</a:t>
            </a:r>
            <a:r>
              <a:rPr lang="zh-CN" altLang="en-US" sz="1600" spc="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图形特征</a:t>
            </a:r>
          </a:p>
          <a:p>
            <a:pPr marL="355600" lvl="1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z="1600" spc="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两个视图为矩形，一个视图为组合线框</a:t>
            </a:r>
          </a:p>
          <a:p>
            <a:pPr marL="355600" lvl="1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endParaRPr lang="zh-CN" altLang="en-US" sz="1600" spc="20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7943850" y="1071245"/>
            <a:ext cx="3591560" cy="4787900"/>
            <a:chOff x="13024" y="1938"/>
            <a:chExt cx="5194" cy="6924"/>
          </a:xfrm>
        </p:grpSpPr>
        <p:sp>
          <p:nvSpPr>
            <p:cNvPr id="3" name="线形标注 2(无边框) 2"/>
            <p:cNvSpPr/>
            <p:nvPr/>
          </p:nvSpPr>
          <p:spPr>
            <a:xfrm>
              <a:off x="13024" y="1938"/>
              <a:ext cx="5194" cy="6924"/>
            </a:xfrm>
            <a:prstGeom prst="callout2">
              <a:avLst>
                <a:gd name="adj1" fmla="val 18116"/>
                <a:gd name="adj2" fmla="val -565"/>
                <a:gd name="adj3" fmla="val 18341"/>
                <a:gd name="adj4" fmla="val -13169"/>
                <a:gd name="adj5" fmla="val 72877"/>
                <a:gd name="adj6" fmla="val -41442"/>
              </a:avLst>
            </a:prstGeom>
            <a:solidFill>
              <a:srgbClr val="1774E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" name="图片 3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9"/>
            <a:stretch>
              <a:fillRect/>
            </a:stretch>
          </p:blipFill>
          <p:spPr>
            <a:xfrm>
              <a:off x="13314" y="2077"/>
              <a:ext cx="4659" cy="3352"/>
            </a:xfrm>
            <a:prstGeom prst="round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0"/>
            <a:stretch>
              <a:fillRect/>
            </a:stretch>
          </p:blipFill>
          <p:spPr>
            <a:xfrm>
              <a:off x="13347" y="5556"/>
              <a:ext cx="4593" cy="3093"/>
            </a:xfrm>
            <a:prstGeom prst="roundRect">
              <a:avLst/>
            </a:prstGeom>
          </p:spPr>
        </p:pic>
      </p:grpSp>
      <p:pic>
        <p:nvPicPr>
          <p:cNvPr id="2" name="图片 1" descr="2">
            <a:hlinkClick r:id="rId11" action="ppaction://hlinkfile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675755" y="2781300"/>
            <a:ext cx="601345" cy="6286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11" grpId="0"/>
      <p:bldP spid="11" grpId="1"/>
      <p:bldP spid="12" grpId="0" animBg="1"/>
      <p:bldP spid="12" grpId="1" animBg="1"/>
      <p:bldP spid="13" grpId="0"/>
      <p:bldP spid="13" grpId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11"/>
          <p:cNvSpPr/>
          <p:nvPr>
            <p:custDataLst>
              <p:tags r:id="rId2"/>
            </p:custDataLst>
          </p:nvPr>
        </p:nvSpPr>
        <p:spPr>
          <a:xfrm>
            <a:off x="977271" y="1093482"/>
            <a:ext cx="4267234" cy="4724438"/>
          </a:xfrm>
          <a:prstGeom prst="rect">
            <a:avLst/>
          </a:prstGeom>
          <a:solidFill>
            <a:srgbClr val="1774ED"/>
          </a:solidFill>
          <a:ln>
            <a:noFill/>
          </a:ln>
          <a:effectLst>
            <a:outerShdw blurRad="254000" dir="5400000" algn="ctr" rotWithShape="0">
              <a:schemeClr val="dk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" name="文本框 7"/>
          <p:cNvSpPr txBox="1"/>
          <p:nvPr>
            <p:custDataLst>
              <p:tags r:id="rId3"/>
            </p:custDataLst>
          </p:nvPr>
        </p:nvSpPr>
        <p:spPr>
          <a:xfrm>
            <a:off x="5591175" y="1054100"/>
            <a:ext cx="5633720" cy="6096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400" b="1" spc="18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简单体三视图的画法与识读</a:t>
            </a:r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9"/>
          <a:srcRect/>
          <a:stretch>
            <a:fillRect/>
          </a:stretch>
        </p:blipFill>
        <p:spPr>
          <a:xfrm>
            <a:off x="1162685" y="1250315"/>
            <a:ext cx="3888105" cy="2609215"/>
          </a:xfrm>
          <a:prstGeom prst="roundRect">
            <a:avLst/>
          </a:prstGeom>
        </p:spPr>
      </p:pic>
      <p:sp>
        <p:nvSpPr>
          <p:cNvPr id="14" name="Title 6"/>
          <p:cNvSpPr txBox="1"/>
          <p:nvPr>
            <p:custDataLst>
              <p:tags r:id="rId5"/>
            </p:custDataLst>
          </p:nvPr>
        </p:nvSpPr>
        <p:spPr>
          <a:xfrm>
            <a:off x="1282025" y="4010700"/>
            <a:ext cx="3657625" cy="164592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04800" lvl="0" indent="-3048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/>
            </a:pPr>
            <a:r>
              <a:rPr lang="zh-CN" altLang="en-US" sz="1400" spc="18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简单体三视图的画法</a:t>
            </a:r>
          </a:p>
          <a:p>
            <a:pPr marL="304800" lvl="1" indent="0" algn="l" fontAlgn="auto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en-US" altLang="zh-CN" sz="1400" spc="16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叠加体</a:t>
            </a:r>
          </a:p>
          <a:p>
            <a:pPr marL="838200" lvl="2" indent="-2540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●"/>
            </a:pPr>
            <a:r>
              <a:rPr lang="zh-CN" altLang="en-US" sz="1400" spc="10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叠加体三视图的画法要点：</a:t>
            </a:r>
          </a:p>
          <a:p>
            <a:pPr marL="1066800" lvl="3" indent="-2286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lphaLcPeriod"/>
            </a:pPr>
            <a:r>
              <a:rPr lang="zh-CN" altLang="en-US" sz="1400" spc="10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一个基本体一个基本体的画</a:t>
            </a:r>
          </a:p>
        </p:txBody>
      </p:sp>
      <p:pic>
        <p:nvPicPr>
          <p:cNvPr id="15" name="图片 14"/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10"/>
          <a:srcRect/>
          <a:stretch>
            <a:fillRect/>
          </a:stretch>
        </p:blipFill>
        <p:spPr>
          <a:xfrm>
            <a:off x="5546408" y="1708785"/>
            <a:ext cx="5723255" cy="4044950"/>
          </a:xfrm>
          <a:prstGeom prst="roundRect">
            <a:avLst/>
          </a:prstGeom>
        </p:spPr>
      </p:pic>
      <p:pic>
        <p:nvPicPr>
          <p:cNvPr id="4" name="图片 3" descr="2">
            <a:hlinkClick r:id="rId11" action="ppaction://hlinkfile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024245" y="4364990"/>
            <a:ext cx="601345" cy="6286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8" grpId="0"/>
      <p:bldP spid="8" grpId="1"/>
      <p:bldP spid="14" grpId="0"/>
      <p:bldP spid="14" grpId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733108" y="981075"/>
            <a:ext cx="5320665" cy="5071745"/>
          </a:xfrm>
          <a:prstGeom prst="rect">
            <a:avLst/>
          </a:prstGeom>
          <a:solidFill>
            <a:srgbClr val="1774ED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dirty="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" name="矩形 5"/>
          <p:cNvSpPr/>
          <p:nvPr>
            <p:custDataLst>
              <p:tags r:id="rId3"/>
            </p:custDataLst>
          </p:nvPr>
        </p:nvSpPr>
        <p:spPr>
          <a:xfrm>
            <a:off x="1183628" y="2354324"/>
            <a:ext cx="912493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1183628" y="1160780"/>
            <a:ext cx="4419600" cy="1052195"/>
          </a:xfrm>
          <a:prstGeom prst="rect">
            <a:avLst/>
          </a:prstGeom>
          <a:noFill/>
        </p:spPr>
        <p:txBody>
          <a:bodyPr wrap="square" lIns="63500" tIns="25400" rIns="63500" bIns="25400" rtlCol="0" anchor="t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200" b="1" spc="280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简单体三视图的画法与识读</a:t>
            </a: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11"/>
          <a:srcRect/>
          <a:stretch>
            <a:fillRect/>
          </a:stretch>
        </p:blipFill>
        <p:spPr>
          <a:xfrm>
            <a:off x="1183628" y="2606055"/>
            <a:ext cx="4419625" cy="3281045"/>
          </a:xfrm>
          <a:prstGeom prst="round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6735445" y="982345"/>
            <a:ext cx="4357370" cy="2962910"/>
            <a:chOff x="9703" y="1547"/>
            <a:chExt cx="6862" cy="4666"/>
          </a:xfrm>
        </p:grpSpPr>
        <p:sp>
          <p:nvSpPr>
            <p:cNvPr id="2" name="圆角矩形 1"/>
            <p:cNvSpPr/>
            <p:nvPr/>
          </p:nvSpPr>
          <p:spPr>
            <a:xfrm>
              <a:off x="9703" y="1547"/>
              <a:ext cx="6862" cy="4667"/>
            </a:xfrm>
            <a:prstGeom prst="roundRect">
              <a:avLst/>
            </a:prstGeom>
            <a:solidFill>
              <a:srgbClr val="1774ED"/>
            </a:solidFill>
            <a:ln>
              <a:solidFill>
                <a:srgbClr val="1774E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 rotWithShape="1">
            <a:blip r:embed="rId12"/>
            <a:srcRect/>
            <a:stretch>
              <a:fillRect/>
            </a:stretch>
          </p:blipFill>
          <p:spPr>
            <a:xfrm>
              <a:off x="9868" y="1715"/>
              <a:ext cx="6532" cy="4331"/>
            </a:xfrm>
            <a:prstGeom prst="roundRect">
              <a:avLst/>
            </a:prstGeom>
          </p:spPr>
        </p:pic>
      </p:grpSp>
      <p:sp>
        <p:nvSpPr>
          <p:cNvPr id="14" name="Title 6"/>
          <p:cNvSpPr txBox="1"/>
          <p:nvPr>
            <p:custDataLst>
              <p:tags r:id="rId6"/>
            </p:custDataLst>
          </p:nvPr>
        </p:nvSpPr>
        <p:spPr>
          <a:xfrm>
            <a:off x="6823075" y="4014470"/>
            <a:ext cx="4533265" cy="61150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 fontScale="90000"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3400" b="1" i="0" spc="120" noProof="0">
                <a:ln w="3175">
                  <a:noFill/>
                  <a:prstDash val="dash"/>
                </a:ln>
                <a:solidFill>
                  <a:schemeClr val="dk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一.简单体三视图的画法</a:t>
            </a:r>
          </a:p>
        </p:txBody>
      </p:sp>
      <p:sp>
        <p:nvSpPr>
          <p:cNvPr id="15" name="Title 6"/>
          <p:cNvSpPr txBox="1"/>
          <p:nvPr>
            <p:custDataLst>
              <p:tags r:id="rId7"/>
            </p:custDataLst>
          </p:nvPr>
        </p:nvSpPr>
        <p:spPr>
          <a:xfrm>
            <a:off x="6822440" y="4697730"/>
            <a:ext cx="5006975" cy="155067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81000" lvl="0" indent="-3810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 startAt="3"/>
            </a:pPr>
            <a:r>
              <a:rPr lang="en-US" altLang="zh-CN" sz="2200" spc="140">
                <a:ln w="3175">
                  <a:noFill/>
                  <a:prstDash val="dash"/>
                </a:ln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切割体</a:t>
            </a:r>
          </a:p>
          <a:p>
            <a:pPr marL="381000" lvl="1" indent="0" algn="l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z="2000" spc="60">
                <a:ln w="3175">
                  <a:noFill/>
                  <a:prstDash val="dash"/>
                </a:ln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叠加体三视图的画法要点：</a:t>
            </a:r>
          </a:p>
          <a:p>
            <a:pPr marL="1066800" lvl="2" indent="-3302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circleNumDbPlain"/>
            </a:pPr>
            <a:r>
              <a:rPr lang="zh-CN" altLang="en-US" sz="1800" spc="60">
                <a:ln w="3175">
                  <a:noFill/>
                  <a:prstDash val="dash"/>
                </a:ln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先画原体，再一处一处画切割部分。</a:t>
            </a:r>
          </a:p>
        </p:txBody>
      </p:sp>
      <p:pic>
        <p:nvPicPr>
          <p:cNvPr id="4" name="图片 3" descr="2">
            <a:hlinkClick r:id="rId13" action="ppaction://hlinkfile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511675" y="4581525"/>
            <a:ext cx="601345" cy="6286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0" grpId="1" animBg="1"/>
      <p:bldP spid="5" grpId="0" bldLvl="0" animBg="1"/>
      <p:bldP spid="5" grpId="1" animBg="1"/>
      <p:bldP spid="6" grpId="0"/>
      <p:bldP spid="6" grpId="1"/>
      <p:bldP spid="14" grpId="0"/>
      <p:bldP spid="14" grpId="1"/>
      <p:bldP spid="15" grpId="0"/>
      <p:bldP spid="15" grpId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0" y="1831647"/>
            <a:ext cx="12192000" cy="4422581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651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kumimoji="1" lang="zh-CN" altLang="en-US" sz="1600" b="1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3"/>
            </p:custDataLst>
          </p:nvPr>
        </p:nvSpPr>
        <p:spPr>
          <a:xfrm>
            <a:off x="609562" y="824751"/>
            <a:ext cx="10972876" cy="917346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5200" b="1" spc="36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简单体三视图的画法与识读</a:t>
            </a:r>
          </a:p>
        </p:txBody>
      </p:sp>
      <p:pic>
        <p:nvPicPr>
          <p:cNvPr id="14" name="图片 13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9"/>
          <a:srcRect/>
          <a:stretch>
            <a:fillRect/>
          </a:stretch>
        </p:blipFill>
        <p:spPr>
          <a:xfrm>
            <a:off x="609918" y="2658428"/>
            <a:ext cx="5333365" cy="2607945"/>
          </a:xfrm>
          <a:prstGeom prst="roundRect">
            <a:avLst/>
          </a:prstGeom>
        </p:spPr>
      </p:pic>
      <p:sp>
        <p:nvSpPr>
          <p:cNvPr id="15" name="Title 6"/>
          <p:cNvSpPr txBox="1"/>
          <p:nvPr>
            <p:custDataLst>
              <p:tags r:id="rId5"/>
            </p:custDataLst>
          </p:nvPr>
        </p:nvSpPr>
        <p:spPr>
          <a:xfrm>
            <a:off x="6401118" y="2277110"/>
            <a:ext cx="5180965" cy="926452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3400" b="1" i="0" spc="120" noProof="0">
                <a:ln w="3175">
                  <a:noFill/>
                  <a:prstDash val="dash"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二.简单体三视图的识读</a:t>
            </a:r>
          </a:p>
        </p:txBody>
      </p:sp>
      <p:sp>
        <p:nvSpPr>
          <p:cNvPr id="16" name="Title 6"/>
          <p:cNvSpPr txBox="1"/>
          <p:nvPr>
            <p:custDataLst>
              <p:tags r:id="rId6"/>
            </p:custDataLst>
          </p:nvPr>
        </p:nvSpPr>
        <p:spPr>
          <a:xfrm>
            <a:off x="6400483" y="3282937"/>
            <a:ext cx="5180946" cy="2355863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79400" lvl="0" indent="-279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  <a:buChar char="l"/>
            </a:pPr>
            <a:r>
              <a:rPr sz="1400" spc="160">
                <a:ln w="3175">
                  <a:noFill/>
                  <a:prstDash val="dash"/>
                </a:ln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读图是根据物体的视图想象物体空间形状的思维过程。</a:t>
            </a:r>
          </a:p>
          <a:p>
            <a:pPr marL="279400" lvl="0" indent="-279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  <a:buChar char="l"/>
            </a:pPr>
            <a:r>
              <a:rPr sz="1400" spc="160">
                <a:ln w="3175">
                  <a:noFill/>
                  <a:prstDash val="dash"/>
                </a:ln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读图是每个技术人员必须具备的一种能力。</a:t>
            </a:r>
          </a:p>
          <a:p>
            <a:pPr marL="279400" lvl="0" indent="-279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  <a:buChar char="l"/>
            </a:pPr>
            <a:r>
              <a:rPr sz="1400" spc="160">
                <a:ln w="3175">
                  <a:noFill/>
                  <a:prstDash val="dash"/>
                </a:ln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要学会读图就应熟悉读图依据，掌握读图方法，反复实践。</a:t>
            </a:r>
          </a:p>
          <a:p>
            <a:pPr marL="533400" lvl="1" indent="-2540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rabicPeriod"/>
            </a:pPr>
            <a:r>
              <a:rPr lang="en-US" sz="1200" spc="160">
                <a:ln w="3175">
                  <a:noFill/>
                  <a:prstDash val="dash"/>
                </a:ln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读图的基本依据</a:t>
            </a:r>
          </a:p>
          <a:p>
            <a:pPr marL="762000" lvl="2" indent="-2286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circleNumDbPlain"/>
            </a:pPr>
            <a:r>
              <a:rPr lang="zh-CN" altLang="en-US" sz="1000" spc="60">
                <a:ln w="3175">
                  <a:noFill/>
                  <a:prstDash val="dash"/>
                </a:ln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三视图的投影规律及三视图与空间物体的对应关系</a:t>
            </a:r>
          </a:p>
          <a:p>
            <a:pPr marL="762000" lvl="2" indent="-2286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circleNumDbPlain"/>
            </a:pPr>
            <a:r>
              <a:rPr lang="zh-CN" altLang="en-US" sz="1000" spc="60">
                <a:ln w="3175">
                  <a:noFill/>
                  <a:prstDash val="dash"/>
                </a:ln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基本体三视图的图形特征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0" grpId="0"/>
      <p:bldP spid="10" grpId="1"/>
      <p:bldP spid="15" grpId="0"/>
      <p:bldP spid="15" grpId="1"/>
      <p:bldP spid="16" grpId="0"/>
      <p:bldP spid="16" grpId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线形标注 1(带强调线) 8"/>
          <p:cNvSpPr/>
          <p:nvPr/>
        </p:nvSpPr>
        <p:spPr>
          <a:xfrm>
            <a:off x="1456690" y="2604770"/>
            <a:ext cx="9568180" cy="3168650"/>
          </a:xfrm>
          <a:prstGeom prst="accentCallout1">
            <a:avLst>
              <a:gd name="adj1" fmla="val 18757"/>
              <a:gd name="adj2" fmla="val -3550"/>
              <a:gd name="adj3" fmla="val 97675"/>
              <a:gd name="adj4" fmla="val -7817"/>
            </a:avLst>
          </a:prstGeom>
          <a:solidFill>
            <a:srgbClr val="1774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1630045" y="836930"/>
            <a:ext cx="9144635" cy="1656080"/>
          </a:xfrm>
          <a:prstGeom prst="roundRect">
            <a:avLst/>
          </a:prstGeom>
          <a:solidFill>
            <a:srgbClr val="1774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2684463" y="1124585"/>
            <a:ext cx="6892290" cy="6096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400" b="1" spc="18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简单体三视图的画法与识读</a:t>
            </a:r>
          </a:p>
        </p:txBody>
      </p:sp>
      <p:cxnSp>
        <p:nvCxnSpPr>
          <p:cNvPr id="19" name="直接连接符 18"/>
          <p:cNvCxnSpPr/>
          <p:nvPr>
            <p:custDataLst>
              <p:tags r:id="rId3"/>
            </p:custDataLst>
          </p:nvPr>
        </p:nvCxnSpPr>
        <p:spPr>
          <a:xfrm>
            <a:off x="0" y="5943648"/>
            <a:ext cx="12225020" cy="0"/>
          </a:xfrm>
          <a:prstGeom prst="line">
            <a:avLst/>
          </a:prstGeom>
          <a:ln w="19050">
            <a:solidFill>
              <a:schemeClr val="dk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2"/>
          <p:cNvSpPr/>
          <p:nvPr>
            <p:custDataLst>
              <p:tags r:id="rId4"/>
            </p:custDataLst>
          </p:nvPr>
        </p:nvSpPr>
        <p:spPr>
          <a:xfrm>
            <a:off x="-49" y="0"/>
            <a:ext cx="12192098" cy="304802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矩形 11"/>
          <p:cNvSpPr/>
          <p:nvPr>
            <p:custDataLst>
              <p:tags r:id="rId5"/>
            </p:custDataLst>
          </p:nvPr>
        </p:nvSpPr>
        <p:spPr>
          <a:xfrm>
            <a:off x="-49" y="6553198"/>
            <a:ext cx="12192098" cy="304802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644650" y="2823210"/>
            <a:ext cx="9211945" cy="2731135"/>
            <a:chOff x="2590" y="4672"/>
            <a:chExt cx="14507" cy="4301"/>
          </a:xfrm>
        </p:grpSpPr>
        <p:pic>
          <p:nvPicPr>
            <p:cNvPr id="7" name="图片 6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 rotWithShape="1">
            <a:blip r:embed="rId12"/>
            <a:srcRect/>
            <a:stretch>
              <a:fillRect/>
            </a:stretch>
          </p:blipFill>
          <p:spPr>
            <a:xfrm>
              <a:off x="2590" y="4672"/>
              <a:ext cx="7153" cy="4301"/>
            </a:xfrm>
            <a:prstGeom prst="round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 rotWithShape="1">
            <a:blip r:embed="rId13"/>
            <a:srcRect/>
            <a:stretch>
              <a:fillRect/>
            </a:stretch>
          </p:blipFill>
          <p:spPr>
            <a:xfrm>
              <a:off x="9939" y="4679"/>
              <a:ext cx="7158" cy="4288"/>
            </a:xfrm>
            <a:prstGeom prst="roundRect">
              <a:avLst/>
            </a:prstGeom>
          </p:spPr>
        </p:pic>
      </p:grpSp>
      <p:sp>
        <p:nvSpPr>
          <p:cNvPr id="5" name="Title 6"/>
          <p:cNvSpPr txBox="1"/>
          <p:nvPr>
            <p:custDataLst>
              <p:tags r:id="rId6"/>
            </p:custDataLst>
          </p:nvPr>
        </p:nvSpPr>
        <p:spPr>
          <a:xfrm>
            <a:off x="2134870" y="1732280"/>
            <a:ext cx="3678555" cy="56261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2400" b="1" i="0" spc="120" noProof="0">
                <a:ln w="3175">
                  <a:noFill/>
                  <a:prstDash val="dash"/>
                </a:ln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二.简单体三视图的识读</a:t>
            </a:r>
          </a:p>
        </p:txBody>
      </p:sp>
      <p:sp>
        <p:nvSpPr>
          <p:cNvPr id="14" name="Title 6"/>
          <p:cNvSpPr txBox="1"/>
          <p:nvPr>
            <p:custDataLst>
              <p:tags r:id="rId7"/>
            </p:custDataLst>
          </p:nvPr>
        </p:nvSpPr>
        <p:spPr>
          <a:xfrm>
            <a:off x="6676390" y="1883410"/>
            <a:ext cx="4197350" cy="40386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100000"/>
            </a:pPr>
            <a:r>
              <a:rPr lang="zh-CN" altLang="en-US" sz="2400" b="1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基本体三视图的图形特征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6" grpId="0" animBg="1"/>
      <p:bldP spid="6" grpId="1" animBg="1"/>
      <p:bldP spid="4" grpId="0"/>
      <p:bldP spid="4" grpId="1"/>
      <p:bldP spid="5" grpId="0"/>
      <p:bldP spid="5" grpId="1"/>
      <p:bldP spid="14" grpId="0"/>
      <p:bldP spid="14" grpId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线形标注 1(带边框和强调线) 1"/>
          <p:cNvSpPr/>
          <p:nvPr/>
        </p:nvSpPr>
        <p:spPr>
          <a:xfrm>
            <a:off x="6600190" y="2061210"/>
            <a:ext cx="4968240" cy="3888105"/>
          </a:xfrm>
          <a:prstGeom prst="accentBorderCallout1">
            <a:avLst>
              <a:gd name="adj1" fmla="val 52033"/>
              <a:gd name="adj2" fmla="val -3131"/>
              <a:gd name="adj3" fmla="val 51837"/>
              <a:gd name="adj4" fmla="val -9202"/>
            </a:avLst>
          </a:prstGeom>
          <a:solidFill>
            <a:srgbClr val="1774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>
            <p:custDataLst>
              <p:tags r:id="rId2"/>
            </p:custDataLst>
          </p:nvPr>
        </p:nvSpPr>
        <p:spPr>
          <a:xfrm>
            <a:off x="609600" y="977265"/>
            <a:ext cx="10972800" cy="762000"/>
          </a:xfrm>
          <a:prstGeom prst="rect">
            <a:avLst/>
          </a:prstGeom>
          <a:noFill/>
        </p:spPr>
        <p:txBody>
          <a:bodyPr wrap="square" lIns="63500" tIns="25400" rIns="63500" bIns="25400" rtlCol="0" anchor="t" anchorCtr="0"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400" b="1" spc="28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简单体三视图的画法与识读</a:t>
            </a:r>
          </a:p>
        </p:txBody>
      </p:sp>
      <p:sp>
        <p:nvSpPr>
          <p:cNvPr id="15" name="矩形 14"/>
          <p:cNvSpPr/>
          <p:nvPr>
            <p:custDataLst>
              <p:tags r:id="rId3"/>
            </p:custDataLst>
          </p:nvPr>
        </p:nvSpPr>
        <p:spPr>
          <a:xfrm>
            <a:off x="0" y="1828800"/>
            <a:ext cx="12192000" cy="50800"/>
          </a:xfrm>
          <a:prstGeom prst="rect">
            <a:avLst/>
          </a:prstGeom>
          <a:solidFill>
            <a:srgbClr val="1774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65455" y="2132965"/>
            <a:ext cx="5693410" cy="3816350"/>
            <a:chOff x="733" y="3359"/>
            <a:chExt cx="8966" cy="6010"/>
          </a:xfrm>
        </p:grpSpPr>
        <p:sp>
          <p:nvSpPr>
            <p:cNvPr id="3" name="圆角矩形 2"/>
            <p:cNvSpPr/>
            <p:nvPr/>
          </p:nvSpPr>
          <p:spPr>
            <a:xfrm>
              <a:off x="733" y="3359"/>
              <a:ext cx="8967" cy="6010"/>
            </a:xfrm>
            <a:prstGeom prst="roundRect">
              <a:avLst/>
            </a:prstGeom>
            <a:solidFill>
              <a:srgbClr val="1774E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7" name="图片 16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 rotWithShape="1">
            <a:blip r:embed="rId9"/>
            <a:srcRect/>
            <a:stretch>
              <a:fillRect/>
            </a:stretch>
          </p:blipFill>
          <p:spPr>
            <a:xfrm>
              <a:off x="925" y="3541"/>
              <a:ext cx="8583" cy="5646"/>
            </a:xfrm>
            <a:prstGeom prst="roundRect">
              <a:avLst/>
            </a:prstGeom>
          </p:spPr>
        </p:pic>
      </p:grpSp>
      <p:sp>
        <p:nvSpPr>
          <p:cNvPr id="18" name="Title 6"/>
          <p:cNvSpPr txBox="1"/>
          <p:nvPr>
            <p:custDataLst>
              <p:tags r:id="rId4"/>
            </p:custDataLst>
          </p:nvPr>
        </p:nvSpPr>
        <p:spPr>
          <a:xfrm>
            <a:off x="6746240" y="2290445"/>
            <a:ext cx="4046855" cy="55435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2800" b="1" i="0" spc="120" noProof="0">
                <a:ln w="3175">
                  <a:noFill/>
                  <a:prstDash val="dash"/>
                </a:ln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二.简单体三视图的识读</a:t>
            </a:r>
          </a:p>
        </p:txBody>
      </p:sp>
      <p:sp>
        <p:nvSpPr>
          <p:cNvPr id="19" name="Title 6"/>
          <p:cNvSpPr txBox="1"/>
          <p:nvPr>
            <p:custDataLst>
              <p:tags r:id="rId5"/>
            </p:custDataLst>
          </p:nvPr>
        </p:nvSpPr>
        <p:spPr>
          <a:xfrm>
            <a:off x="6754495" y="3202305"/>
            <a:ext cx="4782820" cy="269049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04800" lvl="0" indent="-3048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arabicPeriod"/>
            </a:pPr>
            <a:r>
              <a:rPr lang="en-US" sz="1600" spc="18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读图的基本依据</a:t>
            </a:r>
          </a:p>
          <a:p>
            <a:pPr marL="584200" lvl="1" indent="-279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rabicPeriod"/>
            </a:pPr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识视图、分部分</a:t>
            </a:r>
          </a:p>
          <a:p>
            <a:pPr marL="584200" lvl="1" indent="-279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rabicPeriod"/>
            </a:pPr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逐部分对投影、想形状</a:t>
            </a:r>
          </a:p>
          <a:p>
            <a:pPr marL="584200" lvl="1" indent="-279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rabicPeriod"/>
            </a:pPr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综合起来想整体</a:t>
            </a:r>
          </a:p>
          <a:p>
            <a:pPr marL="304800" lvl="0" indent="-3048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arabicPeriod"/>
            </a:pPr>
            <a:r>
              <a:rPr lang="en-US" sz="1600" spc="18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归纳总结</a:t>
            </a:r>
          </a:p>
          <a:p>
            <a:pPr marL="584200" lvl="1" indent="-279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○"/>
            </a:pPr>
            <a:r>
              <a:rPr sz="1400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叠加体 -- 一个基本体一个基本体地分析。</a:t>
            </a:r>
          </a:p>
          <a:p>
            <a:pPr marL="584200" lvl="1" indent="-279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○"/>
            </a:pPr>
            <a:r>
              <a:rPr sz="1400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切割体 -- 先分析原体，再逐一分析切割处。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16" grpId="0"/>
      <p:bldP spid="16" grpId="1"/>
      <p:bldP spid="15" grpId="0" animBg="1"/>
      <p:bldP spid="15" grpId="1" animBg="1"/>
      <p:bldP spid="18" grpId="0"/>
      <p:bldP spid="18" grpId="1"/>
      <p:bldP spid="19" grpId="0"/>
      <p:bldP spid="19" grpId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>
            <p:custDataLst>
              <p:tags r:id="rId2"/>
            </p:custDataLst>
          </p:nvPr>
        </p:nvSpPr>
        <p:spPr>
          <a:xfrm>
            <a:off x="5333994" y="1772920"/>
            <a:ext cx="1524012" cy="25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文本框 15"/>
          <p:cNvSpPr txBox="1"/>
          <p:nvPr>
            <p:custDataLst>
              <p:tags r:id="rId3"/>
            </p:custDataLst>
          </p:nvPr>
        </p:nvSpPr>
        <p:spPr>
          <a:xfrm>
            <a:off x="1676368" y="914407"/>
            <a:ext cx="8839264" cy="7620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600" b="1" spc="280" dirty="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大国工匠</a:t>
            </a:r>
          </a:p>
        </p:txBody>
      </p:sp>
      <p:sp>
        <p:nvSpPr>
          <p:cNvPr id="3" name="文本框 2"/>
          <p:cNvSpPr txBox="1"/>
          <p:nvPr>
            <p:custDataLst>
              <p:tags r:id="rId4"/>
            </p:custDataLst>
          </p:nvPr>
        </p:nvSpPr>
        <p:spPr>
          <a:xfrm>
            <a:off x="1676400" y="1851025"/>
            <a:ext cx="8839200" cy="65024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600" b="1" spc="280" dirty="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黄斌</a:t>
            </a:r>
          </a:p>
        </p:txBody>
      </p:sp>
      <p:pic>
        <p:nvPicPr>
          <p:cNvPr id="2" name="图片 1">
            <a:hlinkClick r:id="rId7" action="ppaction://hlinkfile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39695" y="2501265"/>
            <a:ext cx="7308850" cy="344297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/>
      <p:bldP spid="16" grpId="1"/>
      <p:bldP spid="3" grpId="0"/>
      <p:bldP spid="3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1122045"/>
            <a:ext cx="12192000" cy="4615180"/>
          </a:xfrm>
          <a:prstGeom prst="rect">
            <a:avLst/>
          </a:prstGeom>
          <a:solidFill>
            <a:srgbClr val="1774ED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908648" y="1676539"/>
            <a:ext cx="5314975" cy="1462926"/>
          </a:xfrm>
          <a:prstGeom prst="rect">
            <a:avLst/>
          </a:prstGeom>
          <a:noFill/>
        </p:spPr>
        <p:txBody>
          <a:bodyPr wrap="square" lIns="63500" tIns="25400" rIns="63500" bIns="25400" rtlCol="0" anchor="b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400" b="1" spc="280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投影法与正投影的基本性质</a:t>
            </a:r>
          </a:p>
        </p:txBody>
      </p:sp>
      <p:sp>
        <p:nvSpPr>
          <p:cNvPr id="4" name="Title 6"/>
          <p:cNvSpPr txBox="1"/>
          <p:nvPr>
            <p:custDataLst>
              <p:tags r:id="rId4"/>
            </p:custDataLst>
          </p:nvPr>
        </p:nvSpPr>
        <p:spPr>
          <a:xfrm>
            <a:off x="909283" y="3291866"/>
            <a:ext cx="5314340" cy="926452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3800" b="1" i="0" spc="220" noProof="0">
                <a:ln w="3175">
                  <a:noFill/>
                  <a:prstDash val="dash"/>
                </a:ln>
                <a:solidFill>
                  <a:schemeClr val="lt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一.投影法的概念</a:t>
            </a:r>
          </a:p>
        </p:txBody>
      </p:sp>
      <p:sp>
        <p:nvSpPr>
          <p:cNvPr id="14" name="Title 6"/>
          <p:cNvSpPr txBox="1"/>
          <p:nvPr>
            <p:custDataLst>
              <p:tags r:id="rId5"/>
            </p:custDataLst>
          </p:nvPr>
        </p:nvSpPr>
        <p:spPr>
          <a:xfrm>
            <a:off x="908648" y="4288803"/>
            <a:ext cx="5314321" cy="892657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</a:pPr>
            <a:r>
              <a:rPr lang="zh-CN" altLang="en-US" sz="2200" spc="14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投影法就是投射线通过物体向选定的投射，并在该平面上得到图形的方法。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6744335" y="1628775"/>
            <a:ext cx="4391660" cy="3671570"/>
            <a:chOff x="10621" y="2565"/>
            <a:chExt cx="6916" cy="5782"/>
          </a:xfrm>
        </p:grpSpPr>
        <p:sp>
          <p:nvSpPr>
            <p:cNvPr id="2" name="矩形 1"/>
            <p:cNvSpPr/>
            <p:nvPr/>
          </p:nvSpPr>
          <p:spPr>
            <a:xfrm>
              <a:off x="10621" y="2565"/>
              <a:ext cx="6917" cy="578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 rotWithShape="1">
            <a:blip r:embed="rId9"/>
            <a:srcRect/>
            <a:stretch>
              <a:fillRect/>
            </a:stretch>
          </p:blipFill>
          <p:spPr>
            <a:xfrm>
              <a:off x="10749" y="2697"/>
              <a:ext cx="6661" cy="5520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120" h="4080">
                  <a:moveTo>
                    <a:pt x="0" y="0"/>
                  </a:moveTo>
                  <a:lnTo>
                    <a:pt x="9120" y="0"/>
                  </a:lnTo>
                  <a:lnTo>
                    <a:pt x="9120" y="4080"/>
                  </a:lnTo>
                  <a:lnTo>
                    <a:pt x="0" y="4080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3" grpId="0"/>
      <p:bldP spid="3" grpId="1"/>
      <p:bldP spid="4" grpId="0"/>
      <p:bldP spid="4" grpId="1"/>
      <p:bldP spid="14" grpId="0"/>
      <p:bldP spid="14" grpId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3401598" y="2137411"/>
            <a:ext cx="5388804" cy="1061720"/>
          </a:xfrm>
        </p:spPr>
        <p:txBody>
          <a:bodyPr>
            <a:normAutofit/>
          </a:bodyPr>
          <a:lstStyle/>
          <a:p>
            <a: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spc="360" dirty="0"/>
              <a:t>Thanks</a:t>
            </a:r>
            <a:endParaRPr lang="zh-CN" altLang="en-US" sz="5200" spc="360" dirty="0"/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13"/>
            <p:custDataLst>
              <p:tags r:id="rId3"/>
            </p:custDataLst>
          </p:nvPr>
        </p:nvSpPr>
        <p:spPr>
          <a:xfrm>
            <a:off x="3400950" y="3398201"/>
            <a:ext cx="5390100" cy="886780"/>
          </a:xfrm>
        </p:spPr>
        <p:txBody>
          <a:bodyPr>
            <a:normAutofit/>
          </a:bodyPr>
          <a:lstStyle/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1800" spc="100">
                <a:solidFill>
                  <a:schemeClr val="tx1">
                    <a:lumMod val="85000"/>
                    <a:lumOff val="15000"/>
                  </a:schemeClr>
                </a:solidFill>
              </a:rPr>
              <a:t>广西水利电力职业技术学院</a:t>
            </a:r>
          </a:p>
        </p:txBody>
      </p:sp>
      <p:sp>
        <p:nvSpPr>
          <p:cNvPr id="16" name="文本占位符 15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3400425" y="4202749"/>
            <a:ext cx="5389563" cy="1168716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4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lnSpc>
                <a:spcPct val="100000"/>
              </a:lnSpc>
              <a:spcAft>
                <a:spcPts val="0"/>
              </a:spcAft>
              <a:buSzPct val="100000"/>
              <a:buNone/>
            </a:pPr>
            <a:r>
              <a:rPr lang="zh-CN" altLang="en-US" sz="1800" spc="1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谢 谢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5" grpId="0" build="p"/>
      <p:bldP spid="15" grpId="1" build="p"/>
      <p:bldP spid="16" grpId="0"/>
      <p:bldP spid="1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39750" y="2082800"/>
            <a:ext cx="6521450" cy="3606800"/>
            <a:chOff x="850" y="3280"/>
            <a:chExt cx="10270" cy="5680"/>
          </a:xfrm>
        </p:grpSpPr>
        <p:sp>
          <p:nvSpPr>
            <p:cNvPr id="15" name="矩形 12"/>
            <p:cNvSpPr/>
            <p:nvPr>
              <p:custDataLst>
                <p:tags r:id="rId8"/>
              </p:custDataLst>
            </p:nvPr>
          </p:nvSpPr>
          <p:spPr>
            <a:xfrm>
              <a:off x="850" y="3280"/>
              <a:ext cx="10030" cy="5440"/>
            </a:xfrm>
            <a:prstGeom prst="rect">
              <a:avLst/>
            </a:prstGeom>
            <a:noFill/>
            <a:ln w="19050">
              <a:solidFill>
                <a:srgbClr val="1774ED">
                  <a:alpha val="20000"/>
                </a:srgb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16" name="矩形 14"/>
            <p:cNvSpPr/>
            <p:nvPr>
              <p:custDataLst>
                <p:tags r:id="rId9"/>
              </p:custDataLst>
            </p:nvPr>
          </p:nvSpPr>
          <p:spPr>
            <a:xfrm>
              <a:off x="1090" y="3520"/>
              <a:ext cx="10030" cy="5440"/>
            </a:xfrm>
            <a:prstGeom prst="rect">
              <a:avLst/>
            </a:prstGeom>
            <a:solidFill>
              <a:srgbClr val="1774ED"/>
            </a:solidFill>
            <a:ln w="19050">
              <a:solidFill>
                <a:schemeClr val="accent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en-US" altLang="zh-CN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7366000" y="2082800"/>
            <a:ext cx="4146550" cy="3606800"/>
            <a:chOff x="11600" y="3280"/>
            <a:chExt cx="6530" cy="5680"/>
          </a:xfrm>
        </p:grpSpPr>
        <p:sp>
          <p:nvSpPr>
            <p:cNvPr id="9" name="矩形 13"/>
            <p:cNvSpPr/>
            <p:nvPr>
              <p:custDataLst>
                <p:tags r:id="rId6"/>
              </p:custDataLst>
            </p:nvPr>
          </p:nvSpPr>
          <p:spPr>
            <a:xfrm>
              <a:off x="11600" y="3280"/>
              <a:ext cx="6290" cy="5440"/>
            </a:xfrm>
            <a:prstGeom prst="rect">
              <a:avLst/>
            </a:prstGeom>
            <a:noFill/>
            <a:ln w="19050">
              <a:solidFill>
                <a:srgbClr val="1774ED">
                  <a:alpha val="20000"/>
                </a:srgb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17" name="矩形 16"/>
            <p:cNvSpPr/>
            <p:nvPr>
              <p:custDataLst>
                <p:tags r:id="rId7"/>
              </p:custDataLst>
            </p:nvPr>
          </p:nvSpPr>
          <p:spPr>
            <a:xfrm>
              <a:off x="11840" y="3520"/>
              <a:ext cx="6290" cy="5440"/>
            </a:xfrm>
            <a:prstGeom prst="rect">
              <a:avLst/>
            </a:prstGeom>
            <a:solidFill>
              <a:srgbClr val="1774ED"/>
            </a:solidFill>
            <a:ln w="19050">
              <a:solidFill>
                <a:schemeClr val="accent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en-US" altLang="zh-CN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609600" y="1111885"/>
            <a:ext cx="6909435" cy="1068070"/>
          </a:xfrm>
          <a:prstGeom prst="rect">
            <a:avLst/>
          </a:prstGeom>
          <a:noFill/>
        </p:spPr>
        <p:txBody>
          <a:bodyPr wrap="square" lIns="63500" tIns="25400" rIns="63500" bIns="25400" rtlCol="0" anchor="t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000" b="1" spc="240" dirty="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投影法与正投影的基本性质</a:t>
            </a: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12"/>
          <a:srcRect/>
          <a:stretch>
            <a:fillRect/>
          </a:stretch>
        </p:blipFill>
        <p:spPr>
          <a:xfrm>
            <a:off x="1066800" y="3098483"/>
            <a:ext cx="5619750" cy="172783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00" h="4800">
                <a:moveTo>
                  <a:pt x="0" y="0"/>
                </a:moveTo>
                <a:lnTo>
                  <a:pt x="7200" y="0"/>
                </a:lnTo>
                <a:lnTo>
                  <a:pt x="7200" y="4800"/>
                </a:lnTo>
                <a:lnTo>
                  <a:pt x="0" y="480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6" name="Title 6"/>
          <p:cNvSpPr txBox="1"/>
          <p:nvPr>
            <p:custDataLst>
              <p:tags r:id="rId4"/>
            </p:custDataLst>
          </p:nvPr>
        </p:nvSpPr>
        <p:spPr>
          <a:xfrm>
            <a:off x="7753985" y="2438400"/>
            <a:ext cx="3523615" cy="926452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3400" b="1" i="0" spc="180" noProof="0">
                <a:ln w="3175">
                  <a:noFill/>
                  <a:prstDash val="dash"/>
                </a:ln>
                <a:solidFill>
                  <a:schemeClr val="lt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二.投影法的分类</a:t>
            </a:r>
          </a:p>
        </p:txBody>
      </p:sp>
      <p:sp>
        <p:nvSpPr>
          <p:cNvPr id="14" name="Title 6"/>
          <p:cNvSpPr txBox="1"/>
          <p:nvPr>
            <p:custDataLst>
              <p:tags r:id="rId5"/>
            </p:custDataLst>
          </p:nvPr>
        </p:nvSpPr>
        <p:spPr>
          <a:xfrm>
            <a:off x="7753350" y="3435337"/>
            <a:ext cx="3523596" cy="2051063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55600" lvl="0" indent="-3556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/>
            </a:pPr>
            <a:r>
              <a:rPr lang="zh-CN" altLang="en-US" sz="2000" spc="12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中心投影法:投射线汇交一点的投影法。</a:t>
            </a:r>
          </a:p>
          <a:p>
            <a:pPr marL="355600" lvl="0" indent="-3556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/>
            </a:pPr>
            <a:r>
              <a:rPr lang="zh-CN" altLang="en-US" sz="2000" spc="12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平行投影法:投射线相互平行的投影法，分正投影法和斜投影法。</a:t>
            </a:r>
          </a:p>
        </p:txBody>
      </p:sp>
      <p:pic>
        <p:nvPicPr>
          <p:cNvPr id="7" name="图片 6" descr="2">
            <a:hlinkClick r:id="rId13" action="ppaction://hlinkfile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607935" y="1052830"/>
            <a:ext cx="601345" cy="6286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/>
      <p:bldP spid="6" grpId="1"/>
      <p:bldP spid="14" grpId="0"/>
      <p:bldP spid="14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: 形状 21"/>
          <p:cNvSpPr/>
          <p:nvPr>
            <p:custDataLst>
              <p:tags r:id="rId2"/>
            </p:custDataLst>
          </p:nvPr>
        </p:nvSpPr>
        <p:spPr>
          <a:xfrm rot="7318264">
            <a:off x="5036211" y="2742464"/>
            <a:ext cx="225942" cy="5506892"/>
          </a:xfrm>
          <a:custGeom>
            <a:avLst/>
            <a:gdLst>
              <a:gd name="connsiteX0" fmla="*/ 0 w 225942"/>
              <a:gd name="connsiteY0" fmla="*/ 5506892 h 5506892"/>
              <a:gd name="connsiteX1" fmla="*/ 0 w 225942"/>
              <a:gd name="connsiteY1" fmla="*/ 0 h 5506892"/>
              <a:gd name="connsiteX2" fmla="*/ 225942 w 225942"/>
              <a:gd name="connsiteY2" fmla="*/ 361990 h 5506892"/>
              <a:gd name="connsiteX3" fmla="*/ 225942 w 225942"/>
              <a:gd name="connsiteY3" fmla="*/ 5506892 h 5506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942" h="5506892">
                <a:moveTo>
                  <a:pt x="0" y="5506892"/>
                </a:moveTo>
                <a:lnTo>
                  <a:pt x="0" y="0"/>
                </a:lnTo>
                <a:lnTo>
                  <a:pt x="225942" y="361990"/>
                </a:lnTo>
                <a:lnTo>
                  <a:pt x="225942" y="5506892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5" name="直接连接符 4"/>
          <p:cNvCxnSpPr/>
          <p:nvPr>
            <p:custDataLst>
              <p:tags r:id="rId3"/>
            </p:custDataLst>
          </p:nvPr>
        </p:nvCxnSpPr>
        <p:spPr>
          <a:xfrm>
            <a:off x="493059" y="622007"/>
            <a:ext cx="11181975" cy="0"/>
          </a:xfrm>
          <a:prstGeom prst="line">
            <a:avLst/>
          </a:prstGeom>
          <a:ln w="12700">
            <a:solidFill>
              <a:schemeClr val="lt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>
            <p:custDataLst>
              <p:tags r:id="rId4"/>
            </p:custDataLst>
          </p:nvPr>
        </p:nvCxnSpPr>
        <p:spPr>
          <a:xfrm>
            <a:off x="610829" y="3451755"/>
            <a:ext cx="5181600" cy="0"/>
          </a:xfrm>
          <a:prstGeom prst="line">
            <a:avLst/>
          </a:prstGeom>
          <a:ln w="12700">
            <a:solidFill>
              <a:schemeClr val="lt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>
            <p:custDataLst>
              <p:tags r:id="rId5"/>
            </p:custDataLst>
          </p:nvPr>
        </p:nvSpPr>
        <p:spPr>
          <a:xfrm>
            <a:off x="609560" y="1523900"/>
            <a:ext cx="5181638" cy="1767954"/>
          </a:xfrm>
          <a:prstGeom prst="rect">
            <a:avLst/>
          </a:prstGeom>
          <a:noFill/>
        </p:spPr>
        <p:txBody>
          <a:bodyPr wrap="square" lIns="63500" tIns="25400" rIns="63500" bIns="25400" rtlCol="0" anchor="b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000" b="1" spc="24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投影法与正投影的基本性质</a:t>
            </a:r>
          </a:p>
        </p:txBody>
      </p:sp>
      <p:sp>
        <p:nvSpPr>
          <p:cNvPr id="9" name="Title 6"/>
          <p:cNvSpPr txBox="1"/>
          <p:nvPr>
            <p:custDataLst>
              <p:tags r:id="rId6"/>
            </p:custDataLst>
          </p:nvPr>
        </p:nvSpPr>
        <p:spPr>
          <a:xfrm>
            <a:off x="610190" y="3596664"/>
            <a:ext cx="5180965" cy="926452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3600" b="1" i="0" spc="200" noProof="0">
                <a:ln w="3175">
                  <a:noFill/>
                  <a:prstDash val="dash"/>
                </a:ln>
                <a:solidFill>
                  <a:schemeClr val="dk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三.正投影的基本性质</a:t>
            </a:r>
          </a:p>
        </p:txBody>
      </p:sp>
      <p:sp>
        <p:nvSpPr>
          <p:cNvPr id="10" name="Title 6"/>
          <p:cNvSpPr txBox="1"/>
          <p:nvPr>
            <p:custDataLst>
              <p:tags r:id="rId7"/>
            </p:custDataLst>
          </p:nvPr>
        </p:nvSpPr>
        <p:spPr>
          <a:xfrm>
            <a:off x="609555" y="4593601"/>
            <a:ext cx="5180946" cy="740499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04800" lvl="0" indent="-3048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/>
            </a:pPr>
            <a:r>
              <a:rPr lang="en-US" altLang="zh-CN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真实性</a:t>
            </a:r>
          </a:p>
          <a:p>
            <a:pPr marL="304800" lvl="1" indent="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None/>
            </a:pPr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直线或平面与投影面平行，投影反映实长或实形。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6400800" y="1670050"/>
            <a:ext cx="5350510" cy="3812540"/>
            <a:chOff x="10080" y="2630"/>
            <a:chExt cx="8426" cy="6004"/>
          </a:xfrm>
        </p:grpSpPr>
        <p:sp>
          <p:nvSpPr>
            <p:cNvPr id="8" name="装饰矩形"/>
            <p:cNvSpPr/>
            <p:nvPr>
              <p:custDataLst>
                <p:tags r:id="rId8"/>
              </p:custDataLst>
            </p:nvPr>
          </p:nvSpPr>
          <p:spPr>
            <a:xfrm>
              <a:off x="10740" y="2630"/>
              <a:ext cx="7766" cy="6005"/>
            </a:xfrm>
            <a:prstGeom prst="rect">
              <a:avLst/>
            </a:prstGeom>
            <a:solidFill>
              <a:srgbClr val="1774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kumimoji="1" lang="zh-CN" altLang="en-US" sz="1600" b="1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pic>
          <p:nvPicPr>
            <p:cNvPr id="15" name="图片 14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 rotWithShape="1">
            <a:blip r:embed="rId12"/>
            <a:srcRect/>
            <a:stretch>
              <a:fillRect/>
            </a:stretch>
          </p:blipFill>
          <p:spPr>
            <a:xfrm>
              <a:off x="10080" y="3649"/>
              <a:ext cx="8160" cy="3502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8160" h="6000">
                  <a:moveTo>
                    <a:pt x="0" y="0"/>
                  </a:moveTo>
                  <a:lnTo>
                    <a:pt x="8160" y="0"/>
                  </a:lnTo>
                  <a:lnTo>
                    <a:pt x="8160" y="6000"/>
                  </a:lnTo>
                  <a:lnTo>
                    <a:pt x="0" y="6000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9" grpId="0"/>
      <p:bldP spid="9" grpId="1"/>
      <p:bldP spid="10" grpId="0"/>
      <p:bldP spid="10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09600" y="1524000"/>
            <a:ext cx="4419600" cy="4572000"/>
            <a:chOff x="960" y="2400"/>
            <a:chExt cx="6960" cy="7200"/>
          </a:xfrm>
        </p:grpSpPr>
        <p:sp>
          <p:nvSpPr>
            <p:cNvPr id="4" name="矩形 11"/>
            <p:cNvSpPr/>
            <p:nvPr>
              <p:custDataLst>
                <p:tags r:id="rId13"/>
              </p:custDataLst>
            </p:nvPr>
          </p:nvSpPr>
          <p:spPr>
            <a:xfrm>
              <a:off x="1200" y="2400"/>
              <a:ext cx="6720" cy="6960"/>
            </a:xfrm>
            <a:prstGeom prst="rect">
              <a:avLst/>
            </a:prstGeom>
            <a:noFill/>
            <a:ln w="38100">
              <a:solidFill>
                <a:srgbClr val="1774ED">
                  <a:alpha val="2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" name="矩形 12"/>
            <p:cNvSpPr/>
            <p:nvPr>
              <p:custDataLst>
                <p:tags r:id="rId14"/>
              </p:custDataLst>
            </p:nvPr>
          </p:nvSpPr>
          <p:spPr>
            <a:xfrm>
              <a:off x="960" y="2640"/>
              <a:ext cx="6720" cy="6960"/>
            </a:xfrm>
            <a:prstGeom prst="rect">
              <a:avLst/>
            </a:prstGeom>
            <a:solidFill>
              <a:srgbClr val="1774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9" name="组合 18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5486444" y="1981200"/>
            <a:ext cx="228602" cy="76201"/>
            <a:chOff x="8880" y="3120"/>
            <a:chExt cx="720" cy="240"/>
          </a:xfrm>
        </p:grpSpPr>
        <p:sp>
          <p:nvSpPr>
            <p:cNvPr id="20" name="椭圆 19"/>
            <p:cNvSpPr/>
            <p:nvPr>
              <p:custDataLst>
                <p:tags r:id="rId11"/>
              </p:custDataLst>
            </p:nvPr>
          </p:nvSpPr>
          <p:spPr>
            <a:xfrm>
              <a:off x="8880" y="3120"/>
              <a:ext cx="240" cy="2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" name="椭圆 20"/>
            <p:cNvSpPr/>
            <p:nvPr>
              <p:custDataLst>
                <p:tags r:id="rId12"/>
              </p:custDataLst>
            </p:nvPr>
          </p:nvSpPr>
          <p:spPr>
            <a:xfrm>
              <a:off x="9360" y="3120"/>
              <a:ext cx="240" cy="24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2" name="组合 21"/>
          <p:cNvGrpSpPr>
            <a:grpSpLocks noChangeAspect="1"/>
          </p:cNvGrpSpPr>
          <p:nvPr>
            <p:custDataLst>
              <p:tags r:id="rId3"/>
            </p:custDataLst>
          </p:nvPr>
        </p:nvGrpSpPr>
        <p:grpSpPr>
          <a:xfrm>
            <a:off x="11582400" y="5791200"/>
            <a:ext cx="228602" cy="76201"/>
            <a:chOff x="18240" y="9120"/>
            <a:chExt cx="720" cy="240"/>
          </a:xfrm>
        </p:grpSpPr>
        <p:sp>
          <p:nvSpPr>
            <p:cNvPr id="23" name="椭圆 22"/>
            <p:cNvSpPr/>
            <p:nvPr>
              <p:custDataLst>
                <p:tags r:id="rId9"/>
              </p:custDataLst>
            </p:nvPr>
          </p:nvSpPr>
          <p:spPr>
            <a:xfrm>
              <a:off x="18240" y="9120"/>
              <a:ext cx="240" cy="24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4" name="椭圆 23"/>
            <p:cNvSpPr/>
            <p:nvPr>
              <p:custDataLst>
                <p:tags r:id="rId10"/>
              </p:custDataLst>
            </p:nvPr>
          </p:nvSpPr>
          <p:spPr>
            <a:xfrm>
              <a:off x="18720" y="9120"/>
              <a:ext cx="240" cy="2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520065" y="798195"/>
            <a:ext cx="6223635" cy="6096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400" b="1" spc="18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投影法与正投影的基本性质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5486400" y="2438400"/>
            <a:ext cx="6705600" cy="3048000"/>
            <a:chOff x="8640" y="3840"/>
            <a:chExt cx="10560" cy="4800"/>
          </a:xfrm>
        </p:grpSpPr>
        <p:sp>
          <p:nvSpPr>
            <p:cNvPr id="9" name="矩形 13"/>
            <p:cNvSpPr/>
            <p:nvPr>
              <p:custDataLst>
                <p:tags r:id="rId7"/>
              </p:custDataLst>
            </p:nvPr>
          </p:nvSpPr>
          <p:spPr>
            <a:xfrm>
              <a:off x="8640" y="3840"/>
              <a:ext cx="10560" cy="4800"/>
            </a:xfrm>
            <a:prstGeom prst="rect">
              <a:avLst/>
            </a:prstGeom>
            <a:solidFill>
              <a:srgbClr val="1774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 rotWithShape="1">
            <a:blip r:embed="rId17"/>
            <a:srcRect/>
            <a:stretch>
              <a:fillRect/>
            </a:stretch>
          </p:blipFill>
          <p:spPr>
            <a:xfrm>
              <a:off x="8879" y="4335"/>
              <a:ext cx="10187" cy="3689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4800" h="4560">
                  <a:moveTo>
                    <a:pt x="0" y="0"/>
                  </a:moveTo>
                  <a:lnTo>
                    <a:pt x="4800" y="0"/>
                  </a:lnTo>
                  <a:lnTo>
                    <a:pt x="4800" y="4560"/>
                  </a:lnTo>
                  <a:lnTo>
                    <a:pt x="0" y="4560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  <p:sp>
        <p:nvSpPr>
          <p:cNvPr id="3" name="Title 6"/>
          <p:cNvSpPr txBox="1"/>
          <p:nvPr>
            <p:custDataLst>
              <p:tags r:id="rId5"/>
            </p:custDataLst>
          </p:nvPr>
        </p:nvSpPr>
        <p:spPr>
          <a:xfrm>
            <a:off x="911225" y="2420620"/>
            <a:ext cx="3750310" cy="82359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 fontScale="87500" lnSpcReduction="20000"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3400" b="1" i="0" spc="120" noProof="0">
                <a:ln w="3175">
                  <a:noFill/>
                  <a:prstDash val="dash"/>
                </a:ln>
                <a:solidFill>
                  <a:schemeClr val="lt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三.正投影的基本性质</a:t>
            </a:r>
          </a:p>
        </p:txBody>
      </p:sp>
      <p:sp>
        <p:nvSpPr>
          <p:cNvPr id="7" name="Title 6"/>
          <p:cNvSpPr txBox="1"/>
          <p:nvPr>
            <p:custDataLst>
              <p:tags r:id="rId6"/>
            </p:custDataLst>
          </p:nvPr>
        </p:nvSpPr>
        <p:spPr>
          <a:xfrm>
            <a:off x="910590" y="3314700"/>
            <a:ext cx="3803015" cy="122809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55600" lvl="0" indent="-3556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 startAt="2"/>
            </a:pPr>
            <a:r>
              <a:rPr lang="en-US" altLang="zh-CN" sz="2000" spc="12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积聚性</a:t>
            </a:r>
          </a:p>
          <a:p>
            <a:pPr marL="355600" lvl="1" indent="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None/>
            </a:pPr>
            <a:r>
              <a:rPr lang="zh-CN" altLang="en-US" sz="1800" spc="20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直线或平面垂直于投影面时，投影面分别积聚成点或直线。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3" grpId="0"/>
      <p:bldP spid="3" grpId="1"/>
      <p:bldP spid="7" grpId="0"/>
      <p:bldP spid="7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1310005"/>
            <a:ext cx="12192000" cy="4300855"/>
          </a:xfrm>
          <a:prstGeom prst="rect">
            <a:avLst/>
          </a:prstGeom>
          <a:solidFill>
            <a:srgbClr val="1774ED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1219166" y="1828800"/>
            <a:ext cx="4191038" cy="1127747"/>
          </a:xfrm>
          <a:prstGeom prst="rect">
            <a:avLst/>
          </a:prstGeom>
          <a:noFill/>
        </p:spPr>
        <p:txBody>
          <a:bodyPr wrap="square" lIns="63500" tIns="25400" rIns="63500" bIns="25400" rtlCol="0" anchor="b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400" b="1" spc="180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投影法与正投影的基本性质</a:t>
            </a:r>
          </a:p>
        </p:txBody>
      </p:sp>
      <p:sp>
        <p:nvSpPr>
          <p:cNvPr id="2" name="Title 6"/>
          <p:cNvSpPr txBox="1"/>
          <p:nvPr>
            <p:custDataLst>
              <p:tags r:id="rId4"/>
            </p:custDataLst>
          </p:nvPr>
        </p:nvSpPr>
        <p:spPr>
          <a:xfrm>
            <a:off x="1219166" y="3261347"/>
            <a:ext cx="4191038" cy="1767853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30200" lvl="0" indent="-33020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 startAt="3"/>
            </a:pPr>
            <a:r>
              <a:rPr lang="zh-CN" altLang="en-US" sz="1800" spc="20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正投影的基本性质</a:t>
            </a:r>
          </a:p>
          <a:p>
            <a:pPr marL="12700" lvl="1" indent="-12700" algn="just" fontAlgn="auto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None/>
            </a:pPr>
            <a:r>
              <a:rPr lang="en-US" altLang="zh-CN" sz="1800" spc="18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类似收缩性</a:t>
            </a:r>
          </a:p>
          <a:p>
            <a:pPr marL="12700" lvl="2" indent="-1270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●"/>
            </a:pPr>
            <a:r>
              <a:rPr lang="zh-CN" altLang="en-US" sz="1800" spc="16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直线或平面倾斜于投影面，投影仍是直线或平面(且多边形的边数和平行关系不变)，但小于实际大小。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5664200" y="2420620"/>
            <a:ext cx="5472430" cy="2087880"/>
            <a:chOff x="8920" y="3812"/>
            <a:chExt cx="8618" cy="3288"/>
          </a:xfrm>
        </p:grpSpPr>
        <p:pic>
          <p:nvPicPr>
            <p:cNvPr id="4" name="图片 3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 rotWithShape="1">
            <a:blip r:embed="rId8"/>
            <a:srcRect/>
            <a:stretch>
              <a:fillRect/>
            </a:stretch>
          </p:blipFill>
          <p:spPr>
            <a:xfrm>
              <a:off x="9209" y="4061"/>
              <a:ext cx="8040" cy="2791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6720" h="5040">
                  <a:moveTo>
                    <a:pt x="0" y="0"/>
                  </a:moveTo>
                  <a:lnTo>
                    <a:pt x="6720" y="0"/>
                  </a:lnTo>
                  <a:lnTo>
                    <a:pt x="6720" y="5040"/>
                  </a:lnTo>
                  <a:lnTo>
                    <a:pt x="0" y="5040"/>
                  </a:lnTo>
                  <a:lnTo>
                    <a:pt x="0" y="0"/>
                  </a:lnTo>
                  <a:close/>
                </a:path>
              </a:pathLst>
            </a:custGeom>
          </p:spPr>
        </p:pic>
        <p:sp>
          <p:nvSpPr>
            <p:cNvPr id="3" name="矩形 2"/>
            <p:cNvSpPr/>
            <p:nvPr/>
          </p:nvSpPr>
          <p:spPr>
            <a:xfrm>
              <a:off x="8920" y="3812"/>
              <a:ext cx="8618" cy="3289"/>
            </a:xfrm>
            <a:prstGeom prst="rect">
              <a:avLst/>
            </a:prstGeom>
            <a:noFill/>
            <a:ln w="57150">
              <a:solidFill>
                <a:schemeClr val="bg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6" grpId="0"/>
      <p:bldP spid="6" grpId="1"/>
      <p:bldP spid="2" grpId="0"/>
      <p:bldP spid="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249363" y="1974850"/>
            <a:ext cx="9693275" cy="2749550"/>
            <a:chOff x="1249688" y="1640089"/>
            <a:chExt cx="9692625" cy="3320231"/>
          </a:xfrm>
        </p:grpSpPr>
        <p:sp>
          <p:nvSpPr>
            <p:cNvPr id="10" name="矩形 9"/>
            <p:cNvSpPr/>
            <p:nvPr/>
          </p:nvSpPr>
          <p:spPr>
            <a:xfrm>
              <a:off x="1315909" y="1652789"/>
              <a:ext cx="9626404" cy="3289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63500" dir="3900000" algn="t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en-US" altLang="zh-CN" sz="4000" b="1" strike="noStrike" spc="300" noProof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PT Sans" pitchFamily="34" charset="0"/>
              </a:endParaRPr>
            </a:p>
          </p:txBody>
        </p:sp>
        <p:sp>
          <p:nvSpPr>
            <p:cNvPr id="11" name="矩形 5"/>
            <p:cNvSpPr/>
            <p:nvPr/>
          </p:nvSpPr>
          <p:spPr>
            <a:xfrm flipH="1">
              <a:off x="1249688" y="1640089"/>
              <a:ext cx="2478556" cy="3320231"/>
            </a:xfrm>
            <a:custGeom>
              <a:avLst/>
              <a:gdLst>
                <a:gd name="connsiteX0" fmla="*/ 0 w 2487561"/>
                <a:gd name="connsiteY0" fmla="*/ 0 h 6858000"/>
                <a:gd name="connsiteX1" fmla="*/ 2487561 w 2487561"/>
                <a:gd name="connsiteY1" fmla="*/ 0 h 6858000"/>
                <a:gd name="connsiteX2" fmla="*/ 2487561 w 2487561"/>
                <a:gd name="connsiteY2" fmla="*/ 6858000 h 6858000"/>
                <a:gd name="connsiteX3" fmla="*/ 0 w 2487561"/>
                <a:gd name="connsiteY3" fmla="*/ 6858000 h 6858000"/>
                <a:gd name="connsiteX4" fmla="*/ 0 w 2487561"/>
                <a:gd name="connsiteY4" fmla="*/ 0 h 6858000"/>
                <a:gd name="connsiteX0-1" fmla="*/ 1238865 w 3726426"/>
                <a:gd name="connsiteY0-2" fmla="*/ 0 h 6858000"/>
                <a:gd name="connsiteX1-3" fmla="*/ 3726426 w 3726426"/>
                <a:gd name="connsiteY1-4" fmla="*/ 0 h 6858000"/>
                <a:gd name="connsiteX2-5" fmla="*/ 3726426 w 3726426"/>
                <a:gd name="connsiteY2-6" fmla="*/ 6858000 h 6858000"/>
                <a:gd name="connsiteX3-7" fmla="*/ 0 w 3726426"/>
                <a:gd name="connsiteY3-8" fmla="*/ 6740013 h 6858000"/>
                <a:gd name="connsiteX4-9" fmla="*/ 1238865 w 3726426"/>
                <a:gd name="connsiteY4-10" fmla="*/ 0 h 6858000"/>
                <a:gd name="connsiteX0-11" fmla="*/ 1238865 w 3726426"/>
                <a:gd name="connsiteY0-12" fmla="*/ 0 h 6799943"/>
                <a:gd name="connsiteX1-13" fmla="*/ 3726426 w 3726426"/>
                <a:gd name="connsiteY1-14" fmla="*/ 0 h 6799943"/>
                <a:gd name="connsiteX2-15" fmla="*/ 3653855 w 3726426"/>
                <a:gd name="connsiteY2-16" fmla="*/ 6799943 h 6799943"/>
                <a:gd name="connsiteX3-17" fmla="*/ 0 w 3726426"/>
                <a:gd name="connsiteY3-18" fmla="*/ 6740013 h 6799943"/>
                <a:gd name="connsiteX4-19" fmla="*/ 1238865 w 3726426"/>
                <a:gd name="connsiteY4-20" fmla="*/ 0 h 6799943"/>
                <a:gd name="connsiteX0-21" fmla="*/ 2701643 w 3726426"/>
                <a:gd name="connsiteY0-22" fmla="*/ 907762 h 6799943"/>
                <a:gd name="connsiteX1-23" fmla="*/ 3726426 w 3726426"/>
                <a:gd name="connsiteY1-24" fmla="*/ 0 h 6799943"/>
                <a:gd name="connsiteX2-25" fmla="*/ 3653855 w 3726426"/>
                <a:gd name="connsiteY2-26" fmla="*/ 6799943 h 6799943"/>
                <a:gd name="connsiteX3-27" fmla="*/ 0 w 3726426"/>
                <a:gd name="connsiteY3-28" fmla="*/ 6740013 h 6799943"/>
                <a:gd name="connsiteX4-29" fmla="*/ 2701643 w 3726426"/>
                <a:gd name="connsiteY4-30" fmla="*/ 907762 h 6799943"/>
                <a:gd name="connsiteX0-31" fmla="*/ 1096651 w 3726426"/>
                <a:gd name="connsiteY0-32" fmla="*/ 78936 h 6799943"/>
                <a:gd name="connsiteX1-33" fmla="*/ 3726426 w 3726426"/>
                <a:gd name="connsiteY1-34" fmla="*/ 0 h 6799943"/>
                <a:gd name="connsiteX2-35" fmla="*/ 3653855 w 3726426"/>
                <a:gd name="connsiteY2-36" fmla="*/ 6799943 h 6799943"/>
                <a:gd name="connsiteX3-37" fmla="*/ 0 w 3726426"/>
                <a:gd name="connsiteY3-38" fmla="*/ 6740013 h 6799943"/>
                <a:gd name="connsiteX4-39" fmla="*/ 1096651 w 3726426"/>
                <a:gd name="connsiteY4-40" fmla="*/ 78936 h 6799943"/>
                <a:gd name="connsiteX0-41" fmla="*/ 0 w 2629775"/>
                <a:gd name="connsiteY0-42" fmla="*/ 78936 h 6897886"/>
                <a:gd name="connsiteX1-43" fmla="*/ 2629775 w 2629775"/>
                <a:gd name="connsiteY1-44" fmla="*/ 0 h 6897886"/>
                <a:gd name="connsiteX2-45" fmla="*/ 2557204 w 2629775"/>
                <a:gd name="connsiteY2-46" fmla="*/ 6799943 h 6897886"/>
                <a:gd name="connsiteX3-47" fmla="*/ 934985 w 2629775"/>
                <a:gd name="connsiteY3-48" fmla="*/ 6897886 h 6897886"/>
                <a:gd name="connsiteX4-49" fmla="*/ 0 w 2629775"/>
                <a:gd name="connsiteY4-50" fmla="*/ 78936 h 6897886"/>
                <a:gd name="connsiteX0-51" fmla="*/ 0 w 2623003"/>
                <a:gd name="connsiteY0-52" fmla="*/ 13156 h 6832106"/>
                <a:gd name="connsiteX1-53" fmla="*/ 2623003 w 2623003"/>
                <a:gd name="connsiteY1-54" fmla="*/ 0 h 6832106"/>
                <a:gd name="connsiteX2-55" fmla="*/ 2557204 w 2623003"/>
                <a:gd name="connsiteY2-56" fmla="*/ 6734163 h 6832106"/>
                <a:gd name="connsiteX3-57" fmla="*/ 934985 w 2623003"/>
                <a:gd name="connsiteY3-58" fmla="*/ 6832106 h 6832106"/>
                <a:gd name="connsiteX4-59" fmla="*/ 0 w 2623003"/>
                <a:gd name="connsiteY4-60" fmla="*/ 13156 h 6832106"/>
                <a:gd name="connsiteX0-61" fmla="*/ 0 w 2643319"/>
                <a:gd name="connsiteY0-62" fmla="*/ 0 h 6845262"/>
                <a:gd name="connsiteX1-63" fmla="*/ 2643319 w 2643319"/>
                <a:gd name="connsiteY1-64" fmla="*/ 13156 h 6845262"/>
                <a:gd name="connsiteX2-65" fmla="*/ 2577520 w 2643319"/>
                <a:gd name="connsiteY2-66" fmla="*/ 6747319 h 6845262"/>
                <a:gd name="connsiteX3-67" fmla="*/ 955301 w 2643319"/>
                <a:gd name="connsiteY3-68" fmla="*/ 6845262 h 6845262"/>
                <a:gd name="connsiteX4-69" fmla="*/ 0 w 2643319"/>
                <a:gd name="connsiteY4-70" fmla="*/ 0 h 6845262"/>
                <a:gd name="connsiteX0-71" fmla="*/ 0 w 2643319"/>
                <a:gd name="connsiteY0-72" fmla="*/ 0 h 6878879"/>
                <a:gd name="connsiteX1-73" fmla="*/ 2643319 w 2643319"/>
                <a:gd name="connsiteY1-74" fmla="*/ 13156 h 6878879"/>
                <a:gd name="connsiteX2-75" fmla="*/ 2591064 w 2643319"/>
                <a:gd name="connsiteY2-76" fmla="*/ 6878879 h 6878879"/>
                <a:gd name="connsiteX3-77" fmla="*/ 955301 w 2643319"/>
                <a:gd name="connsiteY3-78" fmla="*/ 6845262 h 6878879"/>
                <a:gd name="connsiteX4-79" fmla="*/ 0 w 2643319"/>
                <a:gd name="connsiteY4-80" fmla="*/ 0 h 687887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643319" h="6878879">
                  <a:moveTo>
                    <a:pt x="0" y="0"/>
                  </a:moveTo>
                  <a:lnTo>
                    <a:pt x="2643319" y="13156"/>
                  </a:lnTo>
                  <a:lnTo>
                    <a:pt x="2591064" y="6878879"/>
                  </a:lnTo>
                  <a:lnTo>
                    <a:pt x="955301" y="68452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B78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508125" y="2471738"/>
            <a:ext cx="1653540" cy="1630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0" spc="600" noProof="1">
                <a:solidFill>
                  <a:schemeClr val="bg1"/>
                </a:solidFill>
                <a:latin typeface="Impact" panose="020B0806030902050204" pitchFamily="34" charset="0"/>
                <a:ea typeface="宋体" panose="02010600030101010101" pitchFamily="2" charset="-122"/>
                <a:cs typeface="+mn-cs"/>
              </a:rPr>
              <a:t>0</a:t>
            </a:r>
            <a:r>
              <a:rPr lang="en-US" sz="10000" spc="600" noProof="1">
                <a:solidFill>
                  <a:schemeClr val="bg1"/>
                </a:solidFill>
                <a:latin typeface="Impact" panose="020B0806030902050204" pitchFamily="34" charset="0"/>
                <a:ea typeface="宋体" panose="02010600030101010101" pitchFamily="2" charset="-122"/>
                <a:cs typeface="+mn-cs"/>
              </a:rPr>
              <a:t>2</a:t>
            </a:r>
            <a:endParaRPr lang="en-US" sz="10000" spc="600" noProof="1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4103" name="文本框 1"/>
          <p:cNvSpPr txBox="1"/>
          <p:nvPr/>
        </p:nvSpPr>
        <p:spPr>
          <a:xfrm>
            <a:off x="4222750" y="2933700"/>
            <a:ext cx="731139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3600" b="1" dirty="0">
                <a:latin typeface="Century Gothic" pitchFamily="34" charset="0"/>
                <a:sym typeface="+mn-ea"/>
              </a:rPr>
              <a:t>三视图的形成与投影规律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DOCER_TEMPLATE_OPEN_ONCE_MARK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363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363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4*i*5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_14*i*6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_14*i*7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TEMPLATE_MASTER_TYPE" val="1"/>
  <p:tag name="KSO_WM_TEMPLATE_COLOR_TYPE" val="1"/>
  <p:tag name="KSO_WM_TAG_VERSION" val="1.0"/>
  <p:tag name="KSO_WM_BEAUTIFY_FLAG" val="#wm#"/>
  <p:tag name="KSO_WM_TEMPLATE_CATEGORY" val="custom"/>
  <p:tag name="KSO_WM_TEMPLATE_INDEX" val="20203631"/>
  <p:tag name="KSO_WM_TEMPLATE_MASTER_THUMB_INDEX" val="12"/>
  <p:tag name="KSO_WM_TEMPLATE_THUMBS_INDEX" val="1、4、7、8、9、12、14、15、16、19、24、27、28、29、30、31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2"/>
  <p:tag name="KSO_WM_UNIT_LAYERLEVEL" val="1"/>
  <p:tag name="KSO_WM_TAG_VERSION" val="1.0"/>
  <p:tag name="KSO_WM_BEAUTIFY_FLAG" val="#wm#"/>
  <p:tag name="KSO_WM_UNIT_TYPE" val="y"/>
  <p:tag name="KSO_WM_UNIT_INDEX" val="2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8*i*4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8*i*5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_18*i*6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_18*i*7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8*i*8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8*i*9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1"/>
  <p:tag name="KSO_WM_UNIT_LAYERLEVEL" val="1"/>
  <p:tag name="KSO_WM_TAG_VERSION" val="1.0"/>
  <p:tag name="KSO_WM_BEAUTIFY_FLAG" val="#wm#"/>
  <p:tag name="KSO_WM_UNIT_TYPE" val="y"/>
  <p:tag name="KSO_WM_UNIT_INDEX" val="1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3631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3631"/>
  <p:tag name="KSO_WM_SLIDE_LAYOUT" val="a_b"/>
  <p:tag name="KSO_WM_SLIDE_LAYOUT_CNT" val="1_2"/>
  <p:tag name="KSO_WM_TEMPLATE_MASTER_THUMB_INDEX" val="12"/>
  <p:tag name="KSO_WM_TEMPLATE_THUMBS_INDEX" val="1、4、7、8、9、12、14、15、16、19、24、27、28、29、30、31"/>
  <p:tag name="KSO_WM_SPECIAL_SOURCE" val="bdnull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b"/>
  <p:tag name="KSO_WM_UNIT_NOCLEAR" val="0"/>
  <p:tag name="KSO_WM_UNIT_VALUE" val="9"/>
  <p:tag name="KSO_WM_UNIT_HIGHLIGHT" val="0"/>
  <p:tag name="KSO_WM_UNIT_COMPATIBLE" val="0"/>
  <p:tag name="KSO_WM_UNIT_DIAGRAM_ISNUMVISUAL" val="0"/>
  <p:tag name="KSO_WM_UNIT_DIAGRAM_ISREFERUNIT" val="0"/>
  <p:tag name="KSO_WM_UNIT_ID" val="custom20218644_1*f*1"/>
  <p:tag name="KSO_WM_TEMPLATE_CATEGORY" val="custom"/>
  <p:tag name="KSO_WM_TEMPLATE_INDEX" val="20218644"/>
  <p:tag name="KSO_WM_UNIT_LAYERLEVEL" val="1"/>
  <p:tag name="KSO_WM_TAG_VERSION" val="1.0"/>
  <p:tag name="KSO_WM_UNIT_PRESET_TEXT" val="汇报人姓名"/>
  <p:tag name="KSO_WM_UNIT_TEXT_FILL_FORE_SCHEMECOLOR_INDEX_1_BRIGHTNESS" val="0.95"/>
  <p:tag name="KSO_WM_UNIT_TEXT_FILL_FORE_SCHEMECOLOR_INDEX_1" val="5"/>
  <p:tag name="KSO_WM_UNIT_TEXT_FILL_FORE_SCHEMECOLOR_INDEX_1_POS" val="0"/>
  <p:tag name="KSO_WM_UNIT_TEXT_FILL_FORE_SCHEMECOLOR_INDEX_1_TRANS" val="0"/>
  <p:tag name="KSO_WM_UNIT_TEXT_FILL_FORE_SCHEMECOLOR_INDEX_2_BRIGHTNESS" val="0.55"/>
  <p:tag name="KSO_WM_UNIT_TEXT_FILL_FORE_SCHEMECOLOR_INDEX_2" val="5"/>
  <p:tag name="KSO_WM_UNIT_TEXT_FILL_FORE_SCHEMECOLOR_INDEX_2_POS" val="0.74"/>
  <p:tag name="KSO_WM_UNIT_TEXT_FILL_FORE_SCHEMECOLOR_INDEX_2_TRANS" val="0"/>
  <p:tag name="KSO_WM_UNIT_TEXT_FILL_FORE_SCHEMECOLOR_INDEX_3_BRIGHTNESS" val="0.55"/>
  <p:tag name="KSO_WM_UNIT_TEXT_FILL_FORE_SCHEMECOLOR_INDEX_3" val="5"/>
  <p:tag name="KSO_WM_UNIT_TEXT_FILL_FORE_SCHEMECOLOR_INDEX_3_POS" val="0.83"/>
  <p:tag name="KSO_WM_UNIT_TEXT_FILL_FORE_SCHEMECOLOR_INDEX_3_TRANS" val="0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UNIT_ID" val="custom20218644_1*b*1"/>
  <p:tag name="KSO_WM_TEMPLATE_CATEGORY" val="custom"/>
  <p:tag name="KSO_WM_TEMPLATE_INDEX" val="20218644"/>
  <p:tag name="KSO_WM_UNIT_LAYERLEVEL" val="1"/>
  <p:tag name="KSO_WM_TAG_VERSION" val="1.0"/>
  <p:tag name="KSO_WM_UNIT_PRESET_TEXT" val="THE FUTURE OF TECHNOLOGY"/>
  <p:tag name="KSO_WM_UNIT_TEXT_FILL_FORE_SCHEMECOLOR_INDEX_BRIGHTNESS" val="0"/>
  <p:tag name="KSO_WM_UNIT_TEXT_FILL_FORE_SCHEMECOLOR_INDEX" val="14"/>
  <p:tag name="KSO_WM_UNIT_TEXT_FILL_TYPE" val="1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ID" val="custom20218644_1*a*1"/>
  <p:tag name="KSO_WM_TEMPLATE_CATEGORY" val="custom"/>
  <p:tag name="KSO_WM_TEMPLATE_INDEX" val="20218644"/>
  <p:tag name="KSO_WM_UNIT_LAYERLEVEL" val="1"/>
  <p:tag name="KSO_WM_TAG_VERSION" val="1.0"/>
  <p:tag name="KSO_WM_UNIT_PRESET_TEXT" val="探索科技未来"/>
  <p:tag name="KSO_WM_UNIT_TEXT_FILL_FORE_SCHEMECOLOR_INDEX_1_BRIGHTNESS" val="0.95"/>
  <p:tag name="KSO_WM_UNIT_TEXT_FILL_FORE_SCHEMECOLOR_INDEX_1" val="5"/>
  <p:tag name="KSO_WM_UNIT_TEXT_FILL_FORE_SCHEMECOLOR_INDEX_1_POS" val="0"/>
  <p:tag name="KSO_WM_UNIT_TEXT_FILL_FORE_SCHEMECOLOR_INDEX_1_TRANS" val="0"/>
  <p:tag name="KSO_WM_UNIT_TEXT_FILL_FORE_SCHEMECOLOR_INDEX_2_BRIGHTNESS" val="0.55"/>
  <p:tag name="KSO_WM_UNIT_TEXT_FILL_FORE_SCHEMECOLOR_INDEX_2" val="5"/>
  <p:tag name="KSO_WM_UNIT_TEXT_FILL_FORE_SCHEMECOLOR_INDEX_2_POS" val="0.74"/>
  <p:tag name="KSO_WM_UNIT_TEXT_FILL_FORE_SCHEMECOLOR_INDEX_2_TRANS" val="0"/>
  <p:tag name="KSO_WM_UNIT_TEXT_FILL_FORE_SCHEMECOLOR_INDEX_3_BRIGHTNESS" val="0.55"/>
  <p:tag name="KSO_WM_UNIT_TEXT_FILL_FORE_SCHEMECOLOR_INDEX_3" val="5"/>
  <p:tag name="KSO_WM_UNIT_TEXT_FILL_FORE_SCHEMECOLOR_INDEX_3_POS" val="0.83"/>
  <p:tag name="KSO_WM_UNIT_TEXT_FILL_FORE_SCHEMECOLOR_INDEX_3_TRANS" val="0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PECIAL_SOURCE" val="bdnull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PECIAL_SOURCE" val="bdnull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2058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335.95*96.701"/>
  <p:tag name="KSO_WM_SLIDE_POSITION" val="72.0005*275.302"/>
  <p:tag name="KSO_WM_TAG_VERSION" val="1.0"/>
  <p:tag name="KSO_WM_BEAUTIFY_FLAG" val="#wm#"/>
  <p:tag name="KSO_WM_TEMPLATE_CATEGORY" val="diagram"/>
  <p:tag name="KSO_WM_TEMPLATE_INDEX" val="20212058"/>
  <p:tag name="KSO_WM_SLIDE_LAYOUT" val="a_d_h"/>
  <p:tag name="KSO_WM_SLIDE_LAYOUT_CNT" val="1_1_1"/>
  <p:tag name="KSO_WM_SLIDE_LAYOUT_INFO" val="{&quot;backgroundInfo&quot;:[{&quot;bottom&quot;:0.13333333999999999,&quot;bottomAbs&quot;:false,&quot;left&quot;:0,&quot;leftAbs&quot;:false,&quot;right&quot;:0,&quot;rightAbs&quot;:false,&quot;top&quot;:0.13333333999999999,&quot;topAbs&quot;:false,&quot;type&quot;:&quot;belt&quot;}],&quot;direction&quot;:1,&quot;id&quot;:&quot;2021-04-01T15:31:20&quot;,&quot;maxSize&quot;:{&quot;size1&quot;:53.752764315530655},&quot;minSize&quot;:{&quot;size1&quot;:39.952764315530658},&quot;normalSize&quot;:{&quot;size1&quot;:53.546514315530658},&quot;subLayout&quot;:[{&quot;id&quot;:&quot;2021-04-01T15:31:20&quot;,&quot;maxSize&quot;:{&quot;size1&quot;:46.700229404799437},&quot;minSize&quot;:{&quot;size1&quot;:33.300229404799431},&quot;normalSize&quot;:{&quot;size1&quot;:45.777821997392032},&quot;subLayout&quot;:[{&quot;id&quot;:&quot;2021-04-01T15:31:20&quot;,&quot;margin&quot;:{&quot;bottom&quot;:0,&quot;left&quot;:2.5399999618530273,&quot;right&quot;:0.84700000286102295,&quot;top&quot;:4.6570000648498535},&quot;type&quot;:0},{&quot;id&quot;:&quot;2021-04-01T15:31:20&quot;,&quot;margin&quot;:{&quot;bottom&quot;:4.6570000648498535,&quot;left&quot;:2.5399999618530273,&quot;right&quot;:0.84700000286102295,&quot;top&quot;:0.42300000786781311},&quot;maxSize&quot;:{&quot;size1&quot;:32.901078268996073},&quot;minSize&quot;:{&quot;size1&quot;:17.001078268996068},&quot;normalSize&quot;:{&quot;size1&quot;:29.467919028245266},&quot;subLayout&quot;:[{&quot;id&quot;:&quot;2021-04-01T15:31:20&quot;,&quot;margin&quot;:{&quot;bottom&quot;:0.046930275857448578,&quot;left&quot;:2.5399999618530273,&quot;right&quot;:0.84700000286102295,&quot;top&quot;:0.42300000786781311},&quot;type&quot;:0},{&quot;id&quot;:&quot;2021-04-01T15:31:20&quot;,&quot;margin&quot;:{&quot;bottom&quot;:4.6570000648498535,&quot;left&quot;:2.5399999618530273,&quot;right&quot;:0.84700000286102295,&quot;top&quot;:0.14886191487312317},&quot;type&quot;:0}],&quot;type&quot;:0}],&quot;type&quot;:0},{&quot;id&quot;:&quot;2021-04-01T15:31:20&quot;,&quot;margin&quot;:{&quot;bottom&quot;:4.6570000648498535,&quot;left&quot;:0,&quot;right&quot;:2.5399999618530273,&quot;top&quot;:4.6570000648498535},&quot;type&quot;:0}],&quot;type&quot;:0}"/>
  <p:tag name="KSO_WM_SLIDE_BACKGROUND" val="[&quot;belt&quot;]"/>
  <p:tag name="KSO_WM_SLIDE_RATIO" val="1.777778"/>
  <p:tag name="KSO_WM_CHIP_INFOS" val="{&quot;type&quot;:0,&quot;layout_type&quot;:&quot;leftright&quot;,&quot;layout_feature&quot;:1,&quot;aspect_ratio&quot;:&quot;4:3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e7f302024b822ad86e02055"/>
  <p:tag name="KSO_WM_CHIP_FILLPROP" val="[[{&quot;text_align&quot;:&quot;lb&quot;,&quot;text_direction&quot;:&quot;horizontal&quot;,&quot;support_big_font&quot;:false,&quot;fill_id&quot;:&quot;791bdf8845fc45f7970391de15c86b30&quot;,&quot;fill_align&quot;:&quot;lb&quot;,&quot;chip_types&quot;:[&quot;header&quot;]},{&quot;text_align&quot;:&quot;lt&quot;,&quot;text_direction&quot;:&quot;horizontal&quot;,&quot;support_big_font&quot;:false,&quot;fill_id&quot;:&quot;326ee97c51d0484ebad35b28f9446700&quot;,&quot;fill_align&quot;:&quot;lt&quot;,&quot;chip_types&quot;:[&quot;text&quot;]},{&quot;text_align&quot;:&quot;lm&quot;,&quot;text_direction&quot;:&quot;horizontal&quot;,&quot;support_features&quot;:[&quot;collage&quot;,&quot;carousel&quot;,&quot;creativecrop&quot;],&quot;support_big_font&quot;:false,&quot;fill_id&quot;:&quot;19d39c0d7515444fb282878255f54cd2&quot;,&quot;fill_align&quot;:&quot;cm&quot;,&quot;chip_types&quot;:[&quot;diagram&quot;,&quot;pictext&quot;,&quot;text&quot;,&quot;picture&quot;,&quot;chart&quot;,&quot;table&quot;,&quot;video&quot;]}]]"/>
  <p:tag name="KSO_WM_CHIP_GROUPID" val="5e7f302024b822ad86e02054"/>
  <p:tag name="KSO_WM_CHIP_DECFILLPROP" val="[]"/>
  <p:tag name="KSO_WM_SLIDE_CAN_ADD_NAVIGATION" val="1"/>
  <p:tag name="KSO_WM_SLIDE_BK_DARK_LIGHT" val="2"/>
  <p:tag name="KSO_WM_SLIDE_BACKGROUND_TYPE" val="belt"/>
  <p:tag name="KSO_WM_SLIDE_SUPPORT_FEATURE_TYPE" val="7"/>
  <p:tag name="KSO_WM_TEMPLATE_ASSEMBLE_XID" val="60656f284054ed1e2fb8048e"/>
  <p:tag name="KSO_WM_TEMPLATE_ASSEMBLE_GROUPID" val="60656f284054ed1e2fb8048e"/>
  <p:tag name="KSO_WM_SPECIAL_SOURCE" val="bdnull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058_1*i*1"/>
  <p:tag name="KSO_WM_UNIT_LAYERLEVEL" val="1"/>
  <p:tag name="KSO_WM_TAG_VERSION" val="1.0"/>
  <p:tag name="KSO_WM_UNIT_SUBTYPE" val="h"/>
  <p:tag name="KSO_WM_SLIDE_BACKGROUND_TYPE" val="belt"/>
  <p:tag name="KSO_WM_SLIDE_BK_DARK_LIGHT" val="2"/>
  <p:tag name="KSO_WM_UNIT_BK_DARK_LIGHT" val="2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TEMPLATE_CATEGORY" val="diagram"/>
  <p:tag name="KSO_WM_TEMPLATE_INDEX" val="20212058"/>
  <p:tag name="KSO_WM_UNIT_VALUE" val="954"/>
  <p:tag name="KSO_WM_TEMPLATE_ASSEMBLE_XID" val="60656f284054ed1e2fb8048e"/>
  <p:tag name="KSO_WM_TEMPLATE_ASSEMBLE_GROUPID" val="60656f284054ed1e2fb8048e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2"/>
  <p:tag name="KSO_WM_UNIT_HIGHLIGHT" val="0"/>
  <p:tag name="KSO_WM_UNIT_COMPATIBLE" val="0"/>
  <p:tag name="KSO_WM_UNIT_DIAGRAM_ISNUMVISUAL" val="0"/>
  <p:tag name="KSO_WM_UNIT_DIAGRAM_ISREFERUNIT" val="0"/>
  <p:tag name="KSO_WM_UNIT_ID" val="diagram20212058_1*a*1"/>
  <p:tag name="KSO_WM_TEMPLATE_CATEGORY" val="diagram"/>
  <p:tag name="KSO_WM_TEMPLATE_INDEX" val="20212058"/>
  <p:tag name="KSO_WM_UNIT_LAYERLEVEL" val="1"/>
  <p:tag name="KSO_WM_TAG_VERSION" val="1.0"/>
  <p:tag name="KSO_WM_UNIT_PRESET_TEXT" val="添加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d3e7db0e13ff4ae989b5ccfaaae66a8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b&quot;,&quot;fill_mode&quot;:&quot;full&quot;,&quot;sacle_strategy&quot;:&quot;smart&quot;}"/>
  <p:tag name="KSO_WM_ASSEMBLE_CHIP_INDEX" val="76d3ac504f8246b3a0e2a2a624e26b20"/>
  <p:tag name="KSO_WM_UNIT_TEXT_FILL_FORE_SCHEMECOLOR_INDEX_BRIGHTNESS" val="0"/>
  <p:tag name="KSO_WM_UNIT_TEXT_FILL_FORE_SCHEMECOLOR_INDEX" val="13"/>
  <p:tag name="KSO_WM_UNIT_TEXT_FILL_TYPE" val="1"/>
  <p:tag name="KSO_WM_TEMPLATE_ASSEMBLE_XID" val="60656f284054ed1e2fb8048e"/>
  <p:tag name="KSO_WM_TEMPLATE_ASSEMBLE_GROUPID" val="60656f284054ed1e2fb8048e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标题"/>
  <p:tag name="KSO_WM_UNIT_NOCLEAR" val="0"/>
  <p:tag name="KSO_WM_UNIT_VALUE" val="16"/>
  <p:tag name="KSO_WM_UNIT_HIGHLIGHT" val="0"/>
  <p:tag name="KSO_WM_UNIT_COMPATIBLE" val="0"/>
  <p:tag name="KSO_WM_UNIT_DIAGRAM_ISNUMVISUAL" val="0"/>
  <p:tag name="KSO_WM_UNIT_DIAGRAM_ISREFERUNIT" val="0"/>
  <p:tag name="KSO_WM_UNIT_ID" val="diagram20212058_1*h_a*1_1"/>
  <p:tag name="KSO_WM_TEMPLATE_CATEGORY" val="diagram"/>
  <p:tag name="KSO_WM_TEMPLATE_INDEX" val="20212058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463f811ae41e4ccab484a157fe60eb9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1a16a52ad35b4f69a8f07c19a5c2c5c9"/>
  <p:tag name="KSO_WM_UNIT_TEXT_FILL_FORE_SCHEMECOLOR_INDEX_BRIGHTNESS" val="0"/>
  <p:tag name="KSO_WM_UNIT_TEXT_FILL_FORE_SCHEMECOLOR_INDEX" val="13"/>
  <p:tag name="KSO_WM_UNIT_TEXT_FILL_TYPE" val="1"/>
  <p:tag name="KSO_WM_TEMPLATE_ASSEMBLE_XID" val="60656f284054ed1e2fb8048e"/>
  <p:tag name="KSO_WM_TEMPLATE_ASSEMBLE_GROUPID" val="60656f284054ed1e2fb8048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2058_1*h_f*1_1"/>
  <p:tag name="KSO_WM_TEMPLATE_CATEGORY" val="diagram"/>
  <p:tag name="KSO_WM_TEMPLATE_INDEX" val="20212058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48"/>
  <p:tag name="KSO_WM_UNIT_SHOW_EDIT_AREA_INDICATION" val="1"/>
  <p:tag name="KSO_WM_CHIP_GROUPID" val="5e6b05b36848fb12bee65ad8"/>
  <p:tag name="KSO_WM_CHIP_XID" val="5e6b05b36848fb12bee65ada"/>
  <p:tag name="KSO_WM_UNIT_DEC_AREA_ID" val="e10b9c2652f14f3da512140eb32f339c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1a16a52ad35b4f69a8f07c19a5c2c5c9"/>
  <p:tag name="KSO_WM_UNIT_TEXT_FILL_FORE_SCHEMECOLOR_INDEX_BRIGHTNESS" val="0.25"/>
  <p:tag name="KSO_WM_UNIT_TEXT_FILL_FORE_SCHEMECOLOR_INDEX" val="13"/>
  <p:tag name="KSO_WM_UNIT_TEXT_FILL_TYPE" val="1"/>
  <p:tag name="KSO_WM_TEMPLATE_ASSEMBLE_XID" val="60656f284054ed1e2fb8048e"/>
  <p:tag name="KSO_WM_TEMPLATE_ASSEMBLE_GROUPID" val="60656f284054ed1e2fb8048e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719*1607"/>
  <p:tag name="KSO_WM_UNIT_HIGHLIGHT" val="0"/>
  <p:tag name="KSO_WM_UNIT_COMPATIBLE" val="1"/>
  <p:tag name="KSO_WM_UNIT_DIAGRAM_ISNUMVISUAL" val="0"/>
  <p:tag name="KSO_WM_UNIT_DIAGRAM_ISREFERUNIT" val="0"/>
  <p:tag name="KSO_WM_UNIT_TYPE" val="d"/>
  <p:tag name="KSO_WM_UNIT_INDEX" val="1"/>
  <p:tag name="KSO_WM_UNIT_ID" val="diagram20212058_1*d*1"/>
  <p:tag name="KSO_WM_TEMPLATE_CATEGORY" val="diagram"/>
  <p:tag name="KSO_WM_TEMPLATE_INDEX" val="20212058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bc6c4fccc04340578e66395387e9e2f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f2e83e8b996e4df093cf93efa38d3c33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TEMPLATE_ASSEMBLE_XID" val="60656f284054ed1e2fb8048e"/>
  <p:tag name="KSO_WM_TEMPLATE_ASSEMBLE_GROUPID" val="60656f284054ed1e2fb8048e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7193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359.949*192.7"/>
  <p:tag name="KSO_WM_SLIDE_POSITION" val="528*239.3"/>
  <p:tag name="KSO_WM_TAG_VERSION" val="1.0"/>
  <p:tag name="KSO_WM_BEAUTIFY_FLAG" val="#wm#"/>
  <p:tag name="KSO_WM_TEMPLATE_CATEGORY" val="diagram"/>
  <p:tag name="KSO_WM_TEMPLATE_INDEX" val="20217193"/>
  <p:tag name="KSO_WM_SLIDE_LAYOUT" val="a_d_h"/>
  <p:tag name="KSO_WM_SLIDE_LAYOUT_CNT" val="1_1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6:17:39&quot;,&quot;maxSize&quot;:{&quot;size1&quot;:26.699999999999999},&quot;minSize&quot;:{&quot;size1&quot;:20},&quot;normalSize&quot;:{&quot;size1&quot;:24.600000000000001},&quot;subLayout&quot;:[{&quot;id&quot;:&quot;2021-04-01T16:17:39&quot;,&quot;margin&quot;:{&quot;bottom&quot;:0.026000002399086952,&quot;left&quot;:1.6929999589920044,&quot;right&quot;:1.6929999589920044,&quot;top&quot;:1.6929999589920044},&quot;type&quot;:0},{&quot;direction&quot;:1,&quot;id&quot;:&quot;2021-04-01T16:17:39&quot;,&quot;maxSize&quot;:{&quot;size1&quot;:62.5},&quot;minSize&quot;:{&quot;size1&quot;:30},&quot;normalSize&quot;:{&quot;size1&quot;:54.893749999999997},&quot;subLayout&quot;:[{&quot;id&quot;:&quot;2021-04-01T16:17:39&quot;,&quot;margin&quot;:{&quot;bottom&quot;:2.5399999618530273,&quot;left&quot;:2.9630000591278076,&quot;right&quot;:0.026000002399086952,&quot;top&quot;:2.0899999141693115},&quot;type&quot;:0},{&quot;id&quot;:&quot;2021-04-01T16:17:39&quot;,&quot;margin&quot;:{&quot;bottom&quot;:2.5399999618530273,&quot;left&quot;:2.9630000591278076,&quot;right&quot;:2.5399999618530273,&quot;top&quot;:2.1170001029968262},&quot;maxSize&quot;:{&quot;size1&quot;:41.010597064258754},&quot;minSize&quot;:{&quot;size1&quot;:25.110597064258748},&quot;normalSize&quot;:{&quot;size1&quot;:32.773186709607018},&quot;subLayout&quot;:[{&quot;id&quot;:&quot;2021-04-01T16:17:39&quot;,&quot;margin&quot;:{&quot;bottom&quot;:0.046930059790611267,&quot;left&quot;:2.9630000591278076,&quot;right&quot;:2.5399999618530273,&quot;top&quot;:2.1170001029968262},&quot;type&quot;:0},{&quot;id&quot;:&quot;2021-04-01T16:17:39&quot;,&quot;margin&quot;:{&quot;bottom&quot;:2.5399999618530273,&quot;left&quot;:2.9630000591278076,&quot;right&quot;:2.5399999618530273,&quot;top&quot;:0.14886118471622467},&quot;type&quot;:0}],&quot;type&quot;:0}],&quot;type&quot;:0}],&quot;type&quot;:0}"/>
  <p:tag name="KSO_WM_SLIDE_CAN_ADD_NAVIGATION" val="1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5ee1ca4d6848d78f644aec"/>
  <p:tag name="KSO_WM_CHIP_FILLPROP" val="[[{&quot;text_align&quot;:&quot;lt&quot;,&quot;text_direction&quot;:&quot;horizontal&quot;,&quot;support_big_font&quot;:false,&quot;picture_toward&quot;:0,&quot;picture_dockside&quot;:[],&quot;fill_id&quot;:&quot;fbc1d1c81b9c4bca8f09873cfc4ac6db&quot;,&quot;fill_align&quot;:&quot;lt&quot;,&quot;chip_types&quot;:[&quot;header&quot;]},{&quot;text_align&quot;:&quot;lm&quot;,&quot;text_direction&quot;:&quot;horizontal&quot;,&quot;support_big_font&quot;:false,&quot;picture_toward&quot;:0,&quot;picture_dockside&quot;:[],&quot;fill_id&quot;:&quot;2309cd69c72c4ec9add97218b8be879d&quot;,&quot;fill_align&quot;:&quot;cm&quot;,&quot;chip_types&quot;:[&quot;text&quot;,&quot;picture&quot;]},{&quot;text_align&quot;:&quot;lm&quot;,&quot;text_direction&quot;:&quot;horizontal&quot;,&quot;support_big_font&quot;:false,&quot;picture_toward&quot;:0,&quot;picture_dockside&quot;:[],&quot;fill_id&quot;:&quot;f9453295f896499082c4596d22b07337&quot;,&quot;fill_align&quot;:&quot;cm&quot;,&quot;chip_types&quot;:[&quot;text&quot;,&quot;picture&quot;]}]]"/>
  <p:tag name="KSO_WM_CHIP_DECFILLPROP" val="[]"/>
  <p:tag name="KSO_WM_CHIP_GROUPID" val="5f5ee1ca4d6848d78f644aec"/>
  <p:tag name="KSO_WM_SLIDE_BK_DARK_LIGHT" val="2"/>
  <p:tag name="KSO_WM_SLIDE_BACKGROUND_TYPE" val="general"/>
  <p:tag name="KSO_WM_SLIDE_SUPPORT_FEATURE_TYPE" val="0"/>
  <p:tag name="KSO_WM_TEMPLATE_ASSEMBLE_XID" val="606570724054ed1e2fb81557"/>
  <p:tag name="KSO_WM_TEMPLATE_ASSEMBLE_GROUPID" val="606570724054ed1e2fb81557"/>
  <p:tag name="KSO_WM_SPECIAL_SOURCE" val="bdnull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UNIT_ID" val="diagram20217193_1*a*1"/>
  <p:tag name="KSO_WM_TEMPLATE_CATEGORY" val="diagram"/>
  <p:tag name="KSO_WM_TEMPLATE_INDEX" val="20217193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ac764712f2df4bd889a73dfccbcb88e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e817389febfa41f294569e276ee05f22"/>
  <p:tag name="KSO_WM_UNIT_TEXT_FILL_FORE_SCHEMECOLOR_INDEX_BRIGHTNESS" val="0"/>
  <p:tag name="KSO_WM_UNIT_TEXT_FILL_FORE_SCHEMECOLOR_INDEX" val="13"/>
  <p:tag name="KSO_WM_UNIT_TEXT_FILL_TYPE" val="1"/>
  <p:tag name="KSO_WM_TEMPLATE_ASSEMBLE_XID" val="606570724054ed1e2fb81557"/>
  <p:tag name="KSO_WM_TEMPLATE_ASSEMBLE_GROUPID" val="606570724054ed1e2fb81557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846*1269"/>
  <p:tag name="KSO_WM_UNIT_HIGHLIGHT" val="0"/>
  <p:tag name="KSO_WM_UNIT_COMPATIBLE" val="0"/>
  <p:tag name="KSO_WM_UNIT_DIAGRAM_ISNUMVISUAL" val="0"/>
  <p:tag name="KSO_WM_UNIT_DIAGRAM_ISREFERUNIT" val="0"/>
  <p:tag name="KSO_WM_UNIT_ID" val="diagram20217193_1*d*1"/>
  <p:tag name="KSO_WM_TEMPLATE_CATEGORY" val="diagram"/>
  <p:tag name="KSO_WM_TEMPLATE_INDEX" val="20217193"/>
  <p:tag name="KSO_WM_UNIT_LAYERLEVEL" val="1"/>
  <p:tag name="KSO_WM_TAG_VERSION" val="1.0"/>
  <p:tag name="KSO_WM_CHIP_GROUPID" val="5e7310da9a230a26b9e88a19"/>
  <p:tag name="KSO_WM_CHIP_XID" val="5e7310da9a230a26b9e88a1a"/>
  <p:tag name="KSO_WM_UNIT_DEC_AREA_ID" val="abd4b813f2f8491d84d3464d05bb358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a299f0765f954a77bdfecc3a34dc9933"/>
  <p:tag name="KSO_WM_UNIT_SUPPORT_UNIT_TYPE" val="[&quot;d&quot;]"/>
  <p:tag name="KSO_WM_TEMPLATE_ASSEMBLE_XID" val="606570724054ed1e2fb81557"/>
  <p:tag name="KSO_WM_TEMPLATE_ASSEMBLE_GROUPID" val="606570724054ed1e2fb81557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ID" val="diagram20217193_1*h_a*1_1"/>
  <p:tag name="KSO_WM_TEMPLATE_CATEGORY" val="diagram"/>
  <p:tag name="KSO_WM_TEMPLATE_INDEX" val="20217193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aa5df3c7476e4d2296114858fd74307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8429f4f9c90d4d82bfc1ce70dd168d8e"/>
  <p:tag name="KSO_WM_UNIT_TEXT_FILL_FORE_SCHEMECOLOR_INDEX_BRIGHTNESS" val="0"/>
  <p:tag name="KSO_WM_UNIT_TEXT_FILL_FORE_SCHEMECOLOR_INDEX" val="13"/>
  <p:tag name="KSO_WM_UNIT_TEXT_FILL_TYPE" val="1"/>
  <p:tag name="KSO_WM_TEMPLATE_ASSEMBLE_XID" val="606570724054ed1e2fb81557"/>
  <p:tag name="KSO_WM_TEMPLATE_ASSEMBLE_GROUPID" val="606570724054ed1e2fb81557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7193_1*h_f*1_1"/>
  <p:tag name="KSO_WM_TEMPLATE_CATEGORY" val="diagram"/>
  <p:tag name="KSO_WM_TEMPLATE_INDEX" val="20217193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102"/>
  <p:tag name="KSO_WM_UNIT_SHOW_EDIT_AREA_INDICATION" val="1"/>
  <p:tag name="KSO_WM_CHIP_GROUPID" val="5e6b05b36848fb12bee65ad8"/>
  <p:tag name="KSO_WM_CHIP_XID" val="5e6b05b36848fb12bee65ada"/>
  <p:tag name="KSO_WM_UNIT_DEC_AREA_ID" val="201a0ba82f0e44b7998e2058b4385c55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8429f4f9c90d4d82bfc1ce70dd168d8e"/>
  <p:tag name="KSO_WM_UNIT_TEXT_FILL_FORE_SCHEMECOLOR_INDEX_BRIGHTNESS" val="0.25"/>
  <p:tag name="KSO_WM_UNIT_TEXT_FILL_FORE_SCHEMECOLOR_INDEX" val="13"/>
  <p:tag name="KSO_WM_UNIT_TEXT_FILL_TYPE" val="1"/>
  <p:tag name="KSO_WM_TEMPLATE_ASSEMBLE_XID" val="606570724054ed1e2fb81557"/>
  <p:tag name="KSO_WM_TEMPLATE_ASSEMBLE_GROUPID" val="606570724054ed1e2fb81557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17193_1*i*1"/>
  <p:tag name="KSO_WM_TEMPLATE_CATEGORY" val="diagram"/>
  <p:tag name="KSO_WM_TEMPLATE_INDEX" val="20217193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4b530715f25a4e85987a41486c7ab497"/>
  <p:tag name="KSO_WM_UNIT_DECORATE_INFO" val="{&quot;DecorateInfoH&quot;:{&quot;IsAbs&quot;:false},&quot;DecorateInfoW&quot;:{&quot;IsAbs&quot;:false},&quot;DecorateInfoX&quot;:{&quot;IsAbs&quot;:true,&quot;Pos&quot;:2},&quot;DecorateInfoY&quot;:{&quot;IsAbs&quot;:true,&quot;Pos&quot;:2},&quot;ReferentInfo&quot;:{&quot;Id&quot;:&quot;a86ef1afcd40476a89da726cf1016c0a&quot;,&quot;X&quot;:{&quot;Pos&quot;:2},&quot;Y&quot;:{&quot;Pos&quot;:2}},&quot;whChangeMode&quot;:1}"/>
  <p:tag name="KSO_WM_CHIP_GROUPID" val="5f5ee1ca4d6848d78f644aec"/>
  <p:tag name="KSO_WM_CHIP_XID" val="5f5ee1ca4d6848d78f644aec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24054ed1e2fb81557"/>
  <p:tag name="KSO_WM_TEMPLATE_ASSEMBLE_GROUPID" val="606570724054ed1e2fb81557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17193_1*i*4"/>
  <p:tag name="KSO_WM_TEMPLATE_CATEGORY" val="diagram"/>
  <p:tag name="KSO_WM_TEMPLATE_INDEX" val="20217193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a86ef1afcd40476a89da726cf1016c0a"/>
  <p:tag name="KSO_WM_UNIT_DECORATE_INFO" val="{&quot;DecorateInfoH&quot;:{&quot;IsAbs&quot;:false},&quot;DecorateInfoW&quot;:{&quot;IsAbs&quot;:false},&quot;DecorateInfoX&quot;:{&quot;IsAbs&quot;:true,&quot;Pos&quot;:1},&quot;DecorateInfoY&quot;:{&quot;IsAbs&quot;:true,&quot;Pos&quot;:1},&quot;ReferentInfo&quot;:{&quot;Id&quot;:&quot;aa5df3c7476e4d2296114858fd74307a;201a0ba82f0e44b7998e2058b4385c55&quot;,&quot;X&quot;:{&quot;Pos&quot;:1},&quot;Y&quot;:{&quot;Pos&quot;:1}},&quot;whChangeMode&quot;:1}"/>
  <p:tag name="KSO_WM_CHIP_GROUPID" val="5f5ee1ca4d6848d78f644aec"/>
  <p:tag name="KSO_WM_CHIP_XID" val="5f5ee1ca4d6848d78f644aec"/>
  <p:tag name="KSO_WM_UNIT_FILL_FORE_SCHEMECOLOR_INDEX_BRIGHTNESS" val="0"/>
  <p:tag name="KSO_WM_UNIT_FILL_FORE_SCHEMECOLOR_INDEX" val="16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24054ed1e2fb81557"/>
  <p:tag name="KSO_WM_TEMPLATE_ASSEMBLE_GROUPID" val="606570724054ed1e2fb81557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17193_1*i*2"/>
  <p:tag name="KSO_WM_TEMPLATE_CATEGORY" val="diagram"/>
  <p:tag name="KSO_WM_TEMPLATE_INDEX" val="20217193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8c6484e86dbf48e6afb78f16432b033d"/>
  <p:tag name="KSO_WM_UNIT_DECORATE_INFO" val="{&quot;DecorateInfoH&quot;:{&quot;IsAbs&quot;:false},&quot;DecorateInfoW&quot;:{&quot;IsAbs&quot;:false},&quot;DecorateInfoX&quot;:{&quot;IsAbs&quot;:true,&quot;Pos&quot;:2},&quot;DecorateInfoY&quot;:{&quot;IsAbs&quot;:true,&quot;Pos&quot;:2},&quot;ReferentInfo&quot;:{&quot;Id&quot;:&quot;d3a65f075f0242bfb501f2baaf05b89b&quot;,&quot;X&quot;:{&quot;Pos&quot;:2},&quot;Y&quot;:{&quot;Pos&quot;:2}},&quot;whChangeMode&quot;:1}"/>
  <p:tag name="KSO_WM_CHIP_GROUPID" val="5f5ee1ca4d6848d78f644aec"/>
  <p:tag name="KSO_WM_CHIP_XID" val="5f5ee1ca4d6848d78f644aec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24054ed1e2fb81557"/>
  <p:tag name="KSO_WM_TEMPLATE_ASSEMBLE_GROUPID" val="606570724054ed1e2fb8155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17193_1*i*3"/>
  <p:tag name="KSO_WM_TEMPLATE_CATEGORY" val="diagram"/>
  <p:tag name="KSO_WM_TEMPLATE_INDEX" val="20217193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d3a65f075f0242bfb501f2baaf05b89b"/>
  <p:tag name="KSO_WM_UNIT_DECORATE_INFO" val="{&quot;DecorateInfoH&quot;:{&quot;IsAbs&quot;:false},&quot;DecorateInfoW&quot;:{&quot;IsAbs&quot;:false},&quot;DecorateInfoX&quot;:{&quot;IsAbs&quot;:true,&quot;Pos&quot;:1},&quot;DecorateInfoY&quot;:{&quot;IsAbs&quot;:true,&quot;Pos&quot;:1},&quot;ReferentInfo&quot;:{&quot;Id&quot;:&quot;abd4b813f2f8491d84d3464d05bb3589&quot;,&quot;X&quot;:{&quot;Pos&quot;:1},&quot;Y&quot;:{&quot;Pos&quot;:1}},&quot;whChangeMode&quot;:1}"/>
  <p:tag name="KSO_WM_CHIP_GROUPID" val="5f5ee1ca4d6848d78f644aec"/>
  <p:tag name="KSO_WM_CHIP_XID" val="5f5ee1ca4d6848d78f644aec"/>
  <p:tag name="KSO_WM_UNIT_FILL_FORE_SCHEMECOLOR_INDEX_BRIGHTNESS" val="0"/>
  <p:tag name="KSO_WM_UNIT_FILL_FORE_SCHEMECOLOR_INDEX" val="16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24054ed1e2fb81557"/>
  <p:tag name="KSO_WM_TEMPLATE_ASSEMBLE_GROUPID" val="606570724054ed1e2fb81557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1021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407.949*72.7"/>
  <p:tag name="KSO_WM_SLIDE_POSITION" val="48*299.302"/>
  <p:tag name="KSO_WM_TAG_VERSION" val="1.0"/>
  <p:tag name="KSO_WM_BEAUTIFY_FLAG" val="#wm#"/>
  <p:tag name="KSO_WM_TEMPLATE_CATEGORY" val="diagram"/>
  <p:tag name="KSO_WM_TEMPLATE_INDEX" val="20211021"/>
  <p:tag name="KSO_WM_SLIDE_LAYOUT" val="a_d_h"/>
  <p:tag name="KSO_WM_SLIDE_LAYOUT_CNT" val="1_1_1"/>
  <p:tag name="KSO_WM_SLIDE_CONSTRAINT" val="%7b%22slideConstraint%22%3a%7b%22seriesAreas%22%3a%5b%5d%2c%22singleAreas%22%3a%5b%7b%22shapes%22%3a%5b15%5d%2c%22serialConstraintIndex%22%3a-1%2c%22areatextmark%22%3a0%2c%22pictureprocessmark%22%3a0%7d%5d%7d%7d"/>
  <p:tag name="KSO_WM_SLIDE_COLORSCHEME_VERSION" val="3.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1-04-01T15:10:14&quot;,&quot;maxSize&quot;:{&quot;size1&quot;:52.399634822209677},&quot;minSize&quot;:{&quot;size1&quot;:52.399634822209677},&quot;normalSize&quot;:{&quot;size1&quot;:52.399634822209677},&quot;subLayout&quot;:[{&quot;id&quot;:&quot;2021-04-01T15:10:14&quot;,&quot;maxSize&quot;:{&quot;size1&quot;:55.600152968363922},&quot;minSize&quot;:{&quot;size1&quot;:37.800152968363918},&quot;normalSize&quot;:{&quot;size1&quot;:52.277745560956525},&quot;subLayout&quot;:[{&quot;id&quot;:&quot;2021-04-01T15:10:14&quot;,&quot;margin&quot;:{&quot;bottom&quot;:0.81999999284744263,&quot;left&quot;:1.6929999589920044,&quot;right&quot;:1.6670000553131104,&quot;top&quot;:4.2329998016357422},&quot;type&quot;:0},{&quot;id&quot;:&quot;2021-04-01T15:10:14&quot;,&quot;margin&quot;:{&quot;bottom&quot;:4.2329998016357422,&quot;left&quot;:1.6929999589920044,&quot;right&quot;:1.6670000553131104,&quot;top&quot;:0.026000002399086952},&quot;maxSize&quot;:{&quot;size1&quot;:31.124389914333307},&quot;minSize&quot;:{&quot;size1&quot;:15.224389914333301},&quot;normalSize&quot;:{&quot;size1&quot;:29.174183436460925},&quot;subLayout&quot;:[{&quot;id&quot;:&quot;2021-04-01T15:10:14&quot;,&quot;margin&quot;:{&quot;bottom&quot;:0.046929735690355301,&quot;left&quot;:1.6929999589920044,&quot;right&quot;:1.6670000553131104,&quot;top&quot;:0.026000002399086952},&quot;type&quot;:0},{&quot;id&quot;:&quot;2021-04-01T15:10:14&quot;,&quot;margin&quot;:{&quot;bottom&quot;:4.2329998016357422,&quot;left&quot;:1.6929999589920044,&quot;right&quot;:1.6670000553131104,&quot;top&quot;:0.14886149764060974},&quot;type&quot;:0}],&quot;type&quot;:0}],&quot;type&quot;:0},{&quot;id&quot;:&quot;2021-04-01T15:10:14&quot;,&quot;margin&quot;:{&quot;bottom&quot;:1.6929999589920044,&quot;left&quot;:0.026000002399086952,&quot;right&quot;:1.6929999589920044,&quot;top&quot;:2.5399999618530273},&quot;type&quot;:0}],&quot;type&quot;:0}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b&quot;,&quot;text_direction&quot;:&quot;horizontal&quot;,&quot;support_big_font&quot;:true,&quot;fill_id&quot;:&quot;cf9b73648b7a412b8baf769e5847bf39&quot;,&quot;fill_align&quot;:&quot;lb&quot;,&quot;chip_types&quot;:[&quot;header&quot;]},{&quot;text_align&quot;:&quot;lt&quot;,&quot;text_direction&quot;:&quot;horizontal&quot;,&quot;support_big_font&quot;:true,&quot;fill_id&quot;:&quot;7b8baaa7df5c421e9b45f5d9d332ba83&quot;,&quot;fill_align&quot;:&quot;lt&quot;,&quot;chip_types&quot;:[&quot;text&quot;]},{&quot;text_align&quot;:&quot;cm&quot;,&quot;text_direction&quot;:&quot;horizontal&quot;,&quot;support_big_font&quot;:false,&quot;fill_id&quot;:&quot;ef8157b86c6f4523a5bfddf5d30ae854&quot;,&quot;fill_align&quot;:&quot;cm&quot;,&quot;chip_types&quot;:[&quot;picture&quot;]}]]"/>
  <p:tag name="KSO_WM_CHIP_XID" val="5ef31f54c6295c63c1a2e06f"/>
  <p:tag name="KSO_WM_CHIP_DECFILLPROP" val="[]"/>
  <p:tag name="KSO_WM_SLIDE_CAN_ADD_NAVIGATION" val="1"/>
  <p:tag name="KSO_WM_CHIP_GROUPID" val="5ef31f54c6295c63c1a2e06e"/>
  <p:tag name="KSO_WM_SLIDE_BK_DARK_LIGHT" val="2"/>
  <p:tag name="KSO_WM_SLIDE_BACKGROUND_TYPE" val="general"/>
  <p:tag name="KSO_WM_SLIDE_SUPPORT_FEATURE_TYPE" val="0"/>
  <p:tag name="KSO_WM_TEMPLATE_ASSEMBLE_XID" val="60656ea34054ed1e2fb7fcd2"/>
  <p:tag name="KSO_WM_TEMPLATE_ASSEMBLE_GROUPID" val="60656ea34054ed1e2fb7fcd2"/>
  <p:tag name="KSO_WM_SPECIAL_SOURCE" val="bdnull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11021_1*i*2"/>
  <p:tag name="KSO_WM_TEMPLATE_CATEGORY" val="diagram"/>
  <p:tag name="KSO_WM_TEMPLATE_INDEX" val="20211021"/>
  <p:tag name="KSO_WM_UNIT_LAYERLEVEL" val="1"/>
  <p:tag name="KSO_WM_TAG_VERSION" val="1.0"/>
  <p:tag name="KSO_WM_BEAUTIFY_FLAG" val="#wm#"/>
  <p:tag name="KSO_WM_UNIT_ADJUSTLAYOUT_ID" val="22"/>
  <p:tag name="KSO_WM_UNIT_COLOR_SCHEME_SHAPE_ID" val="22"/>
  <p:tag name="KSO_WM_UNIT_COLOR_SCHEME_PARENT_PAGE" val="0_1"/>
  <p:tag name="KSO_WM_UNIT_BLOCK" val="0"/>
  <p:tag name="KSO_WM_UNIT_SM_LIMIT_TYPE" val="2"/>
  <p:tag name="KSO_WM_UNIT_DEC_AREA_ID" val="45e211b7a6f54a728f24589147b3e65c"/>
  <p:tag name="KSO_WM_UNIT_DECORATE_INFO" val="{&quot;ReferentInfo&quot;:{&quot;Id&quot;:&quot;slide&quot;,&quot;X&quot;:{&quot;Pos&quot;:1},&quot;Y&quot;:{&quot;Pos&quot;:1}},&quot;DecorateInfoX&quot;:{&quot;Pos&quot;:2,&quot;IsAbs&quot;:false},&quot;DecorateInfoY&quot;:{&quot;Pos&quot;:0,&quot;IsAbs&quot;:false},&quot;DecorateInfoW&quot;:{&quot;IsAbs&quot;:false},&quot;DecorateInfoH&quot;:{&quot;IsAbs&quot;:false},&quot;whChangeMode&quot;:1}"/>
  <p:tag name="KSO_WM_CHIP_GROUPID" val="5ef31f54c6295c63c1a2e06e"/>
  <p:tag name="KSO_WM_CHIP_XID" val="5ef31f54c6295c63c1a2e06f"/>
  <p:tag name="KSO_WM_UNIT_FILL_FORE_SCHEMECOLOR_INDEX_BRIGHTNESS" val="0.4"/>
  <p:tag name="KSO_WM_UNIT_FILL_FORE_SCHEMECOLOR_INDEX" val="6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VALUE" val="22"/>
  <p:tag name="KSO_WM_TEMPLATE_ASSEMBLE_XID" val="60656ea34054ed1e2fb7fcd2"/>
  <p:tag name="KSO_WM_TEMPLATE_ASSEMBLE_GROUPID" val="60656ea34054ed1e2fb7fcd2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11021_1*i*4"/>
  <p:tag name="KSO_WM_TEMPLATE_CATEGORY" val="diagram"/>
  <p:tag name="KSO_WM_TEMPLATE_INDEX" val="20211021"/>
  <p:tag name="KSO_WM_UNIT_LAYERLEVEL" val="1"/>
  <p:tag name="KSO_WM_TAG_VERSION" val="1.0"/>
  <p:tag name="KSO_WM_BEAUTIFY_FLAG" val="#wm#"/>
  <p:tag name="KSO_WM_UNIT_ADJUSTLAYOUT_ID" val="12"/>
  <p:tag name="KSO_WM_UNIT_COLOR_SCHEME_SHAPE_ID" val="12"/>
  <p:tag name="KSO_WM_UNIT_COLOR_SCHEME_PARENT_PAGE" val="0_1"/>
  <p:tag name="KSO_WM_UNIT_DECOLORIZATION" val="1"/>
  <p:tag name="KSO_WM_UNIT_BLOCK" val="0"/>
  <p:tag name="KSO_WM_UNIT_SM_LIMIT_TYPE" val="2"/>
  <p:tag name="KSO_WM_UNIT_DEC_AREA_ID" val="cfd68c60e5ec4129b3760c8b4246e74f"/>
  <p:tag name="KSO_WM_UNIT_DECORATE_INFO" val="{&quot;ReferentInfo&quot;:{&quot;Id&quot;:&quot;slide&quot;,&quot;X&quot;:{&quot;Pos&quot;:1},&quot;Y&quot;:{&quot;Pos&quot;:0}},&quot;DecorateInfoX&quot;:{&quot;Pos&quot;:1,&quot;IsAbs&quot;:false},&quot;DecorateInfoY&quot;:{&quot;Pos&quot;:0,&quot;IsAbs&quot;:false},&quot;DecorateInfoW&quot;:{&quot;IsAbs&quot;:false},&quot;DecorateInfoH&quot;:{&quot;IsAbs&quot;:false},&quot;whChangeMode&quot;:1}"/>
  <p:tag name="KSO_WM_CHIP_GROUPID" val="5ef31f54c6295c63c1a2e06e"/>
  <p:tag name="KSO_WM_CHIP_XID" val="5ef31f54c6295c63c1a2e06f"/>
  <p:tag name="KSO_WM_UNIT_LINE_FORE_SCHEMECOLOR_INDEX_BRIGHTNESS" val="-0.25"/>
  <p:tag name="KSO_WM_UNIT_LINE_FORE_SCHEMECOLOR_INDEX" val="14"/>
  <p:tag name="KSO_WM_UNIT_LINE_FILL_TYPE" val="2"/>
  <p:tag name="KSO_WM_TEMPLATE_ASSEMBLE_XID" val="60656ea34054ed1e2fb7fcd2"/>
  <p:tag name="KSO_WM_TEMPLATE_ASSEMBLE_GROUPID" val="60656ea34054ed1e2fb7fcd2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021_1*i*5"/>
  <p:tag name="KSO_WM_TEMPLATE_CATEGORY" val="diagram"/>
  <p:tag name="KSO_WM_TEMPLATE_INDEX" val="20211021"/>
  <p:tag name="KSO_WM_UNIT_LAYERLEVEL" val="1"/>
  <p:tag name="KSO_WM_TAG_VERSION" val="1.0"/>
  <p:tag name="KSO_WM_UNIT_ADJUSTLAYOUT_ID" val="11"/>
  <p:tag name="KSO_WM_UNIT_COLOR_SCHEME_SHAPE_ID" val="11"/>
  <p:tag name="KSO_WM_UNIT_COLOR_SCHEME_PARENT_PAGE" val="0_1"/>
  <p:tag name="KSO_WM_UNIT_DECOLORIZATION" val="1"/>
  <p:tag name="KSO_WM_UNIT_BLOCK" val="0"/>
  <p:tag name="KSO_WM_UNIT_SM_LIMIT_TYPE" val="3"/>
  <p:tag name="KSO_WM_UNIT_DEC_AREA_ID" val="22927046e99447bebb487d2cb5fb318f"/>
  <p:tag name="KSO_WM_UNIT_DECORATE_INFO" val="{&quot;DecorateInfoH&quot;:{&quot;IsAbs&quot;:true},&quot;DecorateInfoW&quot;:{&quot;IsAbs&quot;:false},&quot;DecorateInfoX&quot;:{&quot;IsAbs&quot;:true,&quot;Pos&quot;:1},&quot;DecorateInfoY&quot;:{&quot;IsAbs&quot;:true,&quot;Pos&quot;:2},&quot;ReferentInfo&quot;:{&quot;Id&quot;:&quot;9693626ca819483c87468ae2caa0eb19&quot;,&quot;X&quot;:{&quot;Pos&quot;:1},&quot;Y&quot;:{&quot;Pos&quot;:2}},&quot;whChangeMode&quot;:0}"/>
  <p:tag name="KSO_WM_CHIP_GROUPID" val="5ef31f54c6295c63c1a2e06e"/>
  <p:tag name="KSO_WM_CHIP_XID" val="5ef31f54c6295c63c1a2e06f"/>
  <p:tag name="KSO_WM_UNIT_LINE_FORE_SCHEMECOLOR_INDEX_BRIGHTNESS" val="-0.25"/>
  <p:tag name="KSO_WM_UNIT_LINE_FORE_SCHEMECOLOR_INDEX" val="14"/>
  <p:tag name="KSO_WM_UNIT_LINE_FILL_TYPE" val="2"/>
  <p:tag name="KSO_WM_TEMPLATE_ASSEMBLE_XID" val="60656ea34054ed1e2fb7fcd2"/>
  <p:tag name="KSO_WM_TEMPLATE_ASSEMBLE_GROUPID" val="60656ea34054ed1e2fb7fcd2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ID" val="diagram20211021_1*a*1"/>
  <p:tag name="KSO_WM_TEMPLATE_CATEGORY" val="diagram"/>
  <p:tag name="KSO_WM_TEMPLATE_INDEX" val="20211021"/>
  <p:tag name="KSO_WM_UNIT_LAYERLEVEL" val="1"/>
  <p:tag name="KSO_WM_TAG_VERSION" val="1.0"/>
  <p:tag name="KSO_WM_UNIT_PRESET_TEXT" val="添加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9693626ca819483c87468ae2caa0eb1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b&quot;,&quot;fill_mode&quot;:&quot;full&quot;,&quot;sacle_strategy&quot;:&quot;smart&quot;}"/>
  <p:tag name="KSO_WM_ASSEMBLE_CHIP_INDEX" val="f5f7c2ad83124ac292b31f278ca0b38c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ea34054ed1e2fb7fcd2"/>
  <p:tag name="KSO_WM_TEMPLATE_ASSEMBLE_GROUPID" val="60656ea34054ed1e2fb7fcd2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20"/>
  <p:tag name="KSO_WM_UNIT_HIGHLIGHT" val="0"/>
  <p:tag name="KSO_WM_UNIT_COMPATIBLE" val="0"/>
  <p:tag name="KSO_WM_UNIT_DIAGRAM_ISNUMVISUAL" val="0"/>
  <p:tag name="KSO_WM_UNIT_DIAGRAM_ISREFERUNIT" val="0"/>
  <p:tag name="KSO_WM_UNIT_ID" val="diagram20211021_1*h_a*1_1"/>
  <p:tag name="KSO_WM_TEMPLATE_CATEGORY" val="diagram"/>
  <p:tag name="KSO_WM_TEMPLATE_INDEX" val="20211021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45f2cf50deff4703b9e3f05d444a3c2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44291a1d242643e4821f14c2c993d8ce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ea34054ed1e2fb7fcd2"/>
  <p:tag name="KSO_WM_TEMPLATE_ASSEMBLE_GROUPID" val="60656ea34054ed1e2fb7fcd2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，文字是您思想的提炼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1021_1*h_f*1_1"/>
  <p:tag name="KSO_WM_TEMPLATE_CATEGORY" val="diagram"/>
  <p:tag name="KSO_WM_TEMPLATE_INDEX" val="20211021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40"/>
  <p:tag name="KSO_WM_UNIT_SHOW_EDIT_AREA_INDICATION" val="1"/>
  <p:tag name="KSO_WM_CHIP_GROUPID" val="5e6b05b36848fb12bee65ad8"/>
  <p:tag name="KSO_WM_CHIP_XID" val="5e6b05b36848fb12bee65ada"/>
  <p:tag name="KSO_WM_UNIT_DEC_AREA_ID" val="d2f715fb0683445ea415dce0251d169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44291a1d242643e4821f14c2c993d8ce"/>
  <p:tag name="KSO_WM_UNIT_SUPPORT_BIG_FONT" val="1"/>
  <p:tag name="KSO_WM_UNIT_TEXT_FILL_FORE_SCHEMECOLOR_INDEX_BRIGHTNESS" val="0.25"/>
  <p:tag name="KSO_WM_UNIT_TEXT_FILL_FORE_SCHEMECOLOR_INDEX" val="13"/>
  <p:tag name="KSO_WM_UNIT_TEXT_FILL_TYPE" val="1"/>
  <p:tag name="KSO_WM_TEMPLATE_ASSEMBLE_XID" val="60656ea34054ed1e2fb7fcd2"/>
  <p:tag name="KSO_WM_TEMPLATE_ASSEMBLE_GROUPID" val="60656ea34054ed1e2fb7fcd2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11021_1*i*1"/>
  <p:tag name="KSO_WM_TEMPLATE_CATEGORY" val="diagram"/>
  <p:tag name="KSO_WM_TEMPLATE_INDEX" val="20211021"/>
  <p:tag name="KSO_WM_UNIT_LAYERLEVEL" val="1"/>
  <p:tag name="KSO_WM_TAG_VERSION" val="1.0"/>
  <p:tag name="KSO_WM_BEAUTIFY_FLAG" val="#wm#"/>
  <p:tag name="KSO_WM_UNIT_ADJUSTLAYOUT_ID" val="8"/>
  <p:tag name="KSO_WM_UNIT_COLOR_SCHEME_SHAPE_ID" val="8"/>
  <p:tag name="KSO_WM_UNIT_COLOR_SCHEME_PARENT_PAGE" val="0_1"/>
  <p:tag name="KSO_WM_UNIT_FOIL_COLOR" val="1"/>
  <p:tag name="KSO_WM_UNIT_BLOCK" val="0"/>
  <p:tag name="KSO_WM_UNIT_SM_LIMIT_TYPE" val="2"/>
  <p:tag name="KSO_WM_UNIT_DEC_AREA_ID" val="3d7b28bc36e241f4870e024b2683ac6a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fd159266030a4f7585b4923e34860716&quot;,&quot;X&quot;:{&quot;Pos&quot;:1},&quot;Y&quot;:{&quot;Pos&quot;:1}},&quot;whChangeMode&quot;:0}"/>
  <p:tag name="KSO_WM_CHIP_GROUPID" val="5ef31f54c6295c63c1a2e06e"/>
  <p:tag name="KSO_WM_CHIP_XID" val="5ef31f54c6295c63c1a2e06f"/>
  <p:tag name="KSO_WM_UNIT_FILL_FORE_SCHEMECOLOR_INDEX_BRIGHTNESS" val="0"/>
  <p:tag name="KSO_WM_UNIT_FILL_FORE_SCHEMECOLOR_INDEX" val="13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VALUE" val="360"/>
  <p:tag name="KSO_WM_TEMPLATE_ASSEMBLE_XID" val="60656ea34054ed1e2fb7fcd2"/>
  <p:tag name="KSO_WM_TEMPLATE_ASSEMBLE_GROUPID" val="60656ea34054ed1e2fb7fcd2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058*1438"/>
  <p:tag name="KSO_WM_UNIT_HIGHLIGHT" val="0"/>
  <p:tag name="KSO_WM_UNIT_COMPATIBLE" val="1"/>
  <p:tag name="KSO_WM_UNIT_DIAGRAM_ISNUMVISUAL" val="0"/>
  <p:tag name="KSO_WM_UNIT_DIAGRAM_ISREFERUNIT" val="0"/>
  <p:tag name="KSO_WM_UNIT_TYPE" val="d"/>
  <p:tag name="KSO_WM_UNIT_INDEX" val="1"/>
  <p:tag name="KSO_WM_UNIT_ID" val="diagram20211021_1*d*1"/>
  <p:tag name="KSO_WM_TEMPLATE_CATEGORY" val="diagram"/>
  <p:tag name="KSO_WM_TEMPLATE_INDEX" val="20211021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fd159266030a4f7585b4923e3486071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16ddcec9e46f4f838632a851e60aa4be"/>
  <p:tag name="KSO_WM_TEMPLATE_ASSEMBLE_XID" val="60656ea34054ed1e2fb7fcd2"/>
  <p:tag name="KSO_WM_TEMPLATE_ASSEMBLE_GROUPID" val="60656ea34054ed1e2fb7fcd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2858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407.952*72.7"/>
  <p:tag name="KSO_WM_SLIDE_POSITION" val="492.004*299.302"/>
  <p:tag name="KSO_WM_TAG_VERSION" val="1.0"/>
  <p:tag name="KSO_WM_BEAUTIFY_FLAG" val="#wm#"/>
  <p:tag name="KSO_WM_TEMPLATE_CATEGORY" val="diagram"/>
  <p:tag name="KSO_WM_TEMPLATE_INDEX" val="20212858"/>
  <p:tag name="KSO_WM_SLIDE_LAYOUT" val="a_d_h"/>
  <p:tag name="KSO_WM_SLIDE_LAYOUT_CNT" val="1_1_1"/>
  <p:tag name="KSO_WM_TEMPLATE_THUMBS_INDEX" val="1、4、7、12、13、14、15、16、17、18、20、24、25、28、33、36、40、43、44"/>
  <p:tag name="KSO_WM_SLIDE_LAYOUT_INFO" val="{&quot;id&quot;:&quot;2021-04-01T15:12:13&quot;,&quot;maxSize&quot;:{&quot;size1&quot;:13.5},&quot;minSize&quot;:{&quot;size1&quot;:13.5},&quot;normalSize&quot;:{&quot;size1&quot;:13.5},&quot;subLayout&quot;:[{&quot;backgroundInfo&quot;:[{&quot;bottom&quot;:0,&quot;bottomAbs&quot;:false,&quot;left&quot;:0,&quot;leftAbs&quot;:false,&quot;right&quot;:0,&quot;rightAbs&quot;:false,&quot;top&quot;:0,&quot;topAbs&quot;:false,&quot;type&quot;:&quot;navigation&quot;}],&quot;id&quot;:&quot;2021-04-01T15:12:13&quot;,&quot;margin&quot;:{&quot;bottom&quot;:0.44999998807907104,&quot;left&quot;:0.84700000286102295,&quot;right&quot;:0.84600001573562622,&quot;top&quot;:0.42300000786781311},&quot;type&quot;:0},{&quot;direction&quot;:1,&quot;id&quot;:&quot;2021-04-01T15:12:13&quot;,&quot;maxSize&quot;:{&quot;size1&quot;:44.899618616687562},&quot;minSize&quot;:{&quot;size1&quot;:44.899618616687562},&quot;normalSize&quot;:{&quot;size1&quot;:44.899618616687562},&quot;subLayout&quot;:[{&quot;id&quot;:&quot;2021-04-01T15:12:13&quot;,&quot;margin&quot;:{&quot;bottom&quot;:3.3870000839233398,&quot;left&quot;:2.9630000591278076,&quot;right&quot;:2.9630000591278076,&quot;top&quot;:3.3870000839233398},&quot;type&quot;:0},{&quot;id&quot;:&quot;2021-04-01T15:12:13&quot;,&quot;margin&quot;:{&quot;bottom&quot;:5.0799999237060547,&quot;left&quot;:2.1170001029968262,&quot;right&quot;:2.1170001029968262,&quot;top&quot;:5.5029997825622559},&quot;maxSize&quot;:{&quot;size1&quot;:63.466331925879096},&quot;minSize&quot;:{&quot;size1&quot;:47.566331925879091},&quot;normalSize&quot;:{&quot;size1&quot;:47.566331925879091},&quot;subLayout&quot;:[{&quot;id&quot;:&quot;2021-04-01T15:12:13&quot;,&quot;margin&quot;:{&quot;bottom&quot;:0.046929523348808289,&quot;left&quot;:2.1170001029968262,&quot;right&quot;:2.1170001029968262,&quot;top&quot;:5.5029997825622559},&quot;type&quot;:0},{&quot;id&quot;:&quot;2021-04-01T15:12:13&quot;,&quot;margin&quot;:{&quot;bottom&quot;:5.0799999237060547,&quot;left&quot;:2.1170001029968262,&quot;right&quot;:2.1170001029968262,&quot;top&quot;:0.14886172115802765},&quot;type&quot;:0}],&quot;type&quot;:0}],&quot;type&quot;:0}],&quot;type&quot;:0}"/>
  <p:tag name="KSO_WM_SLIDE_BACKGROUND" val="[&quot;navigation&quot;]"/>
  <p:tag name="KSO_WM_SLIDE_RATIO" val="1.777778"/>
  <p:tag name="KSO_WM_CHIP_INFOS" val="{&quot;layout_type&quot;:&quot;navigation&quot;,&quot;layout_feature&quot;:1,&quot;tags&quot;:{&quot;style&quot;:[&quot;商务&quot;,&quot;简约&quot;,&quot;文艺清新&quot;,&quot;中国风&quot;,&quot;卡通&quot;,&quot;欧美风&quot;,&quot;黑板风&quot;,&quot;渐变风&quot;,&quot;党政风&quot;]},&quot;slide_type&quot;:[&quot;text&quot;],&quot;aspect_ratio&quot;:&quot;16:9&quot;,&quot;diagram&quot;:{&quot;type&quot;:[],&quot;direction&quot;:0,&quot;isSupportDecBetweenItems&quot;:false}}"/>
  <p:tag name="KSO_WM_CHIP_FILLPROP" val="[[{&quot;fill_id&quot;:&quot;c934b58042b44607bfcc30469ccc57d1&quot;,&quot;fill_align&quot;:&quot;lm&quot;,&quot;text_align&quot;:&quot;lm&quot;,&quot;text_direction&quot;:&quot;horizontal&quot;,&quot;chip_types&quot;:[&quot;header&quot;]},{&quot;fill_id&quot;:&quot;4d9e2e0793bc4ca0b72121d8c913aa35&quot;,&quot;fill_align&quot;:&quot;cm&quot;,&quot;text_align&quot;:&quot;cm&quot;,&quot;text_direction&quot;:&quot;horizontal&quot;,&quot;chip_types&quot;:[&quot;pictext&quot;,&quot;picture&quot;,&quot;chart&quot;,&quot;table&quot;]},{&quot;fill_id&quot;:&quot;bbdf01f1b92e49d78e86056d2f3bc513&quot;,&quot;fill_align&quot;:&quot;cm&quot;,&quot;text_align&quot;:&quot;lm&quot;,&quot;text_direction&quot;:&quot;horizontal&quot;,&quot;chip_types&quot;:[&quot;text&quot;]}]]"/>
  <p:tag name="KSO_WM_CHIP_XID" val="5f5f3b968e478fb0c58a9456"/>
  <p:tag name="FIXED_XID_TMP" val="5f5ee1ca4d6848d78f644aeb"/>
  <p:tag name="KSO_WM_SLIDE_CAN_ADD_NAVIGATION" val="1"/>
  <p:tag name="KSO_WM_CHIP_GROUPID" val="5f5ee1ca4d6848d78f644aeb"/>
  <p:tag name="KSO_WM_SLIDE_BK_DARK_LIGHT" val="2"/>
  <p:tag name="KSO_WM_SLIDE_BACKGROUND_TYPE" val="navigation"/>
  <p:tag name="KSO_WM_SLIDE_SUPPORT_FEATURE_TYPE" val="0"/>
  <p:tag name="KSO_WM_TEMPLATE_ASSEMBLE_XID" val="60656eac4054ed1e2fb7fd96"/>
  <p:tag name="KSO_WM_TEMPLATE_ASSEMBLE_GROUPID" val="60656eac4054ed1e2fb7fd96"/>
  <p:tag name="KSO_WM_SPECIAL_SOURCE" val="bdnull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diagram20212858_1*i*5"/>
  <p:tag name="KSO_WM_TEMPLATE_CATEGORY" val="diagram"/>
  <p:tag name="KSO_WM_TEMPLATE_INDEX" val="20212858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9f6239f1c2a448929e07055046d7044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5ee1ca4d6848d78f644aeb"/>
  <p:tag name="KSO_WM_CHIP_XID" val="5f5f3b968e478fb0c58a9456"/>
  <p:tag name="KSO_WM_TEMPLATE_ASSEMBLE_XID" val="60656eac4054ed1e2fb7fd96"/>
  <p:tag name="KSO_WM_TEMPLATE_ASSEMBLE_GROUPID" val="60656eac4054ed1e2fb7fd96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diagram20212858_1*i*8"/>
  <p:tag name="KSO_WM_TEMPLATE_CATEGORY" val="diagram"/>
  <p:tag name="KSO_WM_TEMPLATE_INDEX" val="20212858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16cc829949db46ec922691ed797455c5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5ee1ca4d6848d78f644aeb"/>
  <p:tag name="KSO_WM_CHIP_XID" val="5f5f3b968e478fb0c58a9456"/>
  <p:tag name="KSO_WM_TEMPLATE_ASSEMBLE_XID" val="60656eac4054ed1e2fb7fd96"/>
  <p:tag name="KSO_WM_TEMPLATE_ASSEMBLE_GROUPID" val="60656eac4054ed1e2fb7fd96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32"/>
  <p:tag name="KSO_WM_UNIT_HIGHLIGHT" val="0"/>
  <p:tag name="KSO_WM_UNIT_COMPATIBLE" val="0"/>
  <p:tag name="KSO_WM_UNIT_DIAGRAM_ISNUMVISUAL" val="0"/>
  <p:tag name="KSO_WM_UNIT_DIAGRAM_ISREFERUNIT" val="0"/>
  <p:tag name="KSO_WM_UNIT_ID" val="diagram20212858_1*a*1"/>
  <p:tag name="KSO_WM_TEMPLATE_CATEGORY" val="diagram"/>
  <p:tag name="KSO_WM_TEMPLATE_INDEX" val="20212858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39e3ef1a7fa644d2a1af6c86b63509b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44e6d5df103546da92222e1064374304"/>
  <p:tag name="KSO_WM_UNIT_TEXT_FILL_FORE_SCHEMECOLOR_INDEX_BRIGHTNESS" val="0"/>
  <p:tag name="KSO_WM_UNIT_TEXT_FILL_FORE_SCHEMECOLOR_INDEX" val="13"/>
  <p:tag name="KSO_WM_UNIT_TEXT_FILL_TYPE" val="1"/>
  <p:tag name="KSO_WM_TEMPLATE_ASSEMBLE_XID" val="60656eac4054ed1e2fb7fd96"/>
  <p:tag name="KSO_WM_TEMPLATE_ASSEMBLE_GROUPID" val="60656eac4054ed1e2fb7fd96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20"/>
  <p:tag name="KSO_WM_UNIT_HIGHLIGHT" val="0"/>
  <p:tag name="KSO_WM_UNIT_COMPATIBLE" val="0"/>
  <p:tag name="KSO_WM_UNIT_DIAGRAM_ISNUMVISUAL" val="0"/>
  <p:tag name="KSO_WM_UNIT_DIAGRAM_ISREFERUNIT" val="0"/>
  <p:tag name="KSO_WM_UNIT_ID" val="diagram20212858_1*h_a*1_1"/>
  <p:tag name="KSO_WM_TEMPLATE_CATEGORY" val="diagram"/>
  <p:tag name="KSO_WM_TEMPLATE_INDEX" val="20212858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49a4e1041f534c18bb91aea4df53f18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1ca287bc93b440c6be224367d63fe882"/>
  <p:tag name="KSO_WM_UNIT_TEXT_FILL_FORE_SCHEMECOLOR_INDEX_BRIGHTNESS" val="0"/>
  <p:tag name="KSO_WM_UNIT_TEXT_FILL_FORE_SCHEMECOLOR_INDEX" val="13"/>
  <p:tag name="KSO_WM_UNIT_TEXT_FILL_TYPE" val="1"/>
  <p:tag name="KSO_WM_TEMPLATE_ASSEMBLE_XID" val="60656eac4054ed1e2fb7fd96"/>
  <p:tag name="KSO_WM_TEMPLATE_ASSEMBLE_GROUPID" val="60656eac4054ed1e2fb7fd96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，文字是您思想的提炼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2858_1*h_f*1_1"/>
  <p:tag name="KSO_WM_TEMPLATE_CATEGORY" val="diagram"/>
  <p:tag name="KSO_WM_TEMPLATE_INDEX" val="20212858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40"/>
  <p:tag name="KSO_WM_UNIT_SHOW_EDIT_AREA_INDICATION" val="1"/>
  <p:tag name="KSO_WM_CHIP_GROUPID" val="5e6b05b36848fb12bee65ad8"/>
  <p:tag name="KSO_WM_CHIP_XID" val="5e6b05b36848fb12bee65ada"/>
  <p:tag name="KSO_WM_UNIT_DEC_AREA_ID" val="03299eb5918d44f792ed495e490b952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1ca287bc93b440c6be224367d63fe882"/>
  <p:tag name="KSO_WM_UNIT_TEXT_FILL_FORE_SCHEMECOLOR_INDEX_BRIGHTNESS" val="0.25"/>
  <p:tag name="KSO_WM_UNIT_TEXT_FILL_FORE_SCHEMECOLOR_INDEX" val="13"/>
  <p:tag name="KSO_WM_UNIT_TEXT_FILL_TYPE" val="1"/>
  <p:tag name="KSO_WM_TEMPLATE_ASSEMBLE_XID" val="60656eac4054ed1e2fb7fd96"/>
  <p:tag name="KSO_WM_TEMPLATE_ASSEMBLE_GROUPID" val="60656eac4054ed1e2fb7fd96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12858_1*i*4"/>
  <p:tag name="KSO_WM_TEMPLATE_CATEGORY" val="diagram"/>
  <p:tag name="KSO_WM_TEMPLATE_INDEX" val="20212858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7196135bcbac4253a665a00abefe142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5ee1ca4d6848d78f644aeb"/>
  <p:tag name="KSO_WM_CHIP_XID" val="5f5f3b968e478fb0c58a9456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319"/>
  <p:tag name="KSO_WM_TEMPLATE_ASSEMBLE_XID" val="60656eac4054ed1e2fb7fd96"/>
  <p:tag name="KSO_WM_TEMPLATE_ASSEMBLE_GROUPID" val="60656eac4054ed1e2fb7fd96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804*846"/>
  <p:tag name="KSO_WM_UNIT_HIGHLIGHT" val="0"/>
  <p:tag name="KSO_WM_UNIT_COMPATIBLE" val="1"/>
  <p:tag name="KSO_WM_UNIT_DIAGRAM_ISNUMVISUAL" val="0"/>
  <p:tag name="KSO_WM_UNIT_DIAGRAM_ISREFERUNIT" val="0"/>
  <p:tag name="KSO_WM_UNIT_TYPE" val="d"/>
  <p:tag name="KSO_WM_UNIT_INDEX" val="1"/>
  <p:tag name="KSO_WM_UNIT_ID" val="diagram20212858_1*d*1"/>
  <p:tag name="KSO_WM_TEMPLATE_CATEGORY" val="diagram"/>
  <p:tag name="KSO_WM_TEMPLATE_INDEX" val="20212858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7c0a592d42294adc9e09ab74ff00929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1c336525e5ce48b18658257e63341603"/>
  <p:tag name="KSO_WM_UNIT_SUPPORT_UNIT_TYPE" val="[&quot;d&quot;,&quot;α&quot;,&quot;β&quot;]"/>
  <p:tag name="KSO_WM_TEMPLATE_ASSEMBLE_XID" val="60656eac4054ed1e2fb7fd96"/>
  <p:tag name="KSO_WM_TEMPLATE_ASSEMBLE_GROUPID" val="60656eac4054ed1e2fb7fd96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diagram20212858_1*i*9"/>
  <p:tag name="KSO_WM_TEMPLATE_CATEGORY" val="diagram"/>
  <p:tag name="KSO_WM_TEMPLATE_INDEX" val="20212858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5e12d69f226b47249e6ac9c7eaa11a4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CHIP_GROUPID" val="5f5ee1ca4d6848d78f644aeb"/>
  <p:tag name="KSO_WM_CHIP_XID" val="5f5f3b968e478fb0c58a9456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0"/>
  <p:tag name="KSO_WM_TEMPLATE_ASSEMBLE_XID" val="60656eac4054ed1e2fb7fd96"/>
  <p:tag name="KSO_WM_TEMPLATE_ASSEMBLE_GROUPID" val="60656eac4054ed1e2fb7fd96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diagram20212858_1*i*10"/>
  <p:tag name="KSO_WM_TEMPLATE_CATEGORY" val="diagram"/>
  <p:tag name="KSO_WM_TEMPLATE_INDEX" val="20212858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f66dbedc9f7a4adbb5193b3acfd723c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CHIP_GROUPID" val="5f5ee1ca4d6848d78f644aeb"/>
  <p:tag name="KSO_WM_CHIP_XID" val="5f5f3b968e478fb0c58a9456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0"/>
  <p:tag name="KSO_WM_TEMPLATE_ASSEMBLE_XID" val="60656eac4054ed1e2fb7fd96"/>
  <p:tag name="KSO_WM_TEMPLATE_ASSEMBLE_GROUPID" val="60656eac4054ed1e2fb7fd9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diagram20212858_1*i*6"/>
  <p:tag name="KSO_WM_TEMPLATE_CATEGORY" val="diagram"/>
  <p:tag name="KSO_WM_TEMPLATE_INDEX" val="20212858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24266ae78fba4d2688e71033631fe25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CHIP_GROUPID" val="5f5ee1ca4d6848d78f644aeb"/>
  <p:tag name="KSO_WM_CHIP_XID" val="5f5f3b968e478fb0c58a9456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0"/>
  <p:tag name="KSO_WM_TEMPLATE_ASSEMBLE_XID" val="60656eac4054ed1e2fb7fd96"/>
  <p:tag name="KSO_WM_TEMPLATE_ASSEMBLE_GROUPID" val="60656eac4054ed1e2fb7fd96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diagram20212858_1*i*7"/>
  <p:tag name="KSO_WM_TEMPLATE_CATEGORY" val="diagram"/>
  <p:tag name="KSO_WM_TEMPLATE_INDEX" val="20212858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e843e2d12833433fb2cbceee6ec4ba2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CHIP_GROUPID" val="5f5ee1ca4d6848d78f644aeb"/>
  <p:tag name="KSO_WM_CHIP_XID" val="5f5f3b968e478fb0c58a9456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0"/>
  <p:tag name="KSO_WM_TEMPLATE_ASSEMBLE_XID" val="60656eac4054ed1e2fb7fd96"/>
  <p:tag name="KSO_WM_TEMPLATE_ASSEMBLE_GROUPID" val="60656eac4054ed1e2fb7fd96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12858_1*i*2"/>
  <p:tag name="KSO_WM_TEMPLATE_CATEGORY" val="diagram"/>
  <p:tag name="KSO_WM_TEMPLATE_INDEX" val="20212858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9147eb99afc044f7af2648005f4ff663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5ee1ca4d6848d78f644aeb"/>
  <p:tag name="KSO_WM_CHIP_XID" val="5f5f3b968e478fb0c58a9456"/>
  <p:tag name="KSO_WM_UNIT_LINE_FORE_SCHEMECOLOR_INDEX_BRIGHTNESS" val="0"/>
  <p:tag name="KSO_WM_UNIT_LINE_FORE_SCHEMECOLOR_INDEX" val="1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8"/>
  <p:tag name="KSO_WM_TEMPLATE_ASSEMBLE_XID" val="60656eac4054ed1e2fb7fd96"/>
  <p:tag name="KSO_WM_TEMPLATE_ASSEMBLE_GROUPID" val="60656eac4054ed1e2fb7fd96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12858_1*i*3"/>
  <p:tag name="KSO_WM_TEMPLATE_CATEGORY" val="diagram"/>
  <p:tag name="KSO_WM_TEMPLATE_INDEX" val="20212858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73396cf5e9d04042a26cb7584d08820c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5ee1ca4d6848d78f644aeb"/>
  <p:tag name="KSO_WM_CHIP_XID" val="5f5f3b968e478fb0c58a9456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288"/>
  <p:tag name="KSO_WM_TEMPLATE_ASSEMBLE_XID" val="60656eac4054ed1e2fb7fd96"/>
  <p:tag name="KSO_WM_TEMPLATE_ASSEMBLE_GROUPID" val="60656eac4054ed1e2fb7fd96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7821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960*396"/>
  <p:tag name="KSO_WM_SLIDE_POSITION" val="0*71"/>
  <p:tag name="KSO_WM_TAG_VERSION" val="1.0"/>
  <p:tag name="KSO_WM_BEAUTIFY_FLAG" val="#wm#"/>
  <p:tag name="KSO_WM_TEMPLATE_CATEGORY" val="diagram"/>
  <p:tag name="KSO_WM_TEMPLATE_INDEX" val="20207821"/>
  <p:tag name="KSO_WM_SLIDE_LAYOUT" val="a_d_f"/>
  <p:tag name="KSO_WM_SLIDE_LAYOUT_CNT" val="1_1_1"/>
  <p:tag name="KSO_WM_SLIDE_LAYOUT_INFO" val="{&quot;backgroundInfo&quot;:[{&quot;bottom&quot;:0.13333333999999999,&quot;bottomAbs&quot;:false,&quot;left&quot;:0,&quot;leftAbs&quot;:false,&quot;right&quot;:0,&quot;rightAbs&quot;:false,&quot;top&quot;:0.13333333999999999,&quot;topAbs&quot;:false,&quot;type&quot;:&quot;belt&quot;}],&quot;direction&quot;:1,&quot;id&quot;:&quot;2021-04-01T14:58:57&quot;,&quot;maxSize&quot;:{&quot;size1&quot;:54.999639029265381},&quot;minSize&quot;:{&quot;size1&quot;:42.499639029265381},&quot;normalSize&quot;:{&quot;size1&quot;:48.124639029265381},&quot;subLayout&quot;:[{&quot;id&quot;:&quot;2021-04-01T14:58:57&quot;,&quot;maxSize&quot;:{&quot;size1&quot;:51.100000000000001},&quot;minSize&quot;:{&quot;size1&quot;:37.899999999999999},&quot;normalSize&quot;:{&quot;size1&quot;:43.233148148148153},&quot;subLayout&quot;:[{&quot;id&quot;:&quot;2021-04-01T14:58:57&quot;,&quot;margin&quot;:{&quot;bottom&quot;:0.026000002399086952,&quot;left&quot;:3.3870000839233398,&quot;right&quot;:1.2699999809265137,&quot;top&quot;:5.0799999237060547},&quot;type&quot;:0},{&quot;id&quot;:&quot;2021-04-01T14:58:57&quot;,&quot;margin&quot;:{&quot;bottom&quot;:5.0799999237060547,&quot;left&quot;:3.3870000839233398,&quot;right&quot;:1.2699999809265137,&quot;top&quot;:0.81999999284744263},&quot;type&quot;:0}],&quot;type&quot;:0},{&quot;id&quot;:&quot;2021-04-01T14:58:57&quot;,&quot;margin&quot;:{&quot;bottom&quot;:5.0799999237060547,&quot;left&quot;:0,&quot;right&quot;:3.3859999179840088,&quot;top&quot;:5.0799999237060547},&quot;type&quot;:0}],&quot;type&quot;:0}"/>
  <p:tag name="KSO_WM_SLIDE_BACKGROUND" val="[&quot;belt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b&quot;,&quot;text_direction&quot;:&quot;horizontal&quot;,&quot;support_big_font&quot;:true,&quot;fill_id&quot;:&quot;e4d6cf17b06746db8dd93c359cfe17f1&quot;,&quot;fill_align&quot;:&quot;lb&quot;,&quot;chip_types&quot;:[&quot;header&quot;]},{&quot;text_align&quot;:&quot;lt&quot;,&quot;text_direction&quot;:&quot;horizontal&quot;,&quot;support_big_font&quot;:true,&quot;fill_id&quot;:&quot;c1719bd3232846479042527f9529d883&quot;,&quot;fill_align&quot;:&quot;lt&quot;,&quot;chip_types&quot;:[&quot;text&quot;,&quot;picture&quot;]},{&quot;text_align&quot;:&quot;lm&quot;,&quot;text_direction&quot;:&quot;horizontal&quot;,&quot;support_features&quot;:[&quot;collage&quot;,&quot;carousel&quot;],&quot;support_big_font&quot;:false,&quot;fill_id&quot;:&quot;1e68c64403914b6b8616f5eb6a4d8957&quot;,&quot;fill_align&quot;:&quot;lm&quot;,&quot;chip_types&quot;:[&quot;pictext&quot;,&quot;text&quot;,&quot;picture&quot;,&quot;chart&quot;,&quot;table&quot;]}]]"/>
  <p:tag name="KSO_WM_CHIP_XID" val="5eecb7cea758c1ec0b708a87"/>
  <p:tag name="KSO_WM_SLIDE_CAN_ADD_NAVIGATION" val="1"/>
  <p:tag name="KSO_WM_CHIP_DECFILLPROP" val="[]"/>
  <p:tag name="KSO_WM_CHIP_GROUPID" val="5eecb7cea758c1ec0b708a86"/>
  <p:tag name="KSO_WM_SLIDE_BK_DARK_LIGHT" val="2"/>
  <p:tag name="KSO_WM_SLIDE_BACKGROUND_TYPE" val="belt"/>
  <p:tag name="KSO_WM_SLIDE_SUPPORT_FEATURE_TYPE" val="3"/>
  <p:tag name="KSO_WM_TEMPLATE_ASSEMBLE_XID" val="60656e714054ed1e2fb7f8c4"/>
  <p:tag name="KSO_WM_TEMPLATE_ASSEMBLE_GROUPID" val="60656e714054ed1e2fb7f8c4"/>
  <p:tag name="KSO_WM_SPECIAL_SOURCE" val="bdnull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7821_1*i*1"/>
  <p:tag name="KSO_WM_UNIT_LAYERLEVEL" val="1"/>
  <p:tag name="KSO_WM_TAG_VERSION" val="1.0"/>
  <p:tag name="KSO_WM_UNIT_SUBTYPE" val="h"/>
  <p:tag name="KSO_WM_SLIDE_BACKGROUND_TYPE" val="belt"/>
  <p:tag name="KSO_WM_SLIDE_BK_DARK_LIGHT" val="2"/>
  <p:tag name="KSO_WM_UNIT_BK_DARK_LIGHT" val="2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TEMPLATE_CATEGORY" val="diagram"/>
  <p:tag name="KSO_WM_TEMPLATE_INDEX" val="20207821"/>
  <p:tag name="KSO_WM_UNIT_VALUE" val="954"/>
  <p:tag name="KSO_WM_TEMPLATE_ASSEMBLE_XID" val="60656e714054ed1e2fb7f8c4"/>
  <p:tag name="KSO_WM_TEMPLATE_ASSEMBLE_GROUPID" val="60656e714054ed1e2fb7f8c4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ID" val="diagram20207821_1*a*1"/>
  <p:tag name="KSO_WM_TEMPLATE_CATEGORY" val="diagram"/>
  <p:tag name="KSO_WM_TEMPLATE_INDEX" val="20207821"/>
  <p:tag name="KSO_WM_UNIT_LAYERLEVEL" val="1"/>
  <p:tag name="KSO_WM_TAG_VERSION" val="1.0"/>
  <p:tag name="KSO_WM_UNIT_PRESET_TEXT" val="添加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7fa60f14eef443d7a914443565efba0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b&quot;,&quot;fill_mode&quot;:&quot;full&quot;,&quot;sacle_strategy&quot;:&quot;smart&quot;}"/>
  <p:tag name="KSO_WM_ASSEMBLE_CHIP_INDEX" val="65385ab4f0c34c0fa51bb2de7a73152f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e714054ed1e2fb7f8c4"/>
  <p:tag name="KSO_WM_TEMPLATE_ASSEMBLE_GROUPID" val="60656e714054ed1e2fb7f8c4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07821_1*f*1"/>
  <p:tag name="KSO_WM_TEMPLATE_CATEGORY" val="diagram"/>
  <p:tag name="KSO_WM_TEMPLATE_INDEX" val="20207821"/>
  <p:tag name="KSO_WM_UNIT_LAYERLEVEL" val="1"/>
  <p:tag name="KSO_WM_TAG_VERSION" val="1.0"/>
  <p:tag name="KSO_WM_UNIT_DEFAULT_FONT" val="14;20;2"/>
  <p:tag name="KSO_WM_UNIT_BLOCK" val="0"/>
  <p:tag name="KSO_WM_UNIT_VALUE" val="114"/>
  <p:tag name="KSO_WM_UNIT_SHOW_EDIT_AREA_INDICATION" val="1"/>
  <p:tag name="KSO_WM_CHIP_GROUPID" val="5e6b05596848fb12bee65ac8"/>
  <p:tag name="KSO_WM_CHIP_XID" val="5e6b05596848fb12bee65aca"/>
  <p:tag name="KSO_WM_UNIT_DEC_AREA_ID" val="fea1f88d1b4248fe9c2ba49024d7b37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1d4b01a288ad4c4ebb66234980124bff"/>
  <p:tag name="KSO_WM_UNIT_SUPPORT_BIG_FONT" val="1"/>
  <p:tag name="KSO_WM_UNIT_SUPPORT_UNIT_TYPE" val="[&quot;d&quot;]"/>
  <p:tag name="KSO_WM_UNIT_TEXT_FILL_FORE_SCHEMECOLOR_INDEX_BRIGHTNESS" val="0.25"/>
  <p:tag name="KSO_WM_UNIT_TEXT_FILL_FORE_SCHEMECOLOR_INDEX" val="13"/>
  <p:tag name="KSO_WM_UNIT_TEXT_FILL_TYPE" val="1"/>
  <p:tag name="KSO_WM_TEMPLATE_ASSEMBLE_XID" val="60656e714054ed1e2fb7f8c4"/>
  <p:tag name="KSO_WM_TEMPLATE_ASSEMBLE_GROUPID" val="60656e714054ed1e2fb7f8c4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888*1184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07821_1*d*1"/>
  <p:tag name="KSO_WM_TEMPLATE_CATEGORY" val="diagram"/>
  <p:tag name="KSO_WM_TEMPLATE_INDEX" val="20207821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4f00cbfc84b341eda0e6e1b2128f99c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443b2424e2c94eec8c03441e272fd047"/>
  <p:tag name="KSO_WM_UNIT_SUPPORT_UNIT_TYPE" val="[&quot;d&quot;,&quot;α&quot;,&quot;β&quot;]"/>
  <p:tag name="KSO_WM_TEMPLATE_ASSEMBLE_XID" val="60656e714054ed1e2fb7f8c4"/>
  <p:tag name="KSO_WM_TEMPLATE_ASSEMBLE_GROUPID" val="60656e714054ed1e2fb7f8c4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PECIAL_SOURCE" val="bdnul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2743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371.949*60.7"/>
  <p:tag name="KSO_WM_SLIDE_POSITION" val="84.0007*335.302"/>
  <p:tag name="KSO_WM_TAG_VERSION" val="1.0"/>
  <p:tag name="KSO_WM_BEAUTIFY_FLAG" val="#wm#"/>
  <p:tag name="KSO_WM_TEMPLATE_CATEGORY" val="diagram"/>
  <p:tag name="KSO_WM_TEMPLATE_INDEX" val="20212743"/>
  <p:tag name="KSO_WM_SLIDE_LAYOUT" val="a_d_h"/>
  <p:tag name="KSO_WM_SLIDE_LAYOUT_CNT" val="1_1_1"/>
  <p:tag name="KSO_WM_TEMPLATE_THUMBS_INDEX" val="1、4、7、12、13、14、15、16、17、18、20、24、25、28、33、36、40、43、44"/>
  <p:tag name="KSO_WM_SLIDE_LAYOUT_INFO" val="{&quot;id&quot;:&quot;2021-04-01T15:38:54&quot;,&quot;maxSize&quot;:{&quot;size1&quot;:13.300000000000001},&quot;minSize&quot;:{&quot;size1&quot;:13.300000000000001},&quot;normalSize&quot;:{&quot;size1&quot;:13.300000000000001},&quot;subLayout&quot;:[{&quot;backgroundInfo&quot;:[{&quot;bottom&quot;:0,&quot;bottomAbs&quot;:false,&quot;left&quot;:0,&quot;leftAbs&quot;:false,&quot;right&quot;:0,&quot;rightAbs&quot;:false,&quot;top&quot;:0,&quot;topAbs&quot;:false,&quot;type&quot;:&quot;navigation&quot;}],&quot;id&quot;:&quot;2021-04-01T15:38:54&quot;,&quot;margin&quot;:{&quot;bottom&quot;:0.44999998807907104,&quot;left&quot;:1.2699999809265137,&quot;right&quot;:1.2699999809265137,&quot;top&quot;:0.42300000786781311},&quot;type&quot;:0},{&quot;direction&quot;:1,&quot;id&quot;:&quot;2021-04-01T15:38:54&quot;,&quot;maxSize&quot;:{&quot;size1&quot;:58.699602013801147},&quot;minSize&quot;:{&quot;size1&quot;:58.699602013801147},&quot;normalSize&quot;:{&quot;size1&quot;:58.699602013801147},&quot;subLayout&quot;:[{&quot;id&quot;:&quot;2021-04-01T15:38:54&quot;,&quot;margin&quot;:{&quot;bottom&quot;:4.2329998016357422,&quot;left&quot;:2.9630000591278076,&quot;right&quot;:3.7839999198913574,&quot;top&quot;:6.7729997634887695},&quot;maxSize&quot;:{&quot;size1&quot;:71.276688574139484},&quot;minSize&quot;:{&quot;size1&quot;:55.376688574139486},&quot;normalSize&quot;:{&quot;size1&quot;:55.376688574139486},&quot;subLayout&quot;:[{&quot;id&quot;:&quot;2021-04-01T15:38:54&quot;,&quot;margin&quot;:{&quot;bottom&quot;:0.046929523348808289,&quot;left&quot;:2.9630000591278076,&quot;right&quot;:3.7839999198913574,&quot;top&quot;:6.7729997634887695},&quot;type&quot;:0},{&quot;id&quot;:&quot;2021-04-01T15:38:54&quot;,&quot;margin&quot;:{&quot;bottom&quot;:4.2329998016357422,&quot;left&quot;:2.9630000591278076,&quot;right&quot;:3.7839999198913574,&quot;top&quot;:0.14886172115802765},&quot;type&quot;:0}],&quot;type&quot;:0},{&quot;id&quot;:&quot;2021-04-01T15:38:54&quot;,&quot;margin&quot;:{&quot;bottom&quot;:2.5750000476837158,&quot;left&quot;:0.026000002399086952,&quot;right&quot;:4.2329998016357422,&quot;top&quot;:2.5399999618530273},&quot;type&quot;:0}],&quot;type&quot;:0}],&quot;type&quot;:0}"/>
  <p:tag name="KSO_WM_SLIDE_BACKGROUND" val="[&quot;navigation&quot;]"/>
  <p:tag name="KSO_WM_SLIDE_RATIO" val="1.777778"/>
  <p:tag name="KSO_WM_CHIP_INFOS" val="{&quot;type&quot;:0,&quot;layout_type&quot;:&quot;navigation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2944e945e1f15ec24fd3ac"/>
  <p:tag name="KSO_WM_CHIP_FILLPROP" val="[[{&quot;text_align&quot;:&quot;lm&quot;,&quot;text_direction&quot;:&quot;horizontal&quot;,&quot;support_big_font&quot;:false,&quot;fill_id&quot;:&quot;c934b58042b44607bfcc30469ccc57d1&quot;,&quot;fill_align&quot;:&quot;lm&quot;,&quot;chip_types&quot;:[&quot;header&quot;]},{&quot;text_align&quot;:&quot;lm&quot;,&quot;text_direction&quot;:&quot;horizontal&quot;,&quot;support_big_font&quot;:true,&quot;fill_id&quot;:&quot;c386d33d9f7c4366bae77a4ab72a0f0b&quot;,&quot;fill_align&quot;:&quot;cm&quot;,&quot;chip_types&quot;:[&quot;text&quot;]},{&quot;text_align&quot;:&quot;lm&quot;,&quot;text_direction&quot;:&quot;horizontal&quot;,&quot;support_features&quot;:[&quot;collage&quot;,&quot;carousel&quot;],&quot;support_big_font&quot;:false,&quot;fill_id&quot;:&quot;6ffee3d2c3834d52a4eed963f81ef119&quot;,&quot;fill_align&quot;:&quot;cm&quot;,&quot;chip_types&quot;:[&quot;pictext&quot;,&quot;text&quot;,&quot;picture&quot;,&quot;chart&quot;,&quot;table&quot;,&quot;video&quot;]}]]"/>
  <p:tag name="KSO_WM_CHIP_DECFILLPROP" val="[]"/>
  <p:tag name="KSO_WM_SLIDE_CAN_ADD_NAVIGATION" val="1"/>
  <p:tag name="KSO_WM_CHIP_GROUPID" val="5f2944e945e1f15ec24fd3ab"/>
  <p:tag name="KSO_WM_SLIDE_BK_DARK_LIGHT" val="2"/>
  <p:tag name="KSO_WM_SLIDE_BACKGROUND_TYPE" val="navigation"/>
  <p:tag name="KSO_WM_SLIDE_SUPPORT_FEATURE_TYPE" val="3"/>
  <p:tag name="KSO_WM_TEMPLATE_ASSEMBLE_XID" val="60656f4c4054ed1e2fb80764"/>
  <p:tag name="KSO_WM_TEMPLATE_ASSEMBLE_GROUPID" val="60656f4c4054ed1e2fb80764"/>
  <p:tag name="KSO_WM_SPECIAL_SOURCE" val="bdnull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SM_LIMIT_TYPE" val="1"/>
  <p:tag name="KSO_WM_UNIT_DEC_AREA_ID" val="da76a0dea3384520b4aa815a417c9477"/>
  <p:tag name="KSO_WM_UNIT_HIGHLIGHT" val="0"/>
  <p:tag name="KSO_WM_UNIT_COMPATIBLE" val="0"/>
  <p:tag name="KSO_WM_UNIT_DIAGRAM_ISNUMVISUAL" val="0"/>
  <p:tag name="KSO_WM_UNIT_DIAGRAM_ISREFERUNIT" val="0"/>
  <p:tag name="KSO_WM_UNIT_ID" val="diagram20212743_1*i*2"/>
  <p:tag name="KSO_WM_TEMPLATE_CATEGORY" val="diagram"/>
  <p:tag name="KSO_WM_TEMPLATE_INDEX" val="20212743"/>
  <p:tag name="KSO_WM_UNIT_LAYERLEVEL" val="1"/>
  <p:tag name="KSO_WM_TAG_VERSION" val="1.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2944e945e1f15ec24fd3ab"/>
  <p:tag name="KSO_WM_CHIP_XID" val="5f2944e945e1f15ec24fd3ac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530"/>
  <p:tag name="KSO_WM_TEMPLATE_ASSEMBLE_XID" val="60656f4c4054ed1e2fb80764"/>
  <p:tag name="KSO_WM_TEMPLATE_ASSEMBLE_GROUPID" val="60656f4c4054ed1e2fb80764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31"/>
  <p:tag name="KSO_WM_UNIT_HIGHLIGHT" val="0"/>
  <p:tag name="KSO_WM_UNIT_COMPATIBLE" val="0"/>
  <p:tag name="KSO_WM_UNIT_DIAGRAM_ISNUMVISUAL" val="0"/>
  <p:tag name="KSO_WM_UNIT_DIAGRAM_ISREFERUNIT" val="0"/>
  <p:tag name="KSO_WM_UNIT_ID" val="diagram20212743_1*a*1"/>
  <p:tag name="KSO_WM_TEMPLATE_CATEGORY" val="diagram"/>
  <p:tag name="KSO_WM_TEMPLATE_INDEX" val="20212743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b40284243d2b4bcab027dcfe3ae24ae3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f67af48c06c44f22aa11fd569c17a333"/>
  <p:tag name="KSO_WM_UNIT_TEXT_FILL_FORE_SCHEMECOLOR_INDEX_BRIGHTNESS" val="0"/>
  <p:tag name="KSO_WM_UNIT_TEXT_FILL_FORE_SCHEMECOLOR_INDEX" val="13"/>
  <p:tag name="KSO_WM_UNIT_TEXT_FILL_TYPE" val="1"/>
  <p:tag name="KSO_WM_TEMPLATE_ASSEMBLE_XID" val="60656f4c4054ed1e2fb80764"/>
  <p:tag name="KSO_WM_TEMPLATE_ASSEMBLE_GROUPID" val="60656f4c4054ed1e2fb80764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18"/>
  <p:tag name="KSO_WM_UNIT_HIGHLIGHT" val="0"/>
  <p:tag name="KSO_WM_UNIT_COMPATIBLE" val="0"/>
  <p:tag name="KSO_WM_UNIT_DIAGRAM_ISNUMVISUAL" val="0"/>
  <p:tag name="KSO_WM_UNIT_DIAGRAM_ISREFERUNIT" val="0"/>
  <p:tag name="KSO_WM_UNIT_ID" val="diagram20212743_1*h_a*1_1"/>
  <p:tag name="KSO_WM_TEMPLATE_CATEGORY" val="diagram"/>
  <p:tag name="KSO_WM_TEMPLATE_INDEX" val="20212743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084c6101d2ea435ebe406567b3695a2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2d3f40d409b64bbea6dc5a936692deb8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4c4054ed1e2fb80764"/>
  <p:tag name="KSO_WM_TEMPLATE_ASSEMBLE_GROUPID" val="60656f4c4054ed1e2fb80764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2743_1*h_f*1_1"/>
  <p:tag name="KSO_WM_TEMPLATE_CATEGORY" val="diagram"/>
  <p:tag name="KSO_WM_TEMPLATE_INDEX" val="20212743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36"/>
  <p:tag name="KSO_WM_UNIT_SHOW_EDIT_AREA_INDICATION" val="1"/>
  <p:tag name="KSO_WM_CHIP_GROUPID" val="5e6b05b36848fb12bee65ad8"/>
  <p:tag name="KSO_WM_CHIP_XID" val="5e6b05b36848fb12bee65ada"/>
  <p:tag name="KSO_WM_UNIT_DEC_AREA_ID" val="e534e428a5384ec79b0b949ad7a4f5e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2d3f40d409b64bbea6dc5a936692deb8"/>
  <p:tag name="KSO_WM_UNIT_SUPPORT_BIG_FONT" val="1"/>
  <p:tag name="KSO_WM_UNIT_TEXT_FILL_FORE_SCHEMECOLOR_INDEX_BRIGHTNESS" val="0.25"/>
  <p:tag name="KSO_WM_UNIT_TEXT_FILL_FORE_SCHEMECOLOR_INDEX" val="13"/>
  <p:tag name="KSO_WM_UNIT_TEXT_FILL_TYPE" val="1"/>
  <p:tag name="KSO_WM_TEMPLATE_ASSEMBLE_XID" val="60656f4c4054ed1e2fb80764"/>
  <p:tag name="KSO_WM_TEMPLATE_ASSEMBLE_GROUPID" val="60656f4c4054ed1e2fb80764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SM_LIMIT_TYPE" val="2"/>
  <p:tag name="KSO_WM_UNIT_DEC_AREA_ID" val="f4c9c6fec23f4359982bc4d5cad12fd0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12743_1*i*3"/>
  <p:tag name="KSO_WM_TEMPLATE_CATEGORY" val="diagram"/>
  <p:tag name="KSO_WM_TEMPLATE_INDEX" val="20212743"/>
  <p:tag name="KSO_WM_UNIT_LAYERLEVEL" val="1"/>
  <p:tag name="KSO_WM_TAG_VERSION" val="1.0"/>
  <p:tag name="KSO_WM_BEAUTIFY_FLAG" val="#wm#"/>
  <p:tag name="KSO_WM_UNIT_DECORATE_INFO" val="{&quot;ReferentInfo&quot;:{&quot;Id&quot;:&quot;slide&quot;,&quot;X&quot;:{&quot;Pos&quot;:2},&quot;Y&quot;:{&quot;Pos&quot;:0}},&quot;DecorateInfoX&quot;:{&quot;Pos&quot;:2,&quot;IsAbs&quot;:false},&quot;DecorateInfoY&quot;:{&quot;Pos&quot;:0,&quot;IsAbs&quot;:false},&quot;DecorateInfoW&quot;:{&quot;IsAbs&quot;:false},&quot;DecorateInfoH&quot;:{&quot;IsAbs&quot;:false},&quot;whChangeMode&quot;:1}"/>
  <p:tag name="KSO_WM_CHIP_GROUPID" val="5f2944e945e1f15ec24fd3ab"/>
  <p:tag name="KSO_WM_CHIP_XID" val="5f2944e945e1f15ec24fd3ac"/>
  <p:tag name="KSO_WM_UNIT_FILL_FORE_SCHEMECOLOR_INDEX_BRIGHTNESS" val="0"/>
  <p:tag name="KSO_WM_UNIT_FILL_FORE_SCHEMECOLOR_INDEX" val="14"/>
  <p:tag name="KSO_WM_UNIT_FILL_TYPE" val="1"/>
  <p:tag name="KSO_WM_UNIT_SHADOW_SCHEMECOLOR_INDEX_BRIGHTNESS" val="0"/>
  <p:tag name="KSO_WM_UNIT_SHADOW_SCHEMECOLOR_INDEX" val="13"/>
  <p:tag name="KSO_WM_UNIT_TEXT_FILL_FORE_SCHEMECOLOR_INDEX_BRIGHTNESS" val="0"/>
  <p:tag name="KSO_WM_UNIT_TEXT_FILL_FORE_SCHEMECOLOR_INDEX" val="2"/>
  <p:tag name="KSO_WM_UNIT_TEXT_FILL_TYPE" val="1"/>
  <p:tag name="KSO_WM_UNIT_VALUE" val="306"/>
  <p:tag name="KSO_WM_TEMPLATE_ASSEMBLE_XID" val="60656f4c4054ed1e2fb80764"/>
  <p:tag name="KSO_WM_TEMPLATE_ASSEMBLE_GROUPID" val="60656f4c4054ed1e2fb80764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973*973"/>
  <p:tag name="KSO_WM_UNIT_HIGHLIGHT" val="0"/>
  <p:tag name="KSO_WM_UNIT_COMPATIBLE" val="1"/>
  <p:tag name="KSO_WM_UNIT_DIAGRAM_ISNUMVISUAL" val="0"/>
  <p:tag name="KSO_WM_UNIT_DIAGRAM_ISREFERUNIT" val="0"/>
  <p:tag name="KSO_WM_UNIT_TYPE" val="d"/>
  <p:tag name="KSO_WM_UNIT_INDEX" val="1"/>
  <p:tag name="KSO_WM_UNIT_ID" val="diagram20212743_1*d*1"/>
  <p:tag name="KSO_WM_TEMPLATE_CATEGORY" val="diagram"/>
  <p:tag name="KSO_WM_TEMPLATE_INDEX" val="20212743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055369da09dd46c2a515d89af687856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f84b4289e3f9452e8e441dd1f1df3bd6"/>
  <p:tag name="KSO_WM_UNIT_SUPPORT_UNIT_TYPE" val="[&quot;d&quot;,&quot;α&quot;,&quot;β&quot;,&quot;θ&quot;]"/>
  <p:tag name="KSO_WM_TEMPLATE_ASSEMBLE_XID" val="60656f4c4054ed1e2fb80764"/>
  <p:tag name="KSO_WM_TEMPLATE_ASSEMBLE_GROUPID" val="60656f4c4054ed1e2fb80764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1181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960*504"/>
  <p:tag name="KSO_WM_SLIDE_POSITION" val="0*0"/>
  <p:tag name="KSO_WM_TAG_VERSION" val="1.0"/>
  <p:tag name="KSO_WM_BEAUTIFY_FLAG" val="#wm#"/>
  <p:tag name="KSO_WM_TEMPLATE_CATEGORY" val="diagram"/>
  <p:tag name="KSO_WM_TEMPLATE_INDEX" val="20211181"/>
  <p:tag name="KSO_WM_SLIDE_LAYOUT" val="a_d_f"/>
  <p:tag name="KSO_WM_SLIDE_LAYOUT_CNT" val="1_1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5:12:14&quot;,&quot;maxSize&quot;:{&quot;size1&quot;:13.199999999999999},&quot;minSize&quot;:{&quot;size1&quot;:13.199999999999999},&quot;normalSize&quot;:{&quot;size1&quot;:13.199999999999999},&quot;subLayout&quot;:[{&quot;backgroundInfo&quot;:[{&quot;bottom&quot;:0,&quot;bottomAbs&quot;:false,&quot;left&quot;:0,&quot;leftAbs&quot;:false,&quot;right&quot;:0,&quot;rightAbs&quot;:false,&quot;top&quot;:0,&quot;topAbs&quot;:false,&quot;type&quot;:&quot;navigation&quot;}],&quot;id&quot;:&quot;2021-04-01T15:12:14&quot;,&quot;margin&quot;:{&quot;bottom&quot;:0.3970000147819519,&quot;left&quot;:1.2699999809265137,&quot;right&quot;:1.2699999809265137,&quot;top&quot;:0.42300000786781311},&quot;type&quot;:0},{&quot;direction&quot;:1,&quot;id&quot;:&quot;2021-04-01T15:12:14&quot;,&quot;maxSize&quot;:{&quot;size1&quot;:61.825934773658325},&quot;minSize&quot;:{&quot;size1&quot;:45.625934773658322},&quot;normalSize&quot;:{&quot;size1&quot;:61.825934773658325},&quot;subLayout&quot;:[{&quot;id&quot;:&quot;2021-04-01T15:12:14&quot;,&quot;margin&quot;:{&quot;bottom&quot;:1.6929999589920044,&quot;left&quot;:2.1170001029968262,&quot;right&quot;:1.6929999589920044,&quot;top&quot;:1.7200000286102295},&quot;type&quot;:0},{&quot;id&quot;:&quot;2021-04-01T15:12:14&quot;,&quot;margin&quot;:{&quot;bottom&quot;:3.3870000839233398,&quot;left&quot;:0,&quot;right&quot;:2.9639999866485596,&quot;top&quot;:3.3870000839233398},&quot;type&quot;:0}],&quot;type&quot;:0}],&quot;type&quot;:0}"/>
  <p:tag name="KSO_WM_SLIDE_BACKGROUND" val="[&quot;general&quot;,&quot;navigation&quot;]"/>
  <p:tag name="KSO_WM_SLIDE_RATIO" val="1.777778"/>
  <p:tag name="KSO_WM_CHIP_INFOS" val="{&quot;type&quot;:0,&quot;layout_type&quot;:&quot;navigation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m&quot;,&quot;text_direction&quot;:&quot;horizontal&quot;,&quot;support_big_font&quot;:false,&quot;fill_id&quot;:&quot;c934b58042b44607bfcc30469ccc57d1&quot;,&quot;fill_align&quot;:&quot;lm&quot;,&quot;chip_types&quot;:[&quot;header&quot;]},{&quot;text_align&quot;:&quot;cm&quot;,&quot;text_direction&quot;:&quot;horizontal&quot;,&quot;support_big_font&quot;:false,&quot;fill_id&quot;:&quot;df1a7ba690ea48feb6f2e0d3cc988ba4&quot;,&quot;fill_align&quot;:&quot;cm&quot;,&quot;chip_types&quot;:[&quot;picture&quot;]},{&quot;text_align&quot;:&quot;lm&quot;,&quot;text_direction&quot;:&quot;horizontal&quot;,&quot;support_big_font&quot;:true,&quot;fill_id&quot;:&quot;1a39d45e882e4b2891803a74a9401223&quot;,&quot;fill_align&quot;:&quot;cm&quot;,&quot;chip_types&quot;:[&quot;text&quot;]}]]"/>
  <p:tag name="KSO_WM_CHIP_XID" val="5f5f3b988e478fb0c58a945e"/>
  <p:tag name="FIXED_XID_TMP" val="5f5ee1ca4d6848d78f644aeb"/>
  <p:tag name="KSO_WM_CHIP_DECFILLPROP" val="[]"/>
  <p:tag name="KSO_WM_SLIDE_CAN_ADD_NAVIGATION" val="1"/>
  <p:tag name="KSO_WM_CHIP_GROUPID" val="5f5ee1ca4d6848d78f644aeb"/>
  <p:tag name="KSO_WM_SLIDE_BK_DARK_LIGHT" val="2"/>
  <p:tag name="KSO_WM_SLIDE_BACKGROUND_TYPE" val="navigation"/>
  <p:tag name="KSO_WM_SLIDE_SUPPORT_FEATURE_TYPE" val="0"/>
  <p:tag name="KSO_WM_TEMPLATE_ASSEMBLE_XID" val="60656eac4054ed1e2fb7fd97"/>
  <p:tag name="KSO_WM_TEMPLATE_ASSEMBLE_GROUPID" val="60656eac4054ed1e2fb7fd97"/>
  <p:tag name="KSO_WM_SPECIAL_SOURCE" val="bdnull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11181_1*i*4"/>
  <p:tag name="KSO_WM_TEMPLATE_CATEGORY" val="diagram"/>
  <p:tag name="KSO_WM_TEMPLATE_INDEX" val="20211181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beab6758fd584020af222176ad001f9f"/>
  <p:tag name="KSO_WM_UNIT_DECORATE_INFO" val="{&quot;DecorateInfoH&quot;:{&quot;IsAbs&quot;:true},&quot;DecorateInfoW&quot;:{&quot;IsAbs&quot;:true},&quot;DecorateInfoX&quot;:{&quot;IsAbs&quot;:true,&quot;Pos&quot;:0},&quot;DecorateInfoY&quot;:{&quot;IsAbs&quot;:true,&quot;Pos&quot;:2},&quot;ReferentInfo&quot;:{&quot;Id&quot;:&quot;20db552143304449bf0caa4e9a3b348b&quot;,&quot;X&quot;:{&quot;Pos&quot;:0},&quot;Y&quot;:{&quot;Pos&quot;:0}},&quot;whChangeMode&quot;:0}"/>
  <p:tag name="KSO_WM_CHIP_GROUPID" val="5f5ee1ca4d6848d78f644aeb"/>
  <p:tag name="KSO_WM_CHIP_XID" val="5f5f3b988e478fb0c58a945e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3"/>
  <p:tag name="KSO_WM_TEMPLATE_ASSEMBLE_XID" val="60656eac4054ed1e2fb7fd97"/>
  <p:tag name="KSO_WM_TEMPLATE_ASSEMBLE_GROUPID" val="60656eac4054ed1e2fb7fd97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diagram20211181_1*i*5"/>
  <p:tag name="KSO_WM_TEMPLATE_CATEGORY" val="diagram"/>
  <p:tag name="KSO_WM_TEMPLATE_INDEX" val="20211181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e47a05db800f4f2abeca29ae5797f32c"/>
  <p:tag name="KSO_WM_UNIT_DECORATE_INFO" val="{&quot;DecorateInfoH&quot;:{&quot;IsAbs&quot;:true},&quot;DecorateInfoW&quot;:{&quot;IsAbs&quot;:true},&quot;DecorateInfoX&quot;:{&quot;IsAbs&quot;:true,&quot;Pos&quot;:2},&quot;DecorateInfoY&quot;:{&quot;IsAbs&quot;:true,&quot;Pos&quot;:0},&quot;ReferentInfo&quot;:{&quot;Id&quot;:&quot;20db552143304449bf0caa4e9a3b348b&quot;,&quot;X&quot;:{&quot;Pos&quot;:2},&quot;Y&quot;:{&quot;Pos&quot;:2}},&quot;whChangeMode&quot;:0}"/>
  <p:tag name="KSO_WM_CHIP_GROUPID" val="5f5ee1ca4d6848d78f644aeb"/>
  <p:tag name="KSO_WM_CHIP_XID" val="5f5f3b988e478fb0c58a945e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3"/>
  <p:tag name="KSO_WM_TEMPLATE_ASSEMBLE_XID" val="60656eac4054ed1e2fb7fd97"/>
  <p:tag name="KSO_WM_TEMPLATE_ASSEMBLE_GROUPID" val="60656eac4054ed1e2fb7fd9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31"/>
  <p:tag name="KSO_WM_UNIT_HIGHLIGHT" val="0"/>
  <p:tag name="KSO_WM_UNIT_COMPATIBLE" val="0"/>
  <p:tag name="KSO_WM_UNIT_DIAGRAM_ISNUMVISUAL" val="0"/>
  <p:tag name="KSO_WM_UNIT_DIAGRAM_ISREFERUNIT" val="0"/>
  <p:tag name="KSO_WM_UNIT_ID" val="diagram20211181_1*a*1"/>
  <p:tag name="KSO_WM_TEMPLATE_CATEGORY" val="diagram"/>
  <p:tag name="KSO_WM_TEMPLATE_INDEX" val="20211181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d8073ed24f2b4fc4a83846a21c2bfd4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fd8bf40f1dea491c889e6e66815d6d56"/>
  <p:tag name="KSO_WM_UNIT_TEXT_FILL_FORE_SCHEMECOLOR_INDEX_BRIGHTNESS" val="0"/>
  <p:tag name="KSO_WM_UNIT_TEXT_FILL_FORE_SCHEMECOLOR_INDEX" val="13"/>
  <p:tag name="KSO_WM_UNIT_TEXT_FILL_TYPE" val="1"/>
  <p:tag name="KSO_WM_TEMPLATE_ASSEMBLE_XID" val="60656eac4054ed1e2fb7fd97"/>
  <p:tag name="KSO_WM_TEMPLATE_ASSEMBLE_GROUPID" val="60656eac4054ed1e2fb7fd97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1181_1*f*1"/>
  <p:tag name="KSO_WM_TEMPLATE_CATEGORY" val="diagram"/>
  <p:tag name="KSO_WM_TEMPLATE_INDEX" val="20211181"/>
  <p:tag name="KSO_WM_UNIT_LAYERLEVEL" val="1"/>
  <p:tag name="KSO_WM_TAG_VERSION" val="1.0"/>
  <p:tag name="KSO_WM_UNIT_DEFAULT_FONT" val="14;20;2"/>
  <p:tag name="KSO_WM_UNIT_BLOCK" val="0"/>
  <p:tag name="KSO_WM_UNIT_VALUE" val="65"/>
  <p:tag name="KSO_WM_UNIT_SHOW_EDIT_AREA_INDICATION" val="1"/>
  <p:tag name="KSO_WM_CHIP_GROUPID" val="5e6b05596848fb12bee65ac8"/>
  <p:tag name="KSO_WM_CHIP_XID" val="5e6b05596848fb12bee65aca"/>
  <p:tag name="KSO_WM_UNIT_DEC_AREA_ID" val="20db552143304449bf0caa4e9a3b348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dd619a194ca84ea897062daf031cd67a"/>
  <p:tag name="KSO_WM_UNIT_SUPPORT_BIG_FONT" val="1"/>
  <p:tag name="KSO_WM_UNIT_TEXT_FILL_FORE_SCHEMECOLOR_INDEX_BRIGHTNESS" val="0.25"/>
  <p:tag name="KSO_WM_UNIT_TEXT_FILL_FORE_SCHEMECOLOR_INDEX" val="13"/>
  <p:tag name="KSO_WM_UNIT_TEXT_FILL_TYPE" val="1"/>
  <p:tag name="KSO_WM_TEMPLATE_ASSEMBLE_XID" val="60656eac4054ed1e2fb7fd97"/>
  <p:tag name="KSO_WM_TEMPLATE_ASSEMBLE_GROUPID" val="60656eac4054ed1e2fb7fd97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11181_1*i*2"/>
  <p:tag name="KSO_WM_TEMPLATE_CATEGORY" val="diagram"/>
  <p:tag name="KSO_WM_TEMPLATE_INDEX" val="20211181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e6297c8f32294b5791d140bfbf193e29"/>
  <p:tag name="KSO_WM_UNIT_DECORATE_INFO" val="{&quot;DecorateInfoH&quot;:{&quot;IsAbs&quot;:true},&quot;DecorateInfoW&quot;:{&quot;IsAbs&quot;:true},&quot;DecorateInfoX&quot;:{&quot;IsAbs&quot;:true,&quot;Pos&quot;:2},&quot;DecorateInfoY&quot;:{&quot;IsAbs&quot;:true,&quot;Pos&quot;:2},&quot;ReferentInfo&quot;:{&quot;Id&quot;:&quot;95b5fc77e5bb403193d2e2aff0d930af&quot;,&quot;X&quot;:{&quot;Pos&quot;:2},&quot;Y&quot;:{&quot;Pos&quot;:2}},&quot;whChangeMode&quot;:0}"/>
  <p:tag name="KSO_WM_CHIP_GROUPID" val="5f5ee1ca4d6848d78f644aeb"/>
  <p:tag name="KSO_WM_CHIP_XID" val="5f5f3b988e478fb0c58a945e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272"/>
  <p:tag name="KSO_WM_TEMPLATE_ASSEMBLE_XID" val="60656eac4054ed1e2fb7fd97"/>
  <p:tag name="KSO_WM_TEMPLATE_ASSEMBLE_GROUPID" val="60656eac4054ed1e2fb7fd97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11181_1*i*3"/>
  <p:tag name="KSO_WM_TEMPLATE_CATEGORY" val="diagram"/>
  <p:tag name="KSO_WM_TEMPLATE_INDEX" val="20211181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2acef44642634cabba987e3e92020161"/>
  <p:tag name="KSO_WM_UNIT_DECORATE_INFO" val="{&quot;DecorateInfoH&quot;:{&quot;IsAbs&quot;:true},&quot;DecorateInfoW&quot;:{&quot;IsAbs&quot;:true},&quot;DecorateInfoX&quot;:{&quot;IsAbs&quot;:true,&quot;Pos&quot;:0},&quot;DecorateInfoY&quot;:{&quot;IsAbs&quot;:true,&quot;Pos&quot;:0},&quot;ReferentInfo&quot;:{&quot;Id&quot;:&quot;95b5fc77e5bb403193d2e2aff0d930af&quot;,&quot;X&quot;:{&quot;Pos&quot;:0},&quot;Y&quot;:{&quot;Pos&quot;:0}},&quot;whChangeMode&quot;:0}"/>
  <p:tag name="KSO_WM_CHIP_GROUPID" val="5f5ee1ca4d6848d78f644aeb"/>
  <p:tag name="KSO_WM_CHIP_XID" val="5f5f3b988e478fb0c58a945e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272"/>
  <p:tag name="KSO_WM_TEMPLATE_ASSEMBLE_XID" val="60656eac4054ed1e2fb7fd97"/>
  <p:tag name="KSO_WM_TEMPLATE_ASSEMBLE_GROUPID" val="60656eac4054ed1e2fb7fd97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311*1058"/>
  <p:tag name="KSO_WM_UNIT_HIGHLIGHT" val="0"/>
  <p:tag name="KSO_WM_UNIT_COMPATIBLE" val="1"/>
  <p:tag name="KSO_WM_UNIT_DIAGRAM_ISNUMVISUAL" val="0"/>
  <p:tag name="KSO_WM_UNIT_DIAGRAM_ISREFERUNIT" val="0"/>
  <p:tag name="KSO_WM_UNIT_TYPE" val="d"/>
  <p:tag name="KSO_WM_UNIT_INDEX" val="1"/>
  <p:tag name="KSO_WM_UNIT_ID" val="diagram20211181_1*d*1"/>
  <p:tag name="KSO_WM_TEMPLATE_CATEGORY" val="diagram"/>
  <p:tag name="KSO_WM_TEMPLATE_INDEX" val="20211181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95b5fc77e5bb403193d2e2aff0d930a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5f4ac7c44f6f4faeafa1757480f16760"/>
  <p:tag name="KSO_WM_TEMPLATE_ASSEMBLE_XID" val="60656eac4054ed1e2fb7fd97"/>
  <p:tag name="KSO_WM_TEMPLATE_ASSEMBLE_GROUPID" val="60656eac4054ed1e2fb7fd97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7186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215.949*84.7"/>
  <p:tag name="KSO_WM_SLIDE_POSITION" val="614.005*287.252"/>
  <p:tag name="KSO_WM_TAG_VERSION" val="1.0"/>
  <p:tag name="KSO_WM_BEAUTIFY_FLAG" val="#wm#"/>
  <p:tag name="KSO_WM_TEMPLATE_CATEGORY" val="diagram"/>
  <p:tag name="KSO_WM_TEMPLATE_INDEX" val="20217186"/>
  <p:tag name="KSO_WM_SLIDE_LAYOUT" val="a_d_h"/>
  <p:tag name="KSO_WM_SLIDE_LAYOUT_CNT" val="1_1_1"/>
  <p:tag name="KSO_WM_TEMPLATE_THUMBS_INDEX" val="1、4、7、12、13、14、15、16、17、18、20、24、25、28、33、36、40、43、44"/>
  <p:tag name="KSO_WM_SLIDE_LAYOUT_INFO" val="{&quot;id&quot;:&quot;2021-04-01T16:17:25&quot;,&quot;maxSize&quot;:{&quot;size1&quot;:13.6},&quot;minSize&quot;:{&quot;size1&quot;:13.6},&quot;normalSize&quot;:{&quot;size1&quot;:13.6},&quot;subLayout&quot;:[{&quot;backgroundInfo&quot;:[{&quot;bottom&quot;:0,&quot;bottomAbs&quot;:false,&quot;left&quot;:0,&quot;leftAbs&quot;:false,&quot;right&quot;:0,&quot;rightAbs&quot;:false,&quot;top&quot;:0,&quot;topAbs&quot;:false,&quot;type&quot;:&quot;navigation&quot;}],&quot;id&quot;:&quot;2021-04-01T16:17:25&quot;,&quot;margin&quot;:{&quot;bottom&quot;:0.44999998807907104,&quot;left&quot;:0.84700000286102295,&quot;right&quot;:0.84600001573562622,&quot;top&quot;:0.42300000786781311},&quot;type&quot;:0},{&quot;direction&quot;:1,&quot;id&quot;:&quot;2021-04-01T16:17:25&quot;,&quot;maxSize&quot;:{&quot;size1&quot;:56.199618616687566},&quot;minSize&quot;:{&quot;size1&quot;:56.199618616687566},&quot;normalSize&quot;:{&quot;size1&quot;:56.199618616687566},&quot;subLayout&quot;:[{&quot;id&quot;:&quot;2021-04-01T16:17:25&quot;,&quot;margin&quot;:{&quot;bottom&quot;:2.5399999618530273,&quot;left&quot;:4.2329998016357422,&quot;right&quot;:2.1170001029968262,&quot;top&quot;:2.1170001029968262},&quot;type&quot;:0},{&quot;id&quot;:&quot;2021-04-01T16:17:25&quot;,&quot;margin&quot;:{&quot;bottom&quot;:5.0799999237060547,&quot;left&quot;:2.5659999847412109,&quot;right&quot;:4.6570000648498535,&quot;top&quot;:5.0799999237060547},&quot;maxSize&quot;:{&quot;size1&quot;:60.822881525403361},&quot;minSize&quot;:{&quot;size1&quot;:44.922881525403355},&quot;normalSize&quot;:{&quot;size1&quot;:60.686770414292248},&quot;subLayout&quot;:[{&quot;id&quot;:&quot;2021-04-01T16:17:25&quot;,&quot;margin&quot;:{&quot;bottom&quot;:0.046930328011512756,&quot;left&quot;:2.5659999847412109,&quot;right&quot;:4.6570000648498535,&quot;top&quot;:5.0799999237060547},&quot;type&quot;:0},{&quot;id&quot;:&quot;2021-04-01T16:17:25&quot;,&quot;margin&quot;:{&quot;bottom&quot;:5.0799999237060547,&quot;left&quot;:2.5659999847412109,&quot;right&quot;:4.6570000648498535,&quot;top&quot;:0.14886145293712616},&quot;type&quot;:0}],&quot;type&quot;:0}],&quot;type&quot;:0}],&quot;type&quot;:0}"/>
  <p:tag name="KSO_WM_SLIDE_BACKGROUND" val="[&quot;navigation&quot;]"/>
  <p:tag name="KSO_WM_SLIDE_RATIO" val="1.777778"/>
  <p:tag name="KSO_WM_CHIP_INFOS" val="{&quot;type&quot;:0,&quot;layout_type&quot;:&quot;navigation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5f3b698e478fb0c58a9414"/>
  <p:tag name="KSO_WM_CHIP_FILLPROP" val="[[{&quot;text_align&quot;:&quot;lm&quot;,&quot;text_direction&quot;:&quot;horizontal&quot;,&quot;support_big_font&quot;:false,&quot;picture_toward&quot;:0,&quot;picture_dockside&quot;:[],&quot;fill_id&quot;:&quot;c934b58042b44607bfcc30469ccc57d1&quot;,&quot;fill_align&quot;:&quot;lm&quot;,&quot;chip_types&quot;:[&quot;header&quot;]},{&quot;text_align&quot;:&quot;lm&quot;,&quot;text_direction&quot;:&quot;horizontal&quot;,&quot;support_big_font&quot;:false,&quot;picture_toward&quot;:0,&quot;picture_dockside&quot;:[],&quot;fill_id&quot;:&quot;f49777b4fe034c708143a6f01a5e7249&quot;,&quot;fill_align&quot;:&quot;cm&quot;,&quot;chip_types&quot;:[&quot;text&quot;,&quot;picture&quot;]},{&quot;text_align&quot;:&quot;lm&quot;,&quot;text_direction&quot;:&quot;horizontal&quot;,&quot;support_big_font&quot;:false,&quot;picture_toward&quot;:0,&quot;picture_dockside&quot;:[],&quot;fill_id&quot;:&quot;225c8ebdbc82448d880049941829b6c4&quot;,&quot;fill_align&quot;:&quot;cm&quot;,&quot;chip_types&quot;:[&quot;text&quot;]}]]"/>
  <p:tag name="FIXED_XID_TMP" val="5f5ee1ca4d6848d78f644aeb"/>
  <p:tag name="KSO_WM_CHIP_DECFILLPROP" val="[]"/>
  <p:tag name="KSO_WM_SLIDE_CAN_ADD_NAVIGATION" val="1"/>
  <p:tag name="KSO_WM_CHIP_GROUPID" val="5f5ee1ca4d6848d78f644aeb"/>
  <p:tag name="KSO_WM_SLIDE_BK_DARK_LIGHT" val="2"/>
  <p:tag name="KSO_WM_SLIDE_BACKGROUND_TYPE" val="navigation"/>
  <p:tag name="KSO_WM_SLIDE_SUPPORT_FEATURE_TYPE" val="0"/>
  <p:tag name="KSO_WM_TEMPLATE_ASSEMBLE_XID" val="606570704054ed1e2fb8153f"/>
  <p:tag name="KSO_WM_TEMPLATE_ASSEMBLE_GROUPID" val="606570704054ed1e2fb8153f"/>
  <p:tag name="KSO_WM_SPECIAL_SOURCE" val="bdnull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32"/>
  <p:tag name="KSO_WM_UNIT_HIGHLIGHT" val="0"/>
  <p:tag name="KSO_WM_UNIT_COMPATIBLE" val="0"/>
  <p:tag name="KSO_WM_UNIT_DIAGRAM_ISNUMVISUAL" val="0"/>
  <p:tag name="KSO_WM_UNIT_DIAGRAM_ISREFERUNIT" val="0"/>
  <p:tag name="KSO_WM_UNIT_ID" val="diagram20217186_1*a*1"/>
  <p:tag name="KSO_WM_TEMPLATE_CATEGORY" val="diagram"/>
  <p:tag name="KSO_WM_TEMPLATE_INDEX" val="20217186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fc2e8e7214fb48c0b4eeaa02b405bdf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f06ad56c04d747859dfdbf16435b0fde"/>
  <p:tag name="KSO_WM_UNIT_TEXT_FILL_FORE_SCHEMECOLOR_INDEX_BRIGHTNESS" val="0"/>
  <p:tag name="KSO_WM_UNIT_TEXT_FILL_FORE_SCHEMECOLOR_INDEX" val="13"/>
  <p:tag name="KSO_WM_UNIT_TEXT_FILL_TYPE" val="1"/>
  <p:tag name="KSO_WM_TEMPLATE_ASSEMBLE_XID" val="606570704054ed1e2fb8153f"/>
  <p:tag name="KSO_WM_TEMPLATE_ASSEMBLE_GROUPID" val="606570704054ed1e2fb8153f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7186_1*i*2"/>
  <p:tag name="KSO_WM_TEMPLATE_CATEGORY" val="diagram"/>
  <p:tag name="KSO_WM_TEMPLATE_INDEX" val="20217186"/>
  <p:tag name="KSO_WM_UNIT_LAYERLEVEL" val="1"/>
  <p:tag name="KSO_WM_TAG_VERSION" val="1.0"/>
  <p:tag name="KSO_WM_BEAUTIFY_FLAG" val="#wm#"/>
  <p:tag name="KSO_WM_UNIT_TYPE" val="i"/>
  <p:tag name="KSO_WM_UNIT_INDEX" val="2"/>
  <p:tag name="KSO_WM_UNIT_BLOCK" val="0"/>
  <p:tag name="KSO_WM_UNIT_SM_LIMIT_TYPE" val="2"/>
  <p:tag name="KSO_WM_UNIT_DEC_AREA_ID" val="dfccf1bc97544ab8af0fe2565093422a"/>
  <p:tag name="KSO_WM_UNIT_DECORATE_INFO" val="{&quot;ReferentInfo&quot;:{&quot;Id&quot;:&quot;slide&quot;,&quot;X&quot;:{&quot;Pos&quot;:2},&quot;Y&quot;:{&quot;Pos&quot;:0}},&quot;DecorateInfoX&quot;:{&quot;Pos&quot;:2,&quot;IsAbs&quot;:false},&quot;DecorateInfoY&quot;:{&quot;Pos&quot;:0,&quot;IsAbs&quot;:false},&quot;DecorateInfoW&quot;:{&quot;IsAbs&quot;:false},&quot;DecorateInfoH&quot;:{&quot;IsAbs&quot;:false},&quot;whChangeMode&quot;:1}"/>
  <p:tag name="KSO_WM_CHIP_GROUPID" val="5f5ee1ca4d6848d78f644aeb"/>
  <p:tag name="KSO_WM_CHIP_XID" val="5f5f3b698e478fb0c58a9414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176"/>
  <p:tag name="KSO_WM_TEMPLATE_ASSEMBLE_XID" val="606570704054ed1e2fb8153f"/>
  <p:tag name="KSO_WM_TEMPLATE_ASSEMBLE_GROUPID" val="606570704054ed1e2fb8153f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17186_1*i*4"/>
  <p:tag name="KSO_WM_TEMPLATE_CATEGORY" val="diagram"/>
  <p:tag name="KSO_WM_TEMPLATE_INDEX" val="20217186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c2cabe49a7d94139afa922792af9c4f6"/>
  <p:tag name="KSO_WM_UNIT_DECORATE_INFO" val="{&quot;ReferentInfo&quot;:{&quot;Id&quot;:&quot;slide&quot;,&quot;X&quot;:{&quot;Pos&quot;:2},&quot;Y&quot;:{&quot;Pos&quot;:1}},&quot;DecorateInfoX&quot;:{&quot;Pos&quot;:2,&quot;IsAbs&quot;:false},&quot;DecorateInfoY&quot;:{&quot;Pos&quot;:1,&quot;IsAbs&quot;:false},&quot;DecorateInfoW&quot;:{&quot;IsAbs&quot;:false},&quot;DecorateInfoH&quot;:{&quot;IsAbs&quot;:false},&quot;whChangeMode&quot;:1}"/>
  <p:tag name="KSO_WM_CHIP_GROUPID" val="5f5ee1ca4d6848d78f644aeb"/>
  <p:tag name="KSO_WM_CHIP_XID" val="5f5f3b698e478fb0c58a9414"/>
  <p:tag name="KSO_WM_UNIT_FILL_FORE_SCHEMECOLOR_INDEX_BRIGHTNESS" val="0"/>
  <p:tag name="KSO_WM_UNIT_FILL_FORE_SCHEMECOLOR_INDEX" val="16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176"/>
  <p:tag name="KSO_WM_TEMPLATE_ASSEMBLE_XID" val="606570704054ed1e2fb8153f"/>
  <p:tag name="KSO_WM_TEMPLATE_ASSEMBLE_GROUPID" val="606570704054ed1e2fb8153f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h_a"/>
  <p:tag name="KSO_WM_UNIT_INDEX" val="1_1"/>
  <p:tag name="KSO_WM_UNIT_ID" val="diagram20217186_1*h_a*1_1"/>
  <p:tag name="KSO_WM_TEMPLATE_CATEGORY" val="diagram"/>
  <p:tag name="KSO_WM_TEMPLATE_INDEX" val="20217186"/>
  <p:tag name="KSO_WM_UNIT_LAYERLEVEL" val="1_1"/>
  <p:tag name="KSO_WM_TAG_VERSION" val="1.0"/>
  <p:tag name="KSO_WM_BEAUTIFY_FLAG" val="#wm#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7a999f8696334d6fb0844aa16af163d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842aa33cf06f48749dd5a35924b83ead"/>
  <p:tag name="KSO_WM_UNIT_TEXT_FILL_FORE_SCHEMECOLOR_INDEX_BRIGHTNESS" val="0"/>
  <p:tag name="KSO_WM_UNIT_TEXT_FILL_FORE_SCHEMECOLOR_INDEX" val="13"/>
  <p:tag name="KSO_WM_UNIT_TEXT_FILL_TYPE" val="1"/>
  <p:tag name="KSO_WM_TEMPLATE_ASSEMBLE_XID" val="606570704054ed1e2fb8153f"/>
  <p:tag name="KSO_WM_TEMPLATE_ASSEMBLE_GROUPID" val="606570704054ed1e2fb8153f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h_f"/>
  <p:tag name="KSO_WM_UNIT_INDEX" val="1_1"/>
  <p:tag name="KSO_WM_UNIT_ID" val="diagram20217186_1*h_f*1_1"/>
  <p:tag name="KSO_WM_TEMPLATE_CATEGORY" val="diagram"/>
  <p:tag name="KSO_WM_TEMPLATE_INDEX" val="20217186"/>
  <p:tag name="KSO_WM_UNIT_LAYERLEVEL" val="1_1"/>
  <p:tag name="KSO_WM_TAG_VERSION" val="1.0"/>
  <p:tag name="KSO_WM_BEAUTIFY_FLAG" val="#wm#"/>
  <p:tag name="KSO_WM_UNIT_SUBTYPE" val="a"/>
  <p:tag name="KSO_WM_UNIT_DEFAULT_FONT" val="14;20;2"/>
  <p:tag name="KSO_WM_UNIT_BLOCK" val="0"/>
  <p:tag name="KSO_WM_UNIT_VALUE" val="20"/>
  <p:tag name="KSO_WM_UNIT_SHOW_EDIT_AREA_INDICATION" val="1"/>
  <p:tag name="KSO_WM_CHIP_GROUPID" val="5e6b05b36848fb12bee65ad8"/>
  <p:tag name="KSO_WM_CHIP_XID" val="5e6b05b36848fb12bee65ada"/>
  <p:tag name="KSO_WM_UNIT_DEC_AREA_ID" val="3ac4c60dd1d845c78e79caa530258c2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842aa33cf06f48749dd5a35924b83ead"/>
  <p:tag name="KSO_WM_UNIT_TEXT_FILL_FORE_SCHEMECOLOR_INDEX_BRIGHTNESS" val="0.25"/>
  <p:tag name="KSO_WM_UNIT_TEXT_FILL_FORE_SCHEMECOLOR_INDEX" val="13"/>
  <p:tag name="KSO_WM_UNIT_TEXT_FILL_TYPE" val="1"/>
  <p:tag name="KSO_WM_TEMPLATE_ASSEMBLE_XID" val="606570704054ed1e2fb8153f"/>
  <p:tag name="KSO_WM_TEMPLATE_ASSEMBLE_GROUPID" val="606570704054ed1e2fb8153f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17186_1*i*3"/>
  <p:tag name="KSO_WM_TEMPLATE_CATEGORY" val="diagram"/>
  <p:tag name="KSO_WM_TEMPLATE_INDEX" val="20217186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e04102ada8194d20917bf3662489fe3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CHIP_GROUPID" val="5f5ee1ca4d6848d78f644aeb"/>
  <p:tag name="KSO_WM_CHIP_XID" val="5f5f3b698e478fb0c58a9414"/>
  <p:tag name="KSO_WM_UNIT_FILL_FORE_SCHEMECOLOR_INDEX_BRIGHTNESS" val="0"/>
  <p:tag name="KSO_WM_UNIT_FILL_FORE_SCHEMECOLOR_INDEX" val="14"/>
  <p:tag name="KSO_WM_UNIT_FILL_TYPE" val="1"/>
  <p:tag name="KSO_WM_UNIT_SHADOW_SCHEMECOLOR_INDEX_BRIGHTNESS" val="0"/>
  <p:tag name="KSO_WM_UNIT_SHADOW_SCHEMECOLOR_INDEX" val="13"/>
  <p:tag name="KSO_WM_UNIT_TEXT_FILL_FORE_SCHEMECOLOR_INDEX_BRIGHTNESS" val="0"/>
  <p:tag name="KSO_WM_UNIT_TEXT_FILL_FORE_SCHEMECOLOR_INDEX" val="2"/>
  <p:tag name="KSO_WM_UNIT_TEXT_FILL_TYPE" val="1"/>
  <p:tag name="KSO_WM_UNIT_VALUE" val="396"/>
  <p:tag name="KSO_WM_TEMPLATE_ASSEMBLE_XID" val="606570704054ed1e2fb8153f"/>
  <p:tag name="KSO_WM_TEMPLATE_ASSEMBLE_GROUPID" val="606570704054ed1e2fb8153f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100*1184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17186_1*d*1"/>
  <p:tag name="KSO_WM_TEMPLATE_CATEGORY" val="diagram"/>
  <p:tag name="KSO_WM_TEMPLATE_INDEX" val="20217186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a379812956f049b7b0d26fa06070320d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e602144a81054119a1578e9e7d794d9f"/>
  <p:tag name="KSO_WM_UNIT_SUPPORT_UNIT_TYPE" val="[&quot;d&quot;]"/>
  <p:tag name="KSO_WM_TEMPLATE_ASSEMBLE_XID" val="606570704054ed1e2fb8153f"/>
  <p:tag name="KSO_WM_TEMPLATE_ASSEMBLE_GROUPID" val="606570704054ed1e2fb8153f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2849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503.953*44.2"/>
  <p:tag name="KSO_WM_SLIDE_POSITION" val="384.004*223.552"/>
  <p:tag name="KSO_WM_TAG_VERSION" val="1.0"/>
  <p:tag name="KSO_WM_BEAUTIFY_FLAG" val="#wm#"/>
  <p:tag name="KSO_WM_TEMPLATE_CATEGORY" val="diagram"/>
  <p:tag name="KSO_WM_TEMPLATE_INDEX" val="20212849"/>
  <p:tag name="KSO_WM_SLIDE_LAYOUT" val="a_d_h"/>
  <p:tag name="KSO_WM_SLIDE_LAYOUT_CNT" val="1_2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5:44:24&quot;,&quot;maxSize&quot;:{&quot;size1&quot;:24.300000000000001},&quot;minSize&quot;:{&quot;size1&quot;:24.300000000000001},&quot;normalSize&quot;:{&quot;size1&quot;:24.300000000000001},&quot;subLayout&quot;:[{&quot;id&quot;:&quot;2021-04-01T15:44:24&quot;,&quot;margin&quot;:{&quot;bottom&quot;:0.41100001335144043,&quot;left&quot;:1.6929999589920044,&quot;right&quot;:1.6929999589920044,&quot;top&quot;:2.5260000228881836},&quot;type&quot;:0},{&quot;direction&quot;:1,&quot;id&quot;:&quot;2021-04-01T15:44:24&quot;,&quot;maxSize&quot;:{&quot;size1&quot;:52.500135490713546},&quot;minSize&quot;:{&quot;size1&quot;:36.300135490713544},&quot;normalSize&quot;:{&quot;size1&quot;:50.050135490713544},&quot;subLayout&quot;:[{&quot;id&quot;:&quot;2021-04-01T15:44:24&quot;,&quot;margin&quot;:{&quot;bottom&quot;:2.9630000591278076,&quot;left&quot;:1.6929999589920044,&quot;right&quot;:0,&quot;top&quot;:0.44999998807907104},&quot;type&quot;:0},{&quot;id&quot;:&quot;2021-04-01T15:44:24&quot;,&quot;maxSize&quot;:{&quot;size1&quot;:35.399999999999999},&quot;minSize&quot;:{&quot;size1&quot;:35.399999999999999},&quot;normalSize&quot;:{&quot;size1&quot;:35.399999999999999},&quot;subLayout&quot;:[{&quot;id&quot;:&quot;2021-04-01T15:44:24&quot;,&quot;margin&quot;:{&quot;bottom&quot;:0,&quot;left&quot;:1.2439998388290405,&quot;right&quot;:2.5399999618530273,&quot;top&quot;:1.2699999809265137},&quot;maxSize&quot;:{&quot;size1&quot;:76.789370550401941},&quot;minSize&quot;:{&quot;size1&quot;:60.889370550401942},&quot;normalSize&quot;:{&quot;size1&quot;:60.889370550401942},&quot;subLayout&quot;:[{&quot;id&quot;:&quot;2021-04-01T15:44:24&quot;,&quot;margin&quot;:{&quot;bottom&quot;:0.046929791569709778,&quot;left&quot;:1.2439998388290405,&quot;right&quot;:2.5399999618530273,&quot;top&quot;:1.2699999809265137},&quot;type&quot;:0},{&quot;id&quot;:&quot;2021-04-01T15:44:24&quot;,&quot;margin&quot;:{&quot;bottom&quot;:2.0053094215266142e-15,&quot;left&quot;:1.2439998388290405,&quot;right&quot;:2.5399999618530273,&quot;top&quot;:0.14886198937892914},&quot;type&quot;:0}],&quot;type&quot;:0},{&quot;id&quot;:&quot;2021-04-01T15:44:24&quot;,&quot;margin&quot;:{&quot;bottom&quot;:2.9630000591278076,&quot;left&quot;:0.3970000147819519,&quot;right&quot;:1.6929999589920044,&quot;top&quot;:1.2699999809265137},&quot;type&quot;:0}],&quot;type&quot;:0}],&quot;type&quot;:0}],&quot;type&quot;:0}"/>
  <p:tag name="KSO_WM_SLIDE_BACKGROUND" val="[&quot;general&quot;]"/>
  <p:tag name="KSO_WM_SLIDE_RATIO" val="1.777778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713ffd747e3ea6e292a857"/>
  <p:tag name="KSO_WM_CHIP_FILLPROP" val="[[{&quot;text_align&quot;:&quot;cm&quot;,&quot;text_direction&quot;:&quot;horizontal&quot;,&quot;support_big_font&quot;:false,&quot;fill_id&quot;:&quot;4f38183772144f84a2c83741aec4c3a2&quot;,&quot;fill_align&quot;:&quot;cm&quot;,&quot;chip_types&quot;:[&quot;header&quot;]},{&quot;text_align&quot;:&quot;lm&quot;,&quot;text_direction&quot;:&quot;horizontal&quot;,&quot;support_features&quot;:[&quot;collage&quot;],&quot;support_big_font&quot;:false,&quot;fill_id&quot;:&quot;8371c29f56854e87a963e535a0839d68&quot;,&quot;fill_align&quot;:&quot;rm&quot;,&quot;chip_types&quot;:[&quot;picture&quot;]},{&quot;text_align&quot;:&quot;lm&quot;,&quot;text_direction&quot;:&quot;horizontal&quot;,&quot;support_features&quot;:[&quot;collage&quot;],&quot;support_big_font&quot;:false,&quot;fill_id&quot;:&quot;c41ecf87c6524441955d8fd53aa50c6b&quot;,&quot;fill_align&quot;:&quot;lm&quot;,&quot;chip_types&quot;:[&quot;picture&quot;]},{&quot;text_align&quot;:&quot;lm&quot;,&quot;text_direction&quot;:&quot;horizontal&quot;,&quot;support_big_font&quot;:false,&quot;fill_id&quot;:&quot;c7d29cbac08240a9955289cba4db78c1&quot;,&quot;fill_align&quot;:&quot;cm&quot;,&quot;chip_types&quot;:[&quot;text&quot;]}]]"/>
  <p:tag name="KSO_WM_CHIP_DECFILLPROP" val="[]"/>
  <p:tag name="KSO_WM_SLIDE_CAN_ADD_NAVIGATION" val="1"/>
  <p:tag name="KSO_WM_CHIP_GROUPID" val="5f713ffd747e3ea6e292a856"/>
  <p:tag name="KSO_WM_SLIDE_BK_DARK_LIGHT" val="2"/>
  <p:tag name="KSO_WM_SLIDE_BACKGROUND_TYPE" val="general"/>
  <p:tag name="KSO_WM_SLIDE_SUPPORT_FEATURE_TYPE" val="0"/>
  <p:tag name="KSO_WM_TEMPLATE_ASSEMBLE_XID" val="60656f664054ed1e2fb80962"/>
  <p:tag name="KSO_WM_TEMPLATE_ASSEMBLE_GROUPID" val="60656f664054ed1e2fb80962"/>
  <p:tag name="KSO_WM_SPECIAL_SOURCE" val="bdnull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SM_LIMIT_TYPE" val="3"/>
  <p:tag name="KSO_WM_UNIT_DEC_AREA_ID" val="9e6194a6001c44de9433a32af64dfe12"/>
  <p:tag name="KSO_WM_UNIT_HIGHLIGHT" val="0"/>
  <p:tag name="KSO_WM_UNIT_COMPATIBLE" val="0"/>
  <p:tag name="KSO_WM_UNIT_DIAGRAM_ISNUMVISUAL" val="0"/>
  <p:tag name="KSO_WM_UNIT_ID" val="diagram20212849_1*i*1"/>
  <p:tag name="KSO_WM_TEMPLATE_CATEGORY" val="diagram"/>
  <p:tag name="KSO_WM_TEMPLATE_INDEX" val="20212849"/>
  <p:tag name="KSO_WM_UNIT_LAYERLEVEL" val="1"/>
  <p:tag name="KSO_WM_TAG_VERSION" val="1.0"/>
  <p:tag name="KSO_WM_UNIT_DECORATE_INFO" val="{&quot;DecorateInfoH&quot;:{&quot;IsAbs&quot;:true},&quot;DecorateInfoW&quot;:{&quot;IsAbs&quot;:false},&quot;DecorateInfoX&quot;:{&quot;IsAbs&quot;:true,&quot;Pos&quot;:0},&quot;DecorateInfoY&quot;:{&quot;IsAbs&quot;:true,&quot;Pos&quot;:1},&quot;ReferentInfo&quot;:{&quot;Id&quot;:&quot;0a1829ce2a1d4d8889d8e96d073dee9e;cce99b33a6f047a18efeacf7cb05f756&quot;,&quot;X&quot;:{&quot;Pos&quot;:0},&quot;Y&quot;:{&quot;Pos&quot;:1}},&quot;whChangeMode&quot;:0}"/>
  <p:tag name="KSO_WM_UNIT_DIAGRAM_ISREFERUNIT" val="0"/>
  <p:tag name="KSO_WM_CHIP_GROUPID" val="5f713ffd747e3ea6e292a856"/>
  <p:tag name="KSO_WM_CHIP_XID" val="5f713ffd747e3ea6e292a857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210"/>
  <p:tag name="KSO_WM_TEMPLATE_ASSEMBLE_XID" val="60656f664054ed1e2fb80962"/>
  <p:tag name="KSO_WM_TEMPLATE_ASSEMBLE_GROUPID" val="60656f664054ed1e2fb80962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SM_LIMIT_TYPE" val="2"/>
  <p:tag name="KSO_WM_UNIT_DEC_AREA_ID" val="73fc8151f8d54d63a8ca806ca4c16edb"/>
  <p:tag name="KSO_WM_UNIT_HIGHLIGHT" val="0"/>
  <p:tag name="KSO_WM_UNIT_COMPATIBLE" val="0"/>
  <p:tag name="KSO_WM_UNIT_DIAGRAM_ISNUMVISUAL" val="0"/>
  <p:tag name="KSO_WM_UNIT_DIAGRAM_ISREFERUNIT" val="0"/>
  <p:tag name="KSO_WM_UNIT_ID" val="diagram20212849_1*i*2"/>
  <p:tag name="KSO_WM_TEMPLATE_CATEGORY" val="diagram"/>
  <p:tag name="KSO_WM_TEMPLATE_INDEX" val="20212849"/>
  <p:tag name="KSO_WM_UNIT_LAYERLEVEL" val="1"/>
  <p:tag name="KSO_WM_TAG_VERSION" val="1.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CHIP_GROUPID" val="5f713ffd747e3ea6e292a856"/>
  <p:tag name="KSO_WM_CHIP_XID" val="5f713ffd747e3ea6e292a857"/>
  <p:tag name="KSO_WM_UNIT_LINE_FORE_SCHEMECOLOR_INDEX_BRIGHTNESS" val="0"/>
  <p:tag name="KSO_WM_UNIT_LINE_FORE_SCHEMECOLOR_INDEX" val="15"/>
  <p:tag name="KSO_WM_UNIT_LINE_FILL_TYPE" val="2"/>
  <p:tag name="KSO_WM_TEMPLATE_ASSEMBLE_XID" val="60656f664054ed1e2fb80962"/>
  <p:tag name="KSO_WM_TEMPLATE_ASSEMBLE_GROUPID" val="60656f664054ed1e2fb80962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SM_LIMIT_TYPE" val="2"/>
  <p:tag name="KSO_WM_UNIT_DEC_AREA_ID" val="15590a4d94634afc9c3b995f2a89ba1e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12849_1*i*3"/>
  <p:tag name="KSO_WM_TEMPLATE_CATEGORY" val="diagram"/>
  <p:tag name="KSO_WM_TEMPLATE_INDEX" val="20212849"/>
  <p:tag name="KSO_WM_UNIT_LAYERLEVEL" val="1"/>
  <p:tag name="KSO_WM_TAG_VERSION" val="1.0"/>
  <p:tag name="KSO_WM_BEAUTIFY_FLAG" val="#wm#"/>
  <p:tag name="KSO_WM_UNIT_DECORATE_INFO" val="{&quot;ReferentInfo&quot;:{&quot;Id&quot;:&quot;slide&quot;,&quot;X&quot;:{&quot;Pos&quot;:0},&quot;Y&quot;:{&quot;Pos&quot;:2}},&quot;DecorateInfoX&quot;:{&quot;Pos&quot;:0,&quot;IsAbs&quot;:false},&quot;DecorateInfoY&quot;:{&quot;Pos&quot;:2,&quot;IsAbs&quot;:false},&quot;DecorateInfoW&quot;:{&quot;IsAbs&quot;:false},&quot;DecorateInfoH&quot;:{&quot;IsAbs&quot;:false},&quot;whChangeMode&quot;:1}"/>
  <p:tag name="KSO_WM_CHIP_GROUPID" val="5f713ffd747e3ea6e292a856"/>
  <p:tag name="KSO_WM_CHIP_XID" val="5f713ffd747e3ea6e292a857"/>
  <p:tag name="KSO_WM_UNIT_LINE_FORE_SCHEMECOLOR_INDEX_BRIGHTNESS" val="0"/>
  <p:tag name="KSO_WM_UNIT_LINE_FORE_SCHEMECOLOR_INDEX" val="15"/>
  <p:tag name="KSO_WM_UNIT_LINE_FILL_TYPE" val="2"/>
  <p:tag name="KSO_WM_TEMPLATE_ASSEMBLE_XID" val="60656f664054ed1e2fb80962"/>
  <p:tag name="KSO_WM_TEMPLATE_ASSEMBLE_GROUPID" val="60656f664054ed1e2fb80962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SM_LIMIT_TYPE" val="2"/>
  <p:tag name="KSO_WM_UNIT_DEC_AREA_ID" val="419921db6df644729479d3f190f31a73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12849_1*i*4"/>
  <p:tag name="KSO_WM_TEMPLATE_CATEGORY" val="diagram"/>
  <p:tag name="KSO_WM_TEMPLATE_INDEX" val="20212849"/>
  <p:tag name="KSO_WM_UNIT_LAYERLEVEL" val="1"/>
  <p:tag name="KSO_WM_TAG_VERSION" val="1.0"/>
  <p:tag name="KSO_WM_BEAUTIFY_FLAG" val="#wm#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CHIP_GROUPID" val="5f713ffd747e3ea6e292a856"/>
  <p:tag name="KSO_WM_CHIP_XID" val="5f713ffd747e3ea6e292a857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53"/>
  <p:tag name="KSO_WM_TEMPLATE_ASSEMBLE_XID" val="60656f664054ed1e2fb80962"/>
  <p:tag name="KSO_WM_TEMPLATE_ASSEMBLE_GROUPID" val="60656f664054ed1e2fb80962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SM_LIMIT_TYPE" val="2"/>
  <p:tag name="KSO_WM_UNIT_DEC_AREA_ID" val="469d799cd83d48faafba3af16cd8f198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diagram20212849_1*i*5"/>
  <p:tag name="KSO_WM_TEMPLATE_CATEGORY" val="diagram"/>
  <p:tag name="KSO_WM_TEMPLATE_INDEX" val="20212849"/>
  <p:tag name="KSO_WM_UNIT_LAYERLEVEL" val="1"/>
  <p:tag name="KSO_WM_TAG_VERSION" val="1.0"/>
  <p:tag name="KSO_WM_BEAUTIFY_FLAG" val="#wm#"/>
  <p:tag name="KSO_WM_UNIT_DECORATE_INFO" val="{&quot;ReferentInfo&quot;:{&quot;Id&quot;:&quot;slide&quot;,&quot;X&quot;:{&quot;Pos&quot;:0},&quot;Y&quot;:{&quot;Pos&quot;:2}},&quot;DecorateInfoX&quot;:{&quot;Pos&quot;:0,&quot;IsAbs&quot;:false},&quot;DecorateInfoY&quot;:{&quot;Pos&quot;:2,&quot;IsAbs&quot;:false},&quot;DecorateInfoW&quot;:{&quot;IsAbs&quot;:false},&quot;DecorateInfoH&quot;:{&quot;IsAbs&quot;:false},&quot;whChangeMode&quot;:1}"/>
  <p:tag name="KSO_WM_CHIP_GROUPID" val="5f713ffd747e3ea6e292a856"/>
  <p:tag name="KSO_WM_CHIP_XID" val="5f713ffd747e3ea6e292a857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53"/>
  <p:tag name="KSO_WM_TEMPLATE_ASSEMBLE_XID" val="60656f664054ed1e2fb80962"/>
  <p:tag name="KSO_WM_TEMPLATE_ASSEMBLE_GROUPID" val="60656f664054ed1e2fb80962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30"/>
  <p:tag name="KSO_WM_UNIT_HIGHLIGHT" val="0"/>
  <p:tag name="KSO_WM_UNIT_COMPATIBLE" val="0"/>
  <p:tag name="KSO_WM_UNIT_DIAGRAM_ISNUMVISUAL" val="0"/>
  <p:tag name="KSO_WM_UNIT_DIAGRAM_ISREFERUNIT" val="0"/>
  <p:tag name="KSO_WM_UNIT_ID" val="diagram20212849_1*a*1"/>
  <p:tag name="KSO_WM_TEMPLATE_CATEGORY" val="diagram"/>
  <p:tag name="KSO_WM_TEMPLATE_INDEX" val="20212849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dc2532dd854f45e694fdbd45bce03bd5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affeca08653b4b1896bb1780697b2a2a"/>
  <p:tag name="KSO_WM_UNIT_TEXT_FILL_FORE_SCHEMECOLOR_INDEX_BRIGHTNESS" val="0"/>
  <p:tag name="KSO_WM_UNIT_TEXT_FILL_FORE_SCHEMECOLOR_INDEX" val="13"/>
  <p:tag name="KSO_WM_UNIT_TEXT_FILL_TYPE" val="1"/>
  <p:tag name="KSO_WM_TEMPLATE_ASSEMBLE_XID" val="60656f664054ed1e2fb80962"/>
  <p:tag name="KSO_WM_TEMPLATE_ASSEMBLE_GROUPID" val="60656f664054ed1e2fb8096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508*1946"/>
  <p:tag name="KSO_WM_UNIT_HIGHLIGHT" val="0"/>
  <p:tag name="KSO_WM_UNIT_COMPATIBLE" val="0"/>
  <p:tag name="KSO_WM_UNIT_DIAGRAM_ISNUMVISUAL" val="0"/>
  <p:tag name="KSO_WM_UNIT_DIAGRAM_ISREFERUNIT" val="0"/>
  <p:tag name="KSO_WM_UNIT_ID" val="diagram20212849_1*d*2"/>
  <p:tag name="KSO_WM_TEMPLATE_CATEGORY" val="diagram"/>
  <p:tag name="KSO_WM_TEMPLATE_INDEX" val="20212849"/>
  <p:tag name="KSO_WM_UNIT_LAYERLEVEL" val="1"/>
  <p:tag name="KSO_WM_TAG_VERSION" val="1.0"/>
  <p:tag name="KSO_WM_CHIP_GROUPID" val="5e7310da9a230a26b9e88a19"/>
  <p:tag name="KSO_WM_CHIP_XID" val="5e7310da9a230a26b9e88a1a"/>
  <p:tag name="KSO_WM_UNIT_DEC_AREA_ID" val="e4394d089d5745bc95b8705d6ea1d39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ee480e87cef54340aa7ff7dbb97bece7"/>
  <p:tag name="KSO_WM_TEMPLATE_ASSEMBLE_XID" val="60656f664054ed1e2fb80962"/>
  <p:tag name="KSO_WM_TEMPLATE_ASSEMBLE_GROUPID" val="60656f664054ed1e2fb80962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25"/>
  <p:tag name="KSO_WM_UNIT_HIGHLIGHT" val="0"/>
  <p:tag name="KSO_WM_UNIT_COMPATIBLE" val="0"/>
  <p:tag name="KSO_WM_UNIT_DIAGRAM_ISNUMVISUAL" val="0"/>
  <p:tag name="KSO_WM_UNIT_DIAGRAM_ISREFERUNIT" val="0"/>
  <p:tag name="KSO_WM_UNIT_ID" val="diagram20212849_1*h_a*1_1"/>
  <p:tag name="KSO_WM_TEMPLATE_CATEGORY" val="diagram"/>
  <p:tag name="KSO_WM_TEMPLATE_INDEX" val="20212849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0a1829ce2a1d4d8889d8e96d073dee9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f65c3242a3734b59b7dd6db3b0fdd7b7"/>
  <p:tag name="KSO_WM_UNIT_TEXT_FILL_FORE_SCHEMECOLOR_INDEX_BRIGHTNESS" val="0"/>
  <p:tag name="KSO_WM_UNIT_TEXT_FILL_FORE_SCHEMECOLOR_INDEX" val="13"/>
  <p:tag name="KSO_WM_UNIT_TEXT_FILL_TYPE" val="1"/>
  <p:tag name="KSO_WM_TEMPLATE_ASSEMBLE_XID" val="60656f664054ed1e2fb80962"/>
  <p:tag name="KSO_WM_TEMPLATE_ASSEMBLE_GROUPID" val="60656f664054ed1e2fb80962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2849_1*h_f*1_1"/>
  <p:tag name="KSO_WM_TEMPLATE_CATEGORY" val="diagram"/>
  <p:tag name="KSO_WM_TEMPLATE_INDEX" val="20212849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25"/>
  <p:tag name="KSO_WM_UNIT_SHOW_EDIT_AREA_INDICATION" val="1"/>
  <p:tag name="KSO_WM_CHIP_GROUPID" val="5e6b05b36848fb12bee65ad8"/>
  <p:tag name="KSO_WM_CHIP_XID" val="5e6b05b36848fb12bee65ada"/>
  <p:tag name="KSO_WM_UNIT_DEC_AREA_ID" val="cce99b33a6f047a18efeacf7cb05f75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f65c3242a3734b59b7dd6db3b0fdd7b7"/>
  <p:tag name="KSO_WM_UNIT_TEXT_FILL_FORE_SCHEMECOLOR_INDEX_BRIGHTNESS" val="0.25"/>
  <p:tag name="KSO_WM_UNIT_TEXT_FILL_FORE_SCHEMECOLOR_INDEX" val="13"/>
  <p:tag name="KSO_WM_UNIT_TEXT_FILL_TYPE" val="1"/>
  <p:tag name="KSO_WM_TEMPLATE_ASSEMBLE_XID" val="60656f664054ed1e2fb80962"/>
  <p:tag name="KSO_WM_TEMPLATE_ASSEMBLE_GROUPID" val="60656f664054ed1e2fb80962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100*1059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12849_1*d*1"/>
  <p:tag name="KSO_WM_TEMPLATE_CATEGORY" val="diagram"/>
  <p:tag name="KSO_WM_TEMPLATE_INDEX" val="20212849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578de9de77754abfaee41a461972436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rm&quot;,&quot;fill_mode&quot;:&quot;full&quot;,&quot;sacle_strategy&quot;:&quot;smart&quot;}"/>
  <p:tag name="KSO_WM_ASSEMBLE_CHIP_INDEX" val="39712a6eae5b43ef9a4bca5cc1611bde"/>
  <p:tag name="KSO_WM_TEMPLATE_ASSEMBLE_XID" val="60656f664054ed1e2fb80962"/>
  <p:tag name="KSO_WM_TEMPLATE_ASSEMBLE_GROUPID" val="60656f664054ed1e2fb80962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7194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359.949*192.7"/>
  <p:tag name="KSO_WM_SLIDE_POSITION" val="84*239.3"/>
  <p:tag name="KSO_WM_TAG_VERSION" val="1.0"/>
  <p:tag name="KSO_WM_BEAUTIFY_FLAG" val="#wm#"/>
  <p:tag name="KSO_WM_TEMPLATE_CATEGORY" val="diagram"/>
  <p:tag name="KSO_WM_TEMPLATE_INDEX" val="20217194"/>
  <p:tag name="KSO_WM_SLIDE_LAYOUT" val="a_d_h"/>
  <p:tag name="KSO_WM_SLIDE_LAYOUT_CNT" val="1_1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6:17:40&quot;,&quot;maxSize&quot;:{&quot;size1&quot;:26.699999999999999},&quot;minSize&quot;:{&quot;size1&quot;:20},&quot;normalSize&quot;:{&quot;size1&quot;:24.600000000000001},&quot;subLayout&quot;:[{&quot;id&quot;:&quot;2021-04-01T16:17:40&quot;,&quot;margin&quot;:{&quot;bottom&quot;:0.026000002399086952,&quot;left&quot;:1.6929999589920044,&quot;right&quot;:1.6929999589920044,&quot;top&quot;:1.6929999589920044},&quot;type&quot;:0},{&quot;direction&quot;:1,&quot;id&quot;:&quot;2021-04-01T16:17:40&quot;,&quot;maxSize&quot;:{&quot;size1&quot;:62.5},&quot;minSize&quot;:{&quot;size1&quot;:30},&quot;normalSize&quot;:{&quot;size1&quot;:30.000104166666667},&quot;subLayout&quot;:[{&quot;id&quot;:&quot;2021-04-01T16:17:40&quot;,&quot;margin&quot;:{&quot;bottom&quot;:2.5399999618530273,&quot;left&quot;:2.9630000591278076,&quot;right&quot;:0.026000002399086952,&quot;top&quot;:2.0899999141693115},&quot;maxSize&quot;:{&quot;size1&quot;:41.010597064258754},&quot;minSize&quot;:{&quot;size1&quot;:25.110597064258748},&quot;normalSize&quot;:{&quot;size1&quot;:32.773186709607018},&quot;subLayout&quot;:[{&quot;id&quot;:&quot;2021-04-01T16:17:40&quot;,&quot;margin&quot;:{&quot;bottom&quot;:0.046930059790611267,&quot;left&quot;:2.9630000591278076,&quot;right&quot;:0.026000002399086952,&quot;top&quot;:2.0899999141693115},&quot;type&quot;:0},{&quot;id&quot;:&quot;2021-04-01T16:17:40&quot;,&quot;margin&quot;:{&quot;bottom&quot;:2.5399999618530273,&quot;left&quot;:2.9630000591278076,&quot;right&quot;:0.026000002399086952,&quot;top&quot;:0.14886118471622467},&quot;type&quot;:0}],&quot;type&quot;:0},{&quot;id&quot;:&quot;2021-04-01T16:17:40&quot;,&quot;margin&quot;:{&quot;bottom&quot;:2.5399999618530273,&quot;left&quot;:2.9630000591278076,&quot;right&quot;:2.5399999618530273,&quot;top&quot;:2.1170001029968262},&quot;type&quot;:0}],&quot;type&quot;:0}],&quot;type&quot;:0}"/>
  <p:tag name="KSO_WM_SLIDE_CAN_ADD_NAVIGATION" val="1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5ee1ca4d6848d78f644aec"/>
  <p:tag name="KSO_WM_CHIP_FILLPROP" val="[[{&quot;text_align&quot;:&quot;lt&quot;,&quot;text_direction&quot;:&quot;horizontal&quot;,&quot;support_big_font&quot;:false,&quot;picture_toward&quot;:0,&quot;picture_dockside&quot;:[],&quot;fill_id&quot;:&quot;fbc1d1c81b9c4bca8f09873cfc4ac6db&quot;,&quot;fill_align&quot;:&quot;lt&quot;,&quot;chip_types&quot;:[&quot;header&quot;]},{&quot;text_align&quot;:&quot;lm&quot;,&quot;text_direction&quot;:&quot;horizontal&quot;,&quot;support_big_font&quot;:false,&quot;picture_toward&quot;:0,&quot;picture_dockside&quot;:[],&quot;fill_id&quot;:&quot;2309cd69c72c4ec9add97218b8be879d&quot;,&quot;fill_align&quot;:&quot;cm&quot;,&quot;chip_types&quot;:[&quot;text&quot;,&quot;picture&quot;]},{&quot;text_align&quot;:&quot;lm&quot;,&quot;text_direction&quot;:&quot;horizontal&quot;,&quot;support_big_font&quot;:false,&quot;picture_toward&quot;:0,&quot;picture_dockside&quot;:[],&quot;fill_id&quot;:&quot;f9453295f896499082c4596d22b07337&quot;,&quot;fill_align&quot;:&quot;cm&quot;,&quot;chip_types&quot;:[&quot;text&quot;,&quot;picture&quot;]}]]"/>
  <p:tag name="KSO_WM_CHIP_DECFILLPROP" val="[]"/>
  <p:tag name="KSO_WM_CHIP_GROUPID" val="5f5ee1ca4d6848d78f644aec"/>
  <p:tag name="KSO_WM_SLIDE_BK_DARK_LIGHT" val="2"/>
  <p:tag name="KSO_WM_SLIDE_BACKGROUND_TYPE" val="general"/>
  <p:tag name="KSO_WM_SLIDE_SUPPORT_FEATURE_TYPE" val="0"/>
  <p:tag name="KSO_WM_TEMPLATE_ASSEMBLE_XID" val="606570724054ed1e2fb81558"/>
  <p:tag name="KSO_WM_TEMPLATE_ASSEMBLE_GROUPID" val="606570724054ed1e2fb81558"/>
  <p:tag name="KSO_WM_SPECIAL_SOURCE" val="bdnull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7194_1*i*1"/>
  <p:tag name="KSO_WM_TEMPLATE_CATEGORY" val="diagram"/>
  <p:tag name="KSO_WM_TEMPLATE_INDEX" val="20217194"/>
  <p:tag name="KSO_WM_UNIT_LAYERLEVEL" val="1"/>
  <p:tag name="KSO_WM_TAG_VERSION" val="1.0"/>
  <p:tag name="KSO_WM_UNIT_BLOCK" val="0"/>
  <p:tag name="KSO_WM_UNIT_SM_LIMIT_TYPE" val="2"/>
  <p:tag name="KSO_WM_UNIT_DEC_AREA_ID" val="b7816bebdfe242779a8f4467e1d13dca"/>
  <p:tag name="KSO_WM_UNIT_DECORATE_INFO" val="{&quot;DecorateInfoH&quot;:{&quot;IsAbs&quot;:false},&quot;DecorateInfoW&quot;:{&quot;IsAbs&quot;:false},&quot;DecorateInfoX&quot;:{&quot;IsAbs&quot;:true,&quot;Pos&quot;:2},&quot;DecorateInfoY&quot;:{&quot;IsAbs&quot;:true,&quot;Pos&quot;:2},&quot;ReferentInfo&quot;:{&quot;Id&quot;:&quot;d24f8cabfdec43b9af9c2925036843e1&quot;,&quot;X&quot;:{&quot;Pos&quot;:2},&quot;Y&quot;:{&quot;Pos&quot;:2}},&quot;whChangeMode&quot;:1}"/>
  <p:tag name="KSO_WM_CHIP_GROUPID" val="5f5ee1ca4d6848d78f644aec"/>
  <p:tag name="KSO_WM_CHIP_XID" val="5f5ee1ca4d6848d78f644aec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24054ed1e2fb81558"/>
  <p:tag name="KSO_WM_TEMPLATE_ASSEMBLE_GROUPID" val="606570724054ed1e2fb81558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7194_1*i*2"/>
  <p:tag name="KSO_WM_TEMPLATE_CATEGORY" val="diagram"/>
  <p:tag name="KSO_WM_TEMPLATE_INDEX" val="20217194"/>
  <p:tag name="KSO_WM_UNIT_LAYERLEVEL" val="1"/>
  <p:tag name="KSO_WM_TAG_VERSION" val="1.0"/>
  <p:tag name="KSO_WM_UNIT_BLOCK" val="0"/>
  <p:tag name="KSO_WM_UNIT_SM_LIMIT_TYPE" val="2"/>
  <p:tag name="KSO_WM_UNIT_DEC_AREA_ID" val="9ec81a1827b74f9a9c4657dc2389d154"/>
  <p:tag name="KSO_WM_UNIT_DECORATE_INFO" val="{&quot;DecorateInfoH&quot;:{&quot;IsAbs&quot;:false},&quot;DecorateInfoW&quot;:{&quot;IsAbs&quot;:false},&quot;DecorateInfoX&quot;:{&quot;IsAbs&quot;:true,&quot;Pos&quot;:2},&quot;DecorateInfoY&quot;:{&quot;IsAbs&quot;:true,&quot;Pos&quot;:2},&quot;ReferentInfo&quot;:{&quot;Id&quot;:&quot;610764ed1d7c46319959da792f15be05&quot;,&quot;X&quot;:{&quot;Pos&quot;:2},&quot;Y&quot;:{&quot;Pos&quot;:2}},&quot;whChangeMode&quot;:1}"/>
  <p:tag name="KSO_WM_CHIP_GROUPID" val="5f5ee1ca4d6848d78f644aec"/>
  <p:tag name="KSO_WM_CHIP_XID" val="5f5ee1ca4d6848d78f644aec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24054ed1e2fb81558"/>
  <p:tag name="KSO_WM_TEMPLATE_ASSEMBLE_GROUPID" val="606570724054ed1e2fb81558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7194_1*i*3"/>
  <p:tag name="KSO_WM_TEMPLATE_CATEGORY" val="diagram"/>
  <p:tag name="KSO_WM_TEMPLATE_INDEX" val="20217194"/>
  <p:tag name="KSO_WM_UNIT_LAYERLEVEL" val="1"/>
  <p:tag name="KSO_WM_TAG_VERSION" val="1.0"/>
  <p:tag name="KSO_WM_UNIT_BLOCK" val="0"/>
  <p:tag name="KSO_WM_UNIT_SM_LIMIT_TYPE" val="2"/>
  <p:tag name="KSO_WM_UNIT_DEC_AREA_ID" val="610764ed1d7c46319959da792f15be05"/>
  <p:tag name="KSO_WM_UNIT_DECORATE_INFO" val="{&quot;DecorateInfoH&quot;:{&quot;IsAbs&quot;:false},&quot;DecorateInfoW&quot;:{&quot;IsAbs&quot;:false},&quot;DecorateInfoX&quot;:{&quot;IsAbs&quot;:true,&quot;Pos&quot;:1},&quot;DecorateInfoY&quot;:{&quot;IsAbs&quot;:true,&quot;Pos&quot;:1},&quot;ReferentInfo&quot;:{&quot;Id&quot;:&quot;7afc4e04c91f4d0c801fafa690508ebf;738c732d533d4a1e99c35fe9b581ef08&quot;,&quot;X&quot;:{&quot;Pos&quot;:1},&quot;Y&quot;:{&quot;Pos&quot;:1}},&quot;whChangeMode&quot;:1}"/>
  <p:tag name="KSO_WM_CHIP_GROUPID" val="5f5ee1ca4d6848d78f644aec"/>
  <p:tag name="KSO_WM_CHIP_XID" val="5f5ee1ca4d6848d78f644aec"/>
  <p:tag name="KSO_WM_UNIT_FILL_FORE_SCHEMECOLOR_INDEX_BRIGHTNESS" val="0"/>
  <p:tag name="KSO_WM_UNIT_FILL_FORE_SCHEMECOLOR_INDEX" val="16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24054ed1e2fb81558"/>
  <p:tag name="KSO_WM_TEMPLATE_ASSEMBLE_GROUPID" val="606570724054ed1e2fb81558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7194_1*i*4"/>
  <p:tag name="KSO_WM_TEMPLATE_CATEGORY" val="diagram"/>
  <p:tag name="KSO_WM_TEMPLATE_INDEX" val="20217194"/>
  <p:tag name="KSO_WM_UNIT_LAYERLEVEL" val="1"/>
  <p:tag name="KSO_WM_TAG_VERSION" val="1.0"/>
  <p:tag name="KSO_WM_UNIT_BLOCK" val="0"/>
  <p:tag name="KSO_WM_UNIT_SM_LIMIT_TYPE" val="2"/>
  <p:tag name="KSO_WM_UNIT_DEC_AREA_ID" val="d24f8cabfdec43b9af9c2925036843e1"/>
  <p:tag name="KSO_WM_UNIT_DECORATE_INFO" val="{&quot;DecorateInfoH&quot;:{&quot;IsAbs&quot;:false},&quot;DecorateInfoW&quot;:{&quot;IsAbs&quot;:false},&quot;DecorateInfoX&quot;:{&quot;IsAbs&quot;:true,&quot;Pos&quot;:1},&quot;DecorateInfoY&quot;:{&quot;IsAbs&quot;:true,&quot;Pos&quot;:1},&quot;ReferentInfo&quot;:{&quot;Id&quot;:&quot;527edd3fe6aa4f9085b734cf2fe4d647&quot;,&quot;X&quot;:{&quot;Pos&quot;:1},&quot;Y&quot;:{&quot;Pos&quot;:1}},&quot;whChangeMode&quot;:1}"/>
  <p:tag name="KSO_WM_CHIP_GROUPID" val="5f5ee1ca4d6848d78f644aec"/>
  <p:tag name="KSO_WM_CHIP_XID" val="5f5ee1ca4d6848d78f644aec"/>
  <p:tag name="KSO_WM_UNIT_FILL_FORE_SCHEMECOLOR_INDEX_BRIGHTNESS" val="0"/>
  <p:tag name="KSO_WM_UNIT_FILL_FORE_SCHEMECOLOR_INDEX" val="16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24054ed1e2fb81558"/>
  <p:tag name="KSO_WM_TEMPLATE_ASSEMBLE_GROUPID" val="606570724054ed1e2fb81558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UNIT_ID" val="diagram20217194_1*a*1"/>
  <p:tag name="KSO_WM_TEMPLATE_CATEGORY" val="diagram"/>
  <p:tag name="KSO_WM_TEMPLATE_INDEX" val="20217194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7b46321295dd428a99592c6ab5d0dd0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ec7c06e43afe4a6abbbbfe9f42c54c43"/>
  <p:tag name="KSO_WM_UNIT_TEXT_FILL_FORE_SCHEMECOLOR_INDEX_BRIGHTNESS" val="0"/>
  <p:tag name="KSO_WM_UNIT_TEXT_FILL_FORE_SCHEMECOLOR_INDEX" val="13"/>
  <p:tag name="KSO_WM_UNIT_TEXT_FILL_TYPE" val="1"/>
  <p:tag name="KSO_WM_TEMPLATE_ASSEMBLE_XID" val="606570724054ed1e2fb81558"/>
  <p:tag name="KSO_WM_TEMPLATE_ASSEMBLE_GROUPID" val="606570724054ed1e2fb81558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ID" val="diagram20217194_1*h_a*1_1"/>
  <p:tag name="KSO_WM_TEMPLATE_CATEGORY" val="diagram"/>
  <p:tag name="KSO_WM_TEMPLATE_INDEX" val="20217194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7afc4e04c91f4d0c801fafa690508eb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c45670e7a9d14e57a9b071816319cec3"/>
  <p:tag name="KSO_WM_UNIT_TEXT_FILL_FORE_SCHEMECOLOR_INDEX_BRIGHTNESS" val="0"/>
  <p:tag name="KSO_WM_UNIT_TEXT_FILL_FORE_SCHEMECOLOR_INDEX" val="13"/>
  <p:tag name="KSO_WM_UNIT_TEXT_FILL_TYPE" val="1"/>
  <p:tag name="KSO_WM_TEMPLATE_ASSEMBLE_XID" val="606570724054ed1e2fb81558"/>
  <p:tag name="KSO_WM_TEMPLATE_ASSEMBLE_GROUPID" val="606570724054ed1e2fb81558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7194_1*h_f*1_1"/>
  <p:tag name="KSO_WM_TEMPLATE_CATEGORY" val="diagram"/>
  <p:tag name="KSO_WM_TEMPLATE_INDEX" val="20217194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102"/>
  <p:tag name="KSO_WM_UNIT_SHOW_EDIT_AREA_INDICATION" val="1"/>
  <p:tag name="KSO_WM_CHIP_GROUPID" val="5e6b05b36848fb12bee65ad8"/>
  <p:tag name="KSO_WM_CHIP_XID" val="5e6b05b36848fb12bee65ada"/>
  <p:tag name="KSO_WM_UNIT_DEC_AREA_ID" val="738c732d533d4a1e99c35fe9b581ef0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c45670e7a9d14e57a9b071816319cec3"/>
  <p:tag name="KSO_WM_UNIT_TEXT_FILL_FORE_SCHEMECOLOR_INDEX_BRIGHTNESS" val="0.25"/>
  <p:tag name="KSO_WM_UNIT_TEXT_FILL_FORE_SCHEMECOLOR_INDEX" val="13"/>
  <p:tag name="KSO_WM_UNIT_TEXT_FILL_TYPE" val="1"/>
  <p:tag name="KSO_WM_TEMPLATE_ASSEMBLE_XID" val="606570724054ed1e2fb81558"/>
  <p:tag name="KSO_WM_TEMPLATE_ASSEMBLE_GROUPID" val="606570724054ed1e2fb81558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846*1269"/>
  <p:tag name="KSO_WM_UNIT_HIGHLIGHT" val="0"/>
  <p:tag name="KSO_WM_UNIT_COMPATIBLE" val="0"/>
  <p:tag name="KSO_WM_UNIT_DIAGRAM_ISNUMVISUAL" val="0"/>
  <p:tag name="KSO_WM_UNIT_DIAGRAM_ISREFERUNIT" val="0"/>
  <p:tag name="KSO_WM_UNIT_ID" val="diagram20217194_1*d*1"/>
  <p:tag name="KSO_WM_TEMPLATE_CATEGORY" val="diagram"/>
  <p:tag name="KSO_WM_TEMPLATE_INDEX" val="20217194"/>
  <p:tag name="KSO_WM_UNIT_LAYERLEVEL" val="1"/>
  <p:tag name="KSO_WM_TAG_VERSION" val="1.0"/>
  <p:tag name="KSO_WM_CHIP_GROUPID" val="5e7310da9a230a26b9e88a19"/>
  <p:tag name="KSO_WM_CHIP_XID" val="5e7310da9a230a26b9e88a1a"/>
  <p:tag name="KSO_WM_UNIT_DEC_AREA_ID" val="527edd3fe6aa4f9085b734cf2fe4d64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061126cb5b204d9bbce0b0dac549b701"/>
  <p:tag name="KSO_WM_UNIT_SUPPORT_UNIT_TYPE" val="[&quot;d&quot;]"/>
  <p:tag name="KSO_WM_TEMPLATE_ASSEMBLE_XID" val="606570724054ed1e2fb81558"/>
  <p:tag name="KSO_WM_TEMPLATE_ASSEMBLE_GROUPID" val="606570724054ed1e2fb81558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3037_1"/>
  <p:tag name="KSO_WM_TEMPLATE_SUBCATEGORY" val="21"/>
  <p:tag name="KSO_WM_TEMPLATE_MASTER_TYPE" val="0"/>
  <p:tag name="KSO_WM_TEMPLATE_COLOR_TYPE" val="1"/>
  <p:tag name="KSO_WM_SLIDE_TYPE" val="text"/>
  <p:tag name="KSO_WM_SLIDE_SUBTYPE" val="pureTxt"/>
  <p:tag name="KSO_WM_SLIDE_ITEM_CNT" val="0"/>
  <p:tag name="KSO_WM_SLIDE_INDEX" val="1"/>
  <p:tag name="KSO_WM_SLIDE_SIZE" val="816*395"/>
  <p:tag name="KSO_WM_SLIDE_POSITION" val="71*72"/>
  <p:tag name="KSO_WM_TAG_VERSION" val="1.0"/>
  <p:tag name="KSO_WM_BEAUTIFY_FLAG" val="#wm#"/>
  <p:tag name="KSO_WM_TEMPLATE_CATEGORY" val="diagram"/>
  <p:tag name="KSO_WM_TEMPLATE_INDEX" val="20213037"/>
  <p:tag name="KSO_WM_SLIDE_LAYOUT" val="a_b_f"/>
  <p:tag name="KSO_WM_SLIDE_LAYOUT_CNT" val="1_1_1"/>
  <p:tag name="KSO_WM_SLIDE_CAN_ADD_NAVIGATION" val="1"/>
  <p:tag name="KSO_WM_SLIDE_RATIO" val="1.777778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1-04-01T15:32:57&quot;,&quot;maxSize&quot;:{&quot;size1&quot;:44.657988593115803},&quot;minSize&quot;:{&quot;size1&quot;:44.657988593115803},&quot;normalSize&quot;:{&quot;size1&quot;:44.657988593115803},&quot;subLayout&quot;:[{&quot;direction&quot;:1,&quot;id&quot;:&quot;2021-04-01T15:32:57&quot;,&quot;margin&quot;:{&quot;bottom&quot;:5.9270000457763672,&quot;left&quot;:3.809999942779541,&quot;right&quot;:0,&quot;top&quot;:5.0799999237060547},&quot;type&quot;:0},{&quot;id&quot;:&quot;2021-04-01T15:32:57&quot;,&quot;margin&quot;:{&quot;bottom&quot;:2.5399999618530273,&quot;left&quot;:1.2699999809265137,&quot;right&quot;:4.2329998016357422,&quot;top&quot;:2.5399999618530273},&quot;type&quot;:0}],&quot;type&quot;:0}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m&quot;,&quot;text_direction&quot;:&quot;horizontal&quot;,&quot;support_big_font&quot;:true,&quot;fill_id&quot;:&quot;9d7e0772fe1b40ea8322166792423364&quot;,&quot;fill_align&quot;:&quot;cm&quot;,&quot;chip_types&quot;:[&quot;text&quot;,&quot;header&quot;]},{&quot;text_align&quot;:&quot;lm&quot;,&quot;text_direction&quot;:&quot;horizontal&quot;,&quot;support_features&quot;:[&quot;carousel&quot;],&quot;support_big_font&quot;:true,&quot;fill_id&quot;:&quot;813a440e5afc4a72b00f4c036d03f93b&quot;,&quot;fill_align&quot;:&quot;cm&quot;,&quot;chip_types&quot;:[&quot;text&quot;,&quot;picture&quot;,&quot;chart&quot;,&quot;table&quot;,&quot;video&quot;]}],[{&quot;text_align&quot;:&quot;cm&quot;,&quot;text_direction&quot;:&quot;horizontal&quot;,&quot;support_big_font&quot;:true,&quot;fill_id&quot;:&quot;9d7e0772fe1b40ea8322166792423364&quot;,&quot;fill_align&quot;:&quot;cm&quot;,&quot;chip_types&quot;:[&quot;text&quot;,&quot;header&quot;]},{&quot;text_align&quot;:&quot;lm&quot;,&quot;text_direction&quot;:&quot;horizontal&quot;,&quot;support_features&quot;:[&quot;carousel&quot;],&quot;support_big_font&quot;:true,&quot;fill_id&quot;:&quot;813a440e5afc4a72b00f4c036d03f93b&quot;,&quot;fill_align&quot;:&quot;cm&quot;,&quot;chip_types&quot;:[&quot;text&quot;,&quot;picture&quot;,&quot;chart&quot;,&quot;table&quot;,&quot;video&quot;]}]]"/>
  <p:tag name="KSO_WM_SLIDE_BACKGROUND" val="[&quot;general&quot;]"/>
  <p:tag name="KSO_WM_CHIP_XID" val="5eedbca6fa6683b8872baa7e"/>
  <p:tag name="KSO_WM_CHIP_DECFILLPROP" val="[]"/>
  <p:tag name="KSO_WM_CHIP_GROUPID" val="5eedbca6fa6683b8872baa7d"/>
  <p:tag name="KSO_WM_SLIDE_BK_DARK_LIGHT" val="2"/>
  <p:tag name="KSO_WM_SLIDE_BACKGROUND_TYPE" val="general"/>
  <p:tag name="KSO_WM_SLIDE_SUPPORT_FEATURE_TYPE" val="0"/>
  <p:tag name="KSO_WM_TEMPLATE_ASSEMBLE_XID" val="60656f2f4054ed1e2fb80529"/>
  <p:tag name="KSO_WM_TEMPLATE_ASSEMBLE_GROUPID" val="60656f2f4054ed1e2fb80529"/>
  <p:tag name="KSO_WM_SPECIAL_SOURCE" val="bdnull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3037_1*i*1"/>
  <p:tag name="KSO_WM_TEMPLATE_CATEGORY" val="diagram"/>
  <p:tag name="KSO_WM_TEMPLATE_INDEX" val="20213037"/>
  <p:tag name="KSO_WM_UNIT_LAYERLEVEL" val="1"/>
  <p:tag name="KSO_WM_TAG_VERSION" val="1.0"/>
  <p:tag name="KSO_WM_UNIT_BLOCK" val="0"/>
  <p:tag name="KSO_WM_UNIT_SM_LIMIT_TYPE" val="2"/>
  <p:tag name="KSO_WM_UNIT_DECORATE_INFO" val="{&quot;ReferentInfo&quot;:{&quot;Id&quot;:&quot;slide&quot;,&quot;X&quot;:{&quot;Pos&quot;:1},&quot;Y&quot;:{&quot;Pos&quot;:1}},&quot;DecorateInfoX&quot;:{&quot;Pos&quot;:1,&quot;IsAbs&quot;:false},&quot;DecorateInfoY&quot;:{&quot;Pos&quot;:1,&quot;IsAbs&quot;:false},&quot;DecorateInfoW&quot;:{&quot;IsAbs&quot;:false},&quot;DecorateInfoH&quot;:{&quot;IsAbs&quot;:false},&quot;whChangeMode&quot;:0}"/>
  <p:tag name="KSO_WM_UNIT_DEC_AREA_ID" val="544e3ac726024a87a4e983faf016091e"/>
  <p:tag name="KSO_WM_CHIP_GROUPID" val="5eedbca6fa6683b8872baa7d"/>
  <p:tag name="KSO_WM_CHIP_XID" val="5eedbca6fa6683b8872baa7e"/>
  <p:tag name="KSO_WM_UNIT_TEXT_FILL_FORE_SCHEMECOLOR_INDEX_BRIGHTNESS" val="0"/>
  <p:tag name="KSO_WM_UNIT_TEXT_FILL_FORE_SCHEMECOLOR_INDEX" val="2"/>
  <p:tag name="KSO_WM_UNIT_TEXT_FILL_TYPE" val="1"/>
  <p:tag name="KSO_WM_UNIT_VALUE" val="675"/>
  <p:tag name="KSO_WM_TEMPLATE_ASSEMBLE_XID" val="60656f2f4054ed1e2fb80529"/>
  <p:tag name="KSO_WM_TEMPLATE_ASSEMBLE_GROUPID" val="60656f2f4054ed1e2fb80529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3037_1*i*2"/>
  <p:tag name="KSO_WM_TEMPLATE_CATEGORY" val="diagram"/>
  <p:tag name="KSO_WM_TEMPLATE_INDEX" val="20213037"/>
  <p:tag name="KSO_WM_UNIT_LAYERLEVEL" val="1"/>
  <p:tag name="KSO_WM_TAG_VERSION" val="1.0"/>
  <p:tag name="KSO_WM_UNIT_SM_LIMIT_TYPE" val="2"/>
  <p:tag name="KSO_WM_UNIT_BLOCK" val="0"/>
  <p:tag name="KSO_WM_UNIT_DEC_AREA_ID" val="a9c2b6eb11da47fb875a3341252664a3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CHIP_GROUPID" val="5eedbca6fa6683b8872baa7d"/>
  <p:tag name="KSO_WM_CHIP_XID" val="5eedbca6fa6683b8872baa7e"/>
  <p:tag name="KSO_WM_UNIT_VALUE" val="20"/>
  <p:tag name="KSO_WM_TEMPLATE_ASSEMBLE_XID" val="60656f2f4054ed1e2fb80529"/>
  <p:tag name="KSO_WM_TEMPLATE_ASSEMBLE_GROUPID" val="60656f2f4054ed1e2fb80529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3037_1*i*4"/>
  <p:tag name="KSO_WM_TEMPLATE_CATEGORY" val="diagram"/>
  <p:tag name="KSO_WM_TEMPLATE_INDEX" val="20213037"/>
  <p:tag name="KSO_WM_UNIT_LAYERLEVEL" val="1"/>
  <p:tag name="KSO_WM_TAG_VERSION" val="1.0"/>
  <p:tag name="KSO_WM_UNIT_BLOCK" val="0"/>
  <p:tag name="KSO_WM_UNIT_SM_LIMIT_TYPE" val="2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6d5d05a0fa704ca78d815b691b126e6e&quot;,&quot;X&quot;:{&quot;Pos&quot;:1},&quot;Y&quot;:{&quot;Pos&quot;:1}},&quot;whChangeMode&quot;:0}"/>
  <p:tag name="KSO_WM_UNIT_DEC_AREA_ID" val="f48faf2e5afa444d87cc408bef1b83c8"/>
  <p:tag name="KSO_WM_CHIP_GROUPID" val="5eedbca6fa6683b8872baa7d"/>
  <p:tag name="KSO_WM_CHIP_XID" val="5eedbca6fa6683b8872baa7e"/>
  <p:tag name="KSO_WM_UNIT_SHADOW_SCHEMECOLOR_INDEX_BRIGHTNESS" val="0.05"/>
  <p:tag name="KSO_WM_UNIT_SHADOW_SCHEMECOLOR_INDEX" val="13"/>
  <p:tag name="KSO_WM_UNIT_TEXT_FILL_FORE_SCHEMECOLOR_INDEX_BRIGHTNESS" val="0"/>
  <p:tag name="KSO_WM_UNIT_TEXT_FILL_FORE_SCHEMECOLOR_INDEX" val="14"/>
  <p:tag name="KSO_WM_UNIT_TEXT_FILL_TYPE" val="1"/>
  <p:tag name="KSO_WM_UNIT_VALUE" val="480"/>
  <p:tag name="KSO_WM_TEMPLATE_ASSEMBLE_XID" val="60656f2f4054ed1e2fb80529"/>
  <p:tag name="KSO_WM_TEMPLATE_ASSEMBLE_GROUPID" val="60656f2f4054ed1e2fb80529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添加大标题"/>
  <p:tag name="KSO_WM_UNIT_NOCLEAR" val="0"/>
  <p:tag name="KSO_WM_UNIT_SHOW_EDIT_AREA_INDICATION" val="1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ID" val="diagram20213037_1*a*1"/>
  <p:tag name="KSO_WM_TEMPLATE_CATEGORY" val="diagram"/>
  <p:tag name="KSO_WM_TEMPLATE_INDEX" val="20213037"/>
  <p:tag name="KSO_WM_UNIT_LAYERLEVEL" val="1"/>
  <p:tag name="KSO_WM_TAG_VERSION" val="1.0"/>
  <p:tag name="KSO_WM_CHIP_GROUPID" val="5f461bcef3f92eac738049c8"/>
  <p:tag name="KSO_WM_CHIP_XID" val="5f461bcef3f92eac738049c9"/>
  <p:tag name="KSO_WM_UNIT_DEC_AREA_ID" val="5d40ba3b4f08483aba4ca84096e7991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439a40635d92487f98fe6d1c9b8ee039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2f4054ed1e2fb80529"/>
  <p:tag name="KSO_WM_TEMPLATE_ASSEMBLE_GROUPID" val="60656f2f4054ed1e2fb80529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添加副标题"/>
  <p:tag name="KSO_WM_UNIT_NOCLEAR" val="0"/>
  <p:tag name="KSO_WM_UNIT_SHOW_EDIT_AREA_INDICATION" val="1"/>
  <p:tag name="KSO_WM_UNIT_VALUE" val="15"/>
  <p:tag name="KSO_WM_UNIT_HIGHLIGHT" val="0"/>
  <p:tag name="KSO_WM_UNIT_COMPATIBLE" val="0"/>
  <p:tag name="KSO_WM_UNIT_DIAGRAM_ISNUMVISUAL" val="0"/>
  <p:tag name="KSO_WM_UNIT_DIAGRAM_ISREFERUNIT" val="0"/>
  <p:tag name="KSO_WM_UNIT_ID" val="diagram20213037_1*b*1"/>
  <p:tag name="KSO_WM_TEMPLATE_CATEGORY" val="diagram"/>
  <p:tag name="KSO_WM_TEMPLATE_INDEX" val="20213037"/>
  <p:tag name="KSO_WM_UNIT_LAYERLEVEL" val="1"/>
  <p:tag name="KSO_WM_TAG_VERSION" val="1.0"/>
  <p:tag name="KSO_WM_CHIP_GROUPID" val="5f461bcef3f92eac738049c8"/>
  <p:tag name="KSO_WM_CHIP_XID" val="5f461bcef3f92eac738049c9"/>
  <p:tag name="KSO_WM_UNIT_DEC_AREA_ID" val="d0a91e7182d848b99fa5cd1171940b8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439a40635d92487f98fe6d1c9b8ee039"/>
  <p:tag name="KSO_WM_UNIT_SUPPORT_BIG_FONT" val="1"/>
  <p:tag name="KSO_WM_UNIT_TEXT_FILL_FORE_SCHEMECOLOR_INDEX_BRIGHTNESS" val="-0.5"/>
  <p:tag name="KSO_WM_UNIT_TEXT_FILL_FORE_SCHEMECOLOR_INDEX" val="14"/>
  <p:tag name="KSO_WM_UNIT_TEXT_FILL_TYPE" val="1"/>
  <p:tag name="KSO_WM_TEMPLATE_ASSEMBLE_XID" val="60656f2f4054ed1e2fb80529"/>
  <p:tag name="KSO_WM_TEMPLATE_ASSEMBLE_GROUPID" val="60656f2f4054ed1e2fb80529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3037_1*f*1"/>
  <p:tag name="KSO_WM_TEMPLATE_CATEGORY" val="diagram"/>
  <p:tag name="KSO_WM_TEMPLATE_INDEX" val="20213037"/>
  <p:tag name="KSO_WM_UNIT_LAYERLEVEL" val="1"/>
  <p:tag name="KSO_WM_TAG_VERSION" val="1.0"/>
  <p:tag name="KSO_WM_UNIT_DEFAULT_FONT" val="14;20;2"/>
  <p:tag name="KSO_WM_UNIT_BLOCK" val="0"/>
  <p:tag name="KSO_WM_UNIT_VALUE" val="204"/>
  <p:tag name="KSO_WM_UNIT_SHOW_EDIT_AREA_INDICATION" val="1"/>
  <p:tag name="KSO_WM_CHIP_GROUPID" val="5e6b05596848fb12bee65ac8"/>
  <p:tag name="KSO_WM_CHIP_XID" val="5e6b05596848fb12bee65aca"/>
  <p:tag name="KSO_WM_UNIT_DEC_AREA_ID" val="6d5d05a0fa704ca78d815b691b126e6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810e983a6a594ff1af65f5eef789044e"/>
  <p:tag name="KSO_WM_UNIT_SUPPORT_BIG_FONT" val="1"/>
  <p:tag name="KSO_WM_UNIT_SUPPORT_UNIT_TYPE" val="[&quot;d&quot;,&quot;α&quot;,&quot;β&quot;,&quot;θ&quot;]"/>
  <p:tag name="KSO_WM_UNIT_TEXT_FILL_FORE_SCHEMECOLOR_INDEX_BRIGHTNESS" val="0.25"/>
  <p:tag name="KSO_WM_UNIT_TEXT_FILL_FORE_SCHEMECOLOR_INDEX" val="13"/>
  <p:tag name="KSO_WM_UNIT_TEXT_FILL_TYPE" val="1"/>
  <p:tag name="KSO_WM_TEMPLATE_ASSEMBLE_XID" val="60656f2f4054ed1e2fb80529"/>
  <p:tag name="KSO_WM_TEMPLATE_ASSEMBLE_GROUPID" val="60656f2f4054ed1e2fb80529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PECIAL_SOURCE" val="bdnull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1200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960*444"/>
  <p:tag name="KSO_WM_SLIDE_POSITION" val="0*0"/>
  <p:tag name="KSO_WM_TAG_VERSION" val="1.0"/>
  <p:tag name="KSO_WM_BEAUTIFY_FLAG" val="#wm#"/>
  <p:tag name="KSO_WM_TEMPLATE_CATEGORY" val="diagram"/>
  <p:tag name="KSO_WM_TEMPLATE_INDEX" val="20211200"/>
  <p:tag name="KSO_WM_SLIDE_LAYOUT" val="a_d_f"/>
  <p:tag name="KSO_WM_SLIDE_LAYOUT_CNT" val="1_1_1"/>
  <p:tag name="KSO_WM_SLIDE_LAYOUT_INFO" val="{&quot;id&quot;:&quot;2021-04-01T15:12:53&quot;,&quot;maxSize&quot;:{&quot;size1&quot;:13.199999999999999},&quot;minSize&quot;:{&quot;size1&quot;:13.199999999999999},&quot;normalSize&quot;:{&quot;size1&quot;:13.199999999999999},&quot;subLayout&quot;:[{&quot;backgroundInfo&quot;:[{&quot;bottom&quot;:0,&quot;bottomAbs&quot;:false,&quot;left&quot;:0,&quot;leftAbs&quot;:false,&quot;right&quot;:0,&quot;rightAbs&quot;:false,&quot;top&quot;:0,&quot;topAbs&quot;:false,&quot;type&quot;:&quot;navigation&quot;}],&quot;id&quot;:&quot;2021-04-01T15:12:53&quot;,&quot;margin&quot;:{&quot;bottom&quot;:0.3970000147819519,&quot;left&quot;:1.2699999809265137,&quot;right&quot;:1.2699999809265137,&quot;top&quot;:0.42300000786781311},&quot;type&quot;:0},{&quot;direction&quot;:1,&quot;id&quot;:&quot;2021-04-01T15:12:53&quot;,&quot;maxSize&quot;:{&quot;size1&quot;:37.499647231364477},&quot;minSize&quot;:{&quot;size1&quot;:37.499647231364477},&quot;normalSize&quot;:{&quot;size1&quot;:37.499647231364477},&quot;subLayout&quot;:[{&quot;id&quot;:&quot;2021-04-01T15:12:54&quot;,&quot;margin&quot;:{&quot;bottom&quot;:4.2329998016357422,&quot;left&quot;:2.9630000591278076,&quot;right&quot;:0.84700000286102295,&quot;top&quot;:4.2329998016357422},&quot;type&quot;:0},{&quot;id&quot;:&quot;2021-04-01T15:12:53&quot;,&quot;margin&quot;:{&quot;bottom&quot;:4.2329998016357422,&quot;left&quot;:0.84700000286102295,&quot;right&quot;:2.9630000591278076,&quot;top&quot;:4.2329998016357422},&quot;type&quot;:0}],&quot;type&quot;:0}],&quot;type&quot;:0}"/>
  <p:tag name="KSO_WM_SLIDE_BACKGROUND" val="[&quot;navigation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5f3b868e478fb0c58a943c"/>
  <p:tag name="KSO_WM_CHIP_FILLPROP" val="[[{&quot;text_align&quot;:&quot;lm&quot;,&quot;text_direction&quot;:&quot;horizontal&quot;,&quot;support_big_font&quot;:false,&quot;fill_id&quot;:&quot;c934b58042b44607bfcc30469ccc57d1&quot;,&quot;fill_align&quot;:&quot;lm&quot;,&quot;chip_types&quot;:[&quot;header&quot;]},{&quot;text_align&quot;:&quot;cm&quot;,&quot;text_direction&quot;:&quot;horizontal&quot;,&quot;support_big_font&quot;:false,&quot;fill_id&quot;:&quot;e819d8cd73b74645892c2876ef19dedf&quot;,&quot;fill_align&quot;:&quot;cm&quot;,&quot;chip_types&quot;:[&quot;text&quot;]},{&quot;text_align&quot;:&quot;cm&quot;,&quot;text_direction&quot;:&quot;horizontal&quot;,&quot;support_big_font&quot;:true,&quot;fill_id&quot;:&quot;bf96bc316b8b4865a64bf2f135002b13&quot;,&quot;fill_align&quot;:&quot;cm&quot;,&quot;chip_types&quot;:[&quot;pictext&quot;,&quot;picture&quot;,&quot;chart&quot;,&quot;table&quot;]}]]"/>
  <p:tag name="FIXED_XID_TMP" val="5f5ee1ca4d6848d78f644aeb"/>
  <p:tag name="KSO_WM_CHIP_DECFILLPROP" val="[]"/>
  <p:tag name="KSO_WM_SLIDE_CAN_ADD_NAVIGATION" val="1"/>
  <p:tag name="KSO_WM_CHIP_GROUPID" val="5f5ee1ca4d6848d78f644aeb"/>
  <p:tag name="KSO_WM_SLIDE_BK_DARK_LIGHT" val="2"/>
  <p:tag name="KSO_WM_SLIDE_BACKGROUND_TYPE" val="navigation"/>
  <p:tag name="KSO_WM_SLIDE_SUPPORT_FEATURE_TYPE" val="0"/>
  <p:tag name="KSO_WM_TEMPLATE_ASSEMBLE_XID" val="60656eaf4054ed1e2fb7fdd4"/>
  <p:tag name="KSO_WM_TEMPLATE_ASSEMBLE_GROUPID" val="60656eaf4054ed1e2fb7fdd4"/>
  <p:tag name="KSO_WM_SPECIAL_SOURCE" val="bdnull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200_1*i*2"/>
  <p:tag name="KSO_WM_TEMPLATE_CATEGORY" val="diagram"/>
  <p:tag name="KSO_WM_TEMPLATE_INDEX" val="20211200"/>
  <p:tag name="KSO_WM_UNIT_LAYERLEVEL" val="1"/>
  <p:tag name="KSO_WM_TAG_VERSION" val="1.0"/>
  <p:tag name="KSO_WM_UNIT_BLOCK" val="0"/>
  <p:tag name="KSO_WM_UNIT_SM_LIMIT_TYPE" val="2"/>
  <p:tag name="KSO_WM_UNIT_DEC_AREA_ID" val="562a3431f2fe4c1ead5f9fc4ce666fd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5ee1ca4d6848d78f644aeb"/>
  <p:tag name="KSO_WM_CHIP_XID" val="5f5f3b868e478fb0c58a943c"/>
  <p:tag name="KSO_WM_UNIT_FILL_FORE_SCHEMECOLOR_INDEX_BRIGHTNESS" val="0"/>
  <p:tag name="KSO_WM_UNIT_FILL_FORE_SCHEMECOLOR_INDEX" val="16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689"/>
  <p:tag name="KSO_WM_TEMPLATE_ASSEMBLE_XID" val="60656eaf4054ed1e2fb7fdd4"/>
  <p:tag name="KSO_WM_TEMPLATE_ASSEMBLE_GROUPID" val="60656eaf4054ed1e2fb7fdd4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31"/>
  <p:tag name="KSO_WM_UNIT_HIGHLIGHT" val="0"/>
  <p:tag name="KSO_WM_UNIT_COMPATIBLE" val="0"/>
  <p:tag name="KSO_WM_UNIT_DIAGRAM_ISNUMVISUAL" val="0"/>
  <p:tag name="KSO_WM_UNIT_DIAGRAM_ISREFERUNIT" val="0"/>
  <p:tag name="KSO_WM_UNIT_ID" val="diagram20211200_1*a*1"/>
  <p:tag name="KSO_WM_TEMPLATE_CATEGORY" val="diagram"/>
  <p:tag name="KSO_WM_TEMPLATE_INDEX" val="20211200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1b98e67dc5d840c8a1c9ba475515d70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83f74f0c7c764b21b68ff258752d3b06"/>
  <p:tag name="KSO_WM_UNIT_TEXT_FILL_FORE_SCHEMECOLOR_INDEX_BRIGHTNESS" val="0"/>
  <p:tag name="KSO_WM_UNIT_TEXT_FILL_FORE_SCHEMECOLOR_INDEX" val="13"/>
  <p:tag name="KSO_WM_UNIT_TEXT_FILL_TYPE" val="1"/>
  <p:tag name="KSO_WM_TEMPLATE_ASSEMBLE_XID" val="60656eaf4054ed1e2fb7fdd4"/>
  <p:tag name="KSO_WM_TEMPLATE_ASSEMBLE_GROUPID" val="60656eaf4054ed1e2fb7fdd4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1200_1*f*1"/>
  <p:tag name="KSO_WM_TEMPLATE_CATEGORY" val="diagram"/>
  <p:tag name="KSO_WM_TEMPLATE_INDEX" val="20211200"/>
  <p:tag name="KSO_WM_UNIT_LAYERLEVEL" val="1"/>
  <p:tag name="KSO_WM_TAG_VERSION" val="1.0"/>
  <p:tag name="KSO_WM_UNIT_DEFAULT_FONT" val="14;20;2"/>
  <p:tag name="KSO_WM_UNIT_BLOCK" val="0"/>
  <p:tag name="KSO_WM_UNIT_VALUE" val="48"/>
  <p:tag name="KSO_WM_UNIT_SHOW_EDIT_AREA_INDICATION" val="1"/>
  <p:tag name="KSO_WM_CHIP_GROUPID" val="5e6b05596848fb12bee65ac8"/>
  <p:tag name="KSO_WM_CHIP_XID" val="5e6b05596848fb12bee65aca"/>
  <p:tag name="KSO_WM_UNIT_DEC_AREA_ID" val="b368d0b8a0fc438187394915118be30d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82a04838595f4c01a5a37645c716c13d"/>
  <p:tag name="KSO_WM_UNIT_TEXT_FILL_FORE_SCHEMECOLOR_INDEX_BRIGHTNESS" val="0.25"/>
  <p:tag name="KSO_WM_UNIT_TEXT_FILL_FORE_SCHEMECOLOR_INDEX" val="13"/>
  <p:tag name="KSO_WM_UNIT_TEXT_FILL_TYPE" val="1"/>
  <p:tag name="KSO_WM_TEMPLATE_ASSEMBLE_XID" val="60656eaf4054ed1e2fb7fdd4"/>
  <p:tag name="KSO_WM_TEMPLATE_ASSEMBLE_GROUPID" val="60656eaf4054ed1e2fb7fdd4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698*1734"/>
  <p:tag name="KSO_WM_UNIT_HIGHLIGHT" val="0"/>
  <p:tag name="KSO_WM_UNIT_COMPATIBLE" val="1"/>
  <p:tag name="KSO_WM_UNIT_DIAGRAM_ISNUMVISUAL" val="0"/>
  <p:tag name="KSO_WM_UNIT_DIAGRAM_ISREFERUNIT" val="0"/>
  <p:tag name="KSO_WM_UNIT_ID" val="diagram20211200_1*d*1"/>
  <p:tag name="KSO_WM_TEMPLATE_CATEGORY" val="diagram"/>
  <p:tag name="KSO_WM_TEMPLATE_INDEX" val="20211200"/>
  <p:tag name="KSO_WM_UNIT_LAYERLEVEL" val="1"/>
  <p:tag name="KSO_WM_TAG_VERSION" val="1.0"/>
  <p:tag name="KSO_WM_CHIP_GROUPID" val="5e7310da9a230a26b9e88a19"/>
  <p:tag name="KSO_WM_CHIP_XID" val="5e7310da9a230a26b9e88a1a"/>
  <p:tag name="KSO_WM_UNIT_DEC_AREA_ID" val="0f39fb50b9044dbfb9257da1b4c64c35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230228239e0b442e9748e7fc9cfcf0bb"/>
  <p:tag name="KSO_WM_UNIT_SUPPORT_BIG_FONT" val="1"/>
  <p:tag name="KSO_WM_UNIT_SUPPORT_UNIT_TYPE" val="[&quot;d&quot;,&quot;α&quot;,&quot;β&quot;]"/>
  <p:tag name="KSO_WM_TEMPLATE_ASSEMBLE_XID" val="60656eaf4054ed1e2fb7fdd4"/>
  <p:tag name="KSO_WM_TEMPLATE_ASSEMBLE_GROUPID" val="60656eaf4054ed1e2fb7fdd4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0161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383.949*44.2"/>
  <p:tag name="KSO_WM_SLIDE_POSITION" val="468*307.55"/>
  <p:tag name="KSO_WM_TAG_VERSION" val="1.0"/>
  <p:tag name="KSO_WM_BEAUTIFY_FLAG" val="#wm#"/>
  <p:tag name="KSO_WM_TEMPLATE_CATEGORY" val="diagram"/>
  <p:tag name="KSO_WM_TEMPLATE_INDEX" val="20210161"/>
  <p:tag name="KSO_WM_SLIDE_LAYOUT" val="a_d_h"/>
  <p:tag name="KSO_WM_SLIDE_LAYOUT_CNT" val="1_1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1-04-01T15:09:41&quot;,&quot;maxSize&quot;:{&quot;size1&quot;:42.600000000000001},&quot;minSize&quot;:{&quot;size1&quot;:42.600000000000001},&quot;normalSize&quot;:{&quot;size1&quot;:42.600000000000001},&quot;subLayout&quot;:[{&quot;id&quot;:&quot;2021-04-01T15:09:41&quot;,&quot;margin&quot;:{&quot;bottom&quot;:3.3870000839233398,&quot;left&quot;:1.6929999589920044,&quot;right&quot;:0.026000002399086952,&quot;top&quot;:3.3870000839233398},&quot;type&quot;:0},{&quot;id&quot;:&quot;2021-04-01T15:09:41&quot;,&quot;maxSize&quot;:{&quot;size1&quot;:55.186212928264183},&quot;minSize&quot;:{&quot;size1&quot;:39.686212928264183},&quot;normalSize&quot;:{&quot;size1&quot;:49.963805520856774},&quot;subLayout&quot;:[{&quot;id&quot;:&quot;2021-04-01T15:09:41&quot;,&quot;margin&quot;:{&quot;bottom&quot;:0.42300000786781311,&quot;left&quot;:2.0899999141693115,&quot;right&quot;:3.809999942779541,&quot;top&quot;:6.3499999046325684},&quot;type&quot;:0},{&quot;id&quot;:&quot;2021-04-01T15:09:41&quot;,&quot;margin&quot;:{&quot;bottom&quot;:5.0799999237060547,&quot;left&quot;:2.0899999141693115,&quot;right&quot;:3.809999942779541,&quot;top&quot;:0},&quot;maxSize&quot;:{&quot;size1&quot;:22.965860380586086},&quot;minSize&quot;:{&quot;size1&quot;:7.0658603805860842},&quot;normalSize&quot;:{&quot;size1&quot;:8.9843213270403606},&quot;subLayout&quot;:[{&quot;id&quot;:&quot;2021-04-01T15:09:41&quot;,&quot;margin&quot;:{&quot;bottom&quot;:0.046929735690355301,&quot;left&quot;:2.0899999141693115,&quot;right&quot;:3.809999942779541,&quot;top&quot;:0},&quot;type&quot;:0},{&quot;id&quot;:&quot;2021-04-01T15:09:41&quot;,&quot;margin&quot;:{&quot;bottom&quot;:5.0799999237060547,&quot;left&quot;:2.0899999141693115,&quot;right&quot;:3.809999942779541,&quot;top&quot;:0.14886149764060974},&quot;type&quot;:0}],&quot;type&quot;:0}],&quot;type&quot;:0}],&quot;type&quot;:0}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cm&quot;,&quot;text_direction&quot;:&quot;horizontal&quot;,&quot;support_big_font&quot;:false,&quot;fill_id&quot;:&quot;641d7e3bf6074c60b6c949805600a2cd&quot;,&quot;fill_align&quot;:&quot;cm&quot;,&quot;chip_types&quot;:[&quot;picture&quot;]},{&quot;text_align&quot;:&quot;lb&quot;,&quot;text_direction&quot;:&quot;horizontal&quot;,&quot;support_big_font&quot;:true,&quot;fill_id&quot;:&quot;5b8dc8239aaf4004b064efac08a6a952&quot;,&quot;fill_align&quot;:&quot;lb&quot;,&quot;chip_types&quot;:[&quot;header&quot;]},{&quot;text_align&quot;:&quot;lt&quot;,&quot;text_direction&quot;:&quot;horizontal&quot;,&quot;support_big_font&quot;:true,&quot;fill_id&quot;:&quot;a27a72a0ff51475aa0e6fb1c43543590&quot;,&quot;fill_align&quot;:&quot;lt&quot;,&quot;chip_types&quot;:[&quot;text&quot;]}]]"/>
  <p:tag name="KSO_WM_CHIP_XID" val="5f22b6f3dda340fd2c9b7b92"/>
  <p:tag name="KSO_WM_CHIP_DECFILLPROP" val="[]"/>
  <p:tag name="KSO_WM_CHIP_GROUPID" val="5f22b6f3dda340fd2c9b7b91"/>
  <p:tag name="KSO_WM_SLIDE_BK_DARK_LIGHT" val="2"/>
  <p:tag name="KSO_WM_SLIDE_BACKGROUND_TYPE" val="general"/>
  <p:tag name="KSO_WM_SLIDE_SUPPORT_FEATURE_TYPE" val="0"/>
  <p:tag name="KSO_WM_TEMPLATE_ASSEMBLE_XID" val="60656e9c4054ed1e2fb7fc9e"/>
  <p:tag name="KSO_WM_TEMPLATE_ASSEMBLE_GROUPID" val="60656e9c4054ed1e2fb7fc9e"/>
  <p:tag name="KSO_WM_SPECIAL_SOURCE" val="bdnull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227*1269"/>
  <p:tag name="KSO_WM_UNIT_HIGHLIGHT" val="0"/>
  <p:tag name="KSO_WM_UNIT_COMPATIBLE" val="1"/>
  <p:tag name="KSO_WM_UNIT_DIAGRAM_ISNUMVISUAL" val="0"/>
  <p:tag name="KSO_WM_UNIT_DIAGRAM_ISREFERUNIT" val="0"/>
  <p:tag name="KSO_WM_UNIT_ID" val="diagram20210161_1*d*1"/>
  <p:tag name="KSO_WM_TEMPLATE_CATEGORY" val="diagram"/>
  <p:tag name="KSO_WM_TEMPLATE_INDEX" val="20210161"/>
  <p:tag name="KSO_WM_UNIT_LAYERLEVEL" val="1"/>
  <p:tag name="KSO_WM_TAG_VERSION" val="1.0"/>
  <p:tag name="KSO_WM_CHIP_GROUPID" val="5e7310da9a230a26b9e88a19"/>
  <p:tag name="KSO_WM_CHIP_XID" val="5e7310da9a230a26b9e88a1a"/>
  <p:tag name="KSO_WM_UNIT_DEC_AREA_ID" val="e2df17441fae412fad47ee5fe9765d7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833268910d06423c9361ce13f8a2acdf"/>
  <p:tag name="KSO_WM_TEMPLATE_ASSEMBLE_XID" val="60656e9c4054ed1e2fb7fc9e"/>
  <p:tag name="KSO_WM_TEMPLATE_ASSEMBLE_GROUPID" val="60656e9c4054ed1e2fb7fc9e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ID" val="diagram20210161_1*a*1"/>
  <p:tag name="KSO_WM_TEMPLATE_CATEGORY" val="diagram"/>
  <p:tag name="KSO_WM_TEMPLATE_INDEX" val="20210161"/>
  <p:tag name="KSO_WM_UNIT_LAYERLEVEL" val="1"/>
  <p:tag name="KSO_WM_TAG_VERSION" val="1.0"/>
  <p:tag name="KSO_WM_UNIT_PRESET_TEXT" val="添加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b955776e1d954e2785ad0bccf1f88f3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b&quot;,&quot;fill_mode&quot;:&quot;full&quot;,&quot;sacle_strategy&quot;:&quot;smart&quot;}"/>
  <p:tag name="KSO_WM_ASSEMBLE_CHIP_INDEX" val="93f39427351f4183ba255bae4a8b820b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e9c4054ed1e2fb7fc9e"/>
  <p:tag name="KSO_WM_TEMPLATE_ASSEMBLE_GROUPID" val="60656e9c4054ed1e2fb7fc9e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19"/>
  <p:tag name="KSO_WM_UNIT_HIGHLIGHT" val="0"/>
  <p:tag name="KSO_WM_UNIT_COMPATIBLE" val="0"/>
  <p:tag name="KSO_WM_UNIT_DIAGRAM_ISNUMVISUAL" val="0"/>
  <p:tag name="KSO_WM_UNIT_DIAGRAM_ISREFERUNIT" val="0"/>
  <p:tag name="KSO_WM_UNIT_ID" val="diagram20210161_1*h_a*1_1"/>
  <p:tag name="KSO_WM_TEMPLATE_CATEGORY" val="diagram"/>
  <p:tag name="KSO_WM_TEMPLATE_INDEX" val="20210161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8b91feaaf2e84f42bc44777fb4dadc5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34ae93ed52cf48a1b9d142216c1e2202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e9c4054ed1e2fb7fc9e"/>
  <p:tag name="KSO_WM_TEMPLATE_ASSEMBLE_GROUPID" val="60656e9c4054ed1e2fb7fc9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0161_1*h_f*1_1"/>
  <p:tag name="KSO_WM_TEMPLATE_CATEGORY" val="diagram"/>
  <p:tag name="KSO_WM_TEMPLATE_INDEX" val="20210161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19"/>
  <p:tag name="KSO_WM_UNIT_SHOW_EDIT_AREA_INDICATION" val="1"/>
  <p:tag name="KSO_WM_CHIP_GROUPID" val="5e6b05b36848fb12bee65ad8"/>
  <p:tag name="KSO_WM_CHIP_XID" val="5e6b05b36848fb12bee65ada"/>
  <p:tag name="KSO_WM_UNIT_DEC_AREA_ID" val="9f0ce62fa718483e98d8ab79ae54b7f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34ae93ed52cf48a1b9d142216c1e2202"/>
  <p:tag name="KSO_WM_UNIT_SUPPORT_BIG_FONT" val="1"/>
  <p:tag name="KSO_WM_UNIT_TEXT_FILL_FORE_SCHEMECOLOR_INDEX_BRIGHTNESS" val="0.25"/>
  <p:tag name="KSO_WM_UNIT_TEXT_FILL_FORE_SCHEMECOLOR_INDEX" val="13"/>
  <p:tag name="KSO_WM_UNIT_TEXT_FILL_TYPE" val="1"/>
  <p:tag name="KSO_WM_TEMPLATE_ASSEMBLE_XID" val="60656e9c4054ed1e2fb7fc9e"/>
  <p:tag name="KSO_WM_TEMPLATE_ASSEMBLE_GROUPID" val="60656e9c4054ed1e2fb7fc9e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SM_LIMIT_TYPE" val="2"/>
  <p:tag name="KSO_WM_UNIT_DEC_AREA_ID" val="110d945efcb14d3f934c623b2593b073"/>
  <p:tag name="KSO_WM_UNIT_HIGHLIGHT" val="0"/>
  <p:tag name="KSO_WM_UNIT_COMPATIBLE" val="0"/>
  <p:tag name="KSO_WM_UNIT_DIAGRAM_ISNUMVISUAL" val="0"/>
  <p:tag name="KSO_WM_UNIT_DIAGRAM_ISREFERUNIT" val="0"/>
  <p:tag name="KSO_WM_UNIT_ID" val="diagram20210161_1*i*1"/>
  <p:tag name="KSO_WM_TEMPLATE_CATEGORY" val="diagram"/>
  <p:tag name="KSO_WM_TEMPLATE_INDEX" val="20210161"/>
  <p:tag name="KSO_WM_UNIT_LAYERLEVEL" val="1"/>
  <p:tag name="KSO_WM_TAG_VERSION" val="1.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CHIP_GROUPID" val="5f22b6f3dda340fd2c9b7b91"/>
  <p:tag name="KSO_WM_CHIP_XID" val="5f22b6f3dda340fd2c9b7b9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768"/>
  <p:tag name="KSO_WM_TEMPLATE_ASSEMBLE_XID" val="60656e9c4054ed1e2fb7fc9e"/>
  <p:tag name="KSO_WM_TEMPLATE_ASSEMBLE_GROUPID" val="60656e9c4054ed1e2fb7fc9e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0161_1*i*2"/>
  <p:tag name="KSO_WM_TEMPLATE_CATEGORY" val="diagram"/>
  <p:tag name="KSO_WM_TEMPLATE_INDEX" val="20210161"/>
  <p:tag name="KSO_WM_UNIT_LAYERLEVEL" val="1"/>
  <p:tag name="KSO_WM_TAG_VERSION" val="1.0"/>
  <p:tag name="KSO_WM_UNIT_BLOCK" val="0"/>
  <p:tag name="KSO_WM_UNIT_SM_LIMIT_TYPE" val="0"/>
  <p:tag name="KSO_WM_UNIT_DEC_AREA_ID" val="8ac1c94041864d3095d93650b5625999"/>
  <p:tag name="KSO_WM_UNIT_DECORATE_INFO" val="{&quot;DecorateInfoH&quot;:{&quot;IsAbs&quot;:true},&quot;DecorateInfoW&quot;:{&quot;IsAbs&quot;:true},&quot;DecorateInfoX&quot;:{&quot;IsAbs&quot;:true,&quot;Pos&quot;:2},&quot;DecorateInfoY&quot;:{&quot;IsAbs&quot;:true,&quot;Pos&quot;:2},&quot;ReferentInfo&quot;:{&quot;Id&quot;:&quot;b955776e1d954e2785ad0bccf1f88f37&quot;,&quot;X&quot;:{&quot;Pos&quot;:2},&quot;Y&quot;:{&quot;Pos&quot;:0}},&quot;whChangeMode&quot;:0}"/>
  <p:tag name="KSO_WM_CHIP_GROUPID" val="5f22b6f3dda340fd2c9b7b91"/>
  <p:tag name="KSO_WM_CHIP_XID" val="5f22b6f3dda340fd2c9b7b92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2"/>
  <p:tag name="KSO_WM_TEMPLATE_ASSEMBLE_XID" val="60656e9c4054ed1e2fb7fc9e"/>
  <p:tag name="KSO_WM_TEMPLATE_ASSEMBLE_GROUPID" val="60656e9c4054ed1e2fb7fc9e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7193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359.949*192.7"/>
  <p:tag name="KSO_WM_SLIDE_POSITION" val="528*239.3"/>
  <p:tag name="KSO_WM_TAG_VERSION" val="1.0"/>
  <p:tag name="KSO_WM_BEAUTIFY_FLAG" val="#wm#"/>
  <p:tag name="KSO_WM_TEMPLATE_CATEGORY" val="diagram"/>
  <p:tag name="KSO_WM_TEMPLATE_INDEX" val="20217193"/>
  <p:tag name="KSO_WM_SLIDE_LAYOUT" val="a_d_h"/>
  <p:tag name="KSO_WM_SLIDE_LAYOUT_CNT" val="1_1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6:17:39&quot;,&quot;maxSize&quot;:{&quot;size1&quot;:26.699999999999999},&quot;minSize&quot;:{&quot;size1&quot;:20},&quot;normalSize&quot;:{&quot;size1&quot;:24.600000000000001},&quot;subLayout&quot;:[{&quot;id&quot;:&quot;2021-04-01T16:17:39&quot;,&quot;margin&quot;:{&quot;bottom&quot;:0.026000002399086952,&quot;left&quot;:1.6929999589920044,&quot;right&quot;:1.6929999589920044,&quot;top&quot;:1.6929999589920044},&quot;type&quot;:0},{&quot;direction&quot;:1,&quot;id&quot;:&quot;2021-04-01T16:17:39&quot;,&quot;maxSize&quot;:{&quot;size1&quot;:62.5},&quot;minSize&quot;:{&quot;size1&quot;:30},&quot;normalSize&quot;:{&quot;size1&quot;:58.331249999999997},&quot;subLayout&quot;:[{&quot;id&quot;:&quot;2021-04-01T16:17:39&quot;,&quot;margin&quot;:{&quot;bottom&quot;:2.5399999618530273,&quot;left&quot;:2.9630000591278076,&quot;right&quot;:0.026000002399086952,&quot;top&quot;:2.0899999141693115},&quot;type&quot;:0},{&quot;id&quot;:&quot;2021-04-01T16:17:39&quot;,&quot;margin&quot;:{&quot;bottom&quot;:2.5399999618530273,&quot;left&quot;:2.9630000591278076,&quot;right&quot;:2.5399999618530273,&quot;top&quot;:2.1170001029968262},&quot;maxSize&quot;:{&quot;size1&quot;:41.010597064258754},&quot;minSize&quot;:{&quot;size1&quot;:25.110597064258748},&quot;normalSize&quot;:{&quot;size1&quot;:40.436021958649157},&quot;subLayout&quot;:[{&quot;id&quot;:&quot;2021-04-01T16:17:39&quot;,&quot;margin&quot;:{&quot;bottom&quot;:0.046930059790611267,&quot;left&quot;:2.9630000591278076,&quot;right&quot;:2.5399999618530273,&quot;top&quot;:2.1170001029968262},&quot;type&quot;:0},{&quot;id&quot;:&quot;2021-04-01T16:17:39&quot;,&quot;margin&quot;:{&quot;bottom&quot;:2.5399999618530273,&quot;left&quot;:2.9630000591278076,&quot;right&quot;:2.5399999618530273,&quot;top&quot;:0.14886118471622467},&quot;type&quot;:0}],&quot;type&quot;:0}],&quot;type&quot;:0}],&quot;type&quot;:0}"/>
  <p:tag name="KSO_WM_SLIDE_CAN_ADD_NAVIGATION" val="1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5ee1ca4d6848d78f644aec"/>
  <p:tag name="KSO_WM_CHIP_FILLPROP" val="[[{&quot;text_align&quot;:&quot;lt&quot;,&quot;text_direction&quot;:&quot;horizontal&quot;,&quot;support_big_font&quot;:false,&quot;picture_toward&quot;:0,&quot;picture_dockside&quot;:[],&quot;fill_id&quot;:&quot;fbc1d1c81b9c4bca8f09873cfc4ac6db&quot;,&quot;fill_align&quot;:&quot;lt&quot;,&quot;chip_types&quot;:[&quot;header&quot;]},{&quot;text_align&quot;:&quot;lm&quot;,&quot;text_direction&quot;:&quot;horizontal&quot;,&quot;support_big_font&quot;:false,&quot;picture_toward&quot;:0,&quot;picture_dockside&quot;:[],&quot;fill_id&quot;:&quot;2309cd69c72c4ec9add97218b8be879d&quot;,&quot;fill_align&quot;:&quot;cm&quot;,&quot;chip_types&quot;:[&quot;text&quot;,&quot;picture&quot;]},{&quot;text_align&quot;:&quot;lm&quot;,&quot;text_direction&quot;:&quot;horizontal&quot;,&quot;support_big_font&quot;:false,&quot;picture_toward&quot;:0,&quot;picture_dockside&quot;:[],&quot;fill_id&quot;:&quot;f9453295f896499082c4596d22b07337&quot;,&quot;fill_align&quot;:&quot;cm&quot;,&quot;chip_types&quot;:[&quot;text&quot;,&quot;picture&quot;]}]]"/>
  <p:tag name="KSO_WM_CHIP_DECFILLPROP" val="[]"/>
  <p:tag name="KSO_WM_CHIP_GROUPID" val="5f5ee1ca4d6848d78f644aec"/>
  <p:tag name="KSO_WM_SLIDE_BK_DARK_LIGHT" val="2"/>
  <p:tag name="KSO_WM_SLIDE_BACKGROUND_TYPE" val="general"/>
  <p:tag name="KSO_WM_SLIDE_SUPPORT_FEATURE_TYPE" val="0"/>
  <p:tag name="KSO_WM_TEMPLATE_ASSEMBLE_XID" val="606570724054ed1e2fb81557"/>
  <p:tag name="KSO_WM_TEMPLATE_ASSEMBLE_GROUPID" val="606570724054ed1e2fb81557"/>
  <p:tag name="KSO_WM_SPECIAL_SOURCE" val="bdnull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7193_1*i*1"/>
  <p:tag name="KSO_WM_TEMPLATE_CATEGORY" val="diagram"/>
  <p:tag name="KSO_WM_TEMPLATE_INDEX" val="20217193"/>
  <p:tag name="KSO_WM_UNIT_LAYERLEVEL" val="1"/>
  <p:tag name="KSO_WM_TAG_VERSION" val="1.0"/>
  <p:tag name="KSO_WM_UNIT_BLOCK" val="0"/>
  <p:tag name="KSO_WM_UNIT_SM_LIMIT_TYPE" val="2"/>
  <p:tag name="KSO_WM_UNIT_DEC_AREA_ID" val="4b530715f25a4e85987a41486c7ab497"/>
  <p:tag name="KSO_WM_UNIT_DECORATE_INFO" val="{&quot;DecorateInfoH&quot;:{&quot;IsAbs&quot;:false},&quot;DecorateInfoW&quot;:{&quot;IsAbs&quot;:false},&quot;DecorateInfoX&quot;:{&quot;IsAbs&quot;:true,&quot;Pos&quot;:2},&quot;DecorateInfoY&quot;:{&quot;IsAbs&quot;:true,&quot;Pos&quot;:2},&quot;ReferentInfo&quot;:{&quot;Id&quot;:&quot;a86ef1afcd40476a89da726cf1016c0a&quot;,&quot;X&quot;:{&quot;Pos&quot;:2},&quot;Y&quot;:{&quot;Pos&quot;:2}},&quot;whChangeMode&quot;:1}"/>
  <p:tag name="KSO_WM_CHIP_GROUPID" val="5f5ee1ca4d6848d78f644aec"/>
  <p:tag name="KSO_WM_CHIP_XID" val="5f5ee1ca4d6848d78f644aec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24054ed1e2fb81557"/>
  <p:tag name="KSO_WM_TEMPLATE_ASSEMBLE_GROUPID" val="606570724054ed1e2fb81557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7193_1*i*2"/>
  <p:tag name="KSO_WM_TEMPLATE_CATEGORY" val="diagram"/>
  <p:tag name="KSO_WM_TEMPLATE_INDEX" val="20217193"/>
  <p:tag name="KSO_WM_UNIT_LAYERLEVEL" val="1"/>
  <p:tag name="KSO_WM_TAG_VERSION" val="1.0"/>
  <p:tag name="KSO_WM_UNIT_BLOCK" val="0"/>
  <p:tag name="KSO_WM_UNIT_SM_LIMIT_TYPE" val="2"/>
  <p:tag name="KSO_WM_UNIT_DEC_AREA_ID" val="8c6484e86dbf48e6afb78f16432b033d"/>
  <p:tag name="KSO_WM_UNIT_DECORATE_INFO" val="{&quot;DecorateInfoH&quot;:{&quot;IsAbs&quot;:false},&quot;DecorateInfoW&quot;:{&quot;IsAbs&quot;:false},&quot;DecorateInfoX&quot;:{&quot;IsAbs&quot;:true,&quot;Pos&quot;:2},&quot;DecorateInfoY&quot;:{&quot;IsAbs&quot;:true,&quot;Pos&quot;:2},&quot;ReferentInfo&quot;:{&quot;Id&quot;:&quot;d3a65f075f0242bfb501f2baaf05b89b&quot;,&quot;X&quot;:{&quot;Pos&quot;:2},&quot;Y&quot;:{&quot;Pos&quot;:2}},&quot;whChangeMode&quot;:1}"/>
  <p:tag name="KSO_WM_CHIP_GROUPID" val="5f5ee1ca4d6848d78f644aec"/>
  <p:tag name="KSO_WM_CHIP_XID" val="5f5ee1ca4d6848d78f644aec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24054ed1e2fb81557"/>
  <p:tag name="KSO_WM_TEMPLATE_ASSEMBLE_GROUPID" val="606570724054ed1e2fb81557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7193_1*i*3"/>
  <p:tag name="KSO_WM_TEMPLATE_CATEGORY" val="diagram"/>
  <p:tag name="KSO_WM_TEMPLATE_INDEX" val="20217193"/>
  <p:tag name="KSO_WM_UNIT_LAYERLEVEL" val="1"/>
  <p:tag name="KSO_WM_TAG_VERSION" val="1.0"/>
  <p:tag name="KSO_WM_UNIT_BLOCK" val="0"/>
  <p:tag name="KSO_WM_UNIT_SM_LIMIT_TYPE" val="2"/>
  <p:tag name="KSO_WM_UNIT_DEC_AREA_ID" val="d3a65f075f0242bfb501f2baaf05b89b"/>
  <p:tag name="KSO_WM_UNIT_DECORATE_INFO" val="{&quot;DecorateInfoH&quot;:{&quot;IsAbs&quot;:false},&quot;DecorateInfoW&quot;:{&quot;IsAbs&quot;:false},&quot;DecorateInfoX&quot;:{&quot;IsAbs&quot;:true,&quot;Pos&quot;:1},&quot;DecorateInfoY&quot;:{&quot;IsAbs&quot;:true,&quot;Pos&quot;:1},&quot;ReferentInfo&quot;:{&quot;Id&quot;:&quot;abd4b813f2f8491d84d3464d05bb3589&quot;,&quot;X&quot;:{&quot;Pos&quot;:1},&quot;Y&quot;:{&quot;Pos&quot;:1}},&quot;whChangeMode&quot;:1}"/>
  <p:tag name="KSO_WM_CHIP_GROUPID" val="5f5ee1ca4d6848d78f644aec"/>
  <p:tag name="KSO_WM_CHIP_XID" val="5f5ee1ca4d6848d78f644aec"/>
  <p:tag name="KSO_WM_UNIT_FILL_FORE_SCHEMECOLOR_INDEX_BRIGHTNESS" val="0"/>
  <p:tag name="KSO_WM_UNIT_FILL_FORE_SCHEMECOLOR_INDEX" val="16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24054ed1e2fb81557"/>
  <p:tag name="KSO_WM_TEMPLATE_ASSEMBLE_GROUPID" val="606570724054ed1e2fb81557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7193_1*i*4"/>
  <p:tag name="KSO_WM_TEMPLATE_CATEGORY" val="diagram"/>
  <p:tag name="KSO_WM_TEMPLATE_INDEX" val="20217193"/>
  <p:tag name="KSO_WM_UNIT_LAYERLEVEL" val="1"/>
  <p:tag name="KSO_WM_TAG_VERSION" val="1.0"/>
  <p:tag name="KSO_WM_UNIT_BLOCK" val="0"/>
  <p:tag name="KSO_WM_UNIT_SM_LIMIT_TYPE" val="2"/>
  <p:tag name="KSO_WM_UNIT_DEC_AREA_ID" val="a86ef1afcd40476a89da726cf1016c0a"/>
  <p:tag name="KSO_WM_UNIT_DECORATE_INFO" val="{&quot;DecorateInfoH&quot;:{&quot;IsAbs&quot;:false},&quot;DecorateInfoW&quot;:{&quot;IsAbs&quot;:false},&quot;DecorateInfoX&quot;:{&quot;IsAbs&quot;:true,&quot;Pos&quot;:1},&quot;DecorateInfoY&quot;:{&quot;IsAbs&quot;:true,&quot;Pos&quot;:1},&quot;ReferentInfo&quot;:{&quot;Id&quot;:&quot;aa5df3c7476e4d2296114858fd74307a;201a0ba82f0e44b7998e2058b4385c55&quot;,&quot;X&quot;:{&quot;Pos&quot;:1},&quot;Y&quot;:{&quot;Pos&quot;:1}},&quot;whChangeMode&quot;:1}"/>
  <p:tag name="KSO_WM_CHIP_GROUPID" val="5f5ee1ca4d6848d78f644aec"/>
  <p:tag name="KSO_WM_CHIP_XID" val="5f5ee1ca4d6848d78f644aec"/>
  <p:tag name="KSO_WM_UNIT_FILL_FORE_SCHEMECOLOR_INDEX_BRIGHTNESS" val="0"/>
  <p:tag name="KSO_WM_UNIT_FILL_FORE_SCHEMECOLOR_INDEX" val="16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24054ed1e2fb81557"/>
  <p:tag name="KSO_WM_TEMPLATE_ASSEMBLE_GROUPID" val="606570724054ed1e2fb81557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UNIT_ID" val="diagram20217193_1*a*1"/>
  <p:tag name="KSO_WM_TEMPLATE_CATEGORY" val="diagram"/>
  <p:tag name="KSO_WM_TEMPLATE_INDEX" val="20217193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ac764712f2df4bd889a73dfccbcb88e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e817389febfa41f294569e276ee05f22"/>
  <p:tag name="KSO_WM_UNIT_TEXT_FILL_FORE_SCHEMECOLOR_INDEX_BRIGHTNESS" val="0"/>
  <p:tag name="KSO_WM_UNIT_TEXT_FILL_FORE_SCHEMECOLOR_INDEX" val="13"/>
  <p:tag name="KSO_WM_UNIT_TEXT_FILL_TYPE" val="1"/>
  <p:tag name="KSO_WM_TEMPLATE_ASSEMBLE_XID" val="606570724054ed1e2fb81557"/>
  <p:tag name="KSO_WM_TEMPLATE_ASSEMBLE_GROUPID" val="606570724054ed1e2fb81557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846*1269"/>
  <p:tag name="KSO_WM_UNIT_HIGHLIGHT" val="0"/>
  <p:tag name="KSO_WM_UNIT_COMPATIBLE" val="0"/>
  <p:tag name="KSO_WM_UNIT_DIAGRAM_ISNUMVISUAL" val="0"/>
  <p:tag name="KSO_WM_UNIT_DIAGRAM_ISREFERUNIT" val="0"/>
  <p:tag name="KSO_WM_UNIT_ID" val="diagram20217193_1*d*1"/>
  <p:tag name="KSO_WM_TEMPLATE_CATEGORY" val="diagram"/>
  <p:tag name="KSO_WM_TEMPLATE_INDEX" val="20217193"/>
  <p:tag name="KSO_WM_UNIT_LAYERLEVEL" val="1"/>
  <p:tag name="KSO_WM_TAG_VERSION" val="1.0"/>
  <p:tag name="KSO_WM_CHIP_GROUPID" val="5e7310da9a230a26b9e88a19"/>
  <p:tag name="KSO_WM_CHIP_XID" val="5e7310da9a230a26b9e88a1a"/>
  <p:tag name="KSO_WM_UNIT_DEC_AREA_ID" val="abd4b813f2f8491d84d3464d05bb358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a299f0765f954a77bdfecc3a34dc9933"/>
  <p:tag name="KSO_WM_UNIT_SUPPORT_UNIT_TYPE" val="[&quot;d&quot;]"/>
  <p:tag name="KSO_WM_TEMPLATE_ASSEMBLE_XID" val="606570724054ed1e2fb81557"/>
  <p:tag name="KSO_WM_TEMPLATE_ASSEMBLE_GROUPID" val="606570724054ed1e2fb81557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ID" val="diagram20217193_1*h_a*1_1"/>
  <p:tag name="KSO_WM_TEMPLATE_CATEGORY" val="diagram"/>
  <p:tag name="KSO_WM_TEMPLATE_INDEX" val="20217193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aa5df3c7476e4d2296114858fd74307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8429f4f9c90d4d82bfc1ce70dd168d8e"/>
  <p:tag name="KSO_WM_UNIT_TEXT_FILL_FORE_SCHEMECOLOR_INDEX_BRIGHTNESS" val="0"/>
  <p:tag name="KSO_WM_UNIT_TEXT_FILL_FORE_SCHEMECOLOR_INDEX" val="13"/>
  <p:tag name="KSO_WM_UNIT_TEXT_FILL_TYPE" val="1"/>
  <p:tag name="KSO_WM_TEMPLATE_ASSEMBLE_XID" val="606570724054ed1e2fb81557"/>
  <p:tag name="KSO_WM_TEMPLATE_ASSEMBLE_GROUPID" val="606570724054ed1e2fb81557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7193_1*h_f*1_1"/>
  <p:tag name="KSO_WM_TEMPLATE_CATEGORY" val="diagram"/>
  <p:tag name="KSO_WM_TEMPLATE_INDEX" val="20217193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102"/>
  <p:tag name="KSO_WM_UNIT_SHOW_EDIT_AREA_INDICATION" val="1"/>
  <p:tag name="KSO_WM_CHIP_GROUPID" val="5e6b05b36848fb12bee65ad8"/>
  <p:tag name="KSO_WM_CHIP_XID" val="5e6b05b36848fb12bee65ada"/>
  <p:tag name="KSO_WM_UNIT_DEC_AREA_ID" val="201a0ba82f0e44b7998e2058b4385c55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8429f4f9c90d4d82bfc1ce70dd168d8e"/>
  <p:tag name="KSO_WM_UNIT_TEXT_FILL_FORE_SCHEMECOLOR_INDEX_BRIGHTNESS" val="0.25"/>
  <p:tag name="KSO_WM_UNIT_TEXT_FILL_FORE_SCHEMECOLOR_INDEX" val="13"/>
  <p:tag name="KSO_WM_UNIT_TEXT_FILL_TYPE" val="1"/>
  <p:tag name="KSO_WM_TEMPLATE_ASSEMBLE_XID" val="606570724054ed1e2fb81557"/>
  <p:tag name="KSO_WM_TEMPLATE_ASSEMBLE_GROUPID" val="606570724054ed1e2fb81557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3729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347.949*108.7"/>
  <p:tag name="KSO_WM_SLIDE_POSITION" val="564*179.3"/>
  <p:tag name="KSO_WM_TAG_VERSION" val="1.0"/>
  <p:tag name="KSO_WM_BEAUTIFY_FLAG" val="#wm#"/>
  <p:tag name="KSO_WM_TEMPLATE_CATEGORY" val="diagram"/>
  <p:tag name="KSO_WM_TEMPLATE_INDEX" val="20213729"/>
  <p:tag name="KSO_WM_SLIDE_LAYOUT" val="a_d_h"/>
  <p:tag name="KSO_WM_SLIDE_LAYOUT_CNT" val="1_2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5:17:22&quot;,&quot;maxSize&quot;:{&quot;size1&quot;:26.800000000000001},&quot;minSize&quot;:{&quot;size1&quot;:22.399999999999999},&quot;normalSize&quot;:{&quot;size1&quot;:22.399999999999999},&quot;subLayout&quot;:[{&quot;id&quot;:&quot;2021-04-01T15:17:22&quot;,&quot;margin&quot;:{&quot;bottom&quot;:0,&quot;left&quot;:1.6929999589920044,&quot;right&quot;:1.6929999589920044,&quot;top&quot;:1.6929999589920044},&quot;type&quot;:0},{&quot;direction&quot;:1,&quot;id&quot;:&quot;2021-04-01T15:17:22&quot;,&quot;maxSize&quot;:{&quot;size1&quot;:55.100000000000001},&quot;minSize&quot;:{&quot;size1&quot;:45.100000000000001},&quot;normalSize&quot;:{&quot;size1&quot;:51.662500000000001},&quot;subLayout&quot;:[{&quot;id&quot;:&quot;2021-04-01T15:17:22&quot;,&quot;margin&quot;:{&quot;bottom&quot;:1.6929999589920044,&quot;left&quot;:1.6929999589920044,&quot;right&quot;:0.026000002399086952,&quot;top&quot;:0.3970000147819519},&quot;type&quot;:0},{&quot;id&quot;:&quot;2021-04-01T15:17:22&quot;,&quot;maxSize&quot;:{&quot;size1&quot;:45.799999999999997},&quot;minSize&quot;:{&quot;size1&quot;:40.100000000000001},&quot;normalSize&quot;:{&quot;size1&quot;:40.100000000000001},&quot;subLayout&quot;:[{&quot;id&quot;:&quot;2021-04-01T15:17:22&quot;,&quot;margin&quot;:{&quot;bottom&quot;:0.026000002399086952,&quot;left&quot;:1.2439998388290405,&quot;right&quot;:1.6929999589920044,&quot;top&quot;:0.3970000147819519},&quot;maxSize&quot;:{&quot;size1&quot;:48.107741759127642},&quot;minSize&quot;:{&quot;size1&quot;:32.207741759127636},&quot;normalSize&quot;:{&quot;size1&quot;:32.207741759127636},&quot;subLayout&quot;:[{&quot;id&quot;:&quot;2021-04-01T15:17:22&quot;,&quot;margin&quot;:{&quot;bottom&quot;:0.046929791569709778,&quot;left&quot;:1.2439998388290405,&quot;right&quot;:1.6929999589920044,&quot;top&quot;:0.3970000147819519},&quot;type&quot;:0},{&quot;id&quot;:&quot;2021-04-01T15:17:22&quot;,&quot;margin&quot;:{&quot;bottom&quot;:0.026000002399086952,&quot;left&quot;:1.2439998388290405,&quot;right&quot;:1.6929999589920044,&quot;top&quot;:0.14886198937892914},&quot;type&quot;:0}],&quot;type&quot;:0},{&quot;id&quot;:&quot;2021-04-01T15:17:22&quot;,&quot;margin&quot;:{&quot;bottom&quot;:1.6929999589920044,&quot;left&quot;:1.2439998388290405,&quot;right&quot;:1.6929999589920044,&quot;top&quot;:0.81999999284744263},&quot;type&quot;:0}],&quot;type&quot;:0}],&quot;type&quot;:0}],&quot;type&quot;:0}"/>
  <p:tag name="KSO_WM_SLIDE_CAN_ADD_NAVIGATION" val="1"/>
  <p:tag name="KSO_WM_SLIDE_BACKGROUND" val="[&quot;general&quot;]"/>
  <p:tag name="KSO_WM_SLIDE_RATIO" val="1.777778"/>
  <p:tag name="KSO_WM_CHIP_INFOS" val="{&quot;layout_type&quot;:&quot;topbottom&quot;,&quot;layout_feature&quot;:1,&quot;tags&quot;:{&quot;style&quot;:[&quot;商务&quot;,&quot;简约&quot;,&quot;文艺清新&quot;,&quot;中国风&quot;,&quot;卡通&quot;,&quot;欧美风&quot;,&quot;黑板风&quot;,&quot;渐变风&quot;,&quot;党政风&quot;]},&quot;slide_type&quot;:[&quot;text&quot;],&quot;aspect_ratio&quot;:&quot;16:9&quot;,&quot;diagram&quot;:{&quot;type&quot;:[],&quot;direction&quot;:0,&quot;isSupportDecBetweenItems&quot;:false}}"/>
  <p:tag name="KSO_WM_CHIP_XID" val="5f69641c553136823a5e619a"/>
  <p:tag name="KSO_WM_CHIP_FILLPROP" val="[[{&quot;fill_id&quot;:&quot;5fdd1e5a893e4422bd07bf1a5066474e&quot;,&quot;fill_align&quot;:&quot;lt&quot;,&quot;text_align&quot;:&quot;lt&quot;,&quot;text_direction&quot;:&quot;horizontal&quot;,&quot;chip_types&quot;:[&quot;header&quot;]},{&quot;fill_id&quot;:&quot;d56d7bda0e4d4006bd6c85a40d434c81&quot;,&quot;fill_align&quot;:&quot;cm&quot;,&quot;text_align&quot;:&quot;lt&quot;,&quot;text_direction&quot;:&quot;horizontal&quot;,&quot;chip_types&quot;:[&quot;diagram&quot;,&quot;pictext&quot;,&quot;picture&quot;,&quot;chart&quot;,&quot;table&quot;,&quot;video&quot;],&quot;support_features&quot;:[&quot;collage&quot;,&quot;carousel&quot;,&quot;creativecrop&quot;]},{&quot;fill_id&quot;:&quot;cf122b9de85a47609df0ac71f2ca03b1&quot;,&quot;fill_align&quot;:&quot;lm&quot;,&quot;text_align&quot;:&quot;lt&quot;,&quot;text_direction&quot;:&quot;horizontal&quot;,&quot;chip_types&quot;:[&quot;text&quot;,&quot;picture&quot;,&quot;chart&quot;,&quot;table&quot;],&quot;support_features&quot;:[&quot;collage&quot;]},{&quot;fill_id&quot;:&quot;9ac3a603f5d2437d9b26bad03f6fdf90&quot;,&quot;fill_align&quot;:&quot;lm&quot;,&quot;text_align&quot;:&quot;lt&quot;,&quot;text_direction&quot;:&quot;horizontal&quot;,&quot;chip_types&quot;:[&quot;text&quot;,&quot;picture&quot;,&quot;chart&quot;,&quot;table&quot;],&quot;support_features&quot;:[&quot;collage&quot;]}],[{&quot;fill_id&quot;:&quot;5fdd1e5a893e4422bd07bf1a5066474e&quot;,&quot;fill_align&quot;:&quot;lt&quot;,&quot;text_align&quot;:&quot;lt&quot;,&quot;text_direction&quot;:&quot;horizontal&quot;,&quot;chip_types&quot;:[&quot;header&quot;]},{&quot;fill_id&quot;:&quot;d56d7bda0e4d4006bd6c85a40d434c81&quot;,&quot;fill_align&quot;:&quot;cm&quot;,&quot;text_align&quot;:&quot;lt&quot;,&quot;text_direction&quot;:&quot;horizontal&quot;,&quot;chip_types&quot;:[&quot;text&quot;]},{&quot;fill_id&quot;:&quot;cf122b9de85a47609df0ac71f2ca03b1&quot;,&quot;fill_align&quot;:&quot;lm&quot;,&quot;text_align&quot;:&quot;lt&quot;,&quot;text_direction&quot;:&quot;horizontal&quot;,&quot;chip_types&quot;:[&quot;picture&quot;,&quot;chart&quot;,&quot;table&quot;],&quot;support_features&quot;:[&quot;collage&quot;]},{&quot;fill_id&quot;:&quot;9ac3a603f5d2437d9b26bad03f6fdf90&quot;,&quot;fill_align&quot;:&quot;lm&quot;,&quot;text_align&quot;:&quot;lt&quot;,&quot;text_direction&quot;:&quot;horizontal&quot;,&quot;chip_types&quot;:[&quot;picture&quot;,&quot;chart&quot;,&quot;table&quot;],&quot;support_features&quot;:[&quot;collage&quot;]}]]"/>
  <p:tag name="FIXED_XID_TMP" val="5f5ee1ca4d6848d78f644aec"/>
  <p:tag name="KSO_WM_CHIP_GROUPID" val="5f5ee1ca4d6848d78f644aec"/>
  <p:tag name="KSO_WM_SLIDE_BK_DARK_LIGHT" val="2"/>
  <p:tag name="KSO_WM_SLIDE_BACKGROUND_TYPE" val="general"/>
  <p:tag name="KSO_WM_SLIDE_SUPPORT_FEATURE_TYPE" val="0"/>
  <p:tag name="KSO_WM_TEMPLATE_ASSEMBLE_XID" val="60656ec54054ed1e2fb7ff61"/>
  <p:tag name="KSO_WM_TEMPLATE_ASSEMBLE_GROUPID" val="60656ec54054ed1e2fb7ff61"/>
  <p:tag name="KSO_WM_SPECIAL_SOURCE" val="bdnull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30"/>
  <p:tag name="KSO_WM_UNIT_HIGHLIGHT" val="0"/>
  <p:tag name="KSO_WM_UNIT_COMPATIBLE" val="0"/>
  <p:tag name="KSO_WM_UNIT_DIAGRAM_ISNUMVISUAL" val="0"/>
  <p:tag name="KSO_WM_UNIT_DIAGRAM_ISREFERUNIT" val="0"/>
  <p:tag name="KSO_WM_UNIT_ID" val="diagram20213729_1*a*1"/>
  <p:tag name="KSO_WM_TEMPLATE_CATEGORY" val="diagram"/>
  <p:tag name="KSO_WM_TEMPLATE_INDEX" val="20213729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7f139289dcdb4607a9c65775377050b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e8612472f60648268ae0e033a8765454"/>
  <p:tag name="KSO_WM_UNIT_TEXT_FILL_FORE_SCHEMECOLOR_INDEX_BRIGHTNESS" val="0"/>
  <p:tag name="KSO_WM_UNIT_TEXT_FILL_FORE_SCHEMECOLOR_INDEX" val="13"/>
  <p:tag name="KSO_WM_UNIT_TEXT_FILL_TYPE" val="1"/>
  <p:tag name="KSO_WM_TEMPLATE_ASSEMBLE_XID" val="60656ec54054ed1e2fb7ff61"/>
  <p:tag name="KSO_WM_TEMPLATE_ASSEMBLE_GROUPID" val="60656ec54054ed1e2fb7ff61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184*1692"/>
  <p:tag name="KSO_WM_UNIT_HIGHLIGHT" val="0"/>
  <p:tag name="KSO_WM_UNIT_COMPATIBLE" val="0"/>
  <p:tag name="KSO_WM_UNIT_DIAGRAM_ISNUMVISUAL" val="0"/>
  <p:tag name="KSO_WM_UNIT_DIAGRAM_ISREFERUNIT" val="0"/>
  <p:tag name="KSO_WM_UNIT_ID" val="diagram20213729_1*d*1"/>
  <p:tag name="KSO_WM_TEMPLATE_CATEGORY" val="diagram"/>
  <p:tag name="KSO_WM_TEMPLATE_INDEX" val="20213729"/>
  <p:tag name="KSO_WM_UNIT_LAYERLEVEL" val="1"/>
  <p:tag name="KSO_WM_TAG_VERSION" val="1.0"/>
  <p:tag name="KSO_WM_CHIP_GROUPID" val="5e7310da9a230a26b9e88a19"/>
  <p:tag name="KSO_WM_CHIP_XID" val="5e7310da9a230a26b9e88a1a"/>
  <p:tag name="KSO_WM_UNIT_DEC_AREA_ID" val="68313600ac594ec8a2bd8a668c78299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bb7d1f8f327643f38cd9dd8b28262cf1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TEMPLATE_ASSEMBLE_XID" val="60656ec54054ed1e2fb7ff61"/>
  <p:tag name="KSO_WM_TEMPLATE_ASSEMBLE_GROUPID" val="60656ec54054ed1e2fb7ff61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ID" val="diagram20213729_1*h_a*1_1"/>
  <p:tag name="KSO_WM_TEMPLATE_CATEGORY" val="diagram"/>
  <p:tag name="KSO_WM_TEMPLATE_INDEX" val="20213729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451d4b483eb74eb78dba367b1bd2f50c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172d9c831cbf4318af338863b7047d88"/>
  <p:tag name="KSO_WM_UNIT_TEXT_FILL_FORE_SCHEMECOLOR_INDEX_BRIGHTNESS" val="0"/>
  <p:tag name="KSO_WM_UNIT_TEXT_FILL_FORE_SCHEMECOLOR_INDEX" val="13"/>
  <p:tag name="KSO_WM_UNIT_TEXT_FILL_TYPE" val="1"/>
  <p:tag name="KSO_WM_TEMPLATE_ASSEMBLE_XID" val="60656ec54054ed1e2fb7ff61"/>
  <p:tag name="KSO_WM_TEMPLATE_ASSEMBLE_GROUPID" val="60656ec54054ed1e2fb7ff61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，文字是您思想的提炼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3729_1*h_f*1_1"/>
  <p:tag name="KSO_WM_TEMPLATE_CATEGORY" val="diagram"/>
  <p:tag name="KSO_WM_TEMPLATE_INDEX" val="20213729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51"/>
  <p:tag name="KSO_WM_UNIT_SHOW_EDIT_AREA_INDICATION" val="1"/>
  <p:tag name="KSO_WM_CHIP_GROUPID" val="5e6b05b36848fb12bee65ad8"/>
  <p:tag name="KSO_WM_CHIP_XID" val="5e6b05b36848fb12bee65ada"/>
  <p:tag name="KSO_WM_UNIT_DEC_AREA_ID" val="ca53d94541be4355b3e9a7e71d76b7e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172d9c831cbf4318af338863b7047d88"/>
  <p:tag name="KSO_WM_UNIT_TEXT_FILL_FORE_SCHEMECOLOR_INDEX_BRIGHTNESS" val="0.25"/>
  <p:tag name="KSO_WM_UNIT_TEXT_FILL_FORE_SCHEMECOLOR_INDEX" val="13"/>
  <p:tag name="KSO_WM_UNIT_TEXT_FILL_TYPE" val="1"/>
  <p:tag name="KSO_WM_TEMPLATE_ASSEMBLE_XID" val="60656ec54054ed1e2fb7ff61"/>
  <p:tag name="KSO_WM_TEMPLATE_ASSEMBLE_GROUPID" val="60656ec54054ed1e2fb7ff61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550*1227"/>
  <p:tag name="KSO_WM_UNIT_HIGHLIGHT" val="0"/>
  <p:tag name="KSO_WM_UNIT_COMPATIBLE" val="0"/>
  <p:tag name="KSO_WM_UNIT_DIAGRAM_ISNUMVISUAL" val="0"/>
  <p:tag name="KSO_WM_UNIT_DIAGRAM_ISREFERUNIT" val="0"/>
  <p:tag name="KSO_WM_UNIT_ID" val="diagram20213729_1*d*2"/>
  <p:tag name="KSO_WM_TEMPLATE_CATEGORY" val="diagram"/>
  <p:tag name="KSO_WM_TEMPLATE_INDEX" val="20213729"/>
  <p:tag name="KSO_WM_UNIT_LAYERLEVEL" val="1"/>
  <p:tag name="KSO_WM_TAG_VERSION" val="1.0"/>
  <p:tag name="KSO_WM_CHIP_GROUPID" val="5e7310da9a230a26b9e88a19"/>
  <p:tag name="KSO_WM_CHIP_XID" val="5e7310da9a230a26b9e88a1a"/>
  <p:tag name="KSO_WM_UNIT_DEC_AREA_ID" val="92407742f010462999ce39cc9c6f188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bc5e18578ca14387a43214a03c0f2e44"/>
  <p:tag name="KSO_WM_UNIT_SUPPORT_UNIT_TYPE" val="[&quot;d&quot;,&quot;α&quot;,&quot;β&quot;]"/>
  <p:tag name="KSO_WM_TEMPLATE_ASSEMBLE_XID" val="60656ec54054ed1e2fb7ff61"/>
  <p:tag name="KSO_WM_TEMPLATE_ASSEMBLE_GROUPID" val="60656ec54054ed1e2fb7ff61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9304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503.953*108.701"/>
  <p:tag name="KSO_WM_SLIDE_POSITION" val="408.003*323.302"/>
  <p:tag name="KSO_WM_TAG_VERSION" val="1.0"/>
  <p:tag name="KSO_WM_BEAUTIFY_FLAG" val="#wm#"/>
  <p:tag name="KSO_WM_TEMPLATE_CATEGORY" val="diagram"/>
  <p:tag name="KSO_WM_TEMPLATE_INDEX" val="20209304"/>
  <p:tag name="KSO_WM_SLIDE_LAYOUT" val="a_d_h"/>
  <p:tag name="KSO_WM_SLIDE_LAYOUT_CNT" val="1_1_1"/>
  <p:tag name="KSO_WM_SLIDE_BACKGROUND" val="[&quot;general&quot;,&quot;leftRight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m&quot;,&quot;text_direction&quot;:&quot;horizontal&quot;,&quot;support_big_font&quot;:true,&quot;fill_id&quot;:&quot;15d635f685fd4d2491c2cd80a5f3ea4a&quot;,&quot;fill_align&quot;:&quot;lm&quot;,&quot;chip_types&quot;:[&quot;header&quot;]},{&quot;text_align&quot;:&quot;lm&quot;,&quot;text_direction&quot;:&quot;horizontal&quot;,&quot;support_features&quot;:[&quot;collage&quot;,&quot;carousel&quot;,&quot;creativecrop&quot;],&quot;support_big_font&quot;:false,&quot;fill_id&quot;:&quot;9cbd9f1010bd4d7788a004738f3d0e36&quot;,&quot;fill_align&quot;:&quot;lm&quot;,&quot;chip_types&quot;:[&quot;picture&quot;,&quot;chart&quot;,&quot;table&quot;,&quot;video&quot;]},{&quot;text_align&quot;:&quot;lm&quot;,&quot;text_direction&quot;:&quot;horizontal&quot;,&quot;support_big_font&quot;:false,&quot;fill_id&quot;:&quot;2d6de27137194b1b9669246963d33e19&quot;,&quot;fill_align&quot;:&quot;lm&quot;,&quot;chip_types&quot;:[&quot;text&quot;]}],[{&quot;text_align&quot;:&quot;lm&quot;,&quot;text_direction&quot;:&quot;horizontal&quot;,&quot;support_big_font&quot;:true,&quot;fill_id&quot;:&quot;15d635f685fd4d2491c2cd80a5f3ea4a&quot;,&quot;fill_align&quot;:&quot;lm&quot;,&quot;chip_types&quot;:[&quot;header&quot;]},{&quot;text_align&quot;:&quot;lm&quot;,&quot;text_direction&quot;:&quot;horizontal&quot;,&quot;support_big_font&quot;:false,&quot;fill_id&quot;:&quot;9cbd9f1010bd4d7788a004738f3d0e36&quot;,&quot;fill_align&quot;:&quot;lm&quot;,&quot;chip_types&quot;:[&quot;pictext&quot;,&quot;picture&quot;,&quot;chart&quot;,&quot;table&quot;,&quot;video&quot;]},{&quot;text_align&quot;:&quot;lm&quot;,&quot;text_direction&quot;:&quot;horizontal&quot;,&quot;support_features&quot;:[&quot;collage&quot;,&quot;carousel&quot;,&quot;creativecrop&quot;],&quot;support_big_font&quot;:true,&quot;fill_id&quot;:&quot;2d6de27137194b1b9669246963d33e19&quot;,&quot;fill_align&quot;:&quot;lm&quot;,&quot;chip_types&quot;:[&quot;picture&quot;,&quot;chart&quot;,&quot;table&quot;,&quot;video&quot;]}]]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1-04-01T15:05:55&quot;,&quot;maxSize&quot;:{&quot;size1&quot;:37.599602156361414},&quot;minSize&quot;:{&quot;size1&quot;:37.599602156361414},&quot;normalSize&quot;:{&quot;size1&quot;:37.599602156361414},&quot;subLayout&quot;:[{&quot;backgroundInfo&quot;:[{&quot;bottom&quot;:0,&quot;bottomAbs&quot;:false,&quot;left&quot;:0,&quot;leftAbs&quot;:false,&quot;right&quot;:0,&quot;rightAbs&quot;:false,&quot;top&quot;:0,&quot;topAbs&quot;:false,&quot;type&quot;:&quot;leftRight&quot;}],&quot;id&quot;:&quot;2021-04-01T15:05:55&quot;,&quot;margin&quot;:{&quot;bottom&quot;:3.809999942779541,&quot;left&quot;:1.6319999694824219,&quot;right&quot;:0.87300002574920654,&quot;top&quot;:4.6919999122619629},&quot;type&quot;:0},{&quot;id&quot;:&quot;2021-04-01T15:05:55&quot;,&quot;maxSize&quot;:{&quot;size1&quot;:57.799999999999997},&quot;minSize&quot;:{&quot;size1&quot;:37.799999999999997},&quot;normalSize&quot;:{&quot;size1&quot;:46.799999999999997},&quot;subLayout&quot;:[{&quot;id&quot;:&quot;2021-04-01T15:05:55&quot;,&quot;margin&quot;:{&quot;bottom&quot;:0.026000002399086952,&quot;left&quot;:1.659000039100647,&quot;right&quot;:1.6929999589920044,&quot;top&quot;:1.6929999589920044},&quot;type&quot;:0},{&quot;id&quot;:&quot;2021-04-01T15:05:55&quot;,&quot;margin&quot;:{&quot;bottom&quot;:1.6929999589920044,&quot;left&quot;:1.6599999666213989,&quot;right&quot;:1.6929999589920044,&quot;top&quot;:0.81999999284744263},&quot;maxSize&quot;:{&quot;size1&quot;:39.000366595062971},&quot;minSize&quot;:{&quot;size1&quot;:23.100366595062969},&quot;normalSize&quot;:{&quot;size1&quot;:23.100366595062969},&quot;subLayout&quot;:[{&quot;id&quot;:&quot;2021-04-01T15:05:55&quot;,&quot;margin&quot;:{&quot;bottom&quot;:0.046929728239774704,&quot;left&quot;:1.6599999666213989,&quot;right&quot;:1.6929999589920044,&quot;top&quot;:0.81999999284744263},&quot;type&quot;:0},{&quot;id&quot;:&quot;2021-04-01T15:05:55&quot;,&quot;margin&quot;:{&quot;bottom&quot;:1.6929999589920044,&quot;left&quot;:1.6599999666213989,&quot;right&quot;:1.6929999589920044,&quot;top&quot;:0.14886191487312317},&quot;type&quot;:0}],&quot;type&quot;:0}],&quot;type&quot;:0}],&quot;type&quot;:0}"/>
  <p:tag name="KSO_WM_CHIP_XID" val="5f0e62ba8050c250ba65b19d"/>
  <p:tag name="KSO_WM_CHIP_DECFILLPROP" val="[]"/>
  <p:tag name="KSO_WM_SLIDE_CAN_ADD_NAVIGATION" val="1"/>
  <p:tag name="KSO_WM_CHIP_GROUPID" val="5f0e62ba8050c250ba65b19c"/>
  <p:tag name="KSO_WM_SLIDE_BK_DARK_LIGHT" val="2"/>
  <p:tag name="KSO_WM_SLIDE_BACKGROUND_TYPE" val="leftRight"/>
  <p:tag name="KSO_WM_SLIDE_SUPPORT_FEATURE_TYPE" val="7"/>
  <p:tag name="KSO_WM_TEMPLATE_ASSEMBLE_XID" val="60656e8d4054ed1e2fb7fb43"/>
  <p:tag name="KSO_WM_TEMPLATE_ASSEMBLE_GROUPID" val="60656e8d4054ed1e2fb7fb43"/>
  <p:tag name="KSO_WM_SPECIAL_SOURCE" val="bdnull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9304_1*i*1"/>
  <p:tag name="KSO_WM_UNIT_LAYERLEVEL" val="1"/>
  <p:tag name="KSO_WM_TAG_VERSION" val="1.0"/>
  <p:tag name="KSO_WM_UNIT_SUBTYPE" val="h"/>
  <p:tag name="KSO_WM_SLIDE_BACKGROUND_TYPE" val="leftRight"/>
  <p:tag name="KSO_WM_SLIDE_BK_DARK_LIGHT" val="2"/>
  <p:tag name="KSO_WM_UNIT_BK_DARK_LIGHT" val="2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TEMPLATE_CATEGORY" val="diagram"/>
  <p:tag name="KSO_WM_TEMPLATE_INDEX" val="20209304"/>
  <p:tag name="KSO_WM_UNIT_VALUE" val="500"/>
  <p:tag name="KSO_WM_TEMPLATE_ASSEMBLE_XID" val="60656e8d4054ed1e2fb7fb43"/>
  <p:tag name="KSO_WM_TEMPLATE_ASSEMBLE_GROUPID" val="60656e8d4054ed1e2fb7fb4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9304_1*i*1"/>
  <p:tag name="KSO_WM_UNIT_LAYERLEVEL" val="1"/>
  <p:tag name="KSO_WM_TAG_VERSION" val="1.0"/>
  <p:tag name="KSO_WM_UNIT_SUBTYPE" val="h"/>
  <p:tag name="KSO_WM_SLIDE_BACKGROUND_TYPE" val="leftRight"/>
  <p:tag name="KSO_WM_SLIDE_BK_DARK_LIGHT" val="2"/>
  <p:tag name="KSO_WM_UNIT_BK_DARK_LIGHT" val="2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TEMPLATE_CATEGORY" val="diagram"/>
  <p:tag name="KSO_WM_TEMPLATE_INDEX" val="20209304"/>
  <p:tag name="KSO_WM_UNIT_VALUE" val="500"/>
  <p:tag name="KSO_WM_TEMPLATE_ASSEMBLE_XID" val="60656e8d4054ed1e2fb7fb43"/>
  <p:tag name="KSO_WM_TEMPLATE_ASSEMBLE_GROUPID" val="60656e8d4054ed1e2fb7fb43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9304_1*i*2"/>
  <p:tag name="KSO_WM_TEMPLATE_CATEGORY" val="diagram"/>
  <p:tag name="KSO_WM_TEMPLATE_INDEX" val="20209304"/>
  <p:tag name="KSO_WM_UNIT_LAYERLEVEL" val="1"/>
  <p:tag name="KSO_WM_TAG_VERSION" val="1.0"/>
  <p:tag name="KSO_WM_UNIT_BLOCK" val="0"/>
  <p:tag name="KSO_WM_UNIT_SM_LIMIT_TYPE" val="0"/>
  <p:tag name="KSO_WM_UNIT_DEC_AREA_ID" val="4eec8945d16140568b29ef3a19e19dcf"/>
  <p:tag name="KSO_WM_UNIT_DECORATE_INFO" val="{&quot;DecorateInfoH&quot;:{&quot;IsAbs&quot;:true},&quot;DecorateInfoW&quot;:{&quot;IsAbs&quot;:true},&quot;DecorateInfoX&quot;:{&quot;IsAbs&quot;:true,&quot;Pos&quot;:0},&quot;DecorateInfoY&quot;:{&quot;IsAbs&quot;:true,&quot;Pos&quot;:2},&quot;ReferentInfo&quot;:{&quot;Id&quot;:&quot;93ebe2c3390f4c07928d8d32ae14d33a&quot;,&quot;X&quot;:{&quot;Pos&quot;:0},&quot;Y&quot;:{&quot;Pos&quot;:0}},&quot;whChangeMode&quot;:0}"/>
  <p:tag name="KSO_WM_CHIP_GROUPID" val="5f0e62ba8050c250ba65b19c"/>
  <p:tag name="KSO_WM_CHIP_XID" val="5f0e62ba8050c250ba65b19d"/>
  <p:tag name="KSO_WM_TEMPLATE_ASSEMBLE_XID" val="60656e8d4054ed1e2fb7fb43"/>
  <p:tag name="KSO_WM_TEMPLATE_ASSEMBLE_GROUPID" val="60656e8d4054ed1e2fb7fb43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8"/>
  <p:tag name="KSO_WM_UNIT_HIGHLIGHT" val="0"/>
  <p:tag name="KSO_WM_UNIT_COMPATIBLE" val="0"/>
  <p:tag name="KSO_WM_UNIT_DIAGRAM_ISNUMVISUAL" val="0"/>
  <p:tag name="KSO_WM_UNIT_DIAGRAM_ISREFERUNIT" val="0"/>
  <p:tag name="KSO_WM_UNIT_ID" val="diagram20209304_1*a*1"/>
  <p:tag name="KSO_WM_TEMPLATE_CATEGORY" val="diagram"/>
  <p:tag name="KSO_WM_TEMPLATE_INDEX" val="20209304"/>
  <p:tag name="KSO_WM_UNIT_LAYERLEVEL" val="1"/>
  <p:tag name="KSO_WM_TAG_VERSION" val="1.0"/>
  <p:tag name="KSO_WM_UNIT_PRESET_TEXT" val="添加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93ebe2c3390f4c07928d8d32ae14d33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1dcf55e8285547008f892316cc6e4856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e8d4054ed1e2fb7fb43"/>
  <p:tag name="KSO_WM_TEMPLATE_ASSEMBLE_GROUPID" val="60656e8d4054ed1e2fb7fb43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25"/>
  <p:tag name="KSO_WM_UNIT_HIGHLIGHT" val="0"/>
  <p:tag name="KSO_WM_UNIT_COMPATIBLE" val="0"/>
  <p:tag name="KSO_WM_UNIT_DIAGRAM_ISNUMVISUAL" val="0"/>
  <p:tag name="KSO_WM_UNIT_DIAGRAM_ISREFERUNIT" val="0"/>
  <p:tag name="KSO_WM_UNIT_ID" val="diagram20209304_1*h_a*1_1"/>
  <p:tag name="KSO_WM_TEMPLATE_CATEGORY" val="diagram"/>
  <p:tag name="KSO_WM_TEMPLATE_INDEX" val="20209304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48d6c5c7e906491987a12f663222f65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28f13bbbe3704cd8a41116094a002e33"/>
  <p:tag name="KSO_WM_UNIT_TEXT_FILL_FORE_SCHEMECOLOR_INDEX_BRIGHTNESS" val="0"/>
  <p:tag name="KSO_WM_UNIT_TEXT_FILL_FORE_SCHEMECOLOR_INDEX" val="13"/>
  <p:tag name="KSO_WM_UNIT_TEXT_FILL_TYPE" val="1"/>
  <p:tag name="KSO_WM_TEMPLATE_ASSEMBLE_XID" val="60656e8d4054ed1e2fb7fb43"/>
  <p:tag name="KSO_WM_TEMPLATE_ASSEMBLE_GROUPID" val="60656e8d4054ed1e2fb7fb43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，文字是您思想的提炼，为了演示发布的良好效果，请言简意赅的阐述您的观点。您的内容已经简明扼要，字字珠玑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09304_1*h_f*1_1"/>
  <p:tag name="KSO_WM_TEMPLATE_CATEGORY" val="diagram"/>
  <p:tag name="KSO_WM_TEMPLATE_INDEX" val="20209304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75"/>
  <p:tag name="KSO_WM_UNIT_SHOW_EDIT_AREA_INDICATION" val="1"/>
  <p:tag name="KSO_WM_CHIP_GROUPID" val="5e6b05b36848fb12bee65ad8"/>
  <p:tag name="KSO_WM_CHIP_XID" val="5e6b05b36848fb12bee65ada"/>
  <p:tag name="KSO_WM_UNIT_DEC_AREA_ID" val="50c80d93ade947acbf6983de45fdecd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28f13bbbe3704cd8a41116094a002e33"/>
  <p:tag name="KSO_WM_UNIT_TEXT_FILL_FORE_SCHEMECOLOR_INDEX_BRIGHTNESS" val="0.25"/>
  <p:tag name="KSO_WM_UNIT_TEXT_FILL_FORE_SCHEMECOLOR_INDEX" val="13"/>
  <p:tag name="KSO_WM_UNIT_TEXT_FILL_TYPE" val="1"/>
  <p:tag name="KSO_WM_TEMPLATE_ASSEMBLE_XID" val="60656e8d4054ed1e2fb7fb43"/>
  <p:tag name="KSO_WM_TEMPLATE_ASSEMBLE_GROUPID" val="60656e8d4054ed1e2fb7fb43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550*1777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09304_1*d*1"/>
  <p:tag name="KSO_WM_TEMPLATE_CATEGORY" val="diagram"/>
  <p:tag name="KSO_WM_TEMPLATE_INDEX" val="20209304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371c927326cd44a9806d9b2c7b77764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0e3f0734ae0c4cb8ba7a9c7adcdb9812"/>
  <p:tag name="KSO_WM_UNIT_SUPPORT_UNIT_TYPE" val="[&quot;d&quot;,&quot;α&quot;,&quot;β&quot;,&quot;θ&quot;]"/>
  <p:tag name="KSO_WM_TEMPLATE_ASSEMBLE_XID" val="60656e8d4054ed1e2fb7fb43"/>
  <p:tag name="KSO_WM_TEMPLATE_ASSEMBLE_GROUPID" val="60656e8d4054ed1e2fb7fb43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09304_1*i*3"/>
  <p:tag name="KSO_WM_TEMPLATE_CATEGORY" val="diagram"/>
  <p:tag name="KSO_WM_TEMPLATE_INDEX" val="20209304"/>
  <p:tag name="KSO_WM_UNIT_LAYERLEVEL" val="1"/>
  <p:tag name="KSO_WM_TAG_VERSION" val="1.0"/>
  <p:tag name="KSO_WM_BEAUTIFY_FLAG" val="#wm#"/>
  <p:tag name="KSO_WM_UNIT_SM_LIMIT_TYPE" val="0"/>
  <p:tag name="KSO_WM_CHIP_GROUPID" val="5f0e62ba8050c250ba65b19c"/>
  <p:tag name="KSO_WM_CHIP_XID" val="5f0e62ba8050c250ba65b19d"/>
  <p:tag name="KSO_WM_UNIT_FILL_FORE_SCHEMECOLOR_INDEX_BRIGHTNESS" val="-0.25"/>
  <p:tag name="KSO_WM_UNIT_FILL_FORE_SCHEMECOLOR_INDEX" val="14"/>
  <p:tag name="KSO_WM_UNIT_FILL_TYPE" val="1"/>
  <p:tag name="KSO_WM_UNIT_VALUE" val="3"/>
  <p:tag name="KSO_WM_TEMPLATE_ASSEMBLE_XID" val="60656e8d4054ed1e2fb7fb43"/>
  <p:tag name="KSO_WM_TEMPLATE_ASSEMBLE_GROUPID" val="60656e8d4054ed1e2fb7fb43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09304_1*i*4"/>
  <p:tag name="KSO_WM_TEMPLATE_CATEGORY" val="diagram"/>
  <p:tag name="KSO_WM_TEMPLATE_INDEX" val="20209304"/>
  <p:tag name="KSO_WM_UNIT_LAYERLEVEL" val="1"/>
  <p:tag name="KSO_WM_TAG_VERSION" val="1.0"/>
  <p:tag name="KSO_WM_BEAUTIFY_FLAG" val="#wm#"/>
  <p:tag name="KSO_WM_UNIT_SM_LIMIT_TYPE" val="0"/>
  <p:tag name="KSO_WM_CHIP_GROUPID" val="5f0e62ba8050c250ba65b19c"/>
  <p:tag name="KSO_WM_CHIP_XID" val="5f0e62ba8050c250ba65b19d"/>
  <p:tag name="KSO_WM_UNIT_FILL_FORE_SCHEMECOLOR_INDEX_BRIGHTNESS" val="-0.25"/>
  <p:tag name="KSO_WM_UNIT_FILL_FORE_SCHEMECOLOR_INDEX" val="14"/>
  <p:tag name="KSO_WM_UNIT_FILL_TYPE" val="1"/>
  <p:tag name="KSO_WM_UNIT_VALUE" val="3"/>
  <p:tag name="KSO_WM_TEMPLATE_ASSEMBLE_XID" val="60656e8d4054ed1e2fb7fb43"/>
  <p:tag name="KSO_WM_TEMPLATE_ASSEMBLE_GROUPID" val="60656e8d4054ed1e2fb7fb43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4509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419.949*48.7"/>
  <p:tag name="KSO_WM_SLIDE_POSITION" val="492*443.303"/>
  <p:tag name="KSO_WM_TAG_VERSION" val="1.0"/>
  <p:tag name="KSO_WM_BEAUTIFY_FLAG" val="#wm#"/>
  <p:tag name="KSO_WM_TEMPLATE_CATEGORY" val="diagram"/>
  <p:tag name="KSO_WM_TEMPLATE_INDEX" val="20214509"/>
  <p:tag name="KSO_WM_SLIDE_LAYOUT" val="a_d_h"/>
  <p:tag name="KSO_WM_SLIDE_LAYOUT_CNT" val="1_2_1"/>
  <p:tag name="KSO_WM_SLIDE_BACKGROUND" val="[&quot;general&quot;,&quot;leftRight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7fd6a9e9a9ac260a445ca0"/>
  <p:tag name="KSO_WM_CHIP_FILLPROP" val="[[{&quot;text_align&quot;:&quot;lt&quot;,&quot;text_direction&quot;:&quot;horizontal&quot;,&quot;support_big_font&quot;:false,&quot;picture_toward&quot;:0,&quot;picture_dockside&quot;:[],&quot;fill_id&quot;:&quot;fd7faf5569dd4f108817f85c0b75f235&quot;,&quot;fill_align&quot;:&quot;lt&quot;,&quot;chip_types&quot;:[&quot;header&quot;]},{&quot;text_align&quot;:&quot;lt&quot;,&quot;text_direction&quot;:&quot;horizontal&quot;,&quot;support_big_font&quot;:false,&quot;picture_toward&quot;:0,&quot;picture_dockside&quot;:[],&quot;fill_id&quot;:&quot;5dbda3b7d58949889233700eeab00e79&quot;,&quot;fill_align&quot;:&quot;lt&quot;,&quot;chip_types&quot;:[&quot;diagram&quot;,&quot;text&quot;,&quot;picture&quot;,&quot;table&quot;]},{&quot;text_align&quot;:&quot;lb&quot;,&quot;text_direction&quot;:&quot;horizontal&quot;,&quot;support_big_font&quot;:false,&quot;picture_toward&quot;:0,&quot;picture_dockside&quot;:[],&quot;fill_id&quot;:&quot;46915372be8d44aab4b7d222009b06ab&quot;,&quot;fill_align&quot;:&quot;lb&quot;,&quot;chip_types&quot;:[&quot;picture&quot;]},{&quot;text_align&quot;:&quot;lt&quot;,&quot;text_direction&quot;:&quot;horizontal&quot;,&quot;support_big_font&quot;:true,&quot;picture_toward&quot;:0,&quot;picture_dockside&quot;:[],&quot;fill_id&quot;:&quot;e5b41800898c42c6841de4f711eec981&quot;,&quot;fill_align&quot;:&quot;lt&quot;,&quot;chip_types&quot;:[&quot;text&quot;]}]]"/>
  <p:tag name="KSO_WM_CHIP_DECFILLPROP" val="[]"/>
  <p:tag name="KSO_WM_SLIDE_CAN_ADD_NAVIGATION" val="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1-04-01T15:54:48&quot;,&quot;maxSize&quot;:{&quot;size1&quot;:46.299999999999997},&quot;minSize&quot;:{&quot;size1&quot;:46.299999999999997},&quot;normalSize&quot;:{&quot;size1&quot;:46.299999999999997},&quot;subLayout&quot;:[{&quot;backgroundInfo&quot;:[{&quot;bottom&quot;:0,&quot;bottomAbs&quot;:false,&quot;left&quot;:0,&quot;leftAbs&quot;:false,&quot;right&quot;:0,&quot;rightAbs&quot;:false,&quot;top&quot;:0,&quot;topAbs&quot;:false,&quot;type&quot;:&quot;leftRight&quot;}],&quot;id&quot;:&quot;2021-04-01T15:54:48&quot;,&quot;maxSize&quot;:{&quot;size1&quot;:35.600000000000001},&quot;minSize&quot;:{&quot;size1&quot;:19.899999999999999},&quot;normalSize&quot;:{&quot;size1&quot;:31.566666666666659},&quot;subLayout&quot;:[{&quot;id&quot;:&quot;2021-04-01T15:54:48&quot;,&quot;margin&quot;:{&quot;bottom&quot;:0.026000002399086952,&quot;left&quot;:1.6929999589920044,&quot;right&quot;:1.7100000381469727,&quot;top&quot;:1.6299999952316284},&quot;type&quot;:0},{&quot;id&quot;:&quot;2021-04-01T15:54:48&quot;,&quot;margin&quot;:{&quot;bottom&quot;:1.7569998502731323,&quot;left&quot;:1.6929999589920044,&quot;right&quot;:1.7100000381469727,&quot;top&quot;:1.2439998388290405},&quot;type&quot;:0}],&quot;type&quot;:0},{&quot;id&quot;:&quot;2021-04-01T15:54:48&quot;,&quot;maxSize&quot;:{&quot;size1&quot;:73.199672072870584},&quot;minSize&quot;:{&quot;size1&quot;:53.299672072870585},&quot;normalSize&quot;:{&quot;size1&quot;:53.299672072870585},&quot;subLayout&quot;:[{&quot;id&quot;:&quot;2021-04-01T15:54:48&quot;,&quot;margin&quot;:{&quot;bottom&quot;:0.81999999284744263,&quot;left&quot;:1.6670000553131104,&quot;right&quot;:1.6929999589920044,&quot;top&quot;:1.6929999589920044},&quot;type&quot;:0},{&quot;id&quot;:&quot;2021-04-01T15:54:48&quot;,&quot;margin&quot;:{&quot;bottom&quot;:1.6929999589920044,&quot;left&quot;:1.6670000553131104,&quot;right&quot;:1.6929999589920044,&quot;top&quot;:0.026000002399086952},&quot;maxSize&quot;:{&quot;size1&quot;:46.167011361752486},&quot;minSize&quot;:{&quot;size1&quot;:30.267011361752477},&quot;normalSize&quot;:{&quot;size1&quot;:30.866010097759322},&quot;subLayout&quot;:[{&quot;id&quot;:&quot;2021-04-01T15:54:48&quot;,&quot;margin&quot;:{&quot;bottom&quot;:0.046929735690355301,&quot;left&quot;:1.6670000553131104,&quot;right&quot;:1.6929999589920044,&quot;top&quot;:0.026000002399086952},&quot;type&quot;:0},{&quot;id&quot;:&quot;2021-04-01T15:54:48&quot;,&quot;margin&quot;:{&quot;bottom&quot;:1.6929999589920044,&quot;left&quot;:1.6670000553131104,&quot;right&quot;:1.6929999589920044,&quot;top&quot;:0.14886149764060974},&quot;type&quot;:0}],&quot;type&quot;:0}],&quot;type&quot;:0}],&quot;type&quot;:0}"/>
  <p:tag name="KSO_WM_CHIP_GROUPID" val="5eaaa0e7b578bff8f7541dcd"/>
  <p:tag name="KSO_WM_SLIDE_BK_DARK_LIGHT" val="2"/>
  <p:tag name="KSO_WM_SLIDE_BACKGROUND_TYPE" val="leftRight"/>
  <p:tag name="KSO_WM_SLIDE_SUPPORT_FEATURE_TYPE" val="0"/>
  <p:tag name="KSO_WM_TEMPLATE_ASSEMBLE_XID" val="60656f964054ed1e2fb80d0d"/>
  <p:tag name="KSO_WM_TEMPLATE_ASSEMBLE_GROUPID" val="60656f964054ed1e2fb80d0d"/>
  <p:tag name="KSO_WM_SPECIAL_SOURCE" val="bdnull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4509_1*i*1"/>
  <p:tag name="KSO_WM_UNIT_LAYERLEVEL" val="1"/>
  <p:tag name="KSO_WM_TAG_VERSION" val="1.0"/>
  <p:tag name="KSO_WM_UNIT_SUBTYPE" val="h"/>
  <p:tag name="KSO_WM_SLIDE_BACKGROUND_TYPE" val="leftRight"/>
  <p:tag name="KSO_WM_SLIDE_BK_DARK_LIGHT" val="2"/>
  <p:tag name="KSO_WM_UNIT_BK_DARK_LIGHT" val="2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TEMPLATE_CATEGORY" val="diagram"/>
  <p:tag name="KSO_WM_TEMPLATE_INDEX" val="20214509"/>
  <p:tag name="KSO_WM_UNIT_VALUE" val="600"/>
  <p:tag name="KSO_WM_TEMPLATE_ASSEMBLE_XID" val="60656f964054ed1e2fb80d0d"/>
  <p:tag name="KSO_WM_TEMPLATE_ASSEMBLE_GROUPID" val="60656f964054ed1e2fb80d0d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4509_1*i*1"/>
  <p:tag name="KSO_WM_UNIT_LAYERLEVEL" val="1"/>
  <p:tag name="KSO_WM_TAG_VERSION" val="1.0"/>
  <p:tag name="KSO_WM_UNIT_SUBTYPE" val="h"/>
  <p:tag name="KSO_WM_SLIDE_BACKGROUND_TYPE" val="leftRight"/>
  <p:tag name="KSO_WM_SLIDE_BK_DARK_LIGHT" val="2"/>
  <p:tag name="KSO_WM_UNIT_BK_DARK_LIGHT" val="2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TEMPLATE_CATEGORY" val="diagram"/>
  <p:tag name="KSO_WM_TEMPLATE_INDEX" val="20214509"/>
  <p:tag name="KSO_WM_UNIT_VALUE" val="600"/>
  <p:tag name="KSO_WM_TEMPLATE_ASSEMBLE_XID" val="60656f964054ed1e2fb80d0d"/>
  <p:tag name="KSO_WM_TEMPLATE_ASSEMBLE_GROUPID" val="60656f964054ed1e2fb80d0d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4509_1*i*2"/>
  <p:tag name="KSO_WM_TEMPLATE_CATEGORY" val="diagram"/>
  <p:tag name="KSO_WM_TEMPLATE_INDEX" val="20214509"/>
  <p:tag name="KSO_WM_UNIT_LAYERLEVEL" val="1"/>
  <p:tag name="KSO_WM_TAG_VERSION" val="1.0"/>
  <p:tag name="KSO_WM_UNIT_BLOCK" val="0"/>
  <p:tag name="KSO_WM_UNIT_SM_LIMIT_TYPE" val="0"/>
  <p:tag name="KSO_WM_UNIT_DEC_AREA_ID" val="83dcaec559484f559ad56e2b18a89f4d"/>
  <p:tag name="KSO_WM_UNIT_DECORATE_INFO" val="{&quot;DecorateInfoH&quot;:{&quot;IsAbs&quot;:true},&quot;DecorateInfoW&quot;:{&quot;IsAbs&quot;:true},&quot;DecorateInfoX&quot;:{&quot;IsAbs&quot;:true,&quot;Pos&quot;:0},&quot;DecorateInfoY&quot;:{&quot;IsAbs&quot;:true,&quot;Pos&quot;:0},&quot;ReferentInfo&quot;:{&quot;Id&quot;:&quot;f6f8e3ff8b744eec962e6e970ba51007&quot;,&quot;X&quot;:{&quot;Pos&quot;:0},&quot;Y&quot;:{&quot;Pos&quot;:2}},&quot;whChangeMode&quot;:0}"/>
  <p:tag name="KSO_WM_CHIP_GROUPID" val="5eaaa0e7b578bff8f7541dcd"/>
  <p:tag name="KSO_WM_CHIP_XID" val="5f7fd6a9e9a9ac260a445ca0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3"/>
  <p:tag name="KSO_WM_TEMPLATE_ASSEMBLE_XID" val="60656f964054ed1e2fb80d0d"/>
  <p:tag name="KSO_WM_TEMPLATE_ASSEMBLE_GROUPID" val="60656f964054ed1e2fb80d0d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9"/>
  <p:tag name="KSO_WM_UNIT_HIGHLIGHT" val="0"/>
  <p:tag name="KSO_WM_UNIT_COMPATIBLE" val="0"/>
  <p:tag name="KSO_WM_UNIT_DIAGRAM_ISNUMVISUAL" val="0"/>
  <p:tag name="KSO_WM_UNIT_DIAGRAM_ISREFERUNIT" val="0"/>
  <p:tag name="KSO_WM_UNIT_ID" val="diagram20214509_1*a*1"/>
  <p:tag name="KSO_WM_TEMPLATE_CATEGORY" val="diagram"/>
  <p:tag name="KSO_WM_TEMPLATE_INDEX" val="20214509"/>
  <p:tag name="KSO_WM_UNIT_LAYERLEVEL" val="1"/>
  <p:tag name="KSO_WM_TAG_VERSION" val="1.0"/>
  <p:tag name="KSO_WM_UNIT_PRESET_TEXT" val="添加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f6f8e3ff8b744eec962e6e970ba5100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2067de5355354647a81cabb200b8c13d"/>
  <p:tag name="KSO_WM_UNIT_TEXT_FILL_FORE_SCHEMECOLOR_INDEX_BRIGHTNESS" val="0"/>
  <p:tag name="KSO_WM_UNIT_TEXT_FILL_FORE_SCHEMECOLOR_INDEX" val="13"/>
  <p:tag name="KSO_WM_UNIT_TEXT_FILL_TYPE" val="1"/>
  <p:tag name="KSO_WM_TEMPLATE_ASSEMBLE_XID" val="60656f964054ed1e2fb80d0d"/>
  <p:tag name="KSO_WM_TEMPLATE_ASSEMBLE_GROUPID" val="60656f964054ed1e2fb80d0d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227*1227"/>
  <p:tag name="KSO_WM_UNIT_HIGHLIGHT" val="0"/>
  <p:tag name="KSO_WM_UNIT_COMPATIBLE" val="0"/>
  <p:tag name="KSO_WM_UNIT_DIAGRAM_ISNUMVISUAL" val="0"/>
  <p:tag name="KSO_WM_UNIT_DIAGRAM_ISREFERUNIT" val="0"/>
  <p:tag name="KSO_WM_UNIT_ID" val="diagram20214509_1*d*2"/>
  <p:tag name="KSO_WM_TEMPLATE_CATEGORY" val="diagram"/>
  <p:tag name="KSO_WM_TEMPLATE_INDEX" val="20214509"/>
  <p:tag name="KSO_WM_UNIT_LAYERLEVEL" val="1"/>
  <p:tag name="KSO_WM_TAG_VERSION" val="1.0"/>
  <p:tag name="KSO_WM_CHIP_GROUPID" val="5e7310da9a230a26b9e88a19"/>
  <p:tag name="KSO_WM_CHIP_XID" val="5e7310da9a230a26b9e88a1a"/>
  <p:tag name="KSO_WM_UNIT_DEC_AREA_ID" val="83374da4990145a7b13601b80ff84f65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87095938fbd84c018d095664d335472a"/>
  <p:tag name="KSO_WM_UNIT_SUPPORT_UNIT_TYPE" val="[&quot;l&quot;,&quot;m&quot;,&quot;n&quot;,&quot;o&quot;,&quot;p&quot;,&quot;q&quot;,&quot;r&quot;,&quot;δ&quot;,&quot;ε&quot;,&quot;ζ&quot;,&quot;η&quot;,&quot;d&quot;,&quot;β&quot;]"/>
  <p:tag name="KSO_WM_TEMPLATE_ASSEMBLE_XID" val="60656f964054ed1e2fb80d0d"/>
  <p:tag name="KSO_WM_TEMPLATE_ASSEMBLE_GROUPID" val="60656f964054ed1e2fb80d0d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20"/>
  <p:tag name="KSO_WM_UNIT_HIGHLIGHT" val="0"/>
  <p:tag name="KSO_WM_UNIT_COMPATIBLE" val="0"/>
  <p:tag name="KSO_WM_UNIT_DIAGRAM_ISNUMVISUAL" val="0"/>
  <p:tag name="KSO_WM_UNIT_DIAGRAM_ISREFERUNIT" val="0"/>
  <p:tag name="KSO_WM_UNIT_ID" val="diagram20214509_1*h_a*1_1"/>
  <p:tag name="KSO_WM_TEMPLATE_CATEGORY" val="diagram"/>
  <p:tag name="KSO_WM_TEMPLATE_INDEX" val="20214509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94169b215ed4484288b2790f49dc059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f99a67ca3f854641b2282e05c9721afb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964054ed1e2fb80d0d"/>
  <p:tag name="KSO_WM_TEMPLATE_ASSEMBLE_GROUPID" val="60656f964054ed1e2fb80d0d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4509_1*h_f*1_1"/>
  <p:tag name="KSO_WM_TEMPLATE_CATEGORY" val="diagram"/>
  <p:tag name="KSO_WM_TEMPLATE_INDEX" val="20214509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20"/>
  <p:tag name="KSO_WM_UNIT_SHOW_EDIT_AREA_INDICATION" val="1"/>
  <p:tag name="KSO_WM_CHIP_GROUPID" val="5e6b05b36848fb12bee65ad8"/>
  <p:tag name="KSO_WM_CHIP_XID" val="5e6b05b36848fb12bee65ada"/>
  <p:tag name="KSO_WM_UNIT_DEC_AREA_ID" val="0b63b19a99f04cfe9f9172a998d8799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f99a67ca3f854641b2282e05c9721afb"/>
  <p:tag name="KSO_WM_UNIT_SUPPORT_BIG_FONT" val="1"/>
  <p:tag name="KSO_WM_UNIT_TEXT_FILL_FORE_SCHEMECOLOR_INDEX_BRIGHTNESS" val="0.25"/>
  <p:tag name="KSO_WM_UNIT_TEXT_FILL_FORE_SCHEMECOLOR_INDEX" val="13"/>
  <p:tag name="KSO_WM_UNIT_TEXT_FILL_TYPE" val="1"/>
  <p:tag name="KSO_WM_TEMPLATE_ASSEMBLE_XID" val="60656f964054ed1e2fb80d0d"/>
  <p:tag name="KSO_WM_TEMPLATE_ASSEMBLE_GROUPID" val="60656f964054ed1e2fb80d0d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142*1481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14509_1*d*1"/>
  <p:tag name="KSO_WM_TEMPLATE_CATEGORY" val="diagram"/>
  <p:tag name="KSO_WM_TEMPLATE_INDEX" val="20214509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f56a2631175947c2b36bccad03e1ea83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b&quot;,&quot;fill_mode&quot;:&quot;full&quot;,&quot;sacle_strategy&quot;:&quot;smart&quot;}"/>
  <p:tag name="KSO_WM_ASSEMBLE_CHIP_INDEX" val="5104f115271c493f8798cfe252a783e1"/>
  <p:tag name="KSO_WM_TEMPLATE_ASSEMBLE_XID" val="60656f964054ed1e2fb80d0d"/>
  <p:tag name="KSO_WM_TEMPLATE_ASSEMBLE_GROUPID" val="60656f964054ed1e2fb80d0d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7194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359.949*192.7"/>
  <p:tag name="KSO_WM_SLIDE_POSITION" val="84*239.3"/>
  <p:tag name="KSO_WM_TAG_VERSION" val="1.0"/>
  <p:tag name="KSO_WM_BEAUTIFY_FLAG" val="#wm#"/>
  <p:tag name="KSO_WM_TEMPLATE_CATEGORY" val="diagram"/>
  <p:tag name="KSO_WM_TEMPLATE_INDEX" val="20217194"/>
  <p:tag name="KSO_WM_SLIDE_LAYOUT" val="a_d_h"/>
  <p:tag name="KSO_WM_SLIDE_LAYOUT_CNT" val="1_1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6:17:40&quot;,&quot;maxSize&quot;:{&quot;size1&quot;:26.699999999999999},&quot;minSize&quot;:{&quot;size1&quot;:20},&quot;normalSize&quot;:{&quot;size1&quot;:24.600000000000001},&quot;subLayout&quot;:[{&quot;id&quot;:&quot;2021-04-01T16:17:40&quot;,&quot;margin&quot;:{&quot;bottom&quot;:0.026000002399086952,&quot;left&quot;:1.6929999589920044,&quot;right&quot;:1.6929999589920044,&quot;top&quot;:1.6929999589920044},&quot;type&quot;:0},{&quot;direction&quot;:1,&quot;id&quot;:&quot;2021-04-01T16:17:40&quot;,&quot;maxSize&quot;:{&quot;size1&quot;:62.5},&quot;minSize&quot;:{&quot;size1&quot;:30},&quot;normalSize&quot;:{&quot;size1&quot;:41.14374999999999},&quot;subLayout&quot;:[{&quot;id&quot;:&quot;2021-04-01T16:17:40&quot;,&quot;margin&quot;:{&quot;bottom&quot;:2.5399999618530273,&quot;left&quot;:2.9630000591278076,&quot;right&quot;:0.026000002399086952,&quot;top&quot;:2.0899999141693115},&quot;maxSize&quot;:{&quot;size1&quot;:41.010597064258754},&quot;minSize&quot;:{&quot;size1&quot;:25.110597064258748},&quot;normalSize&quot;:{&quot;size1&quot;:32.773186709607018},&quot;subLayout&quot;:[{&quot;id&quot;:&quot;2021-04-01T16:17:40&quot;,&quot;margin&quot;:{&quot;bottom&quot;:0.046930059790611267,&quot;left&quot;:2.9630000591278076,&quot;right&quot;:0.026000002399086952,&quot;top&quot;:2.0899999141693115},&quot;type&quot;:0},{&quot;id&quot;:&quot;2021-04-01T16:17:40&quot;,&quot;margin&quot;:{&quot;bottom&quot;:2.5399999618530273,&quot;left&quot;:2.9630000591278076,&quot;right&quot;:0.026000002399086952,&quot;top&quot;:0.14886118471622467},&quot;type&quot;:0}],&quot;type&quot;:0},{&quot;id&quot;:&quot;2021-04-01T16:17:40&quot;,&quot;margin&quot;:{&quot;bottom&quot;:2.5399999618530273,&quot;left&quot;:2.9630000591278076,&quot;right&quot;:2.5399999618530273,&quot;top&quot;:2.1170001029968262},&quot;type&quot;:0}],&quot;type&quot;:0}],&quot;type&quot;:0}"/>
  <p:tag name="KSO_WM_SLIDE_CAN_ADD_NAVIGATION" val="1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5ee1ca4d6848d78f644aec"/>
  <p:tag name="KSO_WM_CHIP_FILLPROP" val="[[{&quot;text_align&quot;:&quot;lt&quot;,&quot;text_direction&quot;:&quot;horizontal&quot;,&quot;support_big_font&quot;:false,&quot;picture_toward&quot;:0,&quot;picture_dockside&quot;:[],&quot;fill_id&quot;:&quot;fbc1d1c81b9c4bca8f09873cfc4ac6db&quot;,&quot;fill_align&quot;:&quot;lt&quot;,&quot;chip_types&quot;:[&quot;header&quot;]},{&quot;text_align&quot;:&quot;lm&quot;,&quot;text_direction&quot;:&quot;horizontal&quot;,&quot;support_big_font&quot;:false,&quot;picture_toward&quot;:0,&quot;picture_dockside&quot;:[],&quot;fill_id&quot;:&quot;2309cd69c72c4ec9add97218b8be879d&quot;,&quot;fill_align&quot;:&quot;cm&quot;,&quot;chip_types&quot;:[&quot;text&quot;,&quot;picture&quot;]},{&quot;text_align&quot;:&quot;lm&quot;,&quot;text_direction&quot;:&quot;horizontal&quot;,&quot;support_big_font&quot;:false,&quot;picture_toward&quot;:0,&quot;picture_dockside&quot;:[],&quot;fill_id&quot;:&quot;f9453295f896499082c4596d22b07337&quot;,&quot;fill_align&quot;:&quot;cm&quot;,&quot;chip_types&quot;:[&quot;text&quot;,&quot;picture&quot;]}]]"/>
  <p:tag name="KSO_WM_CHIP_DECFILLPROP" val="[]"/>
  <p:tag name="KSO_WM_CHIP_GROUPID" val="5f5ee1ca4d6848d78f644aec"/>
  <p:tag name="KSO_WM_SLIDE_BK_DARK_LIGHT" val="2"/>
  <p:tag name="KSO_WM_SLIDE_BACKGROUND_TYPE" val="general"/>
  <p:tag name="KSO_WM_SLIDE_SUPPORT_FEATURE_TYPE" val="0"/>
  <p:tag name="KSO_WM_TEMPLATE_ASSEMBLE_XID" val="606570724054ed1e2fb81558"/>
  <p:tag name="KSO_WM_TEMPLATE_ASSEMBLE_GROUPID" val="606570724054ed1e2fb81558"/>
  <p:tag name="KSO_WM_SPECIAL_SOURCE" val="bdnull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17194_1*i*1"/>
  <p:tag name="KSO_WM_TEMPLATE_CATEGORY" val="diagram"/>
  <p:tag name="KSO_WM_TEMPLATE_INDEX" val="20217194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b7816bebdfe242779a8f4467e1d13dca"/>
  <p:tag name="KSO_WM_UNIT_DECORATE_INFO" val="{&quot;DecorateInfoH&quot;:{&quot;IsAbs&quot;:false},&quot;DecorateInfoW&quot;:{&quot;IsAbs&quot;:false},&quot;DecorateInfoX&quot;:{&quot;IsAbs&quot;:true,&quot;Pos&quot;:2},&quot;DecorateInfoY&quot;:{&quot;IsAbs&quot;:true,&quot;Pos&quot;:2},&quot;ReferentInfo&quot;:{&quot;Id&quot;:&quot;d24f8cabfdec43b9af9c2925036843e1&quot;,&quot;X&quot;:{&quot;Pos&quot;:2},&quot;Y&quot;:{&quot;Pos&quot;:2}},&quot;whChangeMode&quot;:1}"/>
  <p:tag name="KSO_WM_CHIP_GROUPID" val="5f5ee1ca4d6848d78f644aec"/>
  <p:tag name="KSO_WM_CHIP_XID" val="5f5ee1ca4d6848d78f644aec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24054ed1e2fb81558"/>
  <p:tag name="KSO_WM_TEMPLATE_ASSEMBLE_GROUPID" val="606570724054ed1e2fb81558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17194_1*i*2"/>
  <p:tag name="KSO_WM_TEMPLATE_CATEGORY" val="diagram"/>
  <p:tag name="KSO_WM_TEMPLATE_INDEX" val="20217194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9ec81a1827b74f9a9c4657dc2389d154"/>
  <p:tag name="KSO_WM_UNIT_DECORATE_INFO" val="{&quot;DecorateInfoH&quot;:{&quot;IsAbs&quot;:false},&quot;DecorateInfoW&quot;:{&quot;IsAbs&quot;:false},&quot;DecorateInfoX&quot;:{&quot;IsAbs&quot;:true,&quot;Pos&quot;:2},&quot;DecorateInfoY&quot;:{&quot;IsAbs&quot;:true,&quot;Pos&quot;:2},&quot;ReferentInfo&quot;:{&quot;Id&quot;:&quot;610764ed1d7c46319959da792f15be05&quot;,&quot;X&quot;:{&quot;Pos&quot;:2},&quot;Y&quot;:{&quot;Pos&quot;:2}},&quot;whChangeMode&quot;:1}"/>
  <p:tag name="KSO_WM_CHIP_GROUPID" val="5f5ee1ca4d6848d78f644aec"/>
  <p:tag name="KSO_WM_CHIP_XID" val="5f5ee1ca4d6848d78f644aec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24054ed1e2fb81558"/>
  <p:tag name="KSO_WM_TEMPLATE_ASSEMBLE_GROUPID" val="606570724054ed1e2fb8155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17194_1*i*3"/>
  <p:tag name="KSO_WM_TEMPLATE_CATEGORY" val="diagram"/>
  <p:tag name="KSO_WM_TEMPLATE_INDEX" val="20217194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610764ed1d7c46319959da792f15be05"/>
  <p:tag name="KSO_WM_UNIT_DECORATE_INFO" val="{&quot;DecorateInfoH&quot;:{&quot;IsAbs&quot;:false},&quot;DecorateInfoW&quot;:{&quot;IsAbs&quot;:false},&quot;DecorateInfoX&quot;:{&quot;IsAbs&quot;:true,&quot;Pos&quot;:1},&quot;DecorateInfoY&quot;:{&quot;IsAbs&quot;:true,&quot;Pos&quot;:1},&quot;ReferentInfo&quot;:{&quot;Id&quot;:&quot;7afc4e04c91f4d0c801fafa690508ebf;738c732d533d4a1e99c35fe9b581ef08&quot;,&quot;X&quot;:{&quot;Pos&quot;:1},&quot;Y&quot;:{&quot;Pos&quot;:1}},&quot;whChangeMode&quot;:1}"/>
  <p:tag name="KSO_WM_CHIP_GROUPID" val="5f5ee1ca4d6848d78f644aec"/>
  <p:tag name="KSO_WM_CHIP_XID" val="5f5ee1ca4d6848d78f644aec"/>
  <p:tag name="KSO_WM_UNIT_FILL_FORE_SCHEMECOLOR_INDEX_BRIGHTNESS" val="0"/>
  <p:tag name="KSO_WM_UNIT_FILL_FORE_SCHEMECOLOR_INDEX" val="16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24054ed1e2fb81558"/>
  <p:tag name="KSO_WM_TEMPLATE_ASSEMBLE_GROUPID" val="606570724054ed1e2fb81558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17194_1*i*4"/>
  <p:tag name="KSO_WM_TEMPLATE_CATEGORY" val="diagram"/>
  <p:tag name="KSO_WM_TEMPLATE_INDEX" val="20217194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d24f8cabfdec43b9af9c2925036843e1"/>
  <p:tag name="KSO_WM_UNIT_DECORATE_INFO" val="{&quot;DecorateInfoH&quot;:{&quot;IsAbs&quot;:false},&quot;DecorateInfoW&quot;:{&quot;IsAbs&quot;:false},&quot;DecorateInfoX&quot;:{&quot;IsAbs&quot;:true,&quot;Pos&quot;:1},&quot;DecorateInfoY&quot;:{&quot;IsAbs&quot;:true,&quot;Pos&quot;:1},&quot;ReferentInfo&quot;:{&quot;Id&quot;:&quot;527edd3fe6aa4f9085b734cf2fe4d647&quot;,&quot;X&quot;:{&quot;Pos&quot;:1},&quot;Y&quot;:{&quot;Pos&quot;:1}},&quot;whChangeMode&quot;:1}"/>
  <p:tag name="KSO_WM_CHIP_GROUPID" val="5f5ee1ca4d6848d78f644aec"/>
  <p:tag name="KSO_WM_CHIP_XID" val="5f5ee1ca4d6848d78f644aec"/>
  <p:tag name="KSO_WM_UNIT_FILL_FORE_SCHEMECOLOR_INDEX_BRIGHTNESS" val="0"/>
  <p:tag name="KSO_WM_UNIT_FILL_FORE_SCHEMECOLOR_INDEX" val="16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24054ed1e2fb81558"/>
  <p:tag name="KSO_WM_TEMPLATE_ASSEMBLE_GROUPID" val="606570724054ed1e2fb81558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17194_1*a*1"/>
  <p:tag name="KSO_WM_TEMPLATE_CATEGORY" val="diagram"/>
  <p:tag name="KSO_WM_TEMPLATE_INDEX" val="20217194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7b46321295dd428a99592c6ab5d0dd0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ec7c06e43afe4a6abbbbfe9f42c54c43"/>
  <p:tag name="KSO_WM_UNIT_TEXT_FILL_FORE_SCHEMECOLOR_INDEX_BRIGHTNESS" val="0"/>
  <p:tag name="KSO_WM_UNIT_TEXT_FILL_FORE_SCHEMECOLOR_INDEX" val="13"/>
  <p:tag name="KSO_WM_UNIT_TEXT_FILL_TYPE" val="1"/>
  <p:tag name="KSO_WM_TEMPLATE_ASSEMBLE_XID" val="606570724054ed1e2fb81558"/>
  <p:tag name="KSO_WM_TEMPLATE_ASSEMBLE_GROUPID" val="606570724054ed1e2fb81558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TYPE" val="h_a"/>
  <p:tag name="KSO_WM_UNIT_INDEX" val="1_1"/>
  <p:tag name="KSO_WM_UNIT_ID" val="diagram20217194_1*h_a*1_1"/>
  <p:tag name="KSO_WM_TEMPLATE_CATEGORY" val="diagram"/>
  <p:tag name="KSO_WM_TEMPLATE_INDEX" val="20217194"/>
  <p:tag name="KSO_WM_UNIT_LAYERLEVEL" val="1_1"/>
  <p:tag name="KSO_WM_TAG_VERSION" val="1.0"/>
  <p:tag name="KSO_WM_BEAUTIFY_FLAG" val="#wm#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7afc4e04c91f4d0c801fafa690508eb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c45670e7a9d14e57a9b071816319cec3"/>
  <p:tag name="KSO_WM_UNIT_TEXT_FILL_FORE_SCHEMECOLOR_INDEX_BRIGHTNESS" val="0"/>
  <p:tag name="KSO_WM_UNIT_TEXT_FILL_FORE_SCHEMECOLOR_INDEX" val="13"/>
  <p:tag name="KSO_WM_UNIT_TEXT_FILL_TYPE" val="1"/>
  <p:tag name="KSO_WM_TEMPLATE_ASSEMBLE_XID" val="606570724054ed1e2fb81558"/>
  <p:tag name="KSO_WM_TEMPLATE_ASSEMBLE_GROUPID" val="606570724054ed1e2fb81558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h_f"/>
  <p:tag name="KSO_WM_UNIT_INDEX" val="1_1"/>
  <p:tag name="KSO_WM_UNIT_ID" val="diagram20217194_1*h_f*1_1"/>
  <p:tag name="KSO_WM_TEMPLATE_CATEGORY" val="diagram"/>
  <p:tag name="KSO_WM_TEMPLATE_INDEX" val="20217194"/>
  <p:tag name="KSO_WM_UNIT_LAYERLEVEL" val="1_1"/>
  <p:tag name="KSO_WM_TAG_VERSION" val="1.0"/>
  <p:tag name="KSO_WM_BEAUTIFY_FLAG" val="#wm#"/>
  <p:tag name="KSO_WM_UNIT_SUBTYPE" val="a"/>
  <p:tag name="KSO_WM_UNIT_DEFAULT_FONT" val="14;20;2"/>
  <p:tag name="KSO_WM_UNIT_BLOCK" val="0"/>
  <p:tag name="KSO_WM_UNIT_VALUE" val="102"/>
  <p:tag name="KSO_WM_UNIT_SHOW_EDIT_AREA_INDICATION" val="1"/>
  <p:tag name="KSO_WM_CHIP_GROUPID" val="5e6b05b36848fb12bee65ad8"/>
  <p:tag name="KSO_WM_CHIP_XID" val="5e6b05b36848fb12bee65ada"/>
  <p:tag name="KSO_WM_UNIT_DEC_AREA_ID" val="738c732d533d4a1e99c35fe9b581ef0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c45670e7a9d14e57a9b071816319cec3"/>
  <p:tag name="KSO_WM_UNIT_TEXT_FILL_FORE_SCHEMECOLOR_INDEX_BRIGHTNESS" val="0.25"/>
  <p:tag name="KSO_WM_UNIT_TEXT_FILL_FORE_SCHEMECOLOR_INDEX" val="13"/>
  <p:tag name="KSO_WM_UNIT_TEXT_FILL_TYPE" val="1"/>
  <p:tag name="KSO_WM_TEMPLATE_ASSEMBLE_XID" val="606570724054ed1e2fb81558"/>
  <p:tag name="KSO_WM_TEMPLATE_ASSEMBLE_GROUPID" val="606570724054ed1e2fb81558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846*1269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17194_1*d*1"/>
  <p:tag name="KSO_WM_TEMPLATE_CATEGORY" val="diagram"/>
  <p:tag name="KSO_WM_TEMPLATE_INDEX" val="20217194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527edd3fe6aa4f9085b734cf2fe4d64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061126cb5b204d9bbce0b0dac549b701"/>
  <p:tag name="KSO_WM_UNIT_SUPPORT_UNIT_TYPE" val="[&quot;d&quot;]"/>
  <p:tag name="KSO_WM_TEMPLATE_ASSEMBLE_XID" val="606570724054ed1e2fb81558"/>
  <p:tag name="KSO_WM_TEMPLATE_ASSEMBLE_GROUPID" val="606570724054ed1e2fb81558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3729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347.949*108.7"/>
  <p:tag name="KSO_WM_SLIDE_POSITION" val="564*179.3"/>
  <p:tag name="KSO_WM_TAG_VERSION" val="1.0"/>
  <p:tag name="KSO_WM_BEAUTIFY_FLAG" val="#wm#"/>
  <p:tag name="KSO_WM_TEMPLATE_CATEGORY" val="diagram"/>
  <p:tag name="KSO_WM_TEMPLATE_INDEX" val="20213729"/>
  <p:tag name="KSO_WM_SLIDE_LAYOUT" val="a_d_h"/>
  <p:tag name="KSO_WM_SLIDE_LAYOUT_CNT" val="1_2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5:17:22&quot;,&quot;maxSize&quot;:{&quot;size1&quot;:26.800000000000001},&quot;minSize&quot;:{&quot;size1&quot;:22.399999999999999},&quot;normalSize&quot;:{&quot;size1&quot;:22.399999999999999},&quot;subLayout&quot;:[{&quot;id&quot;:&quot;2021-04-01T15:17:22&quot;,&quot;margin&quot;:{&quot;bottom&quot;:0,&quot;left&quot;:1.6929999589920044,&quot;right&quot;:1.6929999589920044,&quot;top&quot;:1.6929999589920044},&quot;type&quot;:0},{&quot;direction&quot;:1,&quot;id&quot;:&quot;2021-04-01T15:17:22&quot;,&quot;maxSize&quot;:{&quot;size1&quot;:55.100000000000001},&quot;minSize&quot;:{&quot;size1&quot;:45.100000000000001},&quot;normalSize&quot;:{&quot;size1&quot;:55.100000000000001},&quot;subLayout&quot;:[{&quot;id&quot;:&quot;2021-04-01T15:17:22&quot;,&quot;margin&quot;:{&quot;bottom&quot;:1.6929999589920044,&quot;left&quot;:1.6929999589920044,&quot;right&quot;:0.026000002399086952,&quot;top&quot;:0.3970000147819519},&quot;type&quot;:0},{&quot;id&quot;:&quot;2021-04-01T15:17:22&quot;,&quot;maxSize&quot;:{&quot;size1&quot;:45.799999999999997},&quot;minSize&quot;:{&quot;size1&quot;:40.100000000000001},&quot;normalSize&quot;:{&quot;size1&quot;:44.882023300977522},&quot;subLayout&quot;:[{&quot;id&quot;:&quot;2021-04-01T15:17:22&quot;,&quot;margin&quot;:{&quot;bottom&quot;:0.026000002399086952,&quot;left&quot;:1.2439998388290405,&quot;right&quot;:1.6929999589920044,&quot;top&quot;:0.3970000147819519},&quot;maxSize&quot;:{&quot;size1&quot;:48.107741759127642},&quot;minSize&quot;:{&quot;size1&quot;:32.207741759127636},&quot;normalSize&quot;:{&quot;size1&quot;:35.126025691824054},&quot;subLayout&quot;:[{&quot;id&quot;:&quot;2021-04-01T15:17:22&quot;,&quot;margin&quot;:{&quot;bottom&quot;:0.046929791569709778,&quot;left&quot;:1.2439998388290405,&quot;right&quot;:1.6929999589920044,&quot;top&quot;:0.3970000147819519},&quot;type&quot;:0},{&quot;id&quot;:&quot;2021-04-01T15:17:22&quot;,&quot;margin&quot;:{&quot;bottom&quot;:0.026000002399086952,&quot;left&quot;:1.2439998388290405,&quot;right&quot;:1.6929999589920044,&quot;top&quot;:0.14886198937892914},&quot;type&quot;:0}],&quot;type&quot;:0},{&quot;id&quot;:&quot;2021-04-01T15:17:22&quot;,&quot;margin&quot;:{&quot;bottom&quot;:1.6929999589920044,&quot;left&quot;:1.2439998388290405,&quot;right&quot;:1.6929999589920044,&quot;top&quot;:0.81999999284744263},&quot;type&quot;:0}],&quot;type&quot;:0}],&quot;type&quot;:0}],&quot;type&quot;:0}"/>
  <p:tag name="KSO_WM_SLIDE_CAN_ADD_NAVIGATION" val="1"/>
  <p:tag name="KSO_WM_SLIDE_BACKGROUND" val="[&quot;general&quot;]"/>
  <p:tag name="KSO_WM_SLIDE_RATIO" val="1.777778"/>
  <p:tag name="KSO_WM_CHIP_INFOS" val="{&quot;layout_type&quot;:&quot;topbottom&quot;,&quot;layout_feature&quot;:1,&quot;tags&quot;:{&quot;style&quot;:[&quot;商务&quot;,&quot;简约&quot;,&quot;文艺清新&quot;,&quot;中国风&quot;,&quot;卡通&quot;,&quot;欧美风&quot;,&quot;黑板风&quot;,&quot;渐变风&quot;,&quot;党政风&quot;]},&quot;slide_type&quot;:[&quot;text&quot;],&quot;aspect_ratio&quot;:&quot;16:9&quot;,&quot;diagram&quot;:{&quot;type&quot;:[],&quot;direction&quot;:0,&quot;isSupportDecBetweenItems&quot;:false}}"/>
  <p:tag name="KSO_WM_CHIP_XID" val="5f69641c553136823a5e619a"/>
  <p:tag name="KSO_WM_CHIP_FILLPROP" val="[[{&quot;fill_id&quot;:&quot;5fdd1e5a893e4422bd07bf1a5066474e&quot;,&quot;fill_align&quot;:&quot;lt&quot;,&quot;text_align&quot;:&quot;lt&quot;,&quot;text_direction&quot;:&quot;horizontal&quot;,&quot;chip_types&quot;:[&quot;header&quot;]},{&quot;fill_id&quot;:&quot;d56d7bda0e4d4006bd6c85a40d434c81&quot;,&quot;fill_align&quot;:&quot;cm&quot;,&quot;text_align&quot;:&quot;lt&quot;,&quot;text_direction&quot;:&quot;horizontal&quot;,&quot;chip_types&quot;:[&quot;diagram&quot;,&quot;pictext&quot;,&quot;picture&quot;,&quot;chart&quot;,&quot;table&quot;,&quot;video&quot;],&quot;support_features&quot;:[&quot;collage&quot;,&quot;carousel&quot;,&quot;creativecrop&quot;]},{&quot;fill_id&quot;:&quot;cf122b9de85a47609df0ac71f2ca03b1&quot;,&quot;fill_align&quot;:&quot;lm&quot;,&quot;text_align&quot;:&quot;lt&quot;,&quot;text_direction&quot;:&quot;horizontal&quot;,&quot;chip_types&quot;:[&quot;text&quot;,&quot;picture&quot;,&quot;chart&quot;,&quot;table&quot;],&quot;support_features&quot;:[&quot;collage&quot;]},{&quot;fill_id&quot;:&quot;9ac3a603f5d2437d9b26bad03f6fdf90&quot;,&quot;fill_align&quot;:&quot;lm&quot;,&quot;text_align&quot;:&quot;lt&quot;,&quot;text_direction&quot;:&quot;horizontal&quot;,&quot;chip_types&quot;:[&quot;text&quot;,&quot;picture&quot;,&quot;chart&quot;,&quot;table&quot;],&quot;support_features&quot;:[&quot;collage&quot;]}],[{&quot;fill_id&quot;:&quot;5fdd1e5a893e4422bd07bf1a5066474e&quot;,&quot;fill_align&quot;:&quot;lt&quot;,&quot;text_align&quot;:&quot;lt&quot;,&quot;text_direction&quot;:&quot;horizontal&quot;,&quot;chip_types&quot;:[&quot;header&quot;]},{&quot;fill_id&quot;:&quot;d56d7bda0e4d4006bd6c85a40d434c81&quot;,&quot;fill_align&quot;:&quot;cm&quot;,&quot;text_align&quot;:&quot;lt&quot;,&quot;text_direction&quot;:&quot;horizontal&quot;,&quot;chip_types&quot;:[&quot;text&quot;]},{&quot;fill_id&quot;:&quot;cf122b9de85a47609df0ac71f2ca03b1&quot;,&quot;fill_align&quot;:&quot;lm&quot;,&quot;text_align&quot;:&quot;lt&quot;,&quot;text_direction&quot;:&quot;horizontal&quot;,&quot;chip_types&quot;:[&quot;picture&quot;,&quot;chart&quot;,&quot;table&quot;],&quot;support_features&quot;:[&quot;collage&quot;]},{&quot;fill_id&quot;:&quot;9ac3a603f5d2437d9b26bad03f6fdf90&quot;,&quot;fill_align&quot;:&quot;lm&quot;,&quot;text_align&quot;:&quot;lt&quot;,&quot;text_direction&quot;:&quot;horizontal&quot;,&quot;chip_types&quot;:[&quot;picture&quot;,&quot;chart&quot;,&quot;table&quot;],&quot;support_features&quot;:[&quot;collage&quot;]}]]"/>
  <p:tag name="FIXED_XID_TMP" val="5f5ee1ca4d6848d78f644aec"/>
  <p:tag name="KSO_WM_CHIP_GROUPID" val="5f5ee1ca4d6848d78f644aec"/>
  <p:tag name="KSO_WM_SLIDE_BK_DARK_LIGHT" val="2"/>
  <p:tag name="KSO_WM_SLIDE_BACKGROUND_TYPE" val="general"/>
  <p:tag name="KSO_WM_SLIDE_SUPPORT_FEATURE_TYPE" val="0"/>
  <p:tag name="KSO_WM_TEMPLATE_ASSEMBLE_XID" val="60656ec54054ed1e2fb7ff61"/>
  <p:tag name="KSO_WM_TEMPLATE_ASSEMBLE_GROUPID" val="60656ec54054ed1e2fb7ff61"/>
  <p:tag name="KSO_WM_SPECIAL_SOURCE" val="bdnull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30"/>
  <p:tag name="KSO_WM_UNIT_HIGHLIGHT" val="0"/>
  <p:tag name="KSO_WM_UNIT_COMPATIBLE" val="0"/>
  <p:tag name="KSO_WM_UNIT_DIAGRAM_ISNUMVISUAL" val="0"/>
  <p:tag name="KSO_WM_UNIT_DIAGRAM_ISREFERUNIT" val="0"/>
  <p:tag name="KSO_WM_UNIT_ID" val="diagram20213729_1*a*1"/>
  <p:tag name="KSO_WM_TEMPLATE_CATEGORY" val="diagram"/>
  <p:tag name="KSO_WM_TEMPLATE_INDEX" val="20213729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7f139289dcdb4607a9c65775377050b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e8612472f60648268ae0e033a8765454"/>
  <p:tag name="KSO_WM_UNIT_TEXT_FILL_FORE_SCHEMECOLOR_INDEX_BRIGHTNESS" val="0"/>
  <p:tag name="KSO_WM_UNIT_TEXT_FILL_FORE_SCHEMECOLOR_INDEX" val="13"/>
  <p:tag name="KSO_WM_UNIT_TEXT_FILL_TYPE" val="1"/>
  <p:tag name="KSO_WM_TEMPLATE_ASSEMBLE_XID" val="60656ec54054ed1e2fb7ff61"/>
  <p:tag name="KSO_WM_TEMPLATE_ASSEMBLE_GROUPID" val="60656ec54054ed1e2fb7ff61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184*1692"/>
  <p:tag name="KSO_WM_UNIT_HIGHLIGHT" val="0"/>
  <p:tag name="KSO_WM_UNIT_COMPATIBLE" val="0"/>
  <p:tag name="KSO_WM_UNIT_DIAGRAM_ISNUMVISUAL" val="0"/>
  <p:tag name="KSO_WM_UNIT_DIAGRAM_ISREFERUNIT" val="0"/>
  <p:tag name="KSO_WM_UNIT_ID" val="diagram20213729_1*d*1"/>
  <p:tag name="KSO_WM_TEMPLATE_CATEGORY" val="diagram"/>
  <p:tag name="KSO_WM_TEMPLATE_INDEX" val="20213729"/>
  <p:tag name="KSO_WM_UNIT_LAYERLEVEL" val="1"/>
  <p:tag name="KSO_WM_TAG_VERSION" val="1.0"/>
  <p:tag name="KSO_WM_CHIP_GROUPID" val="5e7310da9a230a26b9e88a19"/>
  <p:tag name="KSO_WM_CHIP_XID" val="5e7310da9a230a26b9e88a1a"/>
  <p:tag name="KSO_WM_UNIT_DEC_AREA_ID" val="68313600ac594ec8a2bd8a668c78299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bb7d1f8f327643f38cd9dd8b28262cf1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TEMPLATE_ASSEMBLE_XID" val="60656ec54054ed1e2fb7ff61"/>
  <p:tag name="KSO_WM_TEMPLATE_ASSEMBLE_GROUPID" val="60656ec54054ed1e2fb7ff61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ID" val="diagram20213729_1*h_a*1_1"/>
  <p:tag name="KSO_WM_TEMPLATE_CATEGORY" val="diagram"/>
  <p:tag name="KSO_WM_TEMPLATE_INDEX" val="20213729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451d4b483eb74eb78dba367b1bd2f50c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172d9c831cbf4318af338863b7047d88"/>
  <p:tag name="KSO_WM_UNIT_TEXT_FILL_FORE_SCHEMECOLOR_INDEX_BRIGHTNESS" val="0"/>
  <p:tag name="KSO_WM_UNIT_TEXT_FILL_FORE_SCHEMECOLOR_INDEX" val="13"/>
  <p:tag name="KSO_WM_UNIT_TEXT_FILL_TYPE" val="1"/>
  <p:tag name="KSO_WM_TEMPLATE_ASSEMBLE_XID" val="60656ec54054ed1e2fb7ff61"/>
  <p:tag name="KSO_WM_TEMPLATE_ASSEMBLE_GROUPID" val="60656ec54054ed1e2fb7ff6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，文字是您思想的提炼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3729_1*h_f*1_1"/>
  <p:tag name="KSO_WM_TEMPLATE_CATEGORY" val="diagram"/>
  <p:tag name="KSO_WM_TEMPLATE_INDEX" val="20213729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51"/>
  <p:tag name="KSO_WM_UNIT_SHOW_EDIT_AREA_INDICATION" val="1"/>
  <p:tag name="KSO_WM_CHIP_GROUPID" val="5e6b05b36848fb12bee65ad8"/>
  <p:tag name="KSO_WM_CHIP_XID" val="5e6b05b36848fb12bee65ada"/>
  <p:tag name="KSO_WM_UNIT_DEC_AREA_ID" val="ca53d94541be4355b3e9a7e71d76b7e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172d9c831cbf4318af338863b7047d88"/>
  <p:tag name="KSO_WM_UNIT_TEXT_FILL_FORE_SCHEMECOLOR_INDEX_BRIGHTNESS" val="0.25"/>
  <p:tag name="KSO_WM_UNIT_TEXT_FILL_FORE_SCHEMECOLOR_INDEX" val="13"/>
  <p:tag name="KSO_WM_UNIT_TEXT_FILL_TYPE" val="1"/>
  <p:tag name="KSO_WM_TEMPLATE_ASSEMBLE_XID" val="60656ec54054ed1e2fb7ff61"/>
  <p:tag name="KSO_WM_TEMPLATE_ASSEMBLE_GROUPID" val="60656ec54054ed1e2fb7ff61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550*1227"/>
  <p:tag name="KSO_WM_UNIT_HIGHLIGHT" val="0"/>
  <p:tag name="KSO_WM_UNIT_COMPATIBLE" val="0"/>
  <p:tag name="KSO_WM_UNIT_DIAGRAM_ISNUMVISUAL" val="0"/>
  <p:tag name="KSO_WM_UNIT_DIAGRAM_ISREFERUNIT" val="0"/>
  <p:tag name="KSO_WM_UNIT_ID" val="diagram20213729_1*d*2"/>
  <p:tag name="KSO_WM_TEMPLATE_CATEGORY" val="diagram"/>
  <p:tag name="KSO_WM_TEMPLATE_INDEX" val="20213729"/>
  <p:tag name="KSO_WM_UNIT_LAYERLEVEL" val="1"/>
  <p:tag name="KSO_WM_TAG_VERSION" val="1.0"/>
  <p:tag name="KSO_WM_CHIP_GROUPID" val="5e7310da9a230a26b9e88a19"/>
  <p:tag name="KSO_WM_CHIP_XID" val="5e7310da9a230a26b9e88a1a"/>
  <p:tag name="KSO_WM_UNIT_DEC_AREA_ID" val="92407742f010462999ce39cc9c6f188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bc5e18578ca14387a43214a03c0f2e44"/>
  <p:tag name="KSO_WM_UNIT_SUPPORT_UNIT_TYPE" val="[&quot;d&quot;,&quot;α&quot;,&quot;β&quot;]"/>
  <p:tag name="KSO_WM_TEMPLATE_ASSEMBLE_XID" val="60656ec54054ed1e2fb7ff61"/>
  <p:tag name="KSO_WM_TEMPLATE_ASSEMBLE_GROUPID" val="60656ec54054ed1e2fb7ff61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7015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960*420"/>
  <p:tag name="KSO_WM_SLIDE_POSITION" val="0*0"/>
  <p:tag name="KSO_WM_TAG_VERSION" val="1.0"/>
  <p:tag name="KSO_WM_BEAUTIFY_FLAG" val="#wm#"/>
  <p:tag name="KSO_WM_TEMPLATE_CATEGORY" val="diagram"/>
  <p:tag name="KSO_WM_TEMPLATE_INDEX" val="20217015"/>
  <p:tag name="KSO_WM_SLIDE_LAYOUT" val="a_d_f"/>
  <p:tag name="KSO_WM_SLIDE_LAYOUT_CNT" val="1_1_1"/>
  <p:tag name="KSO_WM_TEMPLATE_THUMBS_INDEX" val="1、4、7、12、13、14、15、16、17、18、20、24、25、28、33、36、40、43、44"/>
  <p:tag name="KSO_WM_SLIDE_BACKGROUND" val="[&quot;navigation&quot;]"/>
  <p:tag name="KSO_WM_SLIDE_RATIO" val="1.777778"/>
  <p:tag name="KSO_WM_CHIP_INFOS" val="{&quot;type&quot;:0,&quot;layout_type&quot;:&quot;navigation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5f3b768e478fb0c58a942f"/>
  <p:tag name="KSO_WM_CHIP_FILLPROP" val="[[{&quot;text_align&quot;:&quot;lm&quot;,&quot;text_direction&quot;:&quot;horizontal&quot;,&quot;support_big_font&quot;:false,&quot;picture_toward&quot;:0,&quot;picture_dockside&quot;:[],&quot;fill_id&quot;:&quot;8c440aad35754cd59bce53d7ccc9dbc1&quot;,&quot;fill_align&quot;:&quot;lm&quot;,&quot;chip_types&quot;:[&quot;header&quot;]},{&quot;text_align&quot;:&quot;lm&quot;,&quot;text_direction&quot;:&quot;horizontal&quot;,&quot;support_big_font&quot;:false,&quot;picture_toward&quot;:0,&quot;picture_dockside&quot;:[],&quot;fill_id&quot;:&quot;63c945ecab7d4a8996421c6275518d73&quot;,&quot;fill_align&quot;:&quot;cm&quot;,&quot;chip_types&quot;:[&quot;text&quot;,&quot;picture&quot;]},{&quot;text_align&quot;:&quot;cm&quot;,&quot;text_direction&quot;:&quot;horizontal&quot;,&quot;support_big_font&quot;:false,&quot;picture_toward&quot;:0,&quot;picture_dockside&quot;:[],&quot;fill_id&quot;:&quot;7e14533d547c4a07814ac12be70c5312&quot;,&quot;fill_align&quot;:&quot;cm&quot;,&quot;chip_types&quot;:[&quot;picture&quot;]}]]"/>
  <p:tag name="FIXED_XID_TMP" val="5f5ee1ca4d6848d78f644aeb"/>
  <p:tag name="KSO_WM_CHIP_DECFILLPROP" val="[]"/>
  <p:tag name="KSO_WM_SLIDE_CAN_ADD_NAVIGATION" val="1"/>
  <p:tag name="KSO_WM_SLIDE_LAYOUT_INFO" val="{&quot;id&quot;:&quot;2021-04-01T16:15:27&quot;,&quot;maxSize&quot;:{&quot;size1&quot;:13.300000000000001},&quot;minSize&quot;:{&quot;size1&quot;:13.300000000000001},&quot;normalSize&quot;:{&quot;size1&quot;:13.300000000000001},&quot;subLayout&quot;:[{&quot;backgroundInfo&quot;:[{&quot;bottom&quot;:0,&quot;bottomAbs&quot;:false,&quot;left&quot;:0,&quot;leftAbs&quot;:false,&quot;right&quot;:0,&quot;rightAbs&quot;:false,&quot;top&quot;:0,&quot;topAbs&quot;:false,&quot;type&quot;:&quot;navigation&quot;}],&quot;id&quot;:&quot;2021-04-01T16:15:27&quot;,&quot;margin&quot;:{&quot;bottom&quot;:0.42300000786781311,&quot;left&quot;:1.2699999809265137,&quot;right&quot;:1.2699999809265137,&quot;top&quot;:0.42300000786781311},&quot;type&quot;:0},{&quot;direction&quot;:1,&quot;id&quot;:&quot;2021-04-01T16:15:27&quot;,&quot;maxSize&quot;:{&quot;size1&quot;:62.499618418005412},&quot;minSize&quot;:{&quot;size1&quot;:62.499618418005412},&quot;normalSize&quot;:{&quot;size1&quot;:62.499618418005412},&quot;subLayout&quot;:[{&quot;id&quot;:&quot;2021-04-01T16:15:27&quot;,&quot;margin&quot;:{&quot;bottom&quot;:5.3110003471374512,&quot;left&quot;:1.6929999589920044,&quot;right&quot;:0,&quot;top&quot;:4.8489999771118164},&quot;type&quot;:0},{&quot;id&quot;:&quot;2021-04-01T16:15:27&quot;,&quot;margin&quot;:{&quot;bottom&quot;:2.997999906539917,&quot;left&quot;:2.5399999618530273,&quot;right&quot;:1.6929999589920044,&quot;top&quot;:2.9630000591278076},&quot;type&quot;:0}],&quot;type&quot;:0}],&quot;type&quot;:0}"/>
  <p:tag name="KSO_WM_CHIP_GROUPID" val="5f5ee1ca4d6848d78f644aeb"/>
  <p:tag name="KSO_WM_SLIDE_BK_DARK_LIGHT" val="2"/>
  <p:tag name="KSO_WM_SLIDE_BACKGROUND_TYPE" val="navigation"/>
  <p:tag name="KSO_WM_SLIDE_SUPPORT_FEATURE_TYPE" val="0"/>
  <p:tag name="KSO_WM_TEMPLATE_ASSEMBLE_XID" val="6065703e4054ed1e2fb81488"/>
  <p:tag name="KSO_WM_TEMPLATE_ASSEMBLE_GROUPID" val="6065703e4054ed1e2fb81488"/>
  <p:tag name="KSO_WM_SPECIAL_SOURCE" val="bdnull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7015_1*i*2"/>
  <p:tag name="KSO_WM_TEMPLATE_CATEGORY" val="diagram"/>
  <p:tag name="KSO_WM_TEMPLATE_INDEX" val="20217015"/>
  <p:tag name="KSO_WM_UNIT_LAYERLEVEL" val="1"/>
  <p:tag name="KSO_WM_TAG_VERSION" val="1.0"/>
  <p:tag name="KSO_WM_UNIT_BLOCK" val="0"/>
  <p:tag name="KSO_WM_UNIT_SM_LIMIT_TYPE" val="2"/>
  <p:tag name="KSO_WM_UNIT_DEC_AREA_ID" val="4b5d698f504d450ca425bb976827dde4"/>
  <p:tag name="KSO_WM_UNIT_DECORATE_INFO" val="{&quot;DecorateInfoH&quot;:{&quot;IsAbs&quot;:true},&quot;DecorateInfoW&quot;:{&quot;IsAbs&quot;:true},&quot;DecorateInfoX&quot;:{&quot;IsAbs&quot;:true,&quot;Pos&quot;:2},&quot;DecorateInfoY&quot;:{&quot;IsAbs&quot;:true,&quot;Pos&quot;:2},&quot;ReferentInfo&quot;:{&quot;Id&quot;:&quot;07fc0c0c2aa24470bc23dea3ea7fbb47&quot;,&quot;X&quot;:{&quot;Pos&quot;:2},&quot;Y&quot;:{&quot;Pos&quot;:2}},&quot;whChangeMode&quot;:0}"/>
  <p:tag name="KSO_WM_CHIP_GROUPID" val="5f5ee1ca4d6848d78f644aeb"/>
  <p:tag name="KSO_WM_CHIP_XID" val="5f5f3b768e478fb0c58a942f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184"/>
  <p:tag name="KSO_WM_TEMPLATE_ASSEMBLE_XID" val="6065703e4054ed1e2fb81488"/>
  <p:tag name="KSO_WM_TEMPLATE_ASSEMBLE_GROUPID" val="6065703e4054ed1e2fb81488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31"/>
  <p:tag name="KSO_WM_UNIT_HIGHLIGHT" val="0"/>
  <p:tag name="KSO_WM_UNIT_COMPATIBLE" val="0"/>
  <p:tag name="KSO_WM_UNIT_DIAGRAM_ISNUMVISUAL" val="0"/>
  <p:tag name="KSO_WM_UNIT_DIAGRAM_ISREFERUNIT" val="0"/>
  <p:tag name="KSO_WM_UNIT_ID" val="diagram20217015_1*a*1"/>
  <p:tag name="KSO_WM_TEMPLATE_CATEGORY" val="diagram"/>
  <p:tag name="KSO_WM_TEMPLATE_INDEX" val="20217015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0273f351e20749f680e37a2e53c180bd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79e3b73103aa45a6bd89ff9434386f09"/>
  <p:tag name="KSO_WM_UNIT_TEXT_FILL_FORE_SCHEMECOLOR_INDEX_BRIGHTNESS" val="0"/>
  <p:tag name="KSO_WM_UNIT_TEXT_FILL_FORE_SCHEMECOLOR_INDEX" val="13"/>
  <p:tag name="KSO_WM_UNIT_TEXT_FILL_TYPE" val="1"/>
  <p:tag name="KSO_WM_TEMPLATE_ASSEMBLE_XID" val="6065703e4054ed1e2fb81488"/>
  <p:tag name="KSO_WM_TEMPLATE_ASSEMBLE_GROUPID" val="6065703e4054ed1e2fb81488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7015_1*f*1"/>
  <p:tag name="KSO_WM_TEMPLATE_CATEGORY" val="diagram"/>
  <p:tag name="KSO_WM_TEMPLATE_INDEX" val="20217015"/>
  <p:tag name="KSO_WM_UNIT_LAYERLEVEL" val="1"/>
  <p:tag name="KSO_WM_TAG_VERSION" val="1.0"/>
  <p:tag name="KSO_WM_UNIT_DEFAULT_FONT" val="14;20;2"/>
  <p:tag name="KSO_WM_UNIT_BLOCK" val="0"/>
  <p:tag name="KSO_WM_UNIT_VALUE" val="84"/>
  <p:tag name="KSO_WM_UNIT_SHOW_EDIT_AREA_INDICATION" val="1"/>
  <p:tag name="KSO_WM_CHIP_GROUPID" val="5e6b05596848fb12bee65ac8"/>
  <p:tag name="KSO_WM_CHIP_XID" val="5e6b05596848fb12bee65aca"/>
  <p:tag name="KSO_WM_UNIT_DEC_AREA_ID" val="d135f977dbd843a3a6bd145113db07b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a2b32c4e03b14e258adda6eda59e2ba2"/>
  <p:tag name="KSO_WM_UNIT_SUPPORT_UNIT_TYPE" val="[&quot;d&quot;]"/>
  <p:tag name="KSO_WM_UNIT_TEXT_FILL_FORE_SCHEMECOLOR_INDEX_BRIGHTNESS" val="0.25"/>
  <p:tag name="KSO_WM_UNIT_TEXT_FILL_FORE_SCHEMECOLOR_INDEX" val="13"/>
  <p:tag name="KSO_WM_UNIT_TEXT_FILL_TYPE" val="1"/>
  <p:tag name="KSO_WM_TEMPLATE_ASSEMBLE_XID" val="6065703e4054ed1e2fb81488"/>
  <p:tag name="KSO_WM_TEMPLATE_ASSEMBLE_GROUPID" val="6065703e4054ed1e2fb81488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635*1481"/>
  <p:tag name="KSO_WM_UNIT_HIGHLIGHT" val="0"/>
  <p:tag name="KSO_WM_UNIT_COMPATIBLE" val="0"/>
  <p:tag name="KSO_WM_UNIT_DIAGRAM_ISNUMVISUAL" val="0"/>
  <p:tag name="KSO_WM_UNIT_DIAGRAM_ISREFERUNIT" val="0"/>
  <p:tag name="KSO_WM_UNIT_ID" val="diagram20217015_1*d*1"/>
  <p:tag name="KSO_WM_TEMPLATE_CATEGORY" val="diagram"/>
  <p:tag name="KSO_WM_TEMPLATE_INDEX" val="20217015"/>
  <p:tag name="KSO_WM_UNIT_LAYERLEVEL" val="1"/>
  <p:tag name="KSO_WM_TAG_VERSION" val="1.0"/>
  <p:tag name="KSO_WM_CHIP_GROUPID" val="5e7310da9a230a26b9e88a19"/>
  <p:tag name="KSO_WM_CHIP_XID" val="5e7310da9a230a26b9e88a1a"/>
  <p:tag name="KSO_WM_UNIT_DEC_AREA_ID" val="07fc0c0c2aa24470bc23dea3ea7fbb4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0a1808d4723f4ee2b725b8f90f8c89ac"/>
  <p:tag name="KSO_WM_TEMPLATE_ASSEMBLE_XID" val="6065703e4054ed1e2fb81488"/>
  <p:tag name="KSO_WM_TEMPLATE_ASSEMBLE_GROUPID" val="6065703e4054ed1e2fb81488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7186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215.949*84.7"/>
  <p:tag name="KSO_WM_SLIDE_POSITION" val="614.005*287.252"/>
  <p:tag name="KSO_WM_TAG_VERSION" val="1.0"/>
  <p:tag name="KSO_WM_BEAUTIFY_FLAG" val="#wm#"/>
  <p:tag name="KSO_WM_TEMPLATE_CATEGORY" val="diagram"/>
  <p:tag name="KSO_WM_TEMPLATE_INDEX" val="20217186"/>
  <p:tag name="KSO_WM_SLIDE_LAYOUT" val="a_d_h"/>
  <p:tag name="KSO_WM_SLIDE_LAYOUT_CNT" val="1_1_1"/>
  <p:tag name="KSO_WM_TEMPLATE_THUMBS_INDEX" val="1、4、7、12、13、14、15、16、17、18、20、24、25、28、33、36、40、43、44"/>
  <p:tag name="KSO_WM_SLIDE_LAYOUT_INFO" val="{&quot;id&quot;:&quot;2021-04-01T16:17:25&quot;,&quot;maxSize&quot;:{&quot;size1&quot;:13.6},&quot;minSize&quot;:{&quot;size1&quot;:13.6},&quot;normalSize&quot;:{&quot;size1&quot;:13.6},&quot;subLayout&quot;:[{&quot;backgroundInfo&quot;:[{&quot;bottom&quot;:0,&quot;bottomAbs&quot;:false,&quot;left&quot;:0,&quot;leftAbs&quot;:false,&quot;right&quot;:0,&quot;rightAbs&quot;:false,&quot;top&quot;:0,&quot;topAbs&quot;:false,&quot;type&quot;:&quot;navigation&quot;}],&quot;id&quot;:&quot;2021-04-01T16:17:25&quot;,&quot;margin&quot;:{&quot;bottom&quot;:0.44999998807907104,&quot;left&quot;:0.84700000286102295,&quot;right&quot;:0.84600001573562622,&quot;top&quot;:0.42300000786781311},&quot;type&quot;:0},{&quot;direction&quot;:1,&quot;id&quot;:&quot;2021-04-01T16:17:25&quot;,&quot;maxSize&quot;:{&quot;size1&quot;:56.199618616687566},&quot;minSize&quot;:{&quot;size1&quot;:56.199618616687566},&quot;normalSize&quot;:{&quot;size1&quot;:56.199618616687566},&quot;subLayout&quot;:[{&quot;id&quot;:&quot;2021-04-01T16:17:25&quot;,&quot;margin&quot;:{&quot;bottom&quot;:2.5399999618530273,&quot;left&quot;:4.2329998016357422,&quot;right&quot;:2.1170001029968262,&quot;top&quot;:2.1170001029968262},&quot;type&quot;:0},{&quot;id&quot;:&quot;2021-04-01T16:17:25&quot;,&quot;margin&quot;:{&quot;bottom&quot;:5.0799999237060547,&quot;left&quot;:2.5659999847412109,&quot;right&quot;:4.6570000648498535,&quot;top&quot;:5.0799999237060547},&quot;maxSize&quot;:{&quot;size1&quot;:60.822881525403361},&quot;minSize&quot;:{&quot;size1&quot;:44.922881525403355},&quot;normalSize&quot;:{&quot;size1&quot;:44.922881525403355},&quot;subLayout&quot;:[{&quot;id&quot;:&quot;2021-04-01T16:17:25&quot;,&quot;margin&quot;:{&quot;bottom&quot;:0.046930328011512756,&quot;left&quot;:2.5659999847412109,&quot;right&quot;:4.6570000648498535,&quot;top&quot;:5.0799999237060547},&quot;type&quot;:0},{&quot;id&quot;:&quot;2021-04-01T16:17:25&quot;,&quot;margin&quot;:{&quot;bottom&quot;:5.0799999237060547,&quot;left&quot;:2.5659999847412109,&quot;right&quot;:4.6570000648498535,&quot;top&quot;:0.14886145293712616},&quot;type&quot;:0}],&quot;type&quot;:0}],&quot;type&quot;:0}],&quot;type&quot;:0}"/>
  <p:tag name="KSO_WM_SLIDE_BACKGROUND" val="[&quot;navigation&quot;]"/>
  <p:tag name="KSO_WM_SLIDE_RATIO" val="1.777778"/>
  <p:tag name="KSO_WM_CHIP_INFOS" val="{&quot;type&quot;:0,&quot;layout_type&quot;:&quot;navigation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5f3b698e478fb0c58a9414"/>
  <p:tag name="KSO_WM_CHIP_FILLPROP" val="[[{&quot;text_align&quot;:&quot;lm&quot;,&quot;text_direction&quot;:&quot;horizontal&quot;,&quot;support_big_font&quot;:false,&quot;picture_toward&quot;:0,&quot;picture_dockside&quot;:[],&quot;fill_id&quot;:&quot;c934b58042b44607bfcc30469ccc57d1&quot;,&quot;fill_align&quot;:&quot;lm&quot;,&quot;chip_types&quot;:[&quot;header&quot;]},{&quot;text_align&quot;:&quot;lm&quot;,&quot;text_direction&quot;:&quot;horizontal&quot;,&quot;support_big_font&quot;:false,&quot;picture_toward&quot;:0,&quot;picture_dockside&quot;:[],&quot;fill_id&quot;:&quot;f49777b4fe034c708143a6f01a5e7249&quot;,&quot;fill_align&quot;:&quot;cm&quot;,&quot;chip_types&quot;:[&quot;text&quot;,&quot;picture&quot;]},{&quot;text_align&quot;:&quot;lm&quot;,&quot;text_direction&quot;:&quot;horizontal&quot;,&quot;support_big_font&quot;:false,&quot;picture_toward&quot;:0,&quot;picture_dockside&quot;:[],&quot;fill_id&quot;:&quot;225c8ebdbc82448d880049941829b6c4&quot;,&quot;fill_align&quot;:&quot;cm&quot;,&quot;chip_types&quot;:[&quot;text&quot;]}]]"/>
  <p:tag name="FIXED_XID_TMP" val="5f5ee1ca4d6848d78f644aeb"/>
  <p:tag name="KSO_WM_CHIP_DECFILLPROP" val="[]"/>
  <p:tag name="KSO_WM_SLIDE_CAN_ADD_NAVIGATION" val="1"/>
  <p:tag name="KSO_WM_CHIP_GROUPID" val="5f5ee1ca4d6848d78f644aeb"/>
  <p:tag name="KSO_WM_SLIDE_BK_DARK_LIGHT" val="2"/>
  <p:tag name="KSO_WM_SLIDE_BACKGROUND_TYPE" val="navigation"/>
  <p:tag name="KSO_WM_SLIDE_SUPPORT_FEATURE_TYPE" val="0"/>
  <p:tag name="KSO_WM_TEMPLATE_ASSEMBLE_XID" val="606570704054ed1e2fb8153f"/>
  <p:tag name="KSO_WM_TEMPLATE_ASSEMBLE_GROUPID" val="606570704054ed1e2fb8153f"/>
  <p:tag name="KSO_WM_SPECIAL_SOURCE" val="bdnull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7186_1*i*2"/>
  <p:tag name="KSO_WM_TEMPLATE_CATEGORY" val="diagram"/>
  <p:tag name="KSO_WM_TEMPLATE_INDEX" val="20217186"/>
  <p:tag name="KSO_WM_UNIT_LAYERLEVEL" val="1"/>
  <p:tag name="KSO_WM_TAG_VERSION" val="1.0"/>
  <p:tag name="KSO_WM_UNIT_BLOCK" val="0"/>
  <p:tag name="KSO_WM_UNIT_SM_LIMIT_TYPE" val="2"/>
  <p:tag name="KSO_WM_UNIT_DEC_AREA_ID" val="dfccf1bc97544ab8af0fe2565093422a"/>
  <p:tag name="KSO_WM_UNIT_DECORATE_INFO" val="{&quot;ReferentInfo&quot;:{&quot;Id&quot;:&quot;slide&quot;,&quot;X&quot;:{&quot;Pos&quot;:2},&quot;Y&quot;:{&quot;Pos&quot;:0}},&quot;DecorateInfoX&quot;:{&quot;Pos&quot;:2,&quot;IsAbs&quot;:false},&quot;DecorateInfoY&quot;:{&quot;Pos&quot;:0,&quot;IsAbs&quot;:false},&quot;DecorateInfoW&quot;:{&quot;IsAbs&quot;:false},&quot;DecorateInfoH&quot;:{&quot;IsAbs&quot;:false},&quot;whChangeMode&quot;:1}"/>
  <p:tag name="KSO_WM_CHIP_GROUPID" val="5f5ee1ca4d6848d78f644aeb"/>
  <p:tag name="KSO_WM_CHIP_XID" val="5f5f3b698e478fb0c58a9414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176"/>
  <p:tag name="KSO_WM_TEMPLATE_ASSEMBLE_XID" val="606570704054ed1e2fb8153f"/>
  <p:tag name="KSO_WM_TEMPLATE_ASSEMBLE_GROUPID" val="606570704054ed1e2fb8153f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7186_1*i*4"/>
  <p:tag name="KSO_WM_TEMPLATE_CATEGORY" val="diagram"/>
  <p:tag name="KSO_WM_TEMPLATE_INDEX" val="20217186"/>
  <p:tag name="KSO_WM_UNIT_LAYERLEVEL" val="1"/>
  <p:tag name="KSO_WM_TAG_VERSION" val="1.0"/>
  <p:tag name="KSO_WM_UNIT_BLOCK" val="0"/>
  <p:tag name="KSO_WM_UNIT_SM_LIMIT_TYPE" val="2"/>
  <p:tag name="KSO_WM_UNIT_DEC_AREA_ID" val="c2cabe49a7d94139afa922792af9c4f6"/>
  <p:tag name="KSO_WM_UNIT_DECORATE_INFO" val="{&quot;ReferentInfo&quot;:{&quot;Id&quot;:&quot;slide&quot;,&quot;X&quot;:{&quot;Pos&quot;:2},&quot;Y&quot;:{&quot;Pos&quot;:1}},&quot;DecorateInfoX&quot;:{&quot;Pos&quot;:2,&quot;IsAbs&quot;:false},&quot;DecorateInfoY&quot;:{&quot;Pos&quot;:1,&quot;IsAbs&quot;:false},&quot;DecorateInfoW&quot;:{&quot;IsAbs&quot;:false},&quot;DecorateInfoH&quot;:{&quot;IsAbs&quot;:false},&quot;whChangeMode&quot;:1}"/>
  <p:tag name="KSO_WM_CHIP_GROUPID" val="5f5ee1ca4d6848d78f644aeb"/>
  <p:tag name="KSO_WM_CHIP_XID" val="5f5f3b698e478fb0c58a9414"/>
  <p:tag name="KSO_WM_UNIT_FILL_FORE_SCHEMECOLOR_INDEX_BRIGHTNESS" val="0"/>
  <p:tag name="KSO_WM_UNIT_FILL_FORE_SCHEMECOLOR_INDEX" val="16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176"/>
  <p:tag name="KSO_WM_TEMPLATE_ASSEMBLE_XID" val="606570704054ed1e2fb8153f"/>
  <p:tag name="KSO_WM_TEMPLATE_ASSEMBLE_GROUPID" val="606570704054ed1e2fb8153f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ID" val="diagram20217186_1*h_a*1_1"/>
  <p:tag name="KSO_WM_TEMPLATE_CATEGORY" val="diagram"/>
  <p:tag name="KSO_WM_TEMPLATE_INDEX" val="20217186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7a999f8696334d6fb0844aa16af163d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842aa33cf06f48749dd5a35924b83ead"/>
  <p:tag name="KSO_WM_UNIT_TEXT_FILL_FORE_SCHEMECOLOR_INDEX_BRIGHTNESS" val="0"/>
  <p:tag name="KSO_WM_UNIT_TEXT_FILL_FORE_SCHEMECOLOR_INDEX" val="13"/>
  <p:tag name="KSO_WM_UNIT_TEXT_FILL_TYPE" val="1"/>
  <p:tag name="KSO_WM_TEMPLATE_ASSEMBLE_XID" val="606570704054ed1e2fb8153f"/>
  <p:tag name="KSO_WM_TEMPLATE_ASSEMBLE_GROUPID" val="606570704054ed1e2fb8153f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7186_1*h_f*1_1"/>
  <p:tag name="KSO_WM_TEMPLATE_CATEGORY" val="diagram"/>
  <p:tag name="KSO_WM_TEMPLATE_INDEX" val="20217186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20"/>
  <p:tag name="KSO_WM_UNIT_SHOW_EDIT_AREA_INDICATION" val="1"/>
  <p:tag name="KSO_WM_CHIP_GROUPID" val="5e6b05b36848fb12bee65ad8"/>
  <p:tag name="KSO_WM_CHIP_XID" val="5e6b05b36848fb12bee65ada"/>
  <p:tag name="KSO_WM_UNIT_DEC_AREA_ID" val="3ac4c60dd1d845c78e79caa530258c2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842aa33cf06f48749dd5a35924b83ead"/>
  <p:tag name="KSO_WM_UNIT_TEXT_FILL_FORE_SCHEMECOLOR_INDEX_BRIGHTNESS" val="0.25"/>
  <p:tag name="KSO_WM_UNIT_TEXT_FILL_FORE_SCHEMECOLOR_INDEX" val="13"/>
  <p:tag name="KSO_WM_UNIT_TEXT_FILL_TYPE" val="1"/>
  <p:tag name="KSO_WM_TEMPLATE_ASSEMBLE_XID" val="606570704054ed1e2fb8153f"/>
  <p:tag name="KSO_WM_TEMPLATE_ASSEMBLE_GROUPID" val="606570704054ed1e2fb8153f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32"/>
  <p:tag name="KSO_WM_UNIT_HIGHLIGHT" val="0"/>
  <p:tag name="KSO_WM_UNIT_COMPATIBLE" val="0"/>
  <p:tag name="KSO_WM_UNIT_DIAGRAM_ISNUMVISUAL" val="0"/>
  <p:tag name="KSO_WM_UNIT_DIAGRAM_ISREFERUNIT" val="0"/>
  <p:tag name="KSO_WM_UNIT_ID" val="diagram20217186_1*a*1"/>
  <p:tag name="KSO_WM_TEMPLATE_CATEGORY" val="diagram"/>
  <p:tag name="KSO_WM_TEMPLATE_INDEX" val="20217186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fc2e8e7214fb48c0b4eeaa02b405bdf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f06ad56c04d747859dfdbf16435b0fde"/>
  <p:tag name="KSO_WM_UNIT_TEXT_FILL_FORE_SCHEMECOLOR_INDEX_BRIGHTNESS" val="0"/>
  <p:tag name="KSO_WM_UNIT_TEXT_FILL_FORE_SCHEMECOLOR_INDEX" val="13"/>
  <p:tag name="KSO_WM_UNIT_TEXT_FILL_TYPE" val="1"/>
  <p:tag name="KSO_WM_TEMPLATE_ASSEMBLE_XID" val="606570704054ed1e2fb8153f"/>
  <p:tag name="KSO_WM_TEMPLATE_ASSEMBLE_GROUPID" val="606570704054ed1e2fb8153f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17186_1*i*3"/>
  <p:tag name="KSO_WM_TEMPLATE_CATEGORY" val="diagram"/>
  <p:tag name="KSO_WM_TEMPLATE_INDEX" val="20217186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e04102ada8194d20917bf3662489fe3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CHIP_GROUPID" val="5f5ee1ca4d6848d78f644aeb"/>
  <p:tag name="KSO_WM_CHIP_XID" val="5f5f3b698e478fb0c58a9414"/>
  <p:tag name="KSO_WM_UNIT_FILL_FORE_SCHEMECOLOR_INDEX_BRIGHTNESS" val="0"/>
  <p:tag name="KSO_WM_UNIT_FILL_FORE_SCHEMECOLOR_INDEX" val="14"/>
  <p:tag name="KSO_WM_UNIT_FILL_TYPE" val="1"/>
  <p:tag name="KSO_WM_UNIT_SHADOW_SCHEMECOLOR_INDEX_BRIGHTNESS" val="0"/>
  <p:tag name="KSO_WM_UNIT_SHADOW_SCHEMECOLOR_INDEX" val="13"/>
  <p:tag name="KSO_WM_UNIT_TEXT_FILL_FORE_SCHEMECOLOR_INDEX_BRIGHTNESS" val="0"/>
  <p:tag name="KSO_WM_UNIT_TEXT_FILL_FORE_SCHEMECOLOR_INDEX" val="2"/>
  <p:tag name="KSO_WM_UNIT_TEXT_FILL_TYPE" val="1"/>
  <p:tag name="KSO_WM_UNIT_VALUE" val="396"/>
  <p:tag name="KSO_WM_TEMPLATE_ASSEMBLE_XID" val="606570704054ed1e2fb8153f"/>
  <p:tag name="KSO_WM_TEMPLATE_ASSEMBLE_GROUPID" val="606570704054ed1e2fb8153f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100*1184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17186_1*d*1"/>
  <p:tag name="KSO_WM_TEMPLATE_CATEGORY" val="diagram"/>
  <p:tag name="KSO_WM_TEMPLATE_INDEX" val="20217186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a379812956f049b7b0d26fa06070320d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e602144a81054119a1578e9e7d794d9f"/>
  <p:tag name="KSO_WM_UNIT_SUPPORT_UNIT_TYPE" val="[&quot;d&quot;]"/>
  <p:tag name="KSO_WM_TEMPLATE_ASSEMBLE_XID" val="606570704054ed1e2fb8153f"/>
  <p:tag name="KSO_WM_TEMPLATE_ASSEMBLE_GROUPID" val="606570704054ed1e2fb8153f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7905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371.95*84.701"/>
  <p:tag name="KSO_WM_SLIDE_POSITION" val="72.0005*299.302"/>
  <p:tag name="KSO_WM_TAG_VERSION" val="1.0"/>
  <p:tag name="KSO_WM_BEAUTIFY_FLAG" val="#wm#"/>
  <p:tag name="KSO_WM_TEMPLATE_CATEGORY" val="diagram"/>
  <p:tag name="KSO_WM_TEMPLATE_INDEX" val="20207905"/>
  <p:tag name="KSO_WM_SLIDE_LAYOUT" val="a_d_h"/>
  <p:tag name="KSO_WM_SLIDE_LAYOUT_CNT" val="1_2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1-04-01T14:59:26&quot;,&quot;maxSize&quot;:{&quot;size1&quot;:51.199610388743658},&quot;minSize&quot;:{&quot;size1&quot;:51.199610388743658},&quot;normalSize&quot;:{&quot;size1&quot;:51.199610388743658},&quot;subLayout&quot;:[{&quot;id&quot;:&quot;2021-04-01T14:59:26&quot;,&quot;maxSize&quot;:{&quot;size1&quot;:55.600000000000001},&quot;minSize&quot;:{&quot;size1&quot;:28.899999999999999},&quot;normalSize&quot;:{&quot;size1&quot;:28.900185185185187},&quot;subLayout&quot;:[{&quot;id&quot;:&quot;2021-04-01T14:59:26&quot;,&quot;margin&quot;:{&quot;bottom&quot;:-1.0026547107633071e-15,&quot;left&quot;:2.5399999618530273,&quot;right&quot;:1.6670000553131104,&quot;top&quot;:1.6929999589920044},&quot;type&quot;:0},{&quot;id&quot;:&quot;2021-04-01T14:59:26&quot;,&quot;margin&quot;:{&quot;bottom&quot;:2.1170001029968262,&quot;left&quot;:2.5399999618530273,&quot;right&quot;:1.6670000553131104,&quot;top&quot;:0.81999999284744263},&quot;maxSize&quot;:{&quot;size1&quot;:37.158467215078872},&quot;minSize&quot;:{&quot;size1&quot;:21.258467215078863},&quot;normalSize&quot;:{&quot;size1&quot;:30.778805077312079},&quot;subLayout&quot;:[{&quot;id&quot;:&quot;2021-04-01T14:59:26&quot;,&quot;margin&quot;:{&quot;bottom&quot;:0.046929720789194107,&quot;left&quot;:2.5399999618530273,&quot;right&quot;:1.6670000553131104,&quot;top&quot;:0.81999999284744263},&quot;type&quot;:0},{&quot;id&quot;:&quot;2021-04-01T14:59:26&quot;,&quot;margin&quot;:{&quot;bottom&quot;:2.1170001029968262,&quot;left&quot;:2.5399999618530273,&quot;right&quot;:1.6670000553131104,&quot;top&quot;:0.14886192977428436},&quot;type&quot;:0}],&quot;type&quot;:0}],&quot;type&quot;:0},{&quot;id&quot;:&quot;2021-04-01T14:59:26&quot;,&quot;maxSize&quot;:{&quot;size1&quot;:46.799999999999997},&quot;minSize&quot;:{&quot;size1&quot;:46.799999999999997},&quot;normalSize&quot;:{&quot;size1&quot;:46.799999999999997},&quot;subLayout&quot;:[{&quot;id&quot;:&quot;2021-04-01T14:59:26&quot;,&quot;margin&quot;:{&quot;bottom&quot;:0.026000002399086952,&quot;left&quot;:0.026000002399086952,&quot;right&quot;:2.5399999618530273,&quot;top&quot;:1.6929999589920044},&quot;type&quot;:0},{&quot;id&quot;:&quot;2021-04-01T14:59:26&quot;,&quot;margin&quot;:{&quot;bottom&quot;:2.1170001029968262,&quot;left&quot;:0.026000002399086952,&quot;right&quot;:2.5399999618530273,&quot;top&quot;:0.81999999284744263},&quot;type&quot;:0}],&quot;type&quot;:0}],&quot;type&quot;:0}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b&quot;,&quot;text_direction&quot;:&quot;horizontal&quot;,&quot;support_big_font&quot;:false,&quot;fill_id&quot;:&quot;a3e385fb870344f6ac7f0cfb7b816ca0&quot;,&quot;fill_align&quot;:&quot;lb&quot;,&quot;chip_types&quot;:[&quot;header&quot;]},{&quot;text_align&quot;:&quot;lt&quot;,&quot;text_direction&quot;:&quot;horizontal&quot;,&quot;support_big_font&quot;:false,&quot;fill_id&quot;:&quot;443a604734794e0cb52f70c75da3e05f&quot;,&quot;fill_align&quot;:&quot;lt&quot;,&quot;chip_types&quot;:[&quot;text&quot;]},{&quot;text_align&quot;:&quot;lb&quot;,&quot;text_direction&quot;:&quot;horizontal&quot;,&quot;support_big_font&quot;:false,&quot;fill_id&quot;:&quot;fbc51a4291d64484a17af30de4404843&quot;,&quot;fill_align&quot;:&quot;lb&quot;,&quot;chip_types&quot;:[&quot;pictext&quot;,&quot;picture&quot;,&quot;chart&quot;,&quot;table&quot;]},{&quot;text_align&quot;:&quot;lt&quot;,&quot;text_direction&quot;:&quot;horizontal&quot;,&quot;support_big_font&quot;:false,&quot;fill_id&quot;:&quot;60af900657504d308194db40e52365f5&quot;,&quot;fill_align&quot;:&quot;lt&quot;,&quot;chip_types&quot;:[&quot;pictext&quot;,&quot;picture&quot;,&quot;chart&quot;,&quot;table&quot;]}]]"/>
  <p:tag name="KSO_WM_CHIP_XID" val="5eecaa43a758c1ec0b7089c9"/>
  <p:tag name="KSO_WM_CHIP_DECFILLPROP" val="[]"/>
  <p:tag name="KSO_WM_CHIP_GROUPID" val="5eecaa43a758c1ec0b7089c8"/>
  <p:tag name="KSO_WM_SLIDE_BK_DARK_LIGHT" val="2"/>
  <p:tag name="KSO_WM_SLIDE_BACKGROUND_TYPE" val="general"/>
  <p:tag name="KSO_WM_SLIDE_SUPPORT_FEATURE_TYPE" val="0"/>
  <p:tag name="KSO_WM_TEMPLATE_ASSEMBLE_XID" val="60656e724054ed1e2fb7f8f1"/>
  <p:tag name="KSO_WM_TEMPLATE_ASSEMBLE_GROUPID" val="60656e724054ed1e2fb7f8f1"/>
  <p:tag name="KSO_WM_SPECIAL_SOURCE" val="bdnull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9"/>
  <p:tag name="KSO_WM_UNIT_HIGHLIGHT" val="0"/>
  <p:tag name="KSO_WM_UNIT_COMPATIBLE" val="0"/>
  <p:tag name="KSO_WM_UNIT_DIAGRAM_ISNUMVISUAL" val="0"/>
  <p:tag name="KSO_WM_UNIT_DIAGRAM_ISREFERUNIT" val="0"/>
  <p:tag name="KSO_WM_UNIT_ID" val="diagram20207905_1*a*1"/>
  <p:tag name="KSO_WM_TEMPLATE_CATEGORY" val="diagram"/>
  <p:tag name="KSO_WM_TEMPLATE_INDEX" val="20207905"/>
  <p:tag name="KSO_WM_UNIT_LAYERLEVEL" val="1"/>
  <p:tag name="KSO_WM_TAG_VERSION" val="1.0"/>
  <p:tag name="KSO_WM_UNIT_PRESET_TEXT" val="添加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24207ef92e9a4818bcb4594b3b21edcd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b&quot;,&quot;fill_mode&quot;:&quot;full&quot;,&quot;sacle_strategy&quot;:&quot;smart&quot;}"/>
  <p:tag name="KSO_WM_ASSEMBLE_CHIP_INDEX" val="19e16cfd855240748f60be161e2a1e68"/>
  <p:tag name="KSO_WM_UNIT_TEXT_FILL_FORE_SCHEMECOLOR_INDEX_BRIGHTNESS" val="0"/>
  <p:tag name="KSO_WM_UNIT_TEXT_FILL_FORE_SCHEMECOLOR_INDEX" val="13"/>
  <p:tag name="KSO_WM_UNIT_TEXT_FILL_TYPE" val="1"/>
  <p:tag name="KSO_WM_TEMPLATE_ASSEMBLE_XID" val="60656e724054ed1e2fb7f8f1"/>
  <p:tag name="KSO_WM_TEMPLATE_ASSEMBLE_GROUPID" val="60656e724054ed1e2fb7f8f1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18"/>
  <p:tag name="KSO_WM_UNIT_HIGHLIGHT" val="0"/>
  <p:tag name="KSO_WM_UNIT_COMPATIBLE" val="0"/>
  <p:tag name="KSO_WM_UNIT_DIAGRAM_ISNUMVISUAL" val="0"/>
  <p:tag name="KSO_WM_UNIT_DIAGRAM_ISREFERUNIT" val="0"/>
  <p:tag name="KSO_WM_UNIT_ID" val="diagram20207905_1*h_a*1_1"/>
  <p:tag name="KSO_WM_TEMPLATE_CATEGORY" val="diagram"/>
  <p:tag name="KSO_WM_TEMPLATE_INDEX" val="20207905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cab26d0518a24c548eaea73c1e586d4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d274a1b8417a4f9da990860b2e969d5d"/>
  <p:tag name="KSO_WM_UNIT_TEXT_FILL_FORE_SCHEMECOLOR_INDEX_BRIGHTNESS" val="0"/>
  <p:tag name="KSO_WM_UNIT_TEXT_FILL_FORE_SCHEMECOLOR_INDEX" val="13"/>
  <p:tag name="KSO_WM_UNIT_TEXT_FILL_TYPE" val="1"/>
  <p:tag name="KSO_WM_TEMPLATE_ASSEMBLE_XID" val="60656e724054ed1e2fb7f8f1"/>
  <p:tag name="KSO_WM_TEMPLATE_ASSEMBLE_GROUPID" val="60656e724054ed1e2fb7f8f1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07905_1*h_f*1_1"/>
  <p:tag name="KSO_WM_TEMPLATE_CATEGORY" val="diagram"/>
  <p:tag name="KSO_WM_TEMPLATE_INDEX" val="20207905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36"/>
  <p:tag name="KSO_WM_UNIT_SHOW_EDIT_AREA_INDICATION" val="1"/>
  <p:tag name="KSO_WM_CHIP_GROUPID" val="5e6b05b36848fb12bee65ad8"/>
  <p:tag name="KSO_WM_CHIP_XID" val="5e6b05b36848fb12bee65ada"/>
  <p:tag name="KSO_WM_UNIT_DEC_AREA_ID" val="f5ccb1167f684ed5909dca6ce35555d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d274a1b8417a4f9da990860b2e969d5d"/>
  <p:tag name="KSO_WM_UNIT_TEXT_FILL_FORE_SCHEMECOLOR_INDEX_BRIGHTNESS" val="0.25"/>
  <p:tag name="KSO_WM_UNIT_TEXT_FILL_FORE_SCHEMECOLOR_INDEX" val="13"/>
  <p:tag name="KSO_WM_UNIT_TEXT_FILL_TYPE" val="1"/>
  <p:tag name="KSO_WM_TEMPLATE_ASSEMBLE_XID" val="60656e724054ed1e2fb7f8f1"/>
  <p:tag name="KSO_WM_TEMPLATE_ASSEMBLE_GROUPID" val="60656e724054ed1e2fb7f8f1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719*1396"/>
  <p:tag name="KSO_WM_UNIT_HIGHLIGHT" val="0"/>
  <p:tag name="KSO_WM_UNIT_COMPATIBLE" val="0"/>
  <p:tag name="KSO_WM_UNIT_DIAGRAM_ISNUMVISUAL" val="0"/>
  <p:tag name="KSO_WM_UNIT_DIAGRAM_ISREFERUNIT" val="0"/>
  <p:tag name="KSO_WM_UNIT_ID" val="diagram20207905_1*d*1"/>
  <p:tag name="KSO_WM_TEMPLATE_CATEGORY" val="diagram"/>
  <p:tag name="KSO_WM_TEMPLATE_INDEX" val="20207905"/>
  <p:tag name="KSO_WM_UNIT_LAYERLEVEL" val="1"/>
  <p:tag name="KSO_WM_TAG_VERSION" val="1.0"/>
  <p:tag name="KSO_WM_CHIP_GROUPID" val="5e7310da9a230a26b9e88a19"/>
  <p:tag name="KSO_WM_CHIP_XID" val="5e7310da9a230a26b9e88a1a"/>
  <p:tag name="KSO_WM_UNIT_DEC_AREA_ID" val="ec008cbc4a854574ad6658cca8032e2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b&quot;,&quot;fill_mode&quot;:&quot;full&quot;,&quot;sacle_strategy&quot;:&quot;smart&quot;}"/>
  <p:tag name="KSO_WM_ASSEMBLE_CHIP_INDEX" val="89a46f02b108465a934449b04386be11"/>
  <p:tag name="KSO_WM_UNIT_SUPPORT_UNIT_TYPE" val="[&quot;d&quot;,&quot;α&quot;,&quot;β&quot;]"/>
  <p:tag name="KSO_WM_TEMPLATE_ASSEMBLE_XID" val="60656e724054ed1e2fb7f8f1"/>
  <p:tag name="KSO_WM_TEMPLATE_ASSEMBLE_GROUPID" val="60656e724054ed1e2fb7f8f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719*1396"/>
  <p:tag name="KSO_WM_UNIT_HIGHLIGHT" val="0"/>
  <p:tag name="KSO_WM_UNIT_COMPATIBLE" val="0"/>
  <p:tag name="KSO_WM_UNIT_DIAGRAM_ISNUMVISUAL" val="0"/>
  <p:tag name="KSO_WM_UNIT_DIAGRAM_ISREFERUNIT" val="0"/>
  <p:tag name="KSO_WM_UNIT_ID" val="diagram20207905_1*d*2"/>
  <p:tag name="KSO_WM_TEMPLATE_CATEGORY" val="diagram"/>
  <p:tag name="KSO_WM_TEMPLATE_INDEX" val="20207905"/>
  <p:tag name="KSO_WM_UNIT_LAYERLEVEL" val="1"/>
  <p:tag name="KSO_WM_TAG_VERSION" val="1.0"/>
  <p:tag name="KSO_WM_CHIP_GROUPID" val="5e7310da9a230a26b9e88a19"/>
  <p:tag name="KSO_WM_CHIP_XID" val="5e7310da9a230a26b9e88a1a"/>
  <p:tag name="KSO_WM_UNIT_DEC_AREA_ID" val="aa45ecd7c9ec45a8b7fdd5e783ce5fd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d592b304e10247be9eff0fa904d1b379"/>
  <p:tag name="KSO_WM_UNIT_SUPPORT_UNIT_TYPE" val="[&quot;d&quot;,&quot;α&quot;,&quot;β&quot;]"/>
  <p:tag name="KSO_WM_TEMPLATE_ASSEMBLE_XID" val="60656e724054ed1e2fb7f8f1"/>
  <p:tag name="KSO_WM_TEMPLATE_ASSEMBLE_GROUPID" val="60656e724054ed1e2fb7f8f1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9276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924*540"/>
  <p:tag name="KSO_WM_SLIDE_POSITION" val="0*0"/>
  <p:tag name="KSO_WM_TAG_VERSION" val="1.0"/>
  <p:tag name="KSO_WM_BEAUTIFY_FLAG" val="#wm#"/>
  <p:tag name="KSO_WM_TEMPLATE_CATEGORY" val="diagram"/>
  <p:tag name="KSO_WM_TEMPLATE_INDEX" val="20209276"/>
  <p:tag name="KSO_WM_SLIDE_LAYOUT" val="a_d_f"/>
  <p:tag name="KSO_WM_SLIDE_LAYOUT_CNT" val="1_1_1"/>
  <p:tag name="KSO_WM_SPECIAL_SOURCE" val="bdnull"/>
  <p:tag name="KSO_WM_SLIDE_LAYOUT_INFO" val="{&quot;direction&quot;:1,&quot;id&quot;:&quot;2021-04-01T15:06:34&quot;,&quot;maxSize&quot;:{&quot;size1&quot;:58.700000000000003},&quot;minSize&quot;:{&quot;size1&quot;:58.700000000000003},&quot;normalSize&quot;:{&quot;size1&quot;:58.700000000000003},&quot;subLayout&quot;:[{&quot;id&quot;:&quot;2021-04-01T15:06:34&quot;,&quot;margin&quot;:{&quot;bottom&quot;:0,&quot;left&quot;:0,&quot;right&quot;:3.3870000839233398,&quot;top&quot;:0},&quot;type&quot;:0},{&quot;id&quot;:&quot;2021-04-01T15:06:34&quot;,&quot;maxSize&quot;:{&quot;size1&quot;:24.399628171488573},&quot;minSize&quot;:{&quot;size1&quot;:24.299628171488575},&quot;normalSize&quot;:{&quot;size1&quot;:24.399628171488573},&quot;subLayout&quot;:[{&quot;id&quot;:&quot;2021-04-01T15:06:34&quot;,&quot;margin&quot;:{&quot;bottom&quot;:0.026000002399086952,&quot;left&quot;:0.026000002399086952,&quot;right&quot;:1.2699999809265137,&quot;top&quot;:1.2699999809265137},&quot;type&quot;:0},{&quot;id&quot;:&quot;2021-04-01T15:06:34&quot;,&quot;margin&quot;:{&quot;bottom&quot;:1.6929999589920044,&quot;left&quot;:0.026000002399086952,&quot;right&quot;:1.2699999809265137,&quot;top&quot;:2.1170001029968262},&quot;type&quot;:0}],&quot;type&quot;:0}],&quot;type&quot;:0}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cm&quot;,&quot;text_direction&quot;:&quot;horizontal&quot;,&quot;support_features&quot;:[&quot;collage&quot;],&quot;support_big_font&quot;:false,&quot;picture_toward&quot;:0,&quot;picture_dockside&quot;:[],&quot;fill_id&quot;:&quot;7368d924d8834938a5657b5971117650&quot;,&quot;fill_align&quot;:&quot;cm&quot;,&quot;chip_types&quot;:[&quot;picture&quot;]},{&quot;text_align&quot;:&quot;lm&quot;,&quot;text_direction&quot;:&quot;horizontal&quot;,&quot;support_big_font&quot;:false,&quot;picture_toward&quot;:0,&quot;picture_dockside&quot;:[],&quot;fill_id&quot;:&quot;e006a14fd9b24caaa59fba1b56fc0dc7&quot;,&quot;fill_align&quot;:&quot;lm&quot;,&quot;chip_types&quot;:[&quot;header&quot;]},{&quot;text_align&quot;:&quot;lm&quot;,&quot;text_direction&quot;:&quot;horizontal&quot;,&quot;support_big_font&quot;:false,&quot;picture_toward&quot;:0,&quot;picture_dockside&quot;:[],&quot;fill_id&quot;:&quot;99bfd099682846d692a3807cf321a332&quot;,&quot;fill_align&quot;:&quot;lm&quot;,&quot;chip_types&quot;:[&quot;diagram&quot;,&quot;text&quot;,&quot;picture&quot;,&quot;chart&quot;,&quot;table&quot;]}]]"/>
  <p:tag name="KSO_WM_CHIP_XID" val="5f0e75e18050c250ba65b23c"/>
  <p:tag name="KSO_WM_SLIDE_CAN_ADD_NAVIGATION" val="1"/>
  <p:tag name="KSO_WM_CHIP_DECFILLPROP" val="[]"/>
  <p:tag name="KSO_WM_CHIP_GROUPID" val="5f0e75e18050c250ba65b23b"/>
  <p:tag name="KSO_WM_SLIDE_BK_DARK_LIGHT" val="2"/>
  <p:tag name="KSO_WM_SLIDE_BACKGROUND_TYPE" val="general"/>
  <p:tag name="KSO_WM_SLIDE_SUPPORT_FEATURE_TYPE" val="1"/>
  <p:tag name="KSO_WM_TEMPLATE_ASSEMBLE_XID" val="60656e8f4054ed1e2fb7fb7d"/>
  <p:tag name="KSO_WM_TEMPLATE_ASSEMBLE_GROUPID" val="60656e8f4054ed1e2fb7fb7d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9276_1*a*1"/>
  <p:tag name="KSO_WM_TEMPLATE_CATEGORY" val="diagram"/>
  <p:tag name="KSO_WM_TEMPLATE_INDEX" val="20209276"/>
  <p:tag name="KSO_WM_UNIT_LAYERLEVEL" val="1"/>
  <p:tag name="KSO_WM_TAG_VERSION" val="1.0"/>
  <p:tag name="KSO_WM_BEAUTIFY_FLAG" val="#wm#"/>
  <p:tag name="KSO_WM_UNIT_PRESET_TEXT" val="添加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a00d4af82a344a2e8806c19b8f836a8d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962257eb86764c92af8ac20a1e3229ad"/>
  <p:tag name="KSO_WM_UNIT_TEXT_FILL_FORE_SCHEMECOLOR_INDEX_BRIGHTNESS" val="0"/>
  <p:tag name="KSO_WM_UNIT_TEXT_FILL_FORE_SCHEMECOLOR_INDEX" val="13"/>
  <p:tag name="KSO_WM_UNIT_TEXT_FILL_TYPE" val="1"/>
  <p:tag name="KSO_WM_TEMPLATE_ASSEMBLE_XID" val="60656e8f4054ed1e2fb7fb7d"/>
  <p:tag name="KSO_WM_TEMPLATE_ASSEMBLE_GROUPID" val="60656e8f4054ed1e2fb7fb7d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9276_1*f*1"/>
  <p:tag name="KSO_WM_TEMPLATE_CATEGORY" val="diagram"/>
  <p:tag name="KSO_WM_TEMPLATE_INDEX" val="20209276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162"/>
  <p:tag name="KSO_WM_UNIT_SHOW_EDIT_AREA_INDICATION" val="1"/>
  <p:tag name="KSO_WM_CHIP_GROUPID" val="5e6b05596848fb12bee65ac8"/>
  <p:tag name="KSO_WM_CHIP_XID" val="5e6b05596848fb12bee65aca"/>
  <p:tag name="KSO_WM_UNIT_DEC_AREA_ID" val="bed193bc458f40a29a6421baffc76b3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d65a4cb278e440ebbf2d7f8458e9d69d"/>
  <p:tag name="KSO_WM_UNIT_SUPPORT_UNIT_TYPE" val="[&quot;l&quot;,&quot;m&quot;,&quot;n&quot;,&quot;o&quot;,&quot;p&quot;,&quot;q&quot;,&quot;r&quot;,&quot;δ&quot;,&quot;ε&quot;,&quot;ζ&quot;,&quot;η&quot;,&quot;d&quot;,&quot;α&quot;,&quot;β&quot;]"/>
  <p:tag name="KSO_WM_UNIT_TEXT_FILL_FORE_SCHEMECOLOR_INDEX_BRIGHTNESS" val="0.25"/>
  <p:tag name="KSO_WM_UNIT_TEXT_FILL_FORE_SCHEMECOLOR_INDEX" val="13"/>
  <p:tag name="KSO_WM_UNIT_TEXT_FILL_TYPE" val="1"/>
  <p:tag name="KSO_WM_TEMPLATE_ASSEMBLE_XID" val="60656e8f4054ed1e2fb7fb7d"/>
  <p:tag name="KSO_WM_TEMPLATE_ASSEMBLE_GROUPID" val="60656e8f4054ed1e2fb7fb7d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6567,&quot;width&quot;:5580}"/>
  <p:tag name="KSO_WM_UNIT_VALUE" val="1904*1650"/>
  <p:tag name="KSO_WM_UNIT_HIGHLIGHT" val="0"/>
  <p:tag name="KSO_WM_UNIT_DIAGRAM_ISNUMVISUAL" val="0"/>
  <p:tag name="KSO_WM_UNIT_DIAGRAM_ISREFERUNIT" val="0"/>
  <p:tag name="KSO_WM_UNIT_TYPE" val="d"/>
  <p:tag name="KSO_WM_UNIT_INDEX" val="1"/>
  <p:tag name="KSO_WM_UNIT_ID" val="diagram20209276_1*d*1"/>
  <p:tag name="KSO_WM_TEMPLATE_CATEGORY" val="diagram"/>
  <p:tag name="KSO_WM_TEMPLATE_INDEX" val="20209276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c082174db2f34edeb6e356c834f919e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529b204358f94b8d8fb4db3b5c423ba1"/>
  <p:tag name="KSO_WM_UNIT_PLACING_PICTURE" val="529b204358f94b8d8fb4db3b5c423ba1"/>
  <p:tag name="KSO_WM_TEMPLATE_ASSEMBLE_XID" val="60656e8f4054ed1e2fb7fb7d"/>
  <p:tag name="KSO_WM_TEMPLATE_ASSEMBLE_GROUPID" val="60656e8f4054ed1e2fb7fb7d"/>
  <p:tag name="KSO_WM_UNIT_PLACING_PICTURE_INFO" val="{&quot;code&quot;:&quot;A&quot;,&quot;full_picture&quot;:true,&quot;last_full_picture&quot;:&quot;A&quot;,&quot;margin&quot;:{&quot;left&quot;:84.330119705087299,&quot;right&quot;:85.403986165855059},&quot;scheme&quot;:&quot;2-0&quot;,&quot;spacing&quot;:5}"/>
  <p:tag name="KSO_WM_UNIT_PLACING_PICTURE_USER_VIEWPORT_SMARTMENU" val="{&quot;height&quot;:7031.4624236234804,&quot;width&quot;:5965.3776970342778}"/>
  <p:tag name="KSO_WM_UNIT_PLACING_PICTURE_USER_RELATIVERECTANGLE_SMARTMENU" val="{&quot;bottom&quot;:0,&quot;left&quot;:0,&quot;right&quot;:0,&quot;top&quot;:0}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544,&quot;width&quot;:5739}"/>
  <p:tag name="KSO_WM_UNIT_VALUE" val="1904*1650"/>
  <p:tag name="KSO_WM_UNIT_HIGHLIGHT" val="0"/>
  <p:tag name="KSO_WM_UNIT_DIAGRAM_ISNUMVISUAL" val="0"/>
  <p:tag name="KSO_WM_UNIT_DIAGRAM_ISREFERUNIT" val="0"/>
  <p:tag name="KSO_WM_UNIT_TYPE" val="d"/>
  <p:tag name="KSO_WM_UNIT_INDEX" val="1"/>
  <p:tag name="KSO_WM_UNIT_ID" val="diagram20209276_1*d*1"/>
  <p:tag name="KSO_WM_TEMPLATE_CATEGORY" val="diagram"/>
  <p:tag name="KSO_WM_TEMPLATE_INDEX" val="20209276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c082174db2f34edeb6e356c834f919e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529b204358f94b8d8fb4db3b5c423ba1"/>
  <p:tag name="KSO_WM_UNIT_PLACING_PICTURE" val="529b204358f94b8d8fb4db3b5c423ba1"/>
  <p:tag name="KSO_WM_TEMPLATE_ASSEMBLE_XID" val="60656e8f4054ed1e2fb7fb7d"/>
  <p:tag name="KSO_WM_TEMPLATE_ASSEMBLE_GROUPID" val="60656e8f4054ed1e2fb7fb7d"/>
  <p:tag name="KSO_WM_UNIT_PLACING_PICTURE_INFO" val="{&quot;code&quot;:&quot;A&quot;,&quot;full_picture&quot;:true,&quot;last_full_picture&quot;:&quot;A&quot;,&quot;margin&quot;:{&quot;left&quot;:84.330119705087299,&quot;right&quot;:85.403986165855059},&quot;scheme&quot;:&quot;2-0&quot;,&quot;spacing&quot;:5}"/>
  <p:tag name="KSO_WM_UNIT_PLACING_PICTURE_USER_VIEWPORT_SMARTMENU" val="{&quot;height&quot;:3618.6181427827669,&quot;width&quot;:5965.3776970342778}"/>
  <p:tag name="KSO_WM_UNIT_PLACING_PICTURE_USER_RELATIVERECTANGLE_SMARTMENU" val="{&quot;bottom&quot;:0,&quot;left&quot;:0,&quot;right&quot;:0,&quot;top&quot;:0}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544,&quot;width&quot;:5739}"/>
  <p:tag name="KSO_WM_UNIT_VALUE" val="1904*1650"/>
  <p:tag name="KSO_WM_UNIT_HIGHLIGHT" val="0"/>
  <p:tag name="KSO_WM_UNIT_DIAGRAM_ISNUMVISUAL" val="0"/>
  <p:tag name="KSO_WM_UNIT_DIAGRAM_ISREFERUNIT" val="0"/>
  <p:tag name="KSO_WM_UNIT_TYPE" val="d"/>
  <p:tag name="KSO_WM_UNIT_INDEX" val="1"/>
  <p:tag name="KSO_WM_UNIT_ID" val="diagram20209276_1*d*1"/>
  <p:tag name="KSO_WM_TEMPLATE_CATEGORY" val="diagram"/>
  <p:tag name="KSO_WM_TEMPLATE_INDEX" val="20209276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c082174db2f34edeb6e356c834f919e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529b204358f94b8d8fb4db3b5c423ba1"/>
  <p:tag name="KSO_WM_UNIT_PLACING_PICTURE" val="529b204358f94b8d8fb4db3b5c423ba1"/>
  <p:tag name="KSO_WM_TEMPLATE_ASSEMBLE_XID" val="60656e8f4054ed1e2fb7fb7d"/>
  <p:tag name="KSO_WM_TEMPLATE_ASSEMBLE_GROUPID" val="60656e8f4054ed1e2fb7fb7d"/>
  <p:tag name="KSO_WM_UNIT_PLACING_PICTURE_INFO" val="{&quot;code&quot;:&quot;A&quot;,&quot;full_picture&quot;:true,&quot;last_full_picture&quot;:&quot;A&quot;,&quot;margin&quot;:{&quot;left&quot;:84.330119705087299,&quot;right&quot;:85.403986165855059},&quot;scheme&quot;:&quot;2-0&quot;,&quot;spacing&quot;:5}"/>
  <p:tag name="KSO_WM_UNIT_PLACING_PICTURE_USER_VIEWPORT_SMARTMENU" val="{&quot;height&quot;:3618.6181427827669,&quot;width&quot;:5965.3776970342778}"/>
  <p:tag name="KSO_WM_UNIT_PLACING_PICTURE_USER_RELATIVERECTANGLE_SMARTMENU" val="{&quot;bottom&quot;:0,&quot;left&quot;:0,&quot;right&quot;:0,&quot;top&quot;:0}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198862_1"/>
  <p:tag name="KSO_WM_TEMPLATE_SUBCATEGORY" val="0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864*538"/>
  <p:tag name="KSO_WM_SLIDE_POSITION" val="0*0"/>
  <p:tag name="KSO_WM_TAG_VERSION" val="1.0"/>
  <p:tag name="KSO_WM_BEAUTIFY_FLAG" val="#wm#"/>
  <p:tag name="KSO_WM_TEMPLATE_CATEGORY" val="diagram"/>
  <p:tag name="KSO_WM_TEMPLATE_INDEX" val="20198862"/>
  <p:tag name="KSO_WM_SLIDE_LAYOUT" val="a_d_f"/>
  <p:tag name="KSO_WM_SLIDE_LAYOUT_CNT" val="1_1_1"/>
  <p:tag name="KSO_WM_SPECIAL_SOURCE" val="bdnull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姓名"/>
  <p:tag name="KSO_WM_UNIT_NOCLEAR" val="0"/>
  <p:tag name="KSO_WM_UNIT_VALUE" val="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198862_1*a*1"/>
  <p:tag name="KSO_WM_TEMPLATE_CATEGORY" val="diagram"/>
  <p:tag name="KSO_WM_TEMPLATE_INDEX" val="20198862"/>
  <p:tag name="KSO_WM_UNIT_LAYERLEVEL" val="1"/>
  <p:tag name="KSO_WM_TAG_VERSION" val="1.0"/>
  <p:tag name="KSO_WM_BEAUTIFY_FLAG" val="#wm#"/>
  <p:tag name="KSO_WM_UNIT_TEXT_FILL_FORE_SCHEMECOLOR_INDEX_BRIGHTNESS" val="-0.5"/>
  <p:tag name="KSO_WM_UNIT_TEXT_FILL_FORE_SCHEMECOLOR_INDEX" val="5"/>
  <p:tag name="KSO_WM_UNIT_TEXT_FILL_TYPE" val="1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PRESET_TEXT" val="点击此处添加正文，文字是您思想的提炼，为了最终呈现发布的良好效果。点击此处添加正文，文字是您思想的提炼，为了最终呈现发布的良好效果。点击此处添加正文，文字是您思想的提炼，为了最终呈现发布的良好效果。文字是您思想的提炼。"/>
  <p:tag name="KSO_WM_UNIT_NOCLEAR" val="0"/>
  <p:tag name="KSO_WM_UNIT_VALUE" val="132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198862_1*f*1"/>
  <p:tag name="KSO_WM_TEMPLATE_CATEGORY" val="diagram"/>
  <p:tag name="KSO_WM_TEMPLATE_INDEX" val="20198862"/>
  <p:tag name="KSO_WM_UNIT_LAYERLEVEL" val="1"/>
  <p:tag name="KSO_WM_TAG_VERSION" val="1.0"/>
  <p:tag name="KSO_WM_BEAUTIFY_FLAG" val="#wm#"/>
  <p:tag name="KSO_WM_UNIT_TEXT_FILL_FORE_SCHEMECOLOR_INDEX_BRIGHTNESS" val="0.5"/>
  <p:tag name="KSO_WM_UNIT_TEXT_FILL_FORE_SCHEMECOLOR_INDEX" val="13"/>
  <p:tag name="KSO_WM_UNIT_TEXT_FILL_TYPE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4455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239.95*240.702"/>
  <p:tag name="KSO_WM_SLIDE_POSITION" val="96.0008*215.301"/>
  <p:tag name="KSO_WM_TAG_VERSION" val="1.0"/>
  <p:tag name="KSO_WM_BEAUTIFY_FLAG" val="#wm#"/>
  <p:tag name="KSO_WM_TEMPLATE_CATEGORY" val="diagram"/>
  <p:tag name="KSO_WM_TEMPLATE_INDEX" val="20214455"/>
  <p:tag name="KSO_WM_SLIDE_LAYOUT" val="a_d_h"/>
  <p:tag name="KSO_WM_SLIDE_LAYOUT_CNT" val="1_2_1"/>
  <p:tag name="KSO_WM_SPECIAL_SOURCE" val="bdnull"/>
  <p:tag name="KSO_WM_SLIDE_BACKGROUND" val="[&quot;general&quot;]"/>
  <p:tag name="KSO_WM_SLIDE_RATIO" val="1.777778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cm&quot;,&quot;text_direction&quot;:&quot;horizontal&quot;,&quot;support_big_font&quot;:false,&quot;fill_id&quot;:&quot;c43f8354d8674d51a51734043a3b2a0b&quot;,&quot;fill_align&quot;:&quot;cm&quot;,&quot;chip_types&quot;:[&quot;header&quot;]},{&quot;text_align&quot;:&quot;lm&quot;,&quot;text_direction&quot;:&quot;horizontal&quot;,&quot;support_big_font&quot;:false,&quot;fill_id&quot;:&quot;d3f45dd3fdf54ef79e725d492f3073da&quot;,&quot;fill_align&quot;:&quot;rm&quot;,&quot;chip_types&quot;:[&quot;text&quot;,&quot;picture&quot;]},{&quot;text_align&quot;:&quot;lm&quot;,&quot;text_direction&quot;:&quot;horizontal&quot;,&quot;support_big_font&quot;:false,&quot;fill_id&quot;:&quot;c5d3448f1af741aca9d9b87f0b6e946b&quot;,&quot;fill_align&quot;:&quot;cm&quot;,&quot;chip_types&quot;:[&quot;picture&quot;]},{&quot;text_align&quot;:&quot;lm&quot;,&quot;text_direction&quot;:&quot;horizontal&quot;,&quot;support_big_font&quot;:false,&quot;fill_id&quot;:&quot;c4f2e03b104b433a8d657dd83ee3be8c&quot;,&quot;fill_align&quot;:&quot;lm&quot;,&quot;chip_types&quot;:[&quot;picture&quot;]}],[{&quot;text_align&quot;:&quot;lm&quot;,&quot;text_direction&quot;:&quot;horizontal&quot;,&quot;support_big_font&quot;:false,&quot;fill_id&quot;:&quot;c43f8354d8674d51a51734043a3b2a0b&quot;,&quot;fill_align&quot;:&quot;lm&quot;,&quot;chip_types&quot;:[&quot;header&quot;]},{&quot;text_align&quot;:&quot;lm&quot;,&quot;text_direction&quot;:&quot;horizontal&quot;,&quot;support_big_font&quot;:false,&quot;fill_id&quot;:&quot;d3f45dd3fdf54ef79e725d492f3073da&quot;,&quot;fill_align&quot;:&quot;rm&quot;,&quot;chip_types&quot;:[&quot;text&quot;,&quot;picture&quot;]},{&quot;text_align&quot;:&quot;lm&quot;,&quot;text_direction&quot;:&quot;horizontal&quot;,&quot;support_big_font&quot;:false,&quot;fill_id&quot;:&quot;c5d3448f1af741aca9d9b87f0b6e946b&quot;,&quot;fill_align&quot;:&quot;cm&quot;,&quot;chip_types&quot;:[&quot;picture&quot;]},{&quot;text_align&quot;:&quot;lm&quot;,&quot;text_direction&quot;:&quot;horizontal&quot;,&quot;support_big_font&quot;:false,&quot;fill_id&quot;:&quot;c4f2e03b104b433a8d657dd83ee3be8c&quot;,&quot;fill_align&quot;:&quot;lm&quot;,&quot;chip_types&quot;:[&quot;picture&quot;]}]]"/>
  <p:tag name="KSO_WM_SLIDE_CAN_ADD_NAVIGATION" val="1"/>
  <p:tag name="KSO_WM_CHIP_XID" val="5eedd87af9f1eaacf257e85b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5:52:12&quot;,&quot;maxSize&quot;:{&quot;size1&quot;:32.233886817649555},&quot;minSize&quot;:{&quot;size1&quot;:23.33388681764956},&quot;normalSize&quot;:{&quot;size1&quot;:30.133886817649561},&quot;subLayout&quot;:[{&quot;id&quot;:&quot;2021-04-01T15:52:12&quot;,&quot;margin&quot;:{&quot;bottom&quot;:0.026000002399086952,&quot;left&quot;:3.3870000839233398,&quot;right&quot;:3.3859999179840088,&quot;top&quot;:1.6929999589920044},&quot;type&quot;:0},{&quot;direction&quot;:1,&quot;id&quot;:&quot;2021-04-01T15:52:12&quot;,&quot;maxSize&quot;:{&quot;size1&quot;:35.099643002908373},&quot;minSize&quot;:{&quot;size1&quot;:35.099643002908373},&quot;normalSize&quot;:{&quot;size1&quot;:35.099643002908373},&quot;subLayout&quot;:[{&quot;id&quot;:&quot;2021-04-01T15:52:12&quot;,&quot;margin&quot;:{&quot;bottom&quot;:1.6929999589920044,&quot;left&quot;:3.3870000839233398,&quot;right&quot;:0.026000002399086952,&quot;top&quot;:0.81999999284744263},&quot;maxSize&quot;:{&quot;size1&quot;:37.460335454434528},&quot;minSize&quot;:{&quot;size1&quot;:21.560335454434529},&quot;normalSize&quot;:{&quot;size1&quot;:29.453221509888888},&quot;subLayout&quot;:[{&quot;id&quot;:&quot;2021-04-01T15:52:12&quot;,&quot;margin&quot;:{&quot;bottom&quot;:0.046929933130741119,&quot;left&quot;:3.3870000839233398,&quot;right&quot;:0.026000002399086952,&quot;top&quot;:0.81999999284744263},&quot;type&quot;:0},{&quot;id&quot;:&quot;2021-04-01T15:52:12&quot;,&quot;margin&quot;:{&quot;bottom&quot;:1.6929999589920044,&quot;left&quot;:3.3870000839233398,&quot;right&quot;:0.026000002399086952,&quot;top&quot;:0.14886212348937988},&quot;type&quot;:0}],&quot;type&quot;:0},{&quot;direction&quot;:1,&quot;id&quot;:&quot;2021-04-01T15:52:12&quot;,&quot;maxSize&quot;:{&quot;size1&quot;:42.399449930807059},&quot;minSize&quot;:{&quot;size1&quot;:42.399449930807059},&quot;normalSize&quot;:{&quot;size1&quot;:42.399449930807059},&quot;subLayout&quot;:[{&quot;id&quot;:&quot;2021-04-01T15:52:12&quot;,&quot;margin&quot;:{&quot;bottom&quot;:1.6929999589920044,&quot;left&quot;:0.81999999284744263,&quot;right&quot;:0.026000002399086952,&quot;top&quot;:0.81999999284744263},&quot;type&quot;:0},{&quot;id&quot;:&quot;2021-04-01T15:52:12&quot;,&quot;margin&quot;:{&quot;bottom&quot;:1.6929999589920044,&quot;left&quot;:0.81999999284744263,&quot;right&quot;:3.3859999179840088,&quot;top&quot;:0.81999999284744263},&quot;type&quot;:0}],&quot;type&quot;:0}],&quot;type&quot;:0}],&quot;type&quot;:0}"/>
  <p:tag name="KSO_WM_CHIP_DECFILLPROP" val="[]"/>
  <p:tag name="KSO_WM_CHIP_GROUPID" val="5eedd87af9f1eaacf257e85a"/>
  <p:tag name="KSO_WM_SLIDE_BK_DARK_LIGHT" val="2"/>
  <p:tag name="KSO_WM_SLIDE_BACKGROUND_TYPE" val="general"/>
  <p:tag name="KSO_WM_SLIDE_SUPPORT_FEATURE_TYPE" val="0"/>
  <p:tag name="KSO_WM_TEMPLATE_ASSEMBLE_XID" val="60656f844054ed1e2fb80c27"/>
  <p:tag name="KSO_WM_TEMPLATE_ASSEMBLE_GROUPID" val="60656f844054ed1e2fb80c27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21"/>
  <p:tag name="KSO_WM_UNIT_HIGHLIGHT" val="0"/>
  <p:tag name="KSO_WM_UNIT_COMPATIBLE" val="0"/>
  <p:tag name="KSO_WM_UNIT_DIAGRAM_ISNUMVISUAL" val="0"/>
  <p:tag name="KSO_WM_UNIT_DIAGRAM_ISREFERUNIT" val="0"/>
  <p:tag name="KSO_WM_UNIT_ID" val="diagram20214455_1*a*1"/>
  <p:tag name="KSO_WM_TEMPLATE_CATEGORY" val="diagram"/>
  <p:tag name="KSO_WM_TEMPLATE_INDEX" val="20214455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cf9c9e23efd84b87bd6e591e7f351a83"/>
  <p:tag name="KSO_WM_CHIP_FILLAREA_FILL_RULE" val="{&quot;fill_align&quot;:&quot;cm&quot;,&quot;fill_mode&quot;:&quot;full&quot;,&quot;sacle_strategy&quot;:&quot;smart&quot;}"/>
  <p:tag name="KSO_WM_ASSEMBLE_CHIP_INDEX" val="1c4c1499fe1e4b8fb2e4f1220869d9b0"/>
  <p:tag name="KSO_WM_UNIT_TEXT_FILL_FORE_SCHEMECOLOR_INDEX_BRIGHTNESS" val="0"/>
  <p:tag name="KSO_WM_UNIT_TEXT_FILL_FORE_SCHEMECOLOR_INDEX" val="13"/>
  <p:tag name="KSO_WM_UNIT_TEXT_FILL_TYPE" val="1"/>
  <p:tag name="KSO_WM_TEMPLATE_ASSEMBLE_XID" val="60656f844054ed1e2fb80c27"/>
  <p:tag name="KSO_WM_TEMPLATE_ASSEMBLE_GROUPID" val="60656f844054ed1e2fb80c27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ID" val="diagram20214455_1*h_a*1_1"/>
  <p:tag name="KSO_WM_TEMPLATE_CATEGORY" val="diagram"/>
  <p:tag name="KSO_WM_TEMPLATE_INDEX" val="20214455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b7661cfcd34d4049993ef0868f5cac9e"/>
  <p:tag name="KSO_WM_CHIP_FILLAREA_FILL_RULE" val="{&quot;fill_align&quot;:&quot;rm&quot;,&quot;fill_mode&quot;:&quot;full&quot;,&quot;sacle_strategy&quot;:&quot;smart&quot;}"/>
  <p:tag name="KSO_WM_ASSEMBLE_CHIP_INDEX" val="cb0f5fedb393413196f11ed4febb0090"/>
  <p:tag name="KSO_WM_UNIT_TEXT_FILL_FORE_SCHEMECOLOR_INDEX_BRIGHTNESS" val="0"/>
  <p:tag name="KSO_WM_UNIT_TEXT_FILL_FORE_SCHEMECOLOR_INDEX" val="13"/>
  <p:tag name="KSO_WM_UNIT_TEXT_FILL_TYPE" val="1"/>
  <p:tag name="KSO_WM_TEMPLATE_ASSEMBLE_XID" val="60656f844054ed1e2fb80c27"/>
  <p:tag name="KSO_WM_TEMPLATE_ASSEMBLE_GROUPID" val="60656f844054ed1e2fb80c27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4455_1*h_f*1_1"/>
  <p:tag name="KSO_WM_TEMPLATE_CATEGORY" val="diagram"/>
  <p:tag name="KSO_WM_TEMPLATE_INDEX" val="20214455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77"/>
  <p:tag name="KSO_WM_UNIT_SHOW_EDIT_AREA_INDICATION" val="1"/>
  <p:tag name="KSO_WM_CHIP_GROUPID" val="5e6b05b36848fb12bee65ad8"/>
  <p:tag name="KSO_WM_CHIP_XID" val="5e6b05b36848fb12bee65ada"/>
  <p:tag name="KSO_WM_UNIT_DEC_AREA_ID" val="efc6368ba552495a8c8f089749233acb"/>
  <p:tag name="KSO_WM_CHIP_FILLAREA_FILL_RULE" val="{&quot;fill_align&quot;:&quot;rm&quot;,&quot;fill_mode&quot;:&quot;full&quot;,&quot;sacle_strategy&quot;:&quot;smart&quot;}"/>
  <p:tag name="KSO_WM_ASSEMBLE_CHIP_INDEX" val="cb0f5fedb393413196f11ed4febb0090"/>
  <p:tag name="KSO_WM_UNIT_TEXT_FILL_FORE_SCHEMECOLOR_INDEX_BRIGHTNESS" val="0.25"/>
  <p:tag name="KSO_WM_UNIT_TEXT_FILL_FORE_SCHEMECOLOR_INDEX" val="13"/>
  <p:tag name="KSO_WM_UNIT_TEXT_FILL_TYPE" val="1"/>
  <p:tag name="KSO_WM_TEMPLATE_ASSEMBLE_XID" val="60656f844054ed1e2fb80c27"/>
  <p:tag name="KSO_WM_TEMPLATE_ASSEMBLE_GROUPID" val="60656f844054ed1e2fb80c27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015*846"/>
  <p:tag name="KSO_WM_UNIT_HIGHLIGHT" val="0"/>
  <p:tag name="KSO_WM_UNIT_COMPATIBLE" val="0"/>
  <p:tag name="KSO_WM_UNIT_DIAGRAM_ISNUMVISUAL" val="0"/>
  <p:tag name="KSO_WM_UNIT_DIAGRAM_ISREFERUNIT" val="0"/>
  <p:tag name="KSO_WM_UNIT_ID" val="diagram20214455_1*d*2"/>
  <p:tag name="KSO_WM_TEMPLATE_CATEGORY" val="diagram"/>
  <p:tag name="KSO_WM_TEMPLATE_INDEX" val="20214455"/>
  <p:tag name="KSO_WM_UNIT_LAYERLEVEL" val="1"/>
  <p:tag name="KSO_WM_TAG_VERSION" val="1.0"/>
  <p:tag name="KSO_WM_CHIP_GROUPID" val="5e7310da9a230a26b9e88a19"/>
  <p:tag name="KSO_WM_CHIP_XID" val="5e7310da9a230a26b9e88a1a"/>
  <p:tag name="KSO_WM_UNIT_DEC_AREA_ID" val="64009dd90c0749c5af938c050a6e5c64"/>
  <p:tag name="KSO_WM_CHIP_FILLAREA_FILL_RULE" val="{&quot;fill_align&quot;:&quot;cm&quot;,&quot;fill_mode&quot;:&quot;full&quot;,&quot;sacle_strategy&quot;:&quot;smart&quot;}"/>
  <p:tag name="KSO_WM_ASSEMBLE_CHIP_INDEX" val="664edae9a456453cba91aa317a5fd806"/>
  <p:tag name="KSO_WM_TEMPLATE_ASSEMBLE_XID" val="60656f844054ed1e2fb80c27"/>
  <p:tag name="KSO_WM_TEMPLATE_ASSEMBLE_GROUPID" val="60656f844054ed1e2fb80c27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015*846"/>
  <p:tag name="KSO_WM_UNIT_HIGHLIGHT" val="0"/>
  <p:tag name="KSO_WM_UNIT_COMPATIBLE" val="0"/>
  <p:tag name="KSO_WM_UNIT_DIAGRAM_ISNUMVISUAL" val="0"/>
  <p:tag name="KSO_WM_UNIT_DIAGRAM_ISREFERUNIT" val="0"/>
  <p:tag name="KSO_WM_UNIT_ID" val="diagram20214455_1*d*1"/>
  <p:tag name="KSO_WM_TEMPLATE_CATEGORY" val="diagram"/>
  <p:tag name="KSO_WM_TEMPLATE_INDEX" val="20214455"/>
  <p:tag name="KSO_WM_UNIT_LAYERLEVEL" val="1"/>
  <p:tag name="KSO_WM_TAG_VERSION" val="1.0"/>
  <p:tag name="KSO_WM_CHIP_GROUPID" val="5e7310da9a230a26b9e88a19"/>
  <p:tag name="KSO_WM_CHIP_XID" val="5e7310da9a230a26b9e88a1a"/>
  <p:tag name="KSO_WM_UNIT_DEC_AREA_ID" val="cf30e27c64614811bc4e29edfc800d66"/>
  <p:tag name="KSO_WM_CHIP_FILLAREA_FILL_RULE" val="{&quot;fill_align&quot;:&quot;lm&quot;,&quot;fill_mode&quot;:&quot;full&quot;,&quot;sacle_strategy&quot;:&quot;smart&quot;}"/>
  <p:tag name="KSO_WM_ASSEMBLE_CHIP_INDEX" val="47ba7cbc4fdb4341a8fddf1a0e801a2f"/>
  <p:tag name="KSO_WM_TEMPLATE_ASSEMBLE_XID" val="60656f844054ed1e2fb80c27"/>
  <p:tag name="KSO_WM_TEMPLATE_ASSEMBLE_GROUPID" val="60656f844054ed1e2fb80c27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2348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299.95*60.7"/>
  <p:tag name="KSO_WM_SLIDE_POSITION" val="144.001*287.302"/>
  <p:tag name="KSO_WM_TAG_VERSION" val="1.0"/>
  <p:tag name="KSO_WM_BEAUTIFY_FLAG" val="#wm#"/>
  <p:tag name="KSO_WM_TEMPLATE_CATEGORY" val="diagram"/>
  <p:tag name="KSO_WM_TEMPLATE_INDEX" val="20212348"/>
  <p:tag name="KSO_WM_SLIDE_LAYOUT" val="a_d_h"/>
  <p:tag name="KSO_WM_SLIDE_LAYOUT_CNT" val="1_1_1"/>
  <p:tag name="KSO_WM_SPECIAL_SOURCE" val="bdnull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1-04-01T15:37:37&quot;,&quot;maxSize&quot;:{&quot;size1&quot;:46.299999999999997},&quot;minSize&quot;:{&quot;size1&quot;:46.299999999999997},&quot;normalSize&quot;:{&quot;size1&quot;:46.299999999999997},&quot;subLayout&quot;:[{&quot;id&quot;:&quot;2021-04-01T15:37:37&quot;,&quot;maxSize&quot;:{&quot;size1&quot;:46.655315370912909},&quot;minSize&quot;:{&quot;size1&quot;:31.155315370912906},&quot;normalSize&quot;:{&quot;size1&quot;:35.655315370912909},&quot;subLayout&quot;:[{&quot;id&quot;:&quot;2021-04-01T15:37:37&quot;,&quot;margin&quot;:{&quot;bottom&quot;:0.026000002399086952,&quot;left&quot;:5.0799999237060547,&quot;right&quot;:0.026000002399086952,&quot;top&quot;:4.6570000648498535},&quot;type&quot;:0},{&quot;id&quot;:&quot;2021-04-01T15:37:38&quot;,&quot;maxSize&quot;:{&quot;size1&quot;:29.564380327566834},&quot;minSize&quot;:{&quot;size1&quot;:13.664380327566825},&quot;normalSize&quot;:{&quot;size1&quot;:13.664380327566825},&quot;subLayout&quot;:[{&quot;id&quot;:&quot;2021-04-01T15:37:38&quot;,&quot;margin&quot;:{&quot;bottom&quot;:0.046929735690355301,&quot;left&quot;:0,&quot;right&quot;:0,&quot;top&quot;:0},&quot;type&quot;:0},{&quot;id&quot;:&quot;2021-04-01T15:37:38&quot;,&quot;margin&quot;:{&quot;bottom&quot;:0,&quot;left&quot;:-1.0026547107633071e-15,&quot;right&quot;:0,&quot;top&quot;:0.14886149764060974},&quot;type&quot;:0}],&quot;type&quot;:0}],&quot;type&quot;:0},{&quot;id&quot;:&quot;2021-04-01T15:37:37&quot;,&quot;margin&quot;:{&quot;bottom&quot;:2.9630000591278076,&quot;left&quot;:1.2699999809265137,&quot;right&quot;:3.809999942779541,&quot;top&quot;:2.9630000591278076},&quot;type&quot;:0}],&quot;type&quot;:0}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b&quot;,&quot;text_direction&quot;:&quot;horizontal&quot;,&quot;support_big_font&quot;:true,&quot;fill_id&quot;:&quot;2678a678f7794c34943ba820aca0cc5a&quot;,&quot;fill_align&quot;:&quot;lb&quot;,&quot;chip_types&quot;:[&quot;header&quot;]},{&quot;text_align&quot;:&quot;lt&quot;,&quot;text_direction&quot;:&quot;horizontal&quot;,&quot;support_big_font&quot;:true,&quot;fill_id&quot;:&quot;16808244ecd54565945302137e5d38b5&quot;,&quot;fill_align&quot;:&quot;lt&quot;,&quot;chip_types&quot;:[&quot;text&quot;]},{&quot;text_align&quot;:&quot;cm&quot;,&quot;text_direction&quot;:&quot;horizontal&quot;,&quot;support_big_font&quot;:false,&quot;fill_id&quot;:&quot;d6a8c868a2e749dca6b9cd3d5de65bb9&quot;,&quot;fill_align&quot;:&quot;cm&quot;,&quot;chip_types&quot;:[&quot;picture&quot;]}]]"/>
  <p:tag name="KSO_WM_CHIP_XID" val="5f2d1e631f3c142e57c6eed5"/>
  <p:tag name="KSO_WM_CHIP_DECFILLPROP" val="[]"/>
  <p:tag name="KSO_WM_SLIDE_CAN_ADD_NAVIGATION" val="1"/>
  <p:tag name="KSO_WM_CHIP_GROUPID" val="5f2d1e631f3c142e57c6eed4"/>
  <p:tag name="KSO_WM_SLIDE_BK_DARK_LIGHT" val="2"/>
  <p:tag name="KSO_WM_SLIDE_BACKGROUND_TYPE" val="general"/>
  <p:tag name="KSO_WM_SLIDE_SUPPORT_FEATURE_TYPE" val="0"/>
  <p:tag name="KSO_WM_TEMPLATE_ASSEMBLE_XID" val="60656f484054ed1e2fb806e8"/>
  <p:tag name="KSO_WM_TEMPLATE_ASSEMBLE_GROUPID" val="60656f484054ed1e2fb806e8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348_1*i*1"/>
  <p:tag name="KSO_WM_TEMPLATE_CATEGORY" val="diagram"/>
  <p:tag name="KSO_WM_TEMPLATE_INDEX" val="20212348"/>
  <p:tag name="KSO_WM_UNIT_LAYERLEVEL" val="1"/>
  <p:tag name="KSO_WM_TAG_VERSION" val="1.0"/>
  <p:tag name="KSO_WM_BEAUTIFY_FLAG" val="#wm#"/>
  <p:tag name="KSO_WM_UNIT_TYPE" val="i"/>
  <p:tag name="KSO_WM_UNIT_INDEX" val="1"/>
  <p:tag name="KSO_WM_UNIT_SM_LIMIT_TYPE" val="2"/>
  <p:tag name="KSO_WM_UNIT_BLOCK" val="0"/>
  <p:tag name="KSO_WM_UNIT_DEC_AREA_ID" val="fb8eefef0509451f803e81bcdee5a760"/>
  <p:tag name="KSO_WM_UNIT_DECORATE_INFO" val="{&quot;ReferentInfo&quot;:{&quot;Id&quot;:&quot;734fc7efd26046b0ae21754a5d48c8df&quot;,&quot;X&quot;:{&quot;Pos&quot;:2},&quot;Y&quot;:{&quot;Pos&quot;:2}},&quot;DecorateInfoX&quot;:{&quot;Pos&quot;:2,&quot;IsAbs&quot;:false},&quot;DecorateInfoY&quot;:{&quot;Pos&quot;:2,&quot;IsAbs&quot;:false},&quot;DecorateInfoW&quot;:{&quot;IsAbs&quot;:false},&quot;DecorateInfoH&quot;:{&quot;IsAbs&quot;:false},&quot;whChangeMode&quot;:1}"/>
  <p:tag name="KSO_WM_CHIP_GROUPID" val="5f2d1e631f3c142e57c6eed4"/>
  <p:tag name="KSO_WM_CHIP_XID" val="5f2d1e631f3c142e57c6eed5"/>
  <p:tag name="KSO_WM_UNIT_LINE_FORE_SCHEMECOLOR_INDEX_BRIGHTNESS" val="0"/>
  <p:tag name="KSO_WM_UNIT_LINE_FORE_SCHEMECOLOR_INDEX" val="5"/>
  <p:tag name="KSO_WM_UNIT_LINE_FILL_TYPE" val="2"/>
  <p:tag name="KSO_WM_TEMPLATE_ASSEMBLE_XID" val="60656f484054ed1e2fb806e8"/>
  <p:tag name="KSO_WM_TEMPLATE_ASSEMBLE_GROUPID" val="60656f484054ed1e2fb806e8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348_1*i*2"/>
  <p:tag name="KSO_WM_TEMPLATE_CATEGORY" val="diagram"/>
  <p:tag name="KSO_WM_TEMPLATE_INDEX" val="20212348"/>
  <p:tag name="KSO_WM_UNIT_LAYERLEVEL" val="1"/>
  <p:tag name="KSO_WM_TAG_VERSION" val="1.0"/>
  <p:tag name="KSO_WM_BEAUTIFY_FLAG" val="#wm#"/>
  <p:tag name="KSO_WM_UNIT_TYPE" val="i"/>
  <p:tag name="KSO_WM_UNIT_INDEX" val="2"/>
  <p:tag name="KSO_WM_UNIT_SM_LIMIT_TYPE" val="2"/>
  <p:tag name="KSO_WM_UNIT_BLOCK" val="0"/>
  <p:tag name="KSO_WM_UNIT_DEC_AREA_ID" val="734fc7efd26046b0ae21754a5d48c8df"/>
  <p:tag name="KSO_WM_UNIT_DECORATE_INFO" val="{&quot;ReferentInfo&quot;:{&quot;Id&quot;:&quot;slide&quot;,&quot;X&quot;:{&quot;Pos&quot;:1},&quot;Y&quot;:{&quot;Pos&quot;:2}},&quot;DecorateInfoX&quot;:{&quot;Pos&quot;:1,&quot;IsAbs&quot;:false},&quot;DecorateInfoY&quot;:{&quot;Pos&quot;:2,&quot;IsAbs&quot;:false},&quot;DecorateInfoW&quot;:{&quot;IsAbs&quot;:false},&quot;DecorateInfoH&quot;:{&quot;IsAbs&quot;:false},&quot;whChangeMode&quot;:1}"/>
  <p:tag name="KSO_WM_CHIP_GROUPID" val="5f2d1e631f3c142e57c6eed4"/>
  <p:tag name="KSO_WM_CHIP_XID" val="5f2d1e631f3c142e57c6eed5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0"/>
  <p:tag name="KSO_WM_TEMPLATE_ASSEMBLE_XID" val="60656f484054ed1e2fb806e8"/>
  <p:tag name="KSO_WM_TEMPLATE_ASSEMBLE_GROUPID" val="60656f484054ed1e2fb806e8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348_1*i*3"/>
  <p:tag name="KSO_WM_TEMPLATE_CATEGORY" val="diagram"/>
  <p:tag name="KSO_WM_TEMPLATE_INDEX" val="20212348"/>
  <p:tag name="KSO_WM_UNIT_LAYERLEVEL" val="1"/>
  <p:tag name="KSO_WM_TAG_VERSION" val="1.0"/>
  <p:tag name="KSO_WM_BEAUTIFY_FLAG" val="#wm#"/>
  <p:tag name="KSO_WM_UNIT_TYPE" val="i"/>
  <p:tag name="KSO_WM_UNIT_INDEX" val="3"/>
  <p:tag name="KSO_WM_UNIT_BLOCK" val="0"/>
  <p:tag name="KSO_WM_UNIT_DEC_AREA_ID" val="fcb294c22e60426ebe62567ee97b8241"/>
  <p:tag name="KSO_WM_UNIT_DECORATE_INFO" val="{&quot;ReferentInfo&quot;:{&quot;Id&quot;:&quot;e4a7a560b66c428ab26165a66847040f&quot;,&quot;X&quot;:{&quot;Pos&quot;:0},&quot;Y&quot;:{&quot;Pos&quot;:2}},&quot;DecorateInfoX&quot;:{&quot;Pos&quot;:0,&quot;IsAbs&quot;:true},&quot;DecorateInfoY&quot;:{&quot;Pos&quot;:2,&quot;IsAbs&quot;:true},&quot;DecorateInfoW&quot;:{&quot;IsAbs&quot;:true},&quot;DecorateInfoH&quot;:{&quot;IsAbs&quot;:true},&quot;whChangeMode&quot;:0}"/>
  <p:tag name="KSO_WM_UNIT_SM_LIMIT_TYPE" val="2"/>
  <p:tag name="KSO_WM_CHIP_GROUPID" val="5f2d1e631f3c142e57c6eed4"/>
  <p:tag name="KSO_WM_CHIP_XID" val="5f2d1e631f3c142e57c6eed5"/>
  <p:tag name="KSO_WM_UNIT_LINE_FORE_SCHEMECOLOR_INDEX_BRIGHTNESS" val="0"/>
  <p:tag name="KSO_WM_UNIT_LINE_FORE_SCHEMECOLOR_INDEX" val="5"/>
  <p:tag name="KSO_WM_UNIT_LINE_FILL_TYPE" val="2"/>
  <p:tag name="KSO_WM_TEMPLATE_ASSEMBLE_XID" val="60656f484054ed1e2fb806e8"/>
  <p:tag name="KSO_WM_TEMPLATE_ASSEMBLE_GROUPID" val="60656f484054ed1e2fb806e8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DEC_AREA_ID" val="aba065a4e844400393170a148dc080d5"/>
  <p:tag name="KSO_WM_CHIP_GROUPID" val="5f2d1e631f3c142e57c6eed4"/>
  <p:tag name="KSO_WM_CHIP_XID" val="5f2d1e631f3c142e57c6eed5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TEMPLATE_CATEGORY" val="diagram"/>
  <p:tag name="KSO_WM_TEMPLATE_INDEX" val="20212348"/>
  <p:tag name="KSO_WM_UNIT_ID" val="diagram20212348_1**"/>
  <p:tag name="KSO_WM_UNIT_VALUE" val="340"/>
  <p:tag name="KSO_WM_TEMPLATE_ASSEMBLE_XID" val="60656f484054ed1e2fb806e8"/>
  <p:tag name="KSO_WM_TEMPLATE_ASSEMBLE_GROUPID" val="60656f484054ed1e2fb806e8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8"/>
  <p:tag name="KSO_WM_UNIT_HIGHLIGHT" val="0"/>
  <p:tag name="KSO_WM_UNIT_COMPATIBLE" val="0"/>
  <p:tag name="KSO_WM_UNIT_DIAGRAM_ISNUMVISUAL" val="0"/>
  <p:tag name="KSO_WM_UNIT_DIAGRAM_ISREFERUNIT" val="0"/>
  <p:tag name="KSO_WM_UNIT_ID" val="diagram20212348_1*a*1"/>
  <p:tag name="KSO_WM_TEMPLATE_CATEGORY" val="diagram"/>
  <p:tag name="KSO_WM_TEMPLATE_INDEX" val="20212348"/>
  <p:tag name="KSO_WM_UNIT_LAYERLEVEL" val="1"/>
  <p:tag name="KSO_WM_TAG_VERSION" val="1.0"/>
  <p:tag name="KSO_WM_UNIT_PRESET_TEXT" val="添加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62316a3aecbb42169d9aac22874d3e0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b&quot;,&quot;fill_mode&quot;:&quot;full&quot;,&quot;sacle_strategy&quot;:&quot;smart&quot;}"/>
  <p:tag name="KSO_WM_ASSEMBLE_CHIP_INDEX" val="6ea321acaf6842be9a838cab44a73ac9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484054ed1e2fb806e8"/>
  <p:tag name="KSO_WM_TEMPLATE_ASSEMBLE_GROUPID" val="60656f484054ed1e2fb806e8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ID" val="diagram20212348_1*h_a*1_1"/>
  <p:tag name="KSO_WM_TEMPLATE_CATEGORY" val="diagram"/>
  <p:tag name="KSO_WM_TEMPLATE_INDEX" val="20212348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aff8865b16154882940926176f7db3b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UNIT_SM_LIMIT_TYPE" val="0"/>
  <p:tag name="KSO_WM_CHIP_FILLAREA_FILL_RULE" val="{&quot;fill_align&quot;:&quot;lt&quot;,&quot;fill_mode&quot;:&quot;full&quot;,&quot;sacle_strategy&quot;:&quot;smart&quot;}"/>
  <p:tag name="KSO_WM_ASSEMBLE_CHIP_INDEX" val="cd02e5bbbb32490e9b35cb424efa1330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484054ed1e2fb806e8"/>
  <p:tag name="KSO_WM_TEMPLATE_ASSEMBLE_GROUPID" val="60656f484054ed1e2fb806e8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2348_1*h_f*1_1"/>
  <p:tag name="KSO_WM_TEMPLATE_CATEGORY" val="diagram"/>
  <p:tag name="KSO_WM_TEMPLATE_INDEX" val="20212348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28"/>
  <p:tag name="KSO_WM_UNIT_SHOW_EDIT_AREA_INDICATION" val="1"/>
  <p:tag name="KSO_WM_CHIP_GROUPID" val="5e6b05b36848fb12bee65ad8"/>
  <p:tag name="KSO_WM_CHIP_XID" val="5e6b05b36848fb12bee65ada"/>
  <p:tag name="KSO_WM_UNIT_DEC_AREA_ID" val="8ae4c83b81c6458688f241a71d0d4d4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UNIT_SM_LIMIT_TYPE" val="0"/>
  <p:tag name="KSO_WM_CHIP_FILLAREA_FILL_RULE" val="{&quot;fill_align&quot;:&quot;lt&quot;,&quot;fill_mode&quot;:&quot;full&quot;,&quot;sacle_strategy&quot;:&quot;smart&quot;}"/>
  <p:tag name="KSO_WM_ASSEMBLE_CHIP_INDEX" val="cd02e5bbbb32490e9b35cb424efa1330"/>
  <p:tag name="KSO_WM_UNIT_SUPPORT_BIG_FONT" val="1"/>
  <p:tag name="KSO_WM_UNIT_TEXT_FILL_FORE_SCHEMECOLOR_INDEX_BRIGHTNESS" val="0.25"/>
  <p:tag name="KSO_WM_UNIT_TEXT_FILL_FORE_SCHEMECOLOR_INDEX" val="13"/>
  <p:tag name="KSO_WM_UNIT_TEXT_FILL_TYPE" val="1"/>
  <p:tag name="KSO_WM_TEMPLATE_ASSEMBLE_XID" val="60656f484054ed1e2fb806e8"/>
  <p:tag name="KSO_WM_TEMPLATE_ASSEMBLE_GROUPID" val="60656f484054ed1e2fb806e8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311*1311"/>
  <p:tag name="KSO_WM_UNIT_HIGHLIGHT" val="0"/>
  <p:tag name="KSO_WM_UNIT_COMPATIBLE" val="1"/>
  <p:tag name="KSO_WM_UNIT_DIAGRAM_ISNUMVISUAL" val="0"/>
  <p:tag name="KSO_WM_UNIT_DIAGRAM_ISREFERUNIT" val="0"/>
  <p:tag name="KSO_WM_UNIT_TYPE" val="d"/>
  <p:tag name="KSO_WM_UNIT_INDEX" val="1"/>
  <p:tag name="KSO_WM_UNIT_ID" val="diagram20212348_1*d*1"/>
  <p:tag name="KSO_WM_TEMPLATE_CATEGORY" val="diagram"/>
  <p:tag name="KSO_WM_TEMPLATE_INDEX" val="20212348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8c3d2af00e7f467bb471952e76d2892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820b223d8880457cac1fb92016b235a3"/>
  <p:tag name="KSO_WM_TEMPLATE_ASSEMBLE_XID" val="60656f484054ed1e2fb806e8"/>
  <p:tag name="KSO_WM_TEMPLATE_ASSEMBLE_GROUPID" val="60656f484054ed1e2fb806e8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PECIAL_SOURCE" val="bdnull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198862_1"/>
  <p:tag name="KSO_WM_TEMPLATE_SUBCATEGORY" val="0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864*538"/>
  <p:tag name="KSO_WM_SLIDE_POSITION" val="0*0"/>
  <p:tag name="KSO_WM_TAG_VERSION" val="1.0"/>
  <p:tag name="KSO_WM_BEAUTIFY_FLAG" val="#wm#"/>
  <p:tag name="KSO_WM_TEMPLATE_CATEGORY" val="diagram"/>
  <p:tag name="KSO_WM_TEMPLATE_INDEX" val="20198862"/>
  <p:tag name="KSO_WM_SLIDE_LAYOUT" val="a_d_f"/>
  <p:tag name="KSO_WM_SLIDE_LAYOUT_CNT" val="1_1_1"/>
  <p:tag name="KSO_WM_SPECIAL_SOURCE" val="bdnull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姓名"/>
  <p:tag name="KSO_WM_UNIT_NOCLEAR" val="0"/>
  <p:tag name="KSO_WM_UNIT_VALUE" val="2"/>
  <p:tag name="KSO_WM_UNIT_HIGHLIGHT" val="0"/>
  <p:tag name="KSO_WM_UNIT_COMPATIBLE" val="0"/>
  <p:tag name="KSO_WM_UNIT_DIAGRAM_ISNUMVISUAL" val="0"/>
  <p:tag name="KSO_WM_UNIT_DIAGRAM_ISREFERUNIT" val="0"/>
  <p:tag name="KSO_WM_UNIT_ID" val="diagram20198862_1*a*1"/>
  <p:tag name="KSO_WM_TEMPLATE_CATEGORY" val="diagram"/>
  <p:tag name="KSO_WM_TEMPLATE_INDEX" val="20198862"/>
  <p:tag name="KSO_WM_UNIT_LAYERLEVEL" val="1"/>
  <p:tag name="KSO_WM_TAG_VERSION" val="1.0"/>
  <p:tag name="KSO_WM_UNIT_TEXT_FILL_FORE_SCHEMECOLOR_INDEX_BRIGHTNESS" val="-0.5"/>
  <p:tag name="KSO_WM_UNIT_TEXT_FILL_FORE_SCHEMECOLOR_INDEX" val="5"/>
  <p:tag name="KSO_WM_UNIT_TEXT_FILL_TYPE" val="1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98862_1*i*1"/>
  <p:tag name="KSO_WM_TEMPLATE_CATEGORY" val="diagram"/>
  <p:tag name="KSO_WM_TEMPLATE_INDEX" val="20198862"/>
  <p:tag name="KSO_WM_UNIT_LAYERLEVEL" val="1"/>
  <p:tag name="KSO_WM_TAG_VERSION" val="1.0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PRESET_TEXT" val="点击此处添加正文，文字是您思想的提炼，为了最终呈现发布的良好效果。点击此处添加正文，文字是您思想的提炼，为了最终呈现发布的良好效果。点击此处添加正文，文字是您思想的提炼，为了最终呈现发布的良好效果。文字是您思想的提炼。"/>
  <p:tag name="KSO_WM_UNIT_NOCLEAR" val="0"/>
  <p:tag name="KSO_WM_UNIT_VALUE" val="132"/>
  <p:tag name="KSO_WM_UNIT_HIGHLIGHT" val="0"/>
  <p:tag name="KSO_WM_UNIT_COMPATIBLE" val="0"/>
  <p:tag name="KSO_WM_UNIT_DIAGRAM_ISNUMVISUAL" val="0"/>
  <p:tag name="KSO_WM_UNIT_DIAGRAM_ISREFERUNIT" val="0"/>
  <p:tag name="KSO_WM_UNIT_ID" val="diagram20198862_1*f*1"/>
  <p:tag name="KSO_WM_TEMPLATE_CATEGORY" val="diagram"/>
  <p:tag name="KSO_WM_TEMPLATE_INDEX" val="20198862"/>
  <p:tag name="KSO_WM_UNIT_LAYERLEVEL" val="1"/>
  <p:tag name="KSO_WM_TAG_VERSION" val="1.0"/>
  <p:tag name="KSO_WM_UNIT_TEXT_FILL_FORE_SCHEMECOLOR_INDEX_BRIGHTNESS" val="0.5"/>
  <p:tag name="KSO_WM_UNIT_TEXT_FILL_FORE_SCHEMECOLOR_INDEX" val="13"/>
  <p:tag name="KSO_WM_UNIT_TEXT_FILL_TYPE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4199,&quot;width&quot;:5838}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930,&quot;width&quot;:5839}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1173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960*492"/>
  <p:tag name="KSO_WM_SLIDE_POSITION" val="0*0"/>
  <p:tag name="KSO_WM_TAG_VERSION" val="1.0"/>
  <p:tag name="KSO_WM_BEAUTIFY_FLAG" val="#wm#"/>
  <p:tag name="KSO_WM_TEMPLATE_CATEGORY" val="diagram"/>
  <p:tag name="KSO_WM_TEMPLATE_INDEX" val="20211173"/>
  <p:tag name="KSO_WM_SLIDE_LAYOUT" val="a_d_f"/>
  <p:tag name="KSO_WM_SLIDE_LAYOUT_CNT" val="1_2_1"/>
  <p:tag name="KSO_WM_SPECIAL_SOURCE" val="bdnull"/>
  <p:tag name="KSO_WM_TEMPLATE_THUMBS_INDEX" val="1、4、7、12、13、14、15、16、17、18、20、24、25、28、33、36、40、43、44"/>
  <p:tag name="KSO_WM_SLIDE_LAYOUT_INFO" val="{&quot;id&quot;:&quot;2021-04-01T15:12:12&quot;,&quot;maxSize&quot;:{&quot;size1&quot;:13.5},&quot;minSize&quot;:{&quot;size1&quot;:13.5},&quot;normalSize&quot;:{&quot;size1&quot;:13.5},&quot;subLayout&quot;:[{&quot;backgroundInfo&quot;:[{&quot;bottom&quot;:0,&quot;bottomAbs&quot;:false,&quot;left&quot;:0,&quot;leftAbs&quot;:false,&quot;right&quot;:0,&quot;rightAbs&quot;:false,&quot;top&quot;:0,&quot;topAbs&quot;:false,&quot;type&quot;:&quot;navigation&quot;}],&quot;id&quot;:&quot;2021-04-01T15:12:12&quot;,&quot;margin&quot;:{&quot;bottom&quot;:0.44999998807907104,&quot;left&quot;:1.2699999809265137,&quot;right&quot;:1.2699999809265137,&quot;top&quot;:0.42300000786781311},&quot;type&quot;:0},{&quot;direction&quot;:1,&quot;id&quot;:&quot;2021-04-01T15:12:12&quot;,&quot;maxSize&quot;:{&quot;size1&quot;:41.299602013801142},&quot;minSize&quot;:{&quot;size1&quot;:41.299602013801142},&quot;normalSize&quot;:{&quot;size1&quot;:41.299602013801142},&quot;subLayout&quot;:[{&quot;id&quot;:&quot;2021-04-01T15:12:12&quot;,&quot;maxSize&quot;:{&quot;size1&quot;:69},&quot;minSize&quot;:{&quot;size1&quot;:56.5},&quot;normalSize&quot;:{&quot;size1&quot;:56.668593448940257},&quot;subLayout&quot;:[{&quot;id&quot;:&quot;2021-04-01T15:12:12&quot;,&quot;margin&quot;:{&quot;bottom&quot;:0.81999999284744263,&quot;left&quot;:2.9630000591278076,&quot;right&quot;:0.87300002574920654,&quot;top&quot;:2.5139999389648438},&quot;type&quot;:0},{&quot;id&quot;:&quot;2021-04-01T15:12:12&quot;,&quot;margin&quot;:{&quot;bottom&quot;:2.5399999618530273,&quot;left&quot;:2.9630000591278076,&quot;right&quot;:0.87300002574920654,&quot;top&quot;:0.026000002399086952},&quot;type&quot;:0}],&quot;type&quot;:0},{&quot;id&quot;:&quot;2021-04-01T15:12:12&quot;,&quot;margin&quot;:{&quot;bottom&quot;:1.6929999589920044,&quot;left&quot;:0.81999999284744263,&quot;right&quot;:2.1159999370574951,&quot;top&quot;:1.6670000553131104},&quot;type&quot;:0}],&quot;type&quot;:0}],&quot;type&quot;:0}"/>
  <p:tag name="KSO_WM_SLIDE_BACKGROUND" val="[&quot;navigation&quot;]"/>
  <p:tag name="KSO_WM_SLIDE_RATIO" val="1.777778"/>
  <p:tag name="KSO_WM_CHIP_INFOS" val="{&quot;type&quot;:0,&quot;layout_type&quot;:&quot;navigation&quot;,&quot;layout_feature&quot;:2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m&quot;,&quot;text_direction&quot;:&quot;horizontal&quot;,&quot;support_big_font&quot;:false,&quot;picture_toward&quot;:0,&quot;picture_dockside&quot;:[],&quot;fill_id&quot;:&quot;c934b58042b44607bfcc30469ccc57d1&quot;,&quot;fill_align&quot;:&quot;lm&quot;,&quot;chip_types&quot;:[&quot;header&quot;]},{&quot;text_align&quot;:&quot;cm&quot;,&quot;text_direction&quot;:&quot;horizontal&quot;,&quot;support_big_font&quot;:false,&quot;picture_toward&quot;:0,&quot;picture_dockside&quot;:[],&quot;fill_id&quot;:&quot;0d88621bf09f4cc2ab77c8456e6d145c&quot;,&quot;fill_align&quot;:&quot;cm&quot;,&quot;chip_types&quot;:[&quot;picture&quot;]},{&quot;text_align&quot;:&quot;lm&quot;,&quot;text_direction&quot;:&quot;horizontal&quot;,&quot;support_big_font&quot;:false,&quot;picture_toward&quot;:0,&quot;picture_dockside&quot;:[],&quot;fill_id&quot;:&quot;55b29eed832647c9b4c3a6e9ef39b290&quot;,&quot;fill_align&quot;:&quot;cm&quot;,&quot;chip_types&quot;:[&quot;text&quot;]},{&quot;text_align&quot;:&quot;cm&quot;,&quot;text_direction&quot;:&quot;horizontal&quot;,&quot;support_big_font&quot;:false,&quot;picture_toward&quot;:0,&quot;picture_dockside&quot;:[],&quot;fill_id&quot;:&quot;24aa5e6edd8549409735110c6cc75d23&quot;,&quot;fill_align&quot;:&quot;cm&quot;,&quot;chip_types&quot;:[&quot;picture&quot;]}]]"/>
  <p:tag name="KSO_WM_CHIP_XID" val="5f5f3ba08e478fb0c58a946f"/>
  <p:tag name="FIXED_XID_TMP" val="5f5ee1ca4d6848d78f644aeb"/>
  <p:tag name="KSO_WM_CHIP_DECFILLPROP" val="[]"/>
  <p:tag name="KSO_WM_SLIDE_CAN_ADD_NAVIGATION" val="1"/>
  <p:tag name="KSO_WM_CHIP_GROUPID" val="5f5ee1ca4d6848d78f644aeb"/>
  <p:tag name="KSO_WM_SLIDE_BK_DARK_LIGHT" val="2"/>
  <p:tag name="KSO_WM_SLIDE_BACKGROUND_TYPE" val="navigation"/>
  <p:tag name="KSO_WM_SLIDE_SUPPORT_FEATURE_TYPE" val="0"/>
  <p:tag name="KSO_WM_TEMPLATE_ASSEMBLE_XID" val="60656eac4054ed1e2fb7fd93"/>
  <p:tag name="KSO_WM_TEMPLATE_ASSEMBLE_GROUPID" val="60656eac4054ed1e2fb7fd93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173_1*i*2"/>
  <p:tag name="KSO_WM_TEMPLATE_CATEGORY" val="diagram"/>
  <p:tag name="KSO_WM_TEMPLATE_INDEX" val="20211173"/>
  <p:tag name="KSO_WM_UNIT_LAYERLEVEL" val="1"/>
  <p:tag name="KSO_WM_TAG_VERSION" val="1.0"/>
  <p:tag name="KSO_WM_UNIT_BLOCK" val="0"/>
  <p:tag name="KSO_WM_UNIT_SM_LIMIT_TYPE" val="2"/>
  <p:tag name="KSO_WM_UNIT_DEC_AREA_ID" val="c47e7acfdd80412c830b2539586c201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5ee1ca4d6848d78f644aeb"/>
  <p:tag name="KSO_WM_CHIP_XID" val="5f5f3ba08e478fb0c58a946f"/>
  <p:tag name="KSO_WM_UNIT_FILL_FORE_SCHEMECOLOR_INDEX_BRIGHTNESS" val="0"/>
  <p:tag name="KSO_WM_UNIT_FILL_FORE_SCHEMECOLOR_INDEX" val="16"/>
  <p:tag name="KSO_WM_UNIT_FILL_TYPE" val="1"/>
  <p:tag name="KSO_WM_UNIT_SHADOW_SCHEMECOLOR_INDEX_BRIGHTNESS" val="0"/>
  <p:tag name="KSO_WM_UNIT_SHADOW_SCHEMECOLOR_INDEX" val="13"/>
  <p:tag name="KSO_WM_UNIT_TEXT_FILL_FORE_SCHEMECOLOR_INDEX_BRIGHTNESS" val="0"/>
  <p:tag name="KSO_WM_UNIT_TEXT_FILL_FORE_SCHEMECOLOR_INDEX" val="2"/>
  <p:tag name="KSO_WM_UNIT_TEXT_FILL_TYPE" val="1"/>
  <p:tag name="KSO_WM_UNIT_VALUE" val="306"/>
  <p:tag name="KSO_WM_TEMPLATE_ASSEMBLE_XID" val="60656eac4054ed1e2fb7fd93"/>
  <p:tag name="KSO_WM_TEMPLATE_ASSEMBLE_GROUPID" val="60656eac4054ed1e2fb7fd93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31"/>
  <p:tag name="KSO_WM_UNIT_HIGHLIGHT" val="0"/>
  <p:tag name="KSO_WM_UNIT_COMPATIBLE" val="0"/>
  <p:tag name="KSO_WM_UNIT_DIAGRAM_ISNUMVISUAL" val="0"/>
  <p:tag name="KSO_WM_UNIT_DIAGRAM_ISREFERUNIT" val="0"/>
  <p:tag name="KSO_WM_UNIT_ID" val="diagram20211173_1*a*1"/>
  <p:tag name="KSO_WM_TEMPLATE_CATEGORY" val="diagram"/>
  <p:tag name="KSO_WM_TEMPLATE_INDEX" val="20211173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ccb52ba8ace74baeafda009ac69d455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aff9635c684d4f5494f7dafe2da3d763"/>
  <p:tag name="KSO_WM_UNIT_TEXT_FILL_FORE_SCHEMECOLOR_INDEX_BRIGHTNESS" val="0"/>
  <p:tag name="KSO_WM_UNIT_TEXT_FILL_FORE_SCHEMECOLOR_INDEX" val="13"/>
  <p:tag name="KSO_WM_UNIT_TEXT_FILL_TYPE" val="1"/>
  <p:tag name="KSO_WM_TEMPLATE_ASSEMBLE_XID" val="60656eac4054ed1e2fb7fd93"/>
  <p:tag name="KSO_WM_TEMPLATE_ASSEMBLE_GROUPID" val="60656eac4054ed1e2fb7fd93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804*1015"/>
  <p:tag name="KSO_WM_UNIT_HIGHLIGHT" val="0"/>
  <p:tag name="KSO_WM_UNIT_COMPATIBLE" val="0"/>
  <p:tag name="KSO_WM_UNIT_DIAGRAM_ISNUMVISUAL" val="0"/>
  <p:tag name="KSO_WM_UNIT_DIAGRAM_ISREFERUNIT" val="0"/>
  <p:tag name="KSO_WM_UNIT_ID" val="diagram20211173_1*d*2"/>
  <p:tag name="KSO_WM_TEMPLATE_CATEGORY" val="diagram"/>
  <p:tag name="KSO_WM_TEMPLATE_INDEX" val="20211173"/>
  <p:tag name="KSO_WM_UNIT_LAYERLEVEL" val="1"/>
  <p:tag name="KSO_WM_TAG_VERSION" val="1.0"/>
  <p:tag name="KSO_WM_CHIP_GROUPID" val="5e7310da9a230a26b9e88a19"/>
  <p:tag name="KSO_WM_CHIP_XID" val="5e7310da9a230a26b9e88a1a"/>
  <p:tag name="KSO_WM_UNIT_DEC_AREA_ID" val="cc705b2c783049018f28254dc9d97f2c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3400bd0779b345f3a111f5185202974a"/>
  <p:tag name="KSO_WM_TEMPLATE_ASSEMBLE_XID" val="60656eac4054ed1e2fb7fd93"/>
  <p:tag name="KSO_WM_TEMPLATE_ASSEMBLE_GROUPID" val="60656eac4054ed1e2fb7fd93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1173_1*f*1"/>
  <p:tag name="KSO_WM_TEMPLATE_CATEGORY" val="diagram"/>
  <p:tag name="KSO_WM_TEMPLATE_INDEX" val="20211173"/>
  <p:tag name="KSO_WM_UNIT_LAYERLEVEL" val="1"/>
  <p:tag name="KSO_WM_TAG_VERSION" val="1.0"/>
  <p:tag name="KSO_WM_UNIT_DEFAULT_FONT" val="14;20;2"/>
  <p:tag name="KSO_WM_UNIT_BLOCK" val="0"/>
  <p:tag name="KSO_WM_UNIT_VALUE" val="28"/>
  <p:tag name="KSO_WM_UNIT_SHOW_EDIT_AREA_INDICATION" val="1"/>
  <p:tag name="KSO_WM_CHIP_GROUPID" val="5e6b05596848fb12bee65ac8"/>
  <p:tag name="KSO_WM_CHIP_XID" val="5e6b05596848fb12bee65aca"/>
  <p:tag name="KSO_WM_UNIT_DEC_AREA_ID" val="cfc6f74d34fd4142bc817b7cab414ea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86ef3bf473364fe79242484c241d4e4c"/>
  <p:tag name="KSO_WM_UNIT_TEXT_FILL_FORE_SCHEMECOLOR_INDEX_BRIGHTNESS" val="0.25"/>
  <p:tag name="KSO_WM_UNIT_TEXT_FILL_FORE_SCHEMECOLOR_INDEX" val="13"/>
  <p:tag name="KSO_WM_UNIT_TEXT_FILL_TYPE" val="1"/>
  <p:tag name="KSO_WM_TEMPLATE_ASSEMBLE_XID" val="60656eac4054ed1e2fb7fd93"/>
  <p:tag name="KSO_WM_TEMPLATE_ASSEMBLE_GROUPID" val="60656eac4054ed1e2fb7fd93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311*1692"/>
  <p:tag name="KSO_WM_UNIT_HIGHLIGHT" val="0"/>
  <p:tag name="KSO_WM_UNIT_COMPATIBLE" val="0"/>
  <p:tag name="KSO_WM_UNIT_DIAGRAM_ISNUMVISUAL" val="0"/>
  <p:tag name="KSO_WM_UNIT_DIAGRAM_ISREFERUNIT" val="0"/>
  <p:tag name="KSO_WM_UNIT_ID" val="diagram20211173_1*d*1"/>
  <p:tag name="KSO_WM_TEMPLATE_CATEGORY" val="diagram"/>
  <p:tag name="KSO_WM_TEMPLATE_INDEX" val="20211173"/>
  <p:tag name="KSO_WM_UNIT_LAYERLEVEL" val="1"/>
  <p:tag name="KSO_WM_TAG_VERSION" val="1.0"/>
  <p:tag name="KSO_WM_CHIP_GROUPID" val="5e7310da9a230a26b9e88a19"/>
  <p:tag name="KSO_WM_CHIP_XID" val="5e7310da9a230a26b9e88a1a"/>
  <p:tag name="KSO_WM_UNIT_DEC_AREA_ID" val="b36e30a6fce04c6f8da2053ce8e93d6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0149aa34a90b45a3a30d40e38d14680d"/>
  <p:tag name="KSO_WM_TEMPLATE_ASSEMBLE_XID" val="60656eac4054ed1e2fb7fd93"/>
  <p:tag name="KSO_WM_TEMPLATE_ASSEMBLE_GROUPID" val="60656eac4054ed1e2fb7fd93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4509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419.949*48.7"/>
  <p:tag name="KSO_WM_SLIDE_POSITION" val="492*443.303"/>
  <p:tag name="KSO_WM_TAG_VERSION" val="1.0"/>
  <p:tag name="KSO_WM_BEAUTIFY_FLAG" val="#wm#"/>
  <p:tag name="KSO_WM_TEMPLATE_CATEGORY" val="diagram"/>
  <p:tag name="KSO_WM_TEMPLATE_INDEX" val="20214509"/>
  <p:tag name="KSO_WM_SLIDE_LAYOUT" val="a_d_h"/>
  <p:tag name="KSO_WM_SLIDE_LAYOUT_CNT" val="1_2_1"/>
  <p:tag name="KSO_WM_SPECIAL_SOURCE" val="bdnull"/>
  <p:tag name="KSO_WM_SLIDE_BACKGROUND" val="[&quot;general&quot;,&quot;leftRight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7fd6a9e9a9ac260a445ca0"/>
  <p:tag name="KSO_WM_CHIP_FILLPROP" val="[[{&quot;text_align&quot;:&quot;lt&quot;,&quot;text_direction&quot;:&quot;horizontal&quot;,&quot;support_big_font&quot;:false,&quot;picture_toward&quot;:0,&quot;picture_dockside&quot;:[],&quot;fill_id&quot;:&quot;fd7faf5569dd4f108817f85c0b75f235&quot;,&quot;fill_align&quot;:&quot;lt&quot;,&quot;chip_types&quot;:[&quot;header&quot;]},{&quot;text_align&quot;:&quot;lt&quot;,&quot;text_direction&quot;:&quot;horizontal&quot;,&quot;support_big_font&quot;:false,&quot;picture_toward&quot;:0,&quot;picture_dockside&quot;:[],&quot;fill_id&quot;:&quot;5dbda3b7d58949889233700eeab00e79&quot;,&quot;fill_align&quot;:&quot;lt&quot;,&quot;chip_types&quot;:[&quot;diagram&quot;,&quot;text&quot;,&quot;picture&quot;,&quot;table&quot;]},{&quot;text_align&quot;:&quot;lb&quot;,&quot;text_direction&quot;:&quot;horizontal&quot;,&quot;support_big_font&quot;:false,&quot;picture_toward&quot;:0,&quot;picture_dockside&quot;:[],&quot;fill_id&quot;:&quot;46915372be8d44aab4b7d222009b06ab&quot;,&quot;fill_align&quot;:&quot;lb&quot;,&quot;chip_types&quot;:[&quot;picture&quot;]},{&quot;text_align&quot;:&quot;lt&quot;,&quot;text_direction&quot;:&quot;horizontal&quot;,&quot;support_big_font&quot;:true,&quot;picture_toward&quot;:0,&quot;picture_dockside&quot;:[],&quot;fill_id&quot;:&quot;e5b41800898c42c6841de4f711eec981&quot;,&quot;fill_align&quot;:&quot;lt&quot;,&quot;chip_types&quot;:[&quot;text&quot;]}]]"/>
  <p:tag name="KSO_WM_CHIP_DECFILLPROP" val="[]"/>
  <p:tag name="KSO_WM_SLIDE_CAN_ADD_NAVIGATION" val="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1-04-01T15:54:48&quot;,&quot;maxSize&quot;:{&quot;size1&quot;:46.299999999999997},&quot;minSize&quot;:{&quot;size1&quot;:46.299999999999997},&quot;normalSize&quot;:{&quot;size1&quot;:46.299999999999997},&quot;subLayout&quot;:[{&quot;backgroundInfo&quot;:[{&quot;bottom&quot;:0,&quot;bottomAbs&quot;:false,&quot;left&quot;:0,&quot;leftAbs&quot;:false,&quot;right&quot;:0,&quot;rightAbs&quot;:false,&quot;top&quot;:0,&quot;topAbs&quot;:false,&quot;type&quot;:&quot;leftRight&quot;}],&quot;id&quot;:&quot;2021-04-01T15:54:48&quot;,&quot;maxSize&quot;:{&quot;size1&quot;:35.600000000000001},&quot;minSize&quot;:{&quot;size1&quot;:19.899999999999999},&quot;normalSize&quot;:{&quot;size1&quot;:31.566666666666659},&quot;subLayout&quot;:[{&quot;id&quot;:&quot;2021-04-01T15:54:48&quot;,&quot;margin&quot;:{&quot;bottom&quot;:0.026000002399086952,&quot;left&quot;:1.6929999589920044,&quot;right&quot;:1.7100000381469727,&quot;top&quot;:1.6299999952316284},&quot;type&quot;:0},{&quot;id&quot;:&quot;2021-04-01T15:54:48&quot;,&quot;margin&quot;:{&quot;bottom&quot;:1.7569998502731323,&quot;left&quot;:1.6929999589920044,&quot;right&quot;:1.7100000381469727,&quot;top&quot;:1.2439998388290405},&quot;type&quot;:0}],&quot;type&quot;:0},{&quot;id&quot;:&quot;2021-04-01T15:54:48&quot;,&quot;maxSize&quot;:{&quot;size1&quot;:73.199672072870584},&quot;minSize&quot;:{&quot;size1&quot;:53.299672072870585},&quot;normalSize&quot;:{&quot;size1&quot;:53.299672072870585},&quot;subLayout&quot;:[{&quot;id&quot;:&quot;2021-04-01T15:54:48&quot;,&quot;margin&quot;:{&quot;bottom&quot;:0.81999999284744263,&quot;left&quot;:1.6670000553131104,&quot;right&quot;:1.6929999589920044,&quot;top&quot;:1.6929999589920044},&quot;type&quot;:0},{&quot;id&quot;:&quot;2021-04-01T15:54:48&quot;,&quot;margin&quot;:{&quot;bottom&quot;:1.6929999589920044,&quot;left&quot;:1.6670000553131104,&quot;right&quot;:1.6929999589920044,&quot;top&quot;:0.026000002399086952},&quot;maxSize&quot;:{&quot;size1&quot;:46.167011361752486},&quot;minSize&quot;:{&quot;size1&quot;:30.267011361752477},&quot;normalSize&quot;:{&quot;size1&quot;:30.866010097759322},&quot;subLayout&quot;:[{&quot;id&quot;:&quot;2021-04-01T15:54:48&quot;,&quot;margin&quot;:{&quot;bottom&quot;:0.046929735690355301,&quot;left&quot;:1.6670000553131104,&quot;right&quot;:1.6929999589920044,&quot;top&quot;:0.026000002399086952},&quot;type&quot;:0},{&quot;id&quot;:&quot;2021-04-01T15:54:48&quot;,&quot;margin&quot;:{&quot;bottom&quot;:1.6929999589920044,&quot;left&quot;:1.6670000553131104,&quot;right&quot;:1.6929999589920044,&quot;top&quot;:0.14886149764060974},&quot;type&quot;:0}],&quot;type&quot;:0}],&quot;type&quot;:0}],&quot;type&quot;:0}"/>
  <p:tag name="KSO_WM_CHIP_GROUPID" val="5eaaa0e7b578bff8f7541dcd"/>
  <p:tag name="KSO_WM_SLIDE_BK_DARK_LIGHT" val="2"/>
  <p:tag name="KSO_WM_SLIDE_BACKGROUND_TYPE" val="leftRight"/>
  <p:tag name="KSO_WM_SLIDE_SUPPORT_FEATURE_TYPE" val="0"/>
  <p:tag name="KSO_WM_TEMPLATE_ASSEMBLE_XID" val="60656f964054ed1e2fb80d0d"/>
  <p:tag name="KSO_WM_TEMPLATE_ASSEMBLE_GROUPID" val="60656f964054ed1e2fb80d0d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4509_1*i*1"/>
  <p:tag name="KSO_WM_UNIT_LAYERLEVEL" val="1"/>
  <p:tag name="KSO_WM_TAG_VERSION" val="1.0"/>
  <p:tag name="KSO_WM_UNIT_SUBTYPE" val="h"/>
  <p:tag name="KSO_WM_SLIDE_BACKGROUND_TYPE" val="leftRight"/>
  <p:tag name="KSO_WM_SLIDE_BK_DARK_LIGHT" val="2"/>
  <p:tag name="KSO_WM_UNIT_BK_DARK_LIGHT" val="2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TEMPLATE_CATEGORY" val="diagram"/>
  <p:tag name="KSO_WM_TEMPLATE_INDEX" val="20214509"/>
  <p:tag name="KSO_WM_UNIT_VALUE" val="600"/>
  <p:tag name="KSO_WM_TEMPLATE_ASSEMBLE_XID" val="60656f964054ed1e2fb80d0d"/>
  <p:tag name="KSO_WM_TEMPLATE_ASSEMBLE_GROUPID" val="60656f964054ed1e2fb80d0d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4509_1*i*2"/>
  <p:tag name="KSO_WM_TEMPLATE_CATEGORY" val="diagram"/>
  <p:tag name="KSO_WM_TEMPLATE_INDEX" val="20214509"/>
  <p:tag name="KSO_WM_UNIT_LAYERLEVEL" val="1"/>
  <p:tag name="KSO_WM_TAG_VERSION" val="1.0"/>
  <p:tag name="KSO_WM_UNIT_BLOCK" val="0"/>
  <p:tag name="KSO_WM_UNIT_SM_LIMIT_TYPE" val="0"/>
  <p:tag name="KSO_WM_UNIT_DEC_AREA_ID" val="83dcaec559484f559ad56e2b18a89f4d"/>
  <p:tag name="KSO_WM_UNIT_DECORATE_INFO" val="{&quot;DecorateInfoH&quot;:{&quot;IsAbs&quot;:true},&quot;DecorateInfoW&quot;:{&quot;IsAbs&quot;:true},&quot;DecorateInfoX&quot;:{&quot;IsAbs&quot;:true,&quot;Pos&quot;:0},&quot;DecorateInfoY&quot;:{&quot;IsAbs&quot;:true,&quot;Pos&quot;:0},&quot;ReferentInfo&quot;:{&quot;Id&quot;:&quot;f6f8e3ff8b744eec962e6e970ba51007&quot;,&quot;X&quot;:{&quot;Pos&quot;:0},&quot;Y&quot;:{&quot;Pos&quot;:2}},&quot;whChangeMode&quot;:0}"/>
  <p:tag name="KSO_WM_CHIP_GROUPID" val="5eaaa0e7b578bff8f7541dcd"/>
  <p:tag name="KSO_WM_CHIP_XID" val="5f7fd6a9e9a9ac260a445ca0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3"/>
  <p:tag name="KSO_WM_TEMPLATE_ASSEMBLE_XID" val="60656f964054ed1e2fb80d0d"/>
  <p:tag name="KSO_WM_TEMPLATE_ASSEMBLE_GROUPID" val="60656f964054ed1e2fb80d0d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9"/>
  <p:tag name="KSO_WM_UNIT_HIGHLIGHT" val="0"/>
  <p:tag name="KSO_WM_UNIT_COMPATIBLE" val="0"/>
  <p:tag name="KSO_WM_UNIT_DIAGRAM_ISNUMVISUAL" val="0"/>
  <p:tag name="KSO_WM_UNIT_DIAGRAM_ISREFERUNIT" val="0"/>
  <p:tag name="KSO_WM_UNIT_ID" val="diagram20214509_1*a*1"/>
  <p:tag name="KSO_WM_TEMPLATE_CATEGORY" val="diagram"/>
  <p:tag name="KSO_WM_TEMPLATE_INDEX" val="20214509"/>
  <p:tag name="KSO_WM_UNIT_LAYERLEVEL" val="1"/>
  <p:tag name="KSO_WM_TAG_VERSION" val="1.0"/>
  <p:tag name="KSO_WM_UNIT_PRESET_TEXT" val="添加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f6f8e3ff8b744eec962e6e970ba5100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2067de5355354647a81cabb200b8c13d"/>
  <p:tag name="KSO_WM_UNIT_TEXT_FILL_FORE_SCHEMECOLOR_INDEX_BRIGHTNESS" val="0"/>
  <p:tag name="KSO_WM_UNIT_TEXT_FILL_FORE_SCHEMECOLOR_INDEX" val="13"/>
  <p:tag name="KSO_WM_UNIT_TEXT_FILL_TYPE" val="1"/>
  <p:tag name="KSO_WM_TEMPLATE_ASSEMBLE_XID" val="60656f964054ed1e2fb80d0d"/>
  <p:tag name="KSO_WM_TEMPLATE_ASSEMBLE_GROUPID" val="60656f964054ed1e2fb80d0d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227*1227"/>
  <p:tag name="KSO_WM_UNIT_HIGHLIGHT" val="0"/>
  <p:tag name="KSO_WM_UNIT_COMPATIBLE" val="0"/>
  <p:tag name="KSO_WM_UNIT_DIAGRAM_ISNUMVISUAL" val="0"/>
  <p:tag name="KSO_WM_UNIT_DIAGRAM_ISREFERUNIT" val="0"/>
  <p:tag name="KSO_WM_UNIT_ID" val="diagram20214509_1*d*2"/>
  <p:tag name="KSO_WM_TEMPLATE_CATEGORY" val="diagram"/>
  <p:tag name="KSO_WM_TEMPLATE_INDEX" val="20214509"/>
  <p:tag name="KSO_WM_UNIT_LAYERLEVEL" val="1"/>
  <p:tag name="KSO_WM_TAG_VERSION" val="1.0"/>
  <p:tag name="KSO_WM_CHIP_GROUPID" val="5e7310da9a230a26b9e88a19"/>
  <p:tag name="KSO_WM_CHIP_XID" val="5e7310da9a230a26b9e88a1a"/>
  <p:tag name="KSO_WM_UNIT_DEC_AREA_ID" val="83374da4990145a7b13601b80ff84f65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87095938fbd84c018d095664d335472a"/>
  <p:tag name="KSO_WM_UNIT_SUPPORT_UNIT_TYPE" val="[&quot;l&quot;,&quot;m&quot;,&quot;n&quot;,&quot;o&quot;,&quot;p&quot;,&quot;q&quot;,&quot;r&quot;,&quot;δ&quot;,&quot;ε&quot;,&quot;ζ&quot;,&quot;η&quot;,&quot;d&quot;,&quot;β&quot;]"/>
  <p:tag name="KSO_WM_TEMPLATE_ASSEMBLE_XID" val="60656f964054ed1e2fb80d0d"/>
  <p:tag name="KSO_WM_TEMPLATE_ASSEMBLE_GROUPID" val="60656f964054ed1e2fb80d0d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20"/>
  <p:tag name="KSO_WM_UNIT_HIGHLIGHT" val="0"/>
  <p:tag name="KSO_WM_UNIT_COMPATIBLE" val="0"/>
  <p:tag name="KSO_WM_UNIT_DIAGRAM_ISNUMVISUAL" val="0"/>
  <p:tag name="KSO_WM_UNIT_DIAGRAM_ISREFERUNIT" val="0"/>
  <p:tag name="KSO_WM_UNIT_ID" val="diagram20214509_1*h_a*1_1"/>
  <p:tag name="KSO_WM_TEMPLATE_CATEGORY" val="diagram"/>
  <p:tag name="KSO_WM_TEMPLATE_INDEX" val="20214509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94169b215ed4484288b2790f49dc059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f99a67ca3f854641b2282e05c9721afb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964054ed1e2fb80d0d"/>
  <p:tag name="KSO_WM_TEMPLATE_ASSEMBLE_GROUPID" val="60656f964054ed1e2fb80d0d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4509_1*h_f*1_1"/>
  <p:tag name="KSO_WM_TEMPLATE_CATEGORY" val="diagram"/>
  <p:tag name="KSO_WM_TEMPLATE_INDEX" val="20214509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20"/>
  <p:tag name="KSO_WM_UNIT_SHOW_EDIT_AREA_INDICATION" val="1"/>
  <p:tag name="KSO_WM_CHIP_GROUPID" val="5e6b05b36848fb12bee65ad8"/>
  <p:tag name="KSO_WM_CHIP_XID" val="5e6b05b36848fb12bee65ada"/>
  <p:tag name="KSO_WM_UNIT_DEC_AREA_ID" val="0b63b19a99f04cfe9f9172a998d8799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f99a67ca3f854641b2282e05c9721afb"/>
  <p:tag name="KSO_WM_UNIT_SUPPORT_BIG_FONT" val="1"/>
  <p:tag name="KSO_WM_UNIT_TEXT_FILL_FORE_SCHEMECOLOR_INDEX_BRIGHTNESS" val="0.25"/>
  <p:tag name="KSO_WM_UNIT_TEXT_FILL_FORE_SCHEMECOLOR_INDEX" val="13"/>
  <p:tag name="KSO_WM_UNIT_TEXT_FILL_TYPE" val="1"/>
  <p:tag name="KSO_WM_TEMPLATE_ASSEMBLE_XID" val="60656f964054ed1e2fb80d0d"/>
  <p:tag name="KSO_WM_TEMPLATE_ASSEMBLE_GROUPID" val="60656f964054ed1e2fb80d0d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142*1481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14509_1*d*1"/>
  <p:tag name="KSO_WM_TEMPLATE_CATEGORY" val="diagram"/>
  <p:tag name="KSO_WM_TEMPLATE_INDEX" val="20214509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f56a2631175947c2b36bccad03e1ea83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b&quot;,&quot;fill_mode&quot;:&quot;full&quot;,&quot;sacle_strategy&quot;:&quot;smart&quot;}"/>
  <p:tag name="KSO_WM_ASSEMBLE_CHIP_INDEX" val="5104f115271c493f8798cfe252a783e1"/>
  <p:tag name="KSO_WM_TEMPLATE_ASSEMBLE_XID" val="60656f964054ed1e2fb80d0d"/>
  <p:tag name="KSO_WM_TEMPLATE_ASSEMBLE_GROUPID" val="60656f964054ed1e2fb80d0d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1832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407.949*216.7"/>
  <p:tag name="KSO_WM_SLIDE_POSITION" val="504*227.3"/>
  <p:tag name="KSO_WM_TAG_VERSION" val="1.0"/>
  <p:tag name="KSO_WM_BEAUTIFY_FLAG" val="#wm#"/>
  <p:tag name="KSO_WM_TEMPLATE_CATEGORY" val="diagram"/>
  <p:tag name="KSO_WM_TEMPLATE_INDEX" val="20211832"/>
  <p:tag name="KSO_WM_SLIDE_LAYOUT" val="a_d_h"/>
  <p:tag name="KSO_WM_SLIDE_LAYOUT_CNT" val="1_1_1"/>
  <p:tag name="KSO_WM_SPECIAL_SOURCE" val="bdnull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5:32:26&quot;,&quot;maxSize&quot;:{&quot;size1&quot;:24.600000000000001},&quot;minSize&quot;:{&quot;size1&quot;:20.100000000000001},&quot;normalSize&quot;:{&quot;size1&quot;:22.399999999999999},&quot;subLayout&quot;:[{&quot;id&quot;:&quot;2021-04-01T15:32:26&quot;,&quot;margin&quot;:{&quot;bottom&quot;:0.026000002399086952,&quot;left&quot;:1.6929999589920044,&quot;right&quot;:1.6929999589920044,&quot;top&quot;:1.6929999589920044},&quot;type&quot;:0},{&quot;direction&quot;:1,&quot;id&quot;:&quot;2021-04-01T15:32:26&quot;,&quot;maxSize&quot;:{&quot;size1&quot;:67.597395992201427},&quot;minSize&quot;:{&quot;size1&quot;:48.797395992201444},&quot;normalSize&quot;:{&quot;size1&quot;:48.797395992201444},&quot;subLayout&quot;:[{&quot;id&quot;:&quot;2021-04-01T15:32:26&quot;,&quot;margin&quot;:{&quot;bottom&quot;:3.3870000839233398,&quot;left&quot;:1.6950000524520874,&quot;right&quot;:0.026000002399086952,&quot;top&quot;:2.0899999141693115},&quot;type&quot;:0},{&quot;id&quot;:&quot;2021-04-01T15:32:26&quot;,&quot;margin&quot;:{&quot;bottom&quot;:3.3870000839233398,&quot;left&quot;:1.2439998388290405,&quot;right&quot;:1.6929999589920044,&quot;top&quot;:2.0899999141693115},&quot;maxSize&quot;:{&quot;size1&quot;:40.270061809573292},&quot;minSize&quot;:{&quot;size1&quot;:24.370061809573286},&quot;normalSize&quot;:{&quot;size1&quot;:31.81541308868746},&quot;subLayout&quot;:[{&quot;id&quot;:&quot;2021-04-01T15:32:26&quot;,&quot;margin&quot;:{&quot;bottom&quot;:0.046930059790611267,&quot;left&quot;:1.2439998388290405,&quot;right&quot;:1.6929999589920044,&quot;top&quot;:2.0899999141693115},&quot;type&quot;:0},{&quot;id&quot;:&quot;2021-04-01T15:32:26&quot;,&quot;margin&quot;:{&quot;bottom&quot;:3.3870000839233398,&quot;left&quot;:1.2439998388290405,&quot;right&quot;:1.6929999589920044,&quot;top&quot;:0.14886118471622467},&quot;type&quot;:0}],&quot;type&quot;:0}],&quot;type&quot;:0}],&quot;type&quot;:0}"/>
  <p:tag name="KSO_WM_SLIDE_CAN_ADD_NAVIGATION" val="1"/>
  <p:tag name="KSO_WM_SLIDE_BACKGROUND" val="[&quot;general&quot;]"/>
  <p:tag name="KSO_WM_SLIDE_RATIO" val="1.777778"/>
  <p:tag name="KSO_WM_CHIP_INFOS" val="{&quot;layout_type&quot;:&quot;topbottom&quot;,&quot;layout_feature&quot;:1,&quot;tags&quot;:{&quot;style&quot;:[&quot;商务&quot;,&quot;简约&quot;,&quot;文艺清新&quot;,&quot;中国风&quot;,&quot;卡通&quot;,&quot;欧美风&quot;,&quot;黑板风&quot;,&quot;渐变风&quot;,&quot;党政风&quot;]},&quot;slide_type&quot;:[&quot;text&quot;],&quot;aspect_ratio&quot;:&quot;16:9&quot;,&quot;diagram&quot;:{&quot;type&quot;:[],&quot;direction&quot;:0,&quot;isSupportDecBetweenItems&quot;:false}}"/>
  <p:tag name="KSO_WM_CHIP_XID" val="5f6323060e9bcbd1695b1864"/>
  <p:tag name="KSO_WM_CHIP_FILLPROP" val="[[{&quot;fill_id&quot;:&quot;a20438be26f445178ea9f09425b591ee&quot;,&quot;fill_align&quot;:&quot;lm&quot;,&quot;text_align&quot;:&quot;lm&quot;,&quot;text_direction&quot;:&quot;horizontal&quot;,&quot;chip_types&quot;:[&quot;header&quot;]},{&quot;fill_id&quot;:&quot;86de63fca37947a78befc1167a6053ac&quot;,&quot;fill_align&quot;:&quot;cm&quot;,&quot;text_align&quot;:&quot;cm&quot;,&quot;text_direction&quot;:&quot;horizontal&quot;,&quot;chip_types&quot;:[&quot;diagram&quot;,&quot;picture&quot;,&quot;chart&quot;,&quot;video&quot;],&quot;support_features&quot;:[&quot;collage&quot;,&quot;carousel&quot;]},{&quot;fill_id&quot;:&quot;4f8bd4117bcb433f88e74e9106233bf7&quot;,&quot;fill_align&quot;:&quot;cm&quot;,&quot;text_align&quot;:&quot;lm&quot;,&quot;text_direction&quot;:&quot;horizontal&quot;,&quot;chip_types&quot;:[&quot;text&quot;]}],[{&quot;fill_id&quot;:&quot;a20438be26f445178ea9f09425b591ee&quot;,&quot;fill_align&quot;:&quot;lm&quot;,&quot;text_align&quot;:&quot;lm&quot;,&quot;text_direction&quot;:&quot;horizontal&quot;,&quot;chip_types&quot;:[&quot;header&quot;]},{&quot;fill_id&quot;:&quot;86de63fca37947a78befc1167a6053ac&quot;,&quot;fill_align&quot;:&quot;cm&quot;,&quot;text_align&quot;:&quot;lm&quot;,&quot;text_direction&quot;:&quot;horizontal&quot;,&quot;chip_types&quot;:[&quot;text&quot;]},{&quot;fill_id&quot;:&quot;4f8bd4117bcb433f88e74e9106233bf7&quot;,&quot;fill_align&quot;:&quot;cm&quot;,&quot;text_align&quot;:&quot;cm&quot;,&quot;text_direction&quot;:&quot;horizontal&quot;,&quot;chip_types&quot;:[&quot;picture&quot;]}]]"/>
  <p:tag name="KSO_WM_CHIP_GROUPID" val="5f0d97f38050c250ba657cf5"/>
  <p:tag name="KSO_WM_SLIDE_BK_DARK_LIGHT" val="2"/>
  <p:tag name="KSO_WM_SLIDE_BACKGROUND_TYPE" val="general"/>
  <p:tag name="KSO_WM_SLIDE_SUPPORT_FEATURE_TYPE" val="3"/>
  <p:tag name="KSO_WM_TEMPLATE_ASSEMBLE_XID" val="60656f2d4054ed1e2fb804f4"/>
  <p:tag name="KSO_WM_TEMPLATE_ASSEMBLE_GROUPID" val="60656f2d4054ed1e2fb804f4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ADJUSTLAYOUT_ID" val="20"/>
  <p:tag name="KSO_WM_UNIT_COLOR_SCHEME_SHAPE_ID" val="20"/>
  <p:tag name="KSO_WM_UNIT_COLOR_SCHEME_PARENT_PAGE" val="0_1"/>
  <p:tag name="KSO_WM_UNIT_HIGHLIGHT" val="0"/>
  <p:tag name="KSO_WM_UNIT_COMPATIBLE" val="0"/>
  <p:tag name="KSO_WM_UNIT_DIAGRAM_ISNUMVISUAL" val="0"/>
  <p:tag name="KSO_WM_UNIT_DIAGRAM_ISREFERUNIT" val="0"/>
  <p:tag name="KSO_WM_UNIT_ID" val="diagram20211832_1*i*1"/>
  <p:tag name="KSO_WM_TEMPLATE_CATEGORY" val="diagram"/>
  <p:tag name="KSO_WM_TEMPLATE_INDEX" val="20211832"/>
  <p:tag name="KSO_WM_UNIT_LAYERLEVEL" val="1"/>
  <p:tag name="KSO_WM_TAG_VERSION" val="1.0"/>
  <p:tag name="KSO_WM_UNIT_BLOCK" val="0"/>
  <p:tag name="KSO_WM_UNIT_SM_LIMIT_TYPE" val="2"/>
  <p:tag name="KSO_WM_UNIT_DEC_AREA_ID" val="9e81d4c29606464e8f5b59a8a9b8d901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0},&quot;ReferentInfo&quot;:{&quot;Id&quot;:&quot;ec85f60064104e1dae66064d0f2b675c&quot;,&quot;X&quot;:{&quot;Pos&quot;:1},&quot;Y&quot;:{&quot;Pos&quot;:2}},&quot;whChangeMode&quot;:0}"/>
  <p:tag name="KSO_WM_CHIP_GROUPID" val="5f0d97f38050c250ba657cf5"/>
  <p:tag name="KSO_WM_CHIP_XID" val="5f6323060e9bcbd1695b1864"/>
  <p:tag name="KSO_WM_UNIT_TEXT_FILL_FORE_SCHEMECOLOR_INDEX_BRIGHTNESS" val="0"/>
  <p:tag name="KSO_WM_UNIT_TEXT_FILL_FORE_SCHEMECOLOR_INDEX" val="14"/>
  <p:tag name="KSO_WM_UNIT_TEXT_FILL_TYPE" val="1"/>
  <p:tag name="KSO_WM_UNIT_VALUE" val="840"/>
  <p:tag name="KSO_WM_TEMPLATE_ASSEMBLE_XID" val="60656f2d4054ed1e2fb804f4"/>
  <p:tag name="KSO_WM_TEMPLATE_ASSEMBLE_GROUPID" val="60656f2d4054ed1e2fb804f4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UNIT_ID" val="diagram20211832_1*a*1"/>
  <p:tag name="KSO_WM_TEMPLATE_CATEGORY" val="diagram"/>
  <p:tag name="KSO_WM_TEMPLATE_INDEX" val="20211832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ec85f60064104e1dae66064d0f2b675c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18f1280eb3dc4e028d80fa38981c8cff"/>
  <p:tag name="KSO_WM_UNIT_TEXT_FILL_FORE_SCHEMECOLOR_INDEX_BRIGHTNESS" val="0"/>
  <p:tag name="KSO_WM_UNIT_TEXT_FILL_FORE_SCHEMECOLOR_INDEX" val="13"/>
  <p:tag name="KSO_WM_UNIT_TEXT_FILL_TYPE" val="1"/>
  <p:tag name="KSO_WM_TEMPLATE_ASSEMBLE_XID" val="60656f2d4054ed1e2fb804f4"/>
  <p:tag name="KSO_WM_TEMPLATE_ASSEMBLE_GROUPID" val="60656f2d4054ed1e2fb804f4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931*1480"/>
  <p:tag name="KSO_WM_UNIT_HIGHLIGHT" val="0"/>
  <p:tag name="KSO_WM_UNIT_COMPATIBLE" val="0"/>
  <p:tag name="KSO_WM_UNIT_DIAGRAM_ISNUMVISUAL" val="0"/>
  <p:tag name="KSO_WM_UNIT_DIAGRAM_ISREFERUNIT" val="0"/>
  <p:tag name="KSO_WM_UNIT_ID" val="diagram20211832_1*d*1"/>
  <p:tag name="KSO_WM_TEMPLATE_CATEGORY" val="diagram"/>
  <p:tag name="KSO_WM_TEMPLATE_INDEX" val="20211832"/>
  <p:tag name="KSO_WM_UNIT_LAYERLEVEL" val="1"/>
  <p:tag name="KSO_WM_TAG_VERSION" val="1.0"/>
  <p:tag name="KSO_WM_CHIP_GROUPID" val="5e7310da9a230a26b9e88a19"/>
  <p:tag name="KSO_WM_CHIP_XID" val="5e7310da9a230a26b9e88a1a"/>
  <p:tag name="KSO_WM_UNIT_DEC_AREA_ID" val="069e57301d694a0fa903c7633136633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b4058bbcffd44e69a50d68cd7d566dfb"/>
  <p:tag name="KSO_WM_UNIT_SUPPORT_UNIT_TYPE" val="[&quot;l&quot;,&quot;m&quot;,&quot;n&quot;,&quot;o&quot;,&quot;p&quot;,&quot;q&quot;,&quot;r&quot;,&quot;δ&quot;,&quot;ε&quot;,&quot;ζ&quot;,&quot;η&quot;,&quot;d&quot;,&quot;α&quot;,&quot;θ&quot;]"/>
  <p:tag name="KSO_WM_TEMPLATE_ASSEMBLE_XID" val="60656f2d4054ed1e2fb804f4"/>
  <p:tag name="KSO_WM_TEMPLATE_ASSEMBLE_GROUPID" val="60656f2d4054ed1e2fb804f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20"/>
  <p:tag name="KSO_WM_UNIT_HIGHLIGHT" val="0"/>
  <p:tag name="KSO_WM_UNIT_COMPATIBLE" val="0"/>
  <p:tag name="KSO_WM_UNIT_DIAGRAM_ISNUMVISUAL" val="0"/>
  <p:tag name="KSO_WM_UNIT_DIAGRAM_ISREFERUNIT" val="0"/>
  <p:tag name="KSO_WM_UNIT_ID" val="diagram20211832_1*h_a*1_1"/>
  <p:tag name="KSO_WM_TEMPLATE_CATEGORY" val="diagram"/>
  <p:tag name="KSO_WM_TEMPLATE_INDEX" val="20211832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d9e46a9bd6b146828689b42ce9fb60e5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72e5c7d67ae3409c83da5f48b99d86dd"/>
  <p:tag name="KSO_WM_UNIT_TEXT_FILL_FORE_SCHEMECOLOR_INDEX_BRIGHTNESS" val="0"/>
  <p:tag name="KSO_WM_UNIT_TEXT_FILL_FORE_SCHEMECOLOR_INDEX" val="13"/>
  <p:tag name="KSO_WM_UNIT_TEXT_FILL_TYPE" val="1"/>
  <p:tag name="KSO_WM_TEMPLATE_ASSEMBLE_XID" val="60656f2d4054ed1e2fb804f4"/>
  <p:tag name="KSO_WM_TEMPLATE_ASSEMBLE_GROUPID" val="60656f2d4054ed1e2fb804f4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1832_1*h_f*1_1"/>
  <p:tag name="KSO_WM_TEMPLATE_CATEGORY" val="diagram"/>
  <p:tag name="KSO_WM_TEMPLATE_INDEX" val="20211832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140"/>
  <p:tag name="KSO_WM_UNIT_SHOW_EDIT_AREA_INDICATION" val="1"/>
  <p:tag name="KSO_WM_CHIP_GROUPID" val="5e6b05b36848fb12bee65ad8"/>
  <p:tag name="KSO_WM_CHIP_XID" val="5e6b05b36848fb12bee65ada"/>
  <p:tag name="KSO_WM_UNIT_DEC_AREA_ID" val="780f592b0ca94671ac6332bdfde1647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72e5c7d67ae3409c83da5f48b99d86dd"/>
  <p:tag name="KSO_WM_UNIT_TEXT_FILL_FORE_SCHEMECOLOR_INDEX_BRIGHTNESS" val="0.25"/>
  <p:tag name="KSO_WM_UNIT_TEXT_FILL_FORE_SCHEMECOLOR_INDEX" val="13"/>
  <p:tag name="KSO_WM_UNIT_TEXT_FILL_TYPE" val="1"/>
  <p:tag name="KSO_WM_TEMPLATE_ASSEMBLE_XID" val="60656f2d4054ed1e2fb804f4"/>
  <p:tag name="KSO_WM_TEMPLATE_ASSEMBLE_GROUPID" val="60656f2d4054ed1e2fb804f4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2849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503.953*44.2"/>
  <p:tag name="KSO_WM_SLIDE_POSITION" val="384.004*223.552"/>
  <p:tag name="KSO_WM_TAG_VERSION" val="1.0"/>
  <p:tag name="KSO_WM_BEAUTIFY_FLAG" val="#wm#"/>
  <p:tag name="KSO_WM_TEMPLATE_CATEGORY" val="diagram"/>
  <p:tag name="KSO_WM_TEMPLATE_INDEX" val="20212849"/>
  <p:tag name="KSO_WM_SLIDE_LAYOUT" val="a_d_h"/>
  <p:tag name="KSO_WM_SLIDE_LAYOUT_CNT" val="1_2_1"/>
  <p:tag name="KSO_WM_SPECIAL_SOURCE" val="bdnull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5:44:24&quot;,&quot;maxSize&quot;:{&quot;size1&quot;:24.300000000000001},&quot;minSize&quot;:{&quot;size1&quot;:24.300000000000001},&quot;normalSize&quot;:{&quot;size1&quot;:24.300000000000001},&quot;subLayout&quot;:[{&quot;id&quot;:&quot;2021-04-01T15:44:24&quot;,&quot;margin&quot;:{&quot;bottom&quot;:0.41100001335144043,&quot;left&quot;:1.6929999589920044,&quot;right&quot;:1.6929999589920044,&quot;top&quot;:2.5260000228881836},&quot;type&quot;:0},{&quot;direction&quot;:1,&quot;id&quot;:&quot;2021-04-01T15:44:24&quot;,&quot;maxSize&quot;:{&quot;size1&quot;:52.500135490713546},&quot;minSize&quot;:{&quot;size1&quot;:36.300135490713544},&quot;normalSize&quot;:{&quot;size1&quot;:50.050135490713544},&quot;subLayout&quot;:[{&quot;id&quot;:&quot;2021-04-01T15:44:24&quot;,&quot;margin&quot;:{&quot;bottom&quot;:2.9630000591278076,&quot;left&quot;:1.6929999589920044,&quot;right&quot;:0,&quot;top&quot;:0.44999998807907104},&quot;type&quot;:0},{&quot;id&quot;:&quot;2021-04-01T15:44:24&quot;,&quot;maxSize&quot;:{&quot;size1&quot;:35.399999999999999},&quot;minSize&quot;:{&quot;size1&quot;:35.399999999999999},&quot;normalSize&quot;:{&quot;size1&quot;:35.399999999999999},&quot;subLayout&quot;:[{&quot;id&quot;:&quot;2021-04-01T15:44:24&quot;,&quot;margin&quot;:{&quot;bottom&quot;:0,&quot;left&quot;:1.2439998388290405,&quot;right&quot;:2.5399999618530273,&quot;top&quot;:1.2699999809265137},&quot;maxSize&quot;:{&quot;size1&quot;:76.789370550401941},&quot;minSize&quot;:{&quot;size1&quot;:60.889370550401942},&quot;normalSize&quot;:{&quot;size1&quot;:72.758780504729316},&quot;subLayout&quot;:[{&quot;id&quot;:&quot;2021-04-01T15:44:24&quot;,&quot;margin&quot;:{&quot;bottom&quot;:0.046929791569709778,&quot;left&quot;:1.2439998388290405,&quot;right&quot;:2.5399999618530273,&quot;top&quot;:1.2699999809265137},&quot;type&quot;:0},{&quot;id&quot;:&quot;2021-04-01T15:44:24&quot;,&quot;margin&quot;:{&quot;bottom&quot;:2.0053094215266142e-15,&quot;left&quot;:1.2439998388290405,&quot;right&quot;:2.5399999618530273,&quot;top&quot;:0.14886198937892914},&quot;type&quot;:0}],&quot;type&quot;:0},{&quot;id&quot;:&quot;2021-04-01T15:44:24&quot;,&quot;margin&quot;:{&quot;bottom&quot;:2.9630000591278076,&quot;left&quot;:0.3970000147819519,&quot;right&quot;:1.6929999589920044,&quot;top&quot;:1.2699999809265137},&quot;type&quot;:0}],&quot;type&quot;:0}],&quot;type&quot;:0}],&quot;type&quot;:0}"/>
  <p:tag name="KSO_WM_SLIDE_BACKGROUND" val="[&quot;general&quot;]"/>
  <p:tag name="KSO_WM_SLIDE_RATIO" val="1.777778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713ffd747e3ea6e292a857"/>
  <p:tag name="KSO_WM_CHIP_FILLPROP" val="[[{&quot;text_align&quot;:&quot;cm&quot;,&quot;text_direction&quot;:&quot;horizontal&quot;,&quot;support_big_font&quot;:false,&quot;fill_id&quot;:&quot;4f38183772144f84a2c83741aec4c3a2&quot;,&quot;fill_align&quot;:&quot;cm&quot;,&quot;chip_types&quot;:[&quot;header&quot;]},{&quot;text_align&quot;:&quot;lm&quot;,&quot;text_direction&quot;:&quot;horizontal&quot;,&quot;support_features&quot;:[&quot;collage&quot;],&quot;support_big_font&quot;:false,&quot;fill_id&quot;:&quot;8371c29f56854e87a963e535a0839d68&quot;,&quot;fill_align&quot;:&quot;rm&quot;,&quot;chip_types&quot;:[&quot;picture&quot;]},{&quot;text_align&quot;:&quot;lm&quot;,&quot;text_direction&quot;:&quot;horizontal&quot;,&quot;support_features&quot;:[&quot;collage&quot;],&quot;support_big_font&quot;:false,&quot;fill_id&quot;:&quot;c41ecf87c6524441955d8fd53aa50c6b&quot;,&quot;fill_align&quot;:&quot;lm&quot;,&quot;chip_types&quot;:[&quot;picture&quot;]},{&quot;text_align&quot;:&quot;lm&quot;,&quot;text_direction&quot;:&quot;horizontal&quot;,&quot;support_big_font&quot;:false,&quot;fill_id&quot;:&quot;c7d29cbac08240a9955289cba4db78c1&quot;,&quot;fill_align&quot;:&quot;cm&quot;,&quot;chip_types&quot;:[&quot;text&quot;]}]]"/>
  <p:tag name="KSO_WM_CHIP_DECFILLPROP" val="[]"/>
  <p:tag name="KSO_WM_SLIDE_CAN_ADD_NAVIGATION" val="1"/>
  <p:tag name="KSO_WM_CHIP_GROUPID" val="5f713ffd747e3ea6e292a856"/>
  <p:tag name="KSO_WM_SLIDE_BK_DARK_LIGHT" val="2"/>
  <p:tag name="KSO_WM_SLIDE_BACKGROUND_TYPE" val="general"/>
  <p:tag name="KSO_WM_SLIDE_SUPPORT_FEATURE_TYPE" val="0"/>
  <p:tag name="KSO_WM_TEMPLATE_ASSEMBLE_XID" val="60656f664054ed1e2fb80962"/>
  <p:tag name="KSO_WM_TEMPLATE_ASSEMBLE_GROUPID" val="60656f664054ed1e2fb80962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30"/>
  <p:tag name="KSO_WM_UNIT_HIGHLIGHT" val="0"/>
  <p:tag name="KSO_WM_UNIT_COMPATIBLE" val="0"/>
  <p:tag name="KSO_WM_UNIT_DIAGRAM_ISNUMVISUAL" val="0"/>
  <p:tag name="KSO_WM_UNIT_DIAGRAM_ISREFERUNIT" val="0"/>
  <p:tag name="KSO_WM_UNIT_ID" val="diagram20212849_1*a*1"/>
  <p:tag name="KSO_WM_TEMPLATE_CATEGORY" val="diagram"/>
  <p:tag name="KSO_WM_TEMPLATE_INDEX" val="20212849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dc2532dd854f45e694fdbd45bce03bd5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affeca08653b4b1896bb1780697b2a2a"/>
  <p:tag name="KSO_WM_UNIT_TEXT_FILL_FORE_SCHEMECOLOR_INDEX_BRIGHTNESS" val="0"/>
  <p:tag name="KSO_WM_UNIT_TEXT_FILL_FORE_SCHEMECOLOR_INDEX" val="13"/>
  <p:tag name="KSO_WM_UNIT_TEXT_FILL_TYPE" val="1"/>
  <p:tag name="KSO_WM_TEMPLATE_ASSEMBLE_XID" val="60656f664054ed1e2fb80962"/>
  <p:tag name="KSO_WM_TEMPLATE_ASSEMBLE_GROUPID" val="60656f664054ed1e2fb80962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SM_LIMIT_TYPE" val="2"/>
  <p:tag name="KSO_WM_UNIT_DEC_AREA_ID" val="15590a4d94634afc9c3b995f2a89ba1e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12849_1*i*3"/>
  <p:tag name="KSO_WM_TEMPLATE_CATEGORY" val="diagram"/>
  <p:tag name="KSO_WM_TEMPLATE_INDEX" val="20212849"/>
  <p:tag name="KSO_WM_UNIT_LAYERLEVEL" val="1"/>
  <p:tag name="KSO_WM_TAG_VERSION" val="1.0"/>
  <p:tag name="KSO_WM_BEAUTIFY_FLAG" val="#wm#"/>
  <p:tag name="KSO_WM_UNIT_DECORATE_INFO" val="{&quot;ReferentInfo&quot;:{&quot;Id&quot;:&quot;slide&quot;,&quot;X&quot;:{&quot;Pos&quot;:0},&quot;Y&quot;:{&quot;Pos&quot;:2}},&quot;DecorateInfoX&quot;:{&quot;Pos&quot;:0,&quot;IsAbs&quot;:false},&quot;DecorateInfoY&quot;:{&quot;Pos&quot;:2,&quot;IsAbs&quot;:false},&quot;DecorateInfoW&quot;:{&quot;IsAbs&quot;:false},&quot;DecorateInfoH&quot;:{&quot;IsAbs&quot;:false},&quot;whChangeMode&quot;:1}"/>
  <p:tag name="KSO_WM_CHIP_GROUPID" val="5f713ffd747e3ea6e292a856"/>
  <p:tag name="KSO_WM_CHIP_XID" val="5f713ffd747e3ea6e292a857"/>
  <p:tag name="KSO_WM_UNIT_LINE_FORE_SCHEMECOLOR_INDEX_BRIGHTNESS" val="0"/>
  <p:tag name="KSO_WM_UNIT_LINE_FORE_SCHEMECOLOR_INDEX" val="15"/>
  <p:tag name="KSO_WM_UNIT_LINE_FILL_TYPE" val="2"/>
  <p:tag name="KSO_WM_TEMPLATE_ASSEMBLE_XID" val="60656f664054ed1e2fb80962"/>
  <p:tag name="KSO_WM_TEMPLATE_ASSEMBLE_GROUPID" val="60656f664054ed1e2fb80962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SM_LIMIT_TYPE" val="2"/>
  <p:tag name="KSO_WM_UNIT_DEC_AREA_ID" val="419921db6df644729479d3f190f31a73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12849_1*i*4"/>
  <p:tag name="KSO_WM_TEMPLATE_CATEGORY" val="diagram"/>
  <p:tag name="KSO_WM_TEMPLATE_INDEX" val="20212849"/>
  <p:tag name="KSO_WM_UNIT_LAYERLEVEL" val="1"/>
  <p:tag name="KSO_WM_TAG_VERSION" val="1.0"/>
  <p:tag name="KSO_WM_BEAUTIFY_FLAG" val="#wm#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CHIP_GROUPID" val="5f713ffd747e3ea6e292a856"/>
  <p:tag name="KSO_WM_CHIP_XID" val="5f713ffd747e3ea6e292a857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53"/>
  <p:tag name="KSO_WM_TEMPLATE_ASSEMBLE_XID" val="60656f664054ed1e2fb80962"/>
  <p:tag name="KSO_WM_TEMPLATE_ASSEMBLE_GROUPID" val="60656f664054ed1e2fb80962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SM_LIMIT_TYPE" val="2"/>
  <p:tag name="KSO_WM_UNIT_DEC_AREA_ID" val="469d799cd83d48faafba3af16cd8f198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diagram20212849_1*i*5"/>
  <p:tag name="KSO_WM_TEMPLATE_CATEGORY" val="diagram"/>
  <p:tag name="KSO_WM_TEMPLATE_INDEX" val="20212849"/>
  <p:tag name="KSO_WM_UNIT_LAYERLEVEL" val="1"/>
  <p:tag name="KSO_WM_TAG_VERSION" val="1.0"/>
  <p:tag name="KSO_WM_BEAUTIFY_FLAG" val="#wm#"/>
  <p:tag name="KSO_WM_UNIT_DECORATE_INFO" val="{&quot;ReferentInfo&quot;:{&quot;Id&quot;:&quot;slide&quot;,&quot;X&quot;:{&quot;Pos&quot;:0},&quot;Y&quot;:{&quot;Pos&quot;:2}},&quot;DecorateInfoX&quot;:{&quot;Pos&quot;:0,&quot;IsAbs&quot;:false},&quot;DecorateInfoY&quot;:{&quot;Pos&quot;:2,&quot;IsAbs&quot;:false},&quot;DecorateInfoW&quot;:{&quot;IsAbs&quot;:false},&quot;DecorateInfoH&quot;:{&quot;IsAbs&quot;:false},&quot;whChangeMode&quot;:1}"/>
  <p:tag name="KSO_WM_CHIP_GROUPID" val="5f713ffd747e3ea6e292a856"/>
  <p:tag name="KSO_WM_CHIP_XID" val="5f713ffd747e3ea6e292a857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53"/>
  <p:tag name="KSO_WM_TEMPLATE_ASSEMBLE_XID" val="60656f664054ed1e2fb80962"/>
  <p:tag name="KSO_WM_TEMPLATE_ASSEMBLE_GROUPID" val="60656f664054ed1e2fb80962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25"/>
  <p:tag name="KSO_WM_UNIT_HIGHLIGHT" val="0"/>
  <p:tag name="KSO_WM_UNIT_COMPATIBLE" val="0"/>
  <p:tag name="KSO_WM_UNIT_DIAGRAM_ISNUMVISUAL" val="0"/>
  <p:tag name="KSO_WM_UNIT_DIAGRAM_ISREFERUNIT" val="0"/>
  <p:tag name="KSO_WM_UNIT_ID" val="diagram20212849_1*h_a*1_1"/>
  <p:tag name="KSO_WM_TEMPLATE_CATEGORY" val="diagram"/>
  <p:tag name="KSO_WM_TEMPLATE_INDEX" val="20212849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0a1829ce2a1d4d8889d8e96d073dee9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f65c3242a3734b59b7dd6db3b0fdd7b7"/>
  <p:tag name="KSO_WM_UNIT_TEXT_FILL_FORE_SCHEMECOLOR_INDEX_BRIGHTNESS" val="0"/>
  <p:tag name="KSO_WM_UNIT_TEXT_FILL_FORE_SCHEMECOLOR_INDEX" val="13"/>
  <p:tag name="KSO_WM_UNIT_TEXT_FILL_TYPE" val="1"/>
  <p:tag name="KSO_WM_TEMPLATE_ASSEMBLE_XID" val="60656f664054ed1e2fb80962"/>
  <p:tag name="KSO_WM_TEMPLATE_ASSEMBLE_GROUPID" val="60656f664054ed1e2fb80962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2849_1*h_f*1_1"/>
  <p:tag name="KSO_WM_TEMPLATE_CATEGORY" val="diagram"/>
  <p:tag name="KSO_WM_TEMPLATE_INDEX" val="20212849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25"/>
  <p:tag name="KSO_WM_UNIT_SHOW_EDIT_AREA_INDICATION" val="1"/>
  <p:tag name="KSO_WM_CHIP_GROUPID" val="5e6b05b36848fb12bee65ad8"/>
  <p:tag name="KSO_WM_CHIP_XID" val="5e6b05b36848fb12bee65ada"/>
  <p:tag name="KSO_WM_UNIT_DEC_AREA_ID" val="cce99b33a6f047a18efeacf7cb05f75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f65c3242a3734b59b7dd6db3b0fdd7b7"/>
  <p:tag name="KSO_WM_UNIT_TEXT_FILL_FORE_SCHEMECOLOR_INDEX_BRIGHTNESS" val="0.25"/>
  <p:tag name="KSO_WM_UNIT_TEXT_FILL_FORE_SCHEMECOLOR_INDEX" val="13"/>
  <p:tag name="KSO_WM_UNIT_TEXT_FILL_TYPE" val="1"/>
  <p:tag name="KSO_WM_TEMPLATE_ASSEMBLE_XID" val="60656f664054ed1e2fb80962"/>
  <p:tag name="KSO_WM_TEMPLATE_ASSEMBLE_GROUPID" val="60656f664054ed1e2fb80962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100*1059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12849_1*d*1"/>
  <p:tag name="KSO_WM_TEMPLATE_CATEGORY" val="diagram"/>
  <p:tag name="KSO_WM_TEMPLATE_INDEX" val="20212849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578de9de77754abfaee41a461972436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rm&quot;,&quot;fill_mode&quot;:&quot;full&quot;,&quot;sacle_strategy&quot;:&quot;smart&quot;}"/>
  <p:tag name="KSO_WM_ASSEMBLE_CHIP_INDEX" val="39712a6eae5b43ef9a4bca5cc1611bde"/>
  <p:tag name="KSO_WM_TEMPLATE_ASSEMBLE_XID" val="60656f664054ed1e2fb80962"/>
  <p:tag name="KSO_WM_TEMPLATE_ASSEMBLE_GROUPID" val="60656f664054ed1e2fb8096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508*1946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2"/>
  <p:tag name="KSO_WM_UNIT_ID" val="diagram20212849_1*d*2"/>
  <p:tag name="KSO_WM_TEMPLATE_CATEGORY" val="diagram"/>
  <p:tag name="KSO_WM_TEMPLATE_INDEX" val="20212849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e4394d089d5745bc95b8705d6ea1d39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ee480e87cef54340aa7ff7dbb97bece7"/>
  <p:tag name="KSO_WM_TEMPLATE_ASSEMBLE_XID" val="60656f664054ed1e2fb80962"/>
  <p:tag name="KSO_WM_TEMPLATE_ASSEMBLE_GROUPID" val="60656f664054ed1e2fb80962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1848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407.949*252.7"/>
  <p:tag name="KSO_WM_SLIDE_POSITION" val="504*215.3"/>
  <p:tag name="KSO_WM_TAG_VERSION" val="1.0"/>
  <p:tag name="KSO_WM_BEAUTIFY_FLAG" val="#wm#"/>
  <p:tag name="KSO_WM_TEMPLATE_CATEGORY" val="diagram"/>
  <p:tag name="KSO_WM_TEMPLATE_INDEX" val="20211848"/>
  <p:tag name="KSO_WM_SLIDE_LAYOUT" val="a_d_h"/>
  <p:tag name="KSO_WM_SLIDE_LAYOUT_CNT" val="1_1_1"/>
  <p:tag name="KSO_WM_SPECIAL_SOURCE" val="bdnull"/>
  <p:tag name="KSO_WM_SLIDE_LAYOUT_INFO" val="{&quot;id&quot;:&quot;2021-04-01T15:32:00&quot;,&quot;maxSize&quot;:{&quot;size1&quot;:26.699999999999999},&quot;minSize&quot;:{&quot;size1&quot;:20},&quot;normalSize&quot;:{&quot;size1&quot;:22.399999999999999},&quot;subLayout&quot;:[{&quot;id&quot;:&quot;2021-04-01T15:32:00&quot;,&quot;margin&quot;:{&quot;bottom&quot;:0.026000002399086952,&quot;left&quot;:1.6929999589920044,&quot;right&quot;:1.6929999589920044,&quot;top&quot;:1.6929999589920044},&quot;type&quot;:0},{&quot;direction&quot;:1,&quot;id&quot;:&quot;2021-04-01T15:32:00&quot;,&quot;maxSize&quot;:{&quot;size1&quot;:67.5},&quot;minSize&quot;:{&quot;size1&quot;:45},&quot;normalSize&quot;:{&quot;size1&quot;:67.5},&quot;subLayout&quot;:[{&quot;id&quot;:&quot;2021-04-01T15:32:00&quot;,&quot;margin&quot;:{&quot;bottom&quot;:1.6929999589920044,&quot;left&quot;:1.6929999589920044,&quot;right&quot;:1.2439998388290405,&quot;top&quot;:1.6670000553131104},&quot;type&quot;:0},{&quot;id&quot;:&quot;2021-04-01T15:32:00&quot;,&quot;margin&quot;:{&quot;bottom&quot;:1.6929999589920044,&quot;left&quot;:0.026000002399086952,&quot;right&quot;:1.6929999589920044,&quot;top&quot;:1.6670000553131104},&quot;maxSize&quot;:{&quot;size1&quot;:37.406373378874548},&quot;minSize&quot;:{&quot;size1&quot;:21.506373378874546},&quot;normalSize&quot;:{&quot;size1&quot;:28.951724657988709},&quot;subLayout&quot;:[{&quot;id&quot;:&quot;2021-04-01T15:32:00&quot;,&quot;margin&quot;:{&quot;bottom&quot;:0.046930059790611267,&quot;left&quot;:0.026000002399086952,&quot;right&quot;:1.6929999589920044,&quot;top&quot;:1.6670000553131104},&quot;type&quot;:0},{&quot;id&quot;:&quot;2021-04-01T15:32:00&quot;,&quot;margin&quot;:{&quot;bottom&quot;:1.6929999589920044,&quot;left&quot;:0.026000002399086952,&quot;right&quot;:1.6929999589920044,&quot;top&quot;:0.14886118471622467},&quot;type&quot;:0}],&quot;type&quot;:0}],&quot;type&quot;:0}],&quot;type&quot;:0}"/>
  <p:tag name="KSO_WM_SLIDE_CAN_ADD_NAVIGATION" val="1"/>
  <p:tag name="KSO_WM_SLIDE_RATIO" val="1.777778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631d070e9bcbd1695b17db"/>
  <p:tag name="KSO_WM_CHIP_FILLPROP" val="[[{&quot;text_align&quot;:&quot;lt&quot;,&quot;text_direction&quot;:&quot;horizontal&quot;,&quot;support_big_font&quot;:false,&quot;picture_toward&quot;:0,&quot;picture_dockside&quot;:[],&quot;fill_id&quot;:&quot;c4cbc9b2fced405c9fc7a719d189a8f1&quot;,&quot;fill_align&quot;:&quot;lt&quot;,&quot;chip_types&quot;:[&quot;header&quot;]},{&quot;text_align&quot;:&quot;lt&quot;,&quot;text_direction&quot;:&quot;horizontal&quot;,&quot;support_features&quot;:[&quot;collage&quot;],&quot;support_big_font&quot;:false,&quot;picture_toward&quot;:0,&quot;picture_dockside&quot;:[],&quot;fill_id&quot;:&quot;703630537a544035acf5de6956828d87&quot;,&quot;fill_align&quot;:&quot;cm&quot;,&quot;chip_types&quot;:[&quot;diagram&quot;,&quot;text&quot;,&quot;picture&quot;,&quot;chart&quot;,&quot;table&quot;,&quot;video&quot;]},{&quot;text_align&quot;:&quot;lt&quot;,&quot;text_direction&quot;:&quot;horizontal&quot;,&quot;support_big_font&quot;:false,&quot;picture_toward&quot;:0,&quot;picture_dockside&quot;:[],&quot;fill_id&quot;:&quot;b407b34b201641d49d75be095b5a3ec9&quot;,&quot;fill_align&quot;:&quot;cm&quot;,&quot;chip_types&quot;:[&quot;text&quot;,&quot;picture&quot;,&quot;chart&quot;]}]]"/>
  <p:tag name="KSO_WM_CHIP_DECFILLPROP" val="[]"/>
  <p:tag name="KSO_WM_CHIP_GROUPID" val="5f0e73c28050c250ba65b219"/>
  <p:tag name="KSO_WM_SLIDE_BK_DARK_LIGHT" val="2"/>
  <p:tag name="KSO_WM_SLIDE_BACKGROUND_TYPE" val="general"/>
  <p:tag name="KSO_WM_SLIDE_SUPPORT_FEATURE_TYPE" val="1"/>
  <p:tag name="KSO_WM_TEMPLATE_ASSEMBLE_XID" val="60656f2b4054ed1e2fb804cd"/>
  <p:tag name="KSO_WM_TEMPLATE_ASSEMBLE_GROUPID" val="60656f2b4054ed1e2fb804cd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UNIT_ID" val="diagram20211848_1*a*1"/>
  <p:tag name="KSO_WM_TEMPLATE_CATEGORY" val="diagram"/>
  <p:tag name="KSO_WM_TEMPLATE_INDEX" val="20211848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69b778b680fb46af8fd541e586beef43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5b56491162164aba94a31ffaa3e7fdf4"/>
  <p:tag name="KSO_WM_UNIT_TEXT_FILL_FORE_SCHEMECOLOR_INDEX_BRIGHTNESS" val="0"/>
  <p:tag name="KSO_WM_UNIT_TEXT_FILL_FORE_SCHEMECOLOR_INDEX" val="13"/>
  <p:tag name="KSO_WM_UNIT_TEXT_FILL_TYPE" val="1"/>
  <p:tag name="KSO_WM_TEMPLATE_ASSEMBLE_XID" val="60656f2b4054ed1e2fb804cd"/>
  <p:tag name="KSO_WM_TEMPLATE_ASSEMBLE_GROUPID" val="60656f2b4054ed1e2fb804cd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848_1*i*1"/>
  <p:tag name="KSO_WM_TEMPLATE_CATEGORY" val="diagram"/>
  <p:tag name="KSO_WM_TEMPLATE_INDEX" val="20211848"/>
  <p:tag name="KSO_WM_UNIT_LAYERLEVEL" val="1"/>
  <p:tag name="KSO_WM_TAG_VERSION" val="1.0"/>
  <p:tag name="KSO_WM_UNIT_BLOCK" val="0"/>
  <p:tag name="KSO_WM_UNIT_SM_LIMIT_TYPE" val="0"/>
  <p:tag name="KSO_WM_UNIT_DEC_AREA_ID" val="c2bba8302153452ca875d4aa7ebb17d8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0},&quot;ReferentInfo&quot;:{&quot;Id&quot;:&quot;69b778b680fb46af8fd541e586beef43&quot;,&quot;X&quot;:{&quot;Pos&quot;:1},&quot;Y&quot;:{&quot;Pos&quot;:2}},&quot;whChangeMode&quot;:0}"/>
  <p:tag name="KSO_WM_CHIP_GROUPID" val="5f0e73c28050c250ba65b219"/>
  <p:tag name="KSO_WM_CHIP_XID" val="5f631d070e9bcbd1695b17db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53"/>
  <p:tag name="KSO_WM_TEMPLATE_ASSEMBLE_XID" val="60656f2b4054ed1e2fb804cd"/>
  <p:tag name="KSO_WM_TEMPLATE_ASSEMBLE_GROUPID" val="60656f2b4054ed1e2fb804cd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20"/>
  <p:tag name="KSO_WM_UNIT_HIGHLIGHT" val="0"/>
  <p:tag name="KSO_WM_UNIT_COMPATIBLE" val="0"/>
  <p:tag name="KSO_WM_UNIT_DIAGRAM_ISNUMVISUAL" val="0"/>
  <p:tag name="KSO_WM_UNIT_DIAGRAM_ISREFERUNIT" val="0"/>
  <p:tag name="KSO_WM_UNIT_ID" val="diagram20211848_1*h_a*1_1"/>
  <p:tag name="KSO_WM_TEMPLATE_CATEGORY" val="diagram"/>
  <p:tag name="KSO_WM_TEMPLATE_INDEX" val="20211848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2b89afcb6e87444ba72a5cc7871fe94d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520aacdd0ddc4c448fe4f3a6c3c0ad36"/>
  <p:tag name="KSO_WM_UNIT_TEXT_FILL_FORE_SCHEMECOLOR_INDEX_BRIGHTNESS" val="0"/>
  <p:tag name="KSO_WM_UNIT_TEXT_FILL_FORE_SCHEMECOLOR_INDEX" val="13"/>
  <p:tag name="KSO_WM_UNIT_TEXT_FILL_TYPE" val="1"/>
  <p:tag name="KSO_WM_TEMPLATE_ASSEMBLE_XID" val="60656f2b4054ed1e2fb804cd"/>
  <p:tag name="KSO_WM_TEMPLATE_ASSEMBLE_GROUPID" val="60656f2b4054ed1e2fb804cd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1848_1*h_f*1_1"/>
  <p:tag name="KSO_WM_TEMPLATE_CATEGORY" val="diagram"/>
  <p:tag name="KSO_WM_TEMPLATE_INDEX" val="20211848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160"/>
  <p:tag name="KSO_WM_UNIT_SHOW_EDIT_AREA_INDICATION" val="1"/>
  <p:tag name="KSO_WM_CHIP_GROUPID" val="5e6b05b36848fb12bee65ad8"/>
  <p:tag name="KSO_WM_CHIP_XID" val="5e6b05b36848fb12bee65ada"/>
  <p:tag name="KSO_WM_UNIT_DEC_AREA_ID" val="6eaeb558ca84492c8614b4902a77fb0d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520aacdd0ddc4c448fe4f3a6c3c0ad36"/>
  <p:tag name="KSO_WM_UNIT_TEXT_FILL_FORE_SCHEMECOLOR_INDEX_BRIGHTNESS" val="0.25"/>
  <p:tag name="KSO_WM_UNIT_TEXT_FILL_FORE_SCHEMECOLOR_INDEX" val="13"/>
  <p:tag name="KSO_WM_UNIT_TEXT_FILL_TYPE" val="1"/>
  <p:tag name="KSO_WM_TEMPLATE_ASSEMBLE_XID" val="60656f2b4054ed1e2fb804cd"/>
  <p:tag name="KSO_WM_TEMPLATE_ASSEMBLE_GROUPID" val="60656f2b4054ed1e2fb804cd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058*1481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11848_1*d*1"/>
  <p:tag name="KSO_WM_TEMPLATE_CATEGORY" val="diagram"/>
  <p:tag name="KSO_WM_TEMPLATE_INDEX" val="20211848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1999d2e318994dea87d7a6d4193ed68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70d0b4a9edff469589a93f3c3c6f0bec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TEMPLATE_ASSEMBLE_XID" val="60656f2b4054ed1e2fb804cd"/>
  <p:tag name="KSO_WM_TEMPLATE_ASSEMBLE_GROUPID" val="60656f2b4054ed1e2fb804cd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2759_1"/>
  <p:tag name="KSO_WM_TEMPLATE_SUBCATEGORY" val="21"/>
  <p:tag name="KSO_WM_TEMPLATE_MASTER_TYPE" val="0"/>
  <p:tag name="KSO_WM_TEMPLATE_COLOR_TYPE" val="1"/>
  <p:tag name="KSO_WM_SLIDE_TYPE" val="text"/>
  <p:tag name="KSO_WM_SLIDE_SUBTYPE" val="pureTxt"/>
  <p:tag name="KSO_WM_SLIDE_ITEM_CNT" val="0"/>
  <p:tag name="KSO_WM_SLIDE_INDEX" val="1"/>
  <p:tag name="KSO_WM_SLIDE_SIZE" val="960*467"/>
  <p:tag name="KSO_WM_SLIDE_POSITION" val="0*72"/>
  <p:tag name="KSO_WM_TAG_VERSION" val="1.0"/>
  <p:tag name="KSO_WM_BEAUTIFY_FLAG" val="#wm#"/>
  <p:tag name="KSO_WM_TEMPLATE_CATEGORY" val="diagram"/>
  <p:tag name="KSO_WM_TEMPLATE_INDEX" val="20212759"/>
  <p:tag name="KSO_WM_SLIDE_LAYOUT" val="a_f"/>
  <p:tag name="KSO_WM_SLIDE_LAYOUT_CNT" val="1_1"/>
  <p:tag name="KSO_WM_SLIDE_LAYOUT_INFO" val="{&quot;backgroundInfo&quot;:[{&quot;bottom&quot;:0,&quot;bottomAbs&quot;:false,&quot;left&quot;:0,&quot;leftAbs&quot;:false,&quot;right&quot;:0,&quot;rightAbs&quot;:false,&quot;top&quot;:0.74074070000000003,&quot;topAbs&quot;:false,&quot;type&quot;:&quot;bottomTop&quot;}],&quot;id&quot;:&quot;2021-04-01T15:36:40&quot;,&quot;maxSize&quot;:{&quot;size1&quot;:42.200000000000003},&quot;minSize&quot;:{&quot;size1&quot;:42.200000000000003},&quot;normalSize&quot;:{&quot;size1&quot;:42.200000000000003},&quot;subLayout&quot;:[{&quot;id&quot;:&quot;2021-04-01T15:36:40&quot;,&quot;margin&quot;:{&quot;bottom&quot;:3.3870000839233398,&quot;left&quot;:4.6570000648498535,&quot;right&quot;:4.6570000648498535,&quot;top&quot;:1.2699999809265137},&quot;type&quot;:0},{&quot;id&quot;:&quot;2021-04-01T15:36:40&quot;,&quot;margin&quot;:{&quot;bottom&quot;:3.3870000839233398,&quot;left&quot;:6.7729997634887695,&quot;right&quot;:6.7729997634887695,&quot;top&quot;:0},&quot;type&quot;:0}],&quot;type&quot;:0}"/>
  <p:tag name="KSO_WM_SLIDE_BACKGROUND" val="[&quot;bottomTop&quot;]"/>
  <p:tag name="KSO_WM_SLIDE_RATIO" val="1.777778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cm&quot;,&quot;text_direction&quot;:&quot;horizontal&quot;,&quot;support_big_font&quot;:true,&quot;fill_id&quot;:&quot;6969a5984fe4426badf670db1829be36&quot;,&quot;fill_align&quot;:&quot;cm&quot;,&quot;chip_types&quot;:[&quot;header&quot;]},{&quot;text_align&quot;:&quot;lm&quot;,&quot;text_direction&quot;:&quot;horizontal&quot;,&quot;support_features&quot;:[&quot;collage&quot;,&quot;carousel&quot;],&quot;support_big_font&quot;:true,&quot;fill_id&quot;:&quot;638fc320fad547f2a2c9e7fbae56f76d&quot;,&quot;fill_align&quot;:&quot;cm&quot;,&quot;chip_types&quot;:[&quot;diagram&quot;,&quot;text&quot;,&quot;picture&quot;,&quot;chart&quot;,&quot;table&quot;]}]]"/>
  <p:tag name="KSO_WM_CHIP_XID" val="5f226a74c4814ce96fb160eb"/>
  <p:tag name="KSO_WM_CHIP_DECFILLPROP" val="[]"/>
  <p:tag name="KSO_WM_CHIP_GROUPID" val="5f226a74c4814ce96fb160ea"/>
  <p:tag name="KSO_WM_SLIDE_BK_DARK_LIGHT" val="2"/>
  <p:tag name="KSO_WM_SLIDE_BACKGROUND_TYPE" val="bottomTop"/>
  <p:tag name="KSO_WM_SLIDE_SUPPORT_FEATURE_TYPE" val="0"/>
  <p:tag name="KSO_WM_TEMPLATE_ASSEMBLE_XID" val="60656f434054ed1e2fb8068a"/>
  <p:tag name="KSO_WM_TEMPLATE_ASSEMBLE_GROUPID" val="60656f434054ed1e2fb8068a"/>
  <p:tag name="KSO_WM_SPECIAL_SOURCE" val="bdnull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DEC_AREA_ID" val="69bd12f14aa74ace9c6c03891def0a09"/>
  <p:tag name="KSO_WM_UNIT_HIGHLIGHT" val="0"/>
  <p:tag name="KSO_WM_UNIT_COMPATIBLE" val="0"/>
  <p:tag name="KSO_WM_UNIT_DIAGRAM_ISNUMVISUAL" val="0"/>
  <p:tag name="KSO_WM_UNIT_DIAGRAM_ISREFERUNIT" val="0"/>
  <p:tag name="KSO_WM_UNIT_ID" val="diagram20212759_1*i*4"/>
  <p:tag name="KSO_WM_TEMPLATE_CATEGORY" val="diagram"/>
  <p:tag name="KSO_WM_TEMPLATE_INDEX" val="20212759"/>
  <p:tag name="KSO_WM_UNIT_LAYERLEVEL" val="1"/>
  <p:tag name="KSO_WM_TAG_VERSION" val="1.0"/>
  <p:tag name="KSO_WM_UNIT_SM_LIMIT_TYPE" val="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CHIP_GROUPID" val="5f226a74c4814ce96fb160ea"/>
  <p:tag name="KSO_WM_CHIP_XID" val="5f226a74c4814ce96fb160eb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6"/>
  <p:tag name="KSO_WM_TEMPLATE_ASSEMBLE_XID" val="60656f434054ed1e2fb8068a"/>
  <p:tag name="KSO_WM_TEMPLATE_ASSEMBLE_GROUPID" val="60656f434054ed1e2fb8068a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9"/>
  <p:tag name="KSO_WM_UNIT_HIGHLIGHT" val="0"/>
  <p:tag name="KSO_WM_UNIT_COMPATIBLE" val="0"/>
  <p:tag name="KSO_WM_UNIT_DIAGRAM_ISNUMVISUAL" val="0"/>
  <p:tag name="KSO_WM_UNIT_DIAGRAM_ISREFERUNIT" val="0"/>
  <p:tag name="KSO_WM_UNIT_ID" val="diagram20212759_1*a*1"/>
  <p:tag name="KSO_WM_TEMPLATE_CATEGORY" val="diagram"/>
  <p:tag name="KSO_WM_TEMPLATE_INDEX" val="20212759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f3eb6b3f979d46e493c1917cad3317b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f1d55dbbc9dc45d993ba9743888d0d56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434054ed1e2fb8068a"/>
  <p:tag name="KSO_WM_TEMPLATE_ASSEMBLE_GROUPID" val="60656f434054ed1e2fb8068a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9"/>
  <p:tag name="KSO_WM_UNIT_HIGHLIGHT" val="0"/>
  <p:tag name="KSO_WM_UNIT_COMPATIBLE" val="0"/>
  <p:tag name="KSO_WM_UNIT_DIAGRAM_ISNUMVISUAL" val="0"/>
  <p:tag name="KSO_WM_UNIT_DIAGRAM_ISREFERUNIT" val="0"/>
  <p:tag name="KSO_WM_UNIT_ID" val="diagram20212759_1*a*1"/>
  <p:tag name="KSO_WM_TEMPLATE_CATEGORY" val="diagram"/>
  <p:tag name="KSO_WM_TEMPLATE_INDEX" val="20212759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f3eb6b3f979d46e493c1917cad3317b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f1d55dbbc9dc45d993ba9743888d0d56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434054ed1e2fb8068a"/>
  <p:tag name="KSO_WM_TEMPLATE_ASSEMBLE_GROUPID" val="60656f434054ed1e2fb8068a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3631_31"/>
  <p:tag name="KSO_WM_TEMPLATE_SUBCATEGORY" val="0"/>
  <p:tag name="KSO_WM_TEMPLATE_MASTER_TYPE" val="1"/>
  <p:tag name="KSO_WM_TEMPLATE_COLOR_TYPE" val="1"/>
  <p:tag name="KSO_WM_SLIDE_TYPE" val="endPage"/>
  <p:tag name="KSO_WM_SLIDE_SUBTYPE" val="pureTxt"/>
  <p:tag name="KSO_WM_SLIDE_ITEM_CNT" val="0"/>
  <p:tag name="KSO_WM_SLIDE_INDEX" val="31"/>
  <p:tag name="KSO_WM_SLIDE_SIZE" val="864*538"/>
  <p:tag name="KSO_WM_SLIDE_POSITION" val="0*0"/>
  <p:tag name="KSO_WM_TAG_VERSION" val="1.0"/>
  <p:tag name="KSO_WM_BEAUTIFY_FLAG" val="#wm#"/>
  <p:tag name="KSO_WM_TEMPLATE_CATEGORY" val="custom"/>
  <p:tag name="KSO_WM_TEMPLATE_INDEX" val="20203631"/>
  <p:tag name="KSO_WM_SLIDE_LAYOUT" val="a_b"/>
  <p:tag name="KSO_WM_SLIDE_LAYOUT_CNT" val="1_2"/>
  <p:tag name="KSO_WM_COMBINE_RELATE_SLIDE_ID" val="background20176389_11"/>
  <p:tag name="KSO_WM_SPECIAL_SOURCE" val="bdnull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31*a*1"/>
  <p:tag name="KSO_WM_TEMPLATE_CATEGORY" val="custom"/>
  <p:tag name="KSO_WM_TEMPLATE_INDEX" val="20203631"/>
  <p:tag name="KSO_WM_UNIT_LAYERLEVEL" val="1"/>
  <p:tag name="KSO_WM_TAG_VERSION" val="1.0"/>
  <p:tag name="KSO_WM_UNIT_ISCONTENTSTITLE" val="0"/>
  <p:tag name="KSO_WM_UNIT_NOCLEAR" val="1"/>
  <p:tag name="KSO_WM_UNIT_PRESET_TEXT" val="Thanks"/>
  <p:tag name="KSO_WM_UNIT_TEXT_FILL_FORE_SCHEMECOLOR_INDEX_BRIGHTNESS" val="0"/>
  <p:tag name="KSO_WM_UNIT_TEXT_FILL_FORE_SCHEMECOLOR_INDEX" val="13"/>
  <p:tag name="KSO_WM_UNIT_TEXT_FILL_TYPE" val="1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31*b*1"/>
  <p:tag name="KSO_WM_TEMPLATE_CATEGORY" val="custom"/>
  <p:tag name="KSO_WM_TEMPLATE_INDEX" val="20203631"/>
  <p:tag name="KSO_WM_UNIT_LAYERLEVEL" val="1"/>
  <p:tag name="KSO_WM_TAG_VERSION" val="1.0"/>
  <p:tag name="KSO_WM_UNIT_ISCONTENTSTITLE" val="0"/>
  <p:tag name="KSO_WM_UNIT_NOCLEAR" val="0"/>
  <p:tag name="KSO_WM_UNIT_VALUE" val="10"/>
  <p:tag name="KSO_WM_UNIT_PRESET_TEXT" val="感谢聆听"/>
  <p:tag name="KSO_WM_UNIT_TEXT_FILL_FORE_SCHEMECOLOR_INDEX_BRIGHTNESS" val="0.15"/>
  <p:tag name="KSO_WM_UNIT_TEXT_FILL_FORE_SCHEMECOLOR_INDEX" val="13"/>
  <p:tag name="KSO_WM_UNIT_TEXT_FILL_TYPE" val="1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31*b*2"/>
  <p:tag name="KSO_WM_TEMPLATE_CATEGORY" val="custom"/>
  <p:tag name="KSO_WM_TEMPLATE_INDEX" val="20203631"/>
  <p:tag name="KSO_WM_UNIT_LAYERLEVEL" val="1"/>
  <p:tag name="KSO_WM_TAG_VERSION" val="1.0"/>
  <p:tag name="KSO_WM_UNIT_ISCONTENTSTITLE" val="0"/>
  <p:tag name="KSO_WM_UNIT_NOCLEAR" val="0"/>
  <p:tag name="KSO_WM_UNIT_VALUE" val="44"/>
  <p:tag name="KSO_WM_UNIT_PRESET_TEXT" val="单击此处添加文本具体内容，简明扼要的阐述您的观点。"/>
  <p:tag name="KSO_WM_UNIT_TEXT_FILL_FORE_SCHEMECOLOR_INDEX_BRIGHTNESS" val="0.15"/>
  <p:tag name="KSO_WM_UNIT_TEXT_FILL_FORE_SCHEMECOLOR_INDEX" val="13"/>
  <p:tag name="KSO_WM_UNIT_TEXT_FILL_TYPE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2*i*5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_12*i*6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_12*i*7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​​">
  <a:themeElements>
    <a:clrScheme name="">
      <a:dk1>
        <a:sysClr val="windowText" lastClr="000000"/>
      </a:dk1>
      <a:lt1>
        <a:sysClr val="window" lastClr="FFFFFF"/>
      </a:lt1>
      <a:dk2>
        <a:srgbClr val="D6DCE4"/>
      </a:dk2>
      <a:lt2>
        <a:srgbClr val="FFFFFF"/>
      </a:lt2>
      <a:accent1>
        <a:srgbClr val="527992"/>
      </a:accent1>
      <a:accent2>
        <a:srgbClr val="458196"/>
      </a:accent2>
      <a:accent3>
        <a:srgbClr val="358890"/>
      </a:accent3>
      <a:accent4>
        <a:srgbClr val="358D80"/>
      </a:accent4>
      <a:accent5>
        <a:srgbClr val="46916A"/>
      </a:accent5>
      <a:accent6>
        <a:srgbClr val="5F924F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1530</Words>
  <Application>Microsoft Office PowerPoint</Application>
  <PresentationFormat>宽屏</PresentationFormat>
  <Paragraphs>210</Paragraphs>
  <Slides>40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40</vt:i4>
      </vt:variant>
    </vt:vector>
  </HeadingPairs>
  <TitlesOfParts>
    <vt:vector size="54" baseType="lpstr">
      <vt:lpstr>PT Sans</vt:lpstr>
      <vt:lpstr>汉仪旗黑-85S</vt:lpstr>
      <vt:lpstr>宋体</vt:lpstr>
      <vt:lpstr>微软雅黑</vt:lpstr>
      <vt:lpstr>Arial</vt:lpstr>
      <vt:lpstr>Calibri</vt:lpstr>
      <vt:lpstr>Calibri Light</vt:lpstr>
      <vt:lpstr>Century Gothic</vt:lpstr>
      <vt:lpstr>Franklin Gothic Medium</vt:lpstr>
      <vt:lpstr>Impact</vt:lpstr>
      <vt:lpstr>Wingdings</vt:lpstr>
      <vt:lpstr>默认设计模板</vt:lpstr>
      <vt:lpstr>1_默认设计模板</vt:lpstr>
      <vt:lpstr>1_Office 主题​​</vt:lpstr>
      <vt:lpstr>机械制图与识图（3D版）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Thanks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机械制图与识图（3D版）</dc:title>
  <dc:creator/>
  <cp:lastModifiedBy>hhl</cp:lastModifiedBy>
  <cp:revision>24</cp:revision>
  <dcterms:created xsi:type="dcterms:W3CDTF">2021-12-18T09:36:00Z</dcterms:created>
  <dcterms:modified xsi:type="dcterms:W3CDTF">2022-09-09T05:16:28Z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2052-11.1.0.11365</vt:lpwstr>
  </property>
  <property fmtid="{D5CDD505-2E9C-101B-9397-08002B2CF9AE}" pid="3" name="ICV">
    <vt:lpwstr>600B1F56927547E9B1F324969DD4E718</vt:lpwstr>
  </property>
</Properties>
</file>