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3" r:id="rId4"/>
  </p:sldMasterIdLst>
  <p:notesMasterIdLst>
    <p:notesMasterId r:id="rId75"/>
  </p:notesMasterIdLst>
  <p:handoutMasterIdLst>
    <p:handoutMasterId r:id="rId76"/>
  </p:handoutMasterIdLst>
  <p:sldIdLst>
    <p:sldId id="418" r:id="rId5"/>
    <p:sldId id="293" r:id="rId6"/>
    <p:sldId id="262" r:id="rId7"/>
    <p:sldId id="486" r:id="rId8"/>
    <p:sldId id="553" r:id="rId9"/>
    <p:sldId id="487" r:id="rId10"/>
    <p:sldId id="488" r:id="rId11"/>
    <p:sldId id="489" r:id="rId12"/>
    <p:sldId id="490" r:id="rId13"/>
    <p:sldId id="491" r:id="rId14"/>
    <p:sldId id="492" r:id="rId15"/>
    <p:sldId id="493" r:id="rId16"/>
    <p:sldId id="494" r:id="rId17"/>
    <p:sldId id="495" r:id="rId18"/>
    <p:sldId id="496" r:id="rId19"/>
    <p:sldId id="497" r:id="rId20"/>
    <p:sldId id="498" r:id="rId21"/>
    <p:sldId id="499" r:id="rId22"/>
    <p:sldId id="500" r:id="rId23"/>
    <p:sldId id="501" r:id="rId24"/>
    <p:sldId id="502" r:id="rId25"/>
    <p:sldId id="503" r:id="rId26"/>
    <p:sldId id="504" r:id="rId27"/>
    <p:sldId id="505" r:id="rId28"/>
    <p:sldId id="506" r:id="rId29"/>
    <p:sldId id="507" r:id="rId30"/>
    <p:sldId id="508" r:id="rId31"/>
    <p:sldId id="509" r:id="rId32"/>
    <p:sldId id="510" r:id="rId33"/>
    <p:sldId id="273" r:id="rId34"/>
    <p:sldId id="511" r:id="rId35"/>
    <p:sldId id="512" r:id="rId36"/>
    <p:sldId id="513" r:id="rId37"/>
    <p:sldId id="514" r:id="rId38"/>
    <p:sldId id="515" r:id="rId39"/>
    <p:sldId id="516" r:id="rId40"/>
    <p:sldId id="517" r:id="rId41"/>
    <p:sldId id="518" r:id="rId42"/>
    <p:sldId id="519" r:id="rId43"/>
    <p:sldId id="520" r:id="rId44"/>
    <p:sldId id="521" r:id="rId45"/>
    <p:sldId id="522" r:id="rId46"/>
    <p:sldId id="279" r:id="rId47"/>
    <p:sldId id="523" r:id="rId48"/>
    <p:sldId id="525" r:id="rId49"/>
    <p:sldId id="526" r:id="rId50"/>
    <p:sldId id="527" r:id="rId51"/>
    <p:sldId id="528" r:id="rId52"/>
    <p:sldId id="530" r:id="rId53"/>
    <p:sldId id="529" r:id="rId54"/>
    <p:sldId id="531" r:id="rId55"/>
    <p:sldId id="532" r:id="rId56"/>
    <p:sldId id="533" r:id="rId57"/>
    <p:sldId id="534" r:id="rId58"/>
    <p:sldId id="535" r:id="rId59"/>
    <p:sldId id="536" r:id="rId60"/>
    <p:sldId id="284" r:id="rId61"/>
    <p:sldId id="537" r:id="rId62"/>
    <p:sldId id="538" r:id="rId63"/>
    <p:sldId id="539" r:id="rId64"/>
    <p:sldId id="541" r:id="rId65"/>
    <p:sldId id="540" r:id="rId66"/>
    <p:sldId id="542" r:id="rId67"/>
    <p:sldId id="287" r:id="rId68"/>
    <p:sldId id="543" r:id="rId69"/>
    <p:sldId id="544" r:id="rId70"/>
    <p:sldId id="545" r:id="rId71"/>
    <p:sldId id="380" r:id="rId72"/>
    <p:sldId id="551" r:id="rId73"/>
    <p:sldId id="485" r:id="rId74"/>
  </p:sldIdLst>
  <p:sldSz cx="12192000" cy="6858000"/>
  <p:notesSz cx="6858000" cy="9144000"/>
  <p:custDataLst>
    <p:tags r:id="rId81"/>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qiu" initials="q"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280EF"/>
    <a:srgbClr val="F49B97"/>
    <a:srgbClr val="EF72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217"/>
        <p:guide pos="384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1" Type="http://schemas.openxmlformats.org/officeDocument/2006/relationships/tags" Target="tags/tag548.xml"/><Relationship Id="rId80" Type="http://schemas.openxmlformats.org/officeDocument/2006/relationships/commentAuthors" Target="commentAuthors.xml"/><Relationship Id="rId8" Type="http://schemas.openxmlformats.org/officeDocument/2006/relationships/slide" Target="slides/slide4.xml"/><Relationship Id="rId79" Type="http://schemas.openxmlformats.org/officeDocument/2006/relationships/tableStyles" Target="tableStyles.xml"/><Relationship Id="rId78" Type="http://schemas.openxmlformats.org/officeDocument/2006/relationships/viewProps" Target="viewProps.xml"/><Relationship Id="rId77" Type="http://schemas.openxmlformats.org/officeDocument/2006/relationships/presProps" Target="presProps.xml"/><Relationship Id="rId76" Type="http://schemas.openxmlformats.org/officeDocument/2006/relationships/handoutMaster" Target="handoutMasters/handoutMaster1.xml"/><Relationship Id="rId75" Type="http://schemas.openxmlformats.org/officeDocument/2006/relationships/notesMaster" Target="notesMasters/notesMaster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1.jpeg"/><Relationship Id="rId10" Type="http://schemas.openxmlformats.org/officeDocument/2006/relationships/tags" Target="../tags/tag8.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image" Target="../media/image2.jpeg"/><Relationship Id="rId18" Type="http://schemas.openxmlformats.org/officeDocument/2006/relationships/tags" Target="../tags/tag24.xml"/><Relationship Id="rId17" Type="http://schemas.openxmlformats.org/officeDocument/2006/relationships/tags" Target="../tags/tag23.xml"/><Relationship Id="rId16" Type="http://schemas.openxmlformats.org/officeDocument/2006/relationships/tags" Target="../tags/tag22.xml"/><Relationship Id="rId15" Type="http://schemas.openxmlformats.org/officeDocument/2006/relationships/tags" Target="../tags/tag21.xml"/><Relationship Id="rId14" Type="http://schemas.openxmlformats.org/officeDocument/2006/relationships/tags" Target="../tags/tag20.xml"/><Relationship Id="rId13" Type="http://schemas.openxmlformats.org/officeDocument/2006/relationships/tags" Target="../tags/tag19.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image" Target="../media/image1.jpeg"/><Relationship Id="rId10" Type="http://schemas.openxmlformats.org/officeDocument/2006/relationships/tags" Target="../tags/tag82.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98.xml"/><Relationship Id="rId8" Type="http://schemas.openxmlformats.org/officeDocument/2006/relationships/tags" Target="../tags/tag97.xml"/><Relationship Id="rId7" Type="http://schemas.openxmlformats.org/officeDocument/2006/relationships/tags" Target="../tags/tag96.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tags" Target="../tags/tag92.xml"/><Relationship Id="rId2" Type="http://schemas.openxmlformats.org/officeDocument/2006/relationships/tags" Target="../tags/tag91.xml"/><Relationship Id="rId11" Type="http://schemas.openxmlformats.org/officeDocument/2006/relationships/tags" Target="../tags/tag100.xml"/><Relationship Id="rId10" Type="http://schemas.openxmlformats.org/officeDocument/2006/relationships/tags" Target="../tags/tag99.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2" Type="http://schemas.openxmlformats.org/officeDocument/2006/relationships/tags" Target="../tags/tag11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6" Type="http://schemas.openxmlformats.org/officeDocument/2006/relationships/tags" Target="../tags/tag126.xml"/><Relationship Id="rId15" Type="http://schemas.openxmlformats.org/officeDocument/2006/relationships/tags" Target="../tags/tag125.xml"/><Relationship Id="rId14" Type="http://schemas.openxmlformats.org/officeDocument/2006/relationships/tags" Target="../tags/tag124.xml"/><Relationship Id="rId13" Type="http://schemas.openxmlformats.org/officeDocument/2006/relationships/tags" Target="../tags/tag123.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3" Type="http://schemas.openxmlformats.org/officeDocument/2006/relationships/tags" Target="../tags/tag128.xml"/><Relationship Id="rId2" Type="http://schemas.openxmlformats.org/officeDocument/2006/relationships/tags" Target="../tags/tag127.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tags" Target="../tags/tag139.xml"/><Relationship Id="rId2" Type="http://schemas.openxmlformats.org/officeDocument/2006/relationships/tags" Target="../tags/tag138.xml"/><Relationship Id="rId14" Type="http://schemas.openxmlformats.org/officeDocument/2006/relationships/tags" Target="../tags/tag150.xml"/><Relationship Id="rId13" Type="http://schemas.openxmlformats.org/officeDocument/2006/relationships/tags" Target="../tags/tag149.xml"/><Relationship Id="rId12" Type="http://schemas.openxmlformats.org/officeDocument/2006/relationships/tags" Target="../tags/tag148.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3" Type="http://schemas.openxmlformats.org/officeDocument/2006/relationships/tags" Target="../tags/tag152.xml"/><Relationship Id="rId2" Type="http://schemas.openxmlformats.org/officeDocument/2006/relationships/tags" Target="../tags/tag151.xml"/><Relationship Id="rId13" Type="http://schemas.openxmlformats.org/officeDocument/2006/relationships/tags" Target="../tags/tag162.xml"/><Relationship Id="rId12" Type="http://schemas.openxmlformats.org/officeDocument/2006/relationships/tags" Target="../tags/tag161.xml"/><Relationship Id="rId11" Type="http://schemas.openxmlformats.org/officeDocument/2006/relationships/tags" Target="../tags/tag160.xml"/><Relationship Id="rId10" Type="http://schemas.openxmlformats.org/officeDocument/2006/relationships/tags" Target="../tags/tag159.xml"/><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0574"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dpi="0" rotWithShape="1">
          <a:blip r:embed="rId2" cstate="email"/>
          <a:srcRect/>
          <a:stretch>
            <a:fillRect/>
          </a:stretch>
        </a:blipFill>
        <a:effectLst/>
      </p:bgPr>
    </p:bg>
    <p:spTree>
      <p:nvGrpSpPr>
        <p:cNvPr id="1" name=""/>
        <p:cNvGrpSpPr/>
        <p:nvPr/>
      </p:nvGrpSpPr>
      <p:grpSpPr>
        <a:xfrm>
          <a:off x="0" y="0"/>
          <a:ext cx="0" cy="0"/>
          <a:chOff x="0" y="0"/>
          <a:chExt cx="0" cy="0"/>
        </a:xfrm>
      </p:grpSpPr>
      <p:sp>
        <p:nvSpPr>
          <p:cNvPr id="6" name="矩形 5"/>
          <p:cNvSpPr/>
          <p:nvPr userDrawn="1">
            <p:custDataLst>
              <p:tags r:id="rId3"/>
            </p:custDataLst>
          </p:nvPr>
        </p:nvSpPr>
        <p:spPr>
          <a:xfrm>
            <a:off x="1001395" y="1176655"/>
            <a:ext cx="10189845" cy="4504690"/>
          </a:xfrm>
          <a:prstGeom prst="rect">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sym typeface="+mn-lt"/>
            </a:endParaRPr>
          </a:p>
        </p:txBody>
      </p:sp>
      <p:sp>
        <p:nvSpPr>
          <p:cNvPr id="7" name="矩形 6"/>
          <p:cNvSpPr/>
          <p:nvPr userDrawn="1">
            <p:custDataLst>
              <p:tags r:id="rId4"/>
            </p:custDataLst>
          </p:nvPr>
        </p:nvSpPr>
        <p:spPr>
          <a:xfrm>
            <a:off x="660400" y="810260"/>
            <a:ext cx="10871200" cy="5238750"/>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sym typeface="+mn-lt"/>
            </a:endParaRPr>
          </a:p>
        </p:txBody>
      </p:sp>
      <p:sp>
        <p:nvSpPr>
          <p:cNvPr id="2" name="标题 1"/>
          <p:cNvSpPr>
            <a:spLocks noGrp="1"/>
          </p:cNvSpPr>
          <p:nvPr>
            <p:ph type="title" hasCustomPrompt="1"/>
            <p:custDataLst>
              <p:tags r:id="rId5"/>
            </p:custDataLst>
          </p:nvPr>
        </p:nvSpPr>
        <p:spPr>
          <a:xfrm>
            <a:off x="3401598" y="1850391"/>
            <a:ext cx="5388804" cy="1061720"/>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6000" b="1" i="0" u="none" strike="noStrike" kern="1200" cap="none" spc="600" normalizeH="0" baseline="0" noProof="1" dirty="0">
                <a:solidFill>
                  <a:schemeClr val="tx1"/>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6"/>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
        <p:nvSpPr>
          <p:cNvPr id="12" name="文本占位符 11"/>
          <p:cNvSpPr>
            <a:spLocks noGrp="1"/>
          </p:cNvSpPr>
          <p:nvPr>
            <p:ph type="body" sz="quarter" idx="13" hasCustomPrompt="1"/>
            <p:custDataLst>
              <p:tags r:id="rId9"/>
            </p:custDataLst>
          </p:nvPr>
        </p:nvSpPr>
        <p:spPr>
          <a:xfrm>
            <a:off x="3400950" y="2967671"/>
            <a:ext cx="5390100" cy="886780"/>
          </a:xfrm>
        </p:spPr>
        <p:txBody>
          <a:bodyPr lIns="90000" tIns="0" rIns="90000" bIns="46800">
            <a:normAutofit/>
          </a:bodyPr>
          <a:lstStyle>
            <a:lvl1pPr marL="0" indent="0" algn="ctr">
              <a:buNone/>
              <a:defRPr sz="4400" b="1" baseline="0">
                <a:latin typeface="Arial" panose="020B0604020202020204" pitchFamily="34" charset="0"/>
              </a:defRPr>
            </a:lvl1pPr>
          </a:lstStyle>
          <a:p>
            <a:pPr lvl="0"/>
            <a:r>
              <a:rPr lang="zh-CN" altLang="en-US" dirty="0"/>
              <a:t>编辑文本</a:t>
            </a:r>
            <a:endParaRPr lang="zh-CN" altLang="en-US" dirty="0"/>
          </a:p>
        </p:txBody>
      </p:sp>
      <p:sp>
        <p:nvSpPr>
          <p:cNvPr id="14" name="文本占位符 13"/>
          <p:cNvSpPr>
            <a:spLocks noGrp="1"/>
          </p:cNvSpPr>
          <p:nvPr>
            <p:ph type="body" sz="quarter" idx="14" hasCustomPrompt="1"/>
            <p:custDataLst>
              <p:tags r:id="rId10"/>
            </p:custDataLst>
          </p:nvPr>
        </p:nvSpPr>
        <p:spPr>
          <a:xfrm>
            <a:off x="3400425" y="3915729"/>
            <a:ext cx="5389563" cy="1168716"/>
          </a:xfrm>
        </p:spPr>
        <p:txBody>
          <a:bodyPr lIns="90000" tIns="46800" rIns="90000" bIns="46800">
            <a:normAutofit/>
          </a:bodyPr>
          <a:lstStyle>
            <a:lvl1pPr marL="0" indent="0" algn="ctr">
              <a:buNone/>
              <a:defRPr sz="2000" baseline="0">
                <a:latin typeface="Arial" panose="020B0604020202020204" pitchFamily="34" charset="0"/>
              </a:defRPr>
            </a:lvl1pPr>
          </a:lstStyle>
          <a:p>
            <a:pPr lvl="0"/>
            <a:r>
              <a:rPr lang="zh-CN" altLang="en-US" dirty="0"/>
              <a:t>单击此处编辑文本</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5728"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274638"/>
            <a:ext cx="8070574"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cstate="email"/>
          <a:srcRect/>
          <a:stretch>
            <a:fillRect/>
          </a:stretch>
        </a:blipFill>
        <a:effectLst/>
      </p:bgPr>
    </p:bg>
    <p:spTree>
      <p:nvGrpSpPr>
        <p:cNvPr id="1" name=""/>
        <p:cNvGrpSpPr/>
        <p:nvPr/>
      </p:nvGrpSpPr>
      <p:grpSpPr>
        <a:xfrm>
          <a:off x="0" y="0"/>
          <a:ext cx="0" cy="0"/>
          <a:chOff x="0" y="0"/>
          <a:chExt cx="0" cy="0"/>
        </a:xfrm>
      </p:grpSpPr>
      <p:sp>
        <p:nvSpPr>
          <p:cNvPr id="10" name="矩形 9"/>
          <p:cNvSpPr/>
          <p:nvPr userDrawn="1">
            <p:custDataLst>
              <p:tags r:id="rId3"/>
            </p:custDataLst>
          </p:nvPr>
        </p:nvSpPr>
        <p:spPr>
          <a:xfrm>
            <a:off x="2330335" y="2141376"/>
            <a:ext cx="7531331" cy="2575249"/>
          </a:xfrm>
          <a:prstGeom prst="rect">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11" name="矩形 10"/>
          <p:cNvSpPr/>
          <p:nvPr userDrawn="1">
            <p:custDataLst>
              <p:tags r:id="rId4"/>
            </p:custDataLst>
          </p:nvPr>
        </p:nvSpPr>
        <p:spPr>
          <a:xfrm>
            <a:off x="2078225" y="1931436"/>
            <a:ext cx="8035551" cy="2995128"/>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grpSp>
        <p:nvGrpSpPr>
          <p:cNvPr id="12" name="组合 11"/>
          <p:cNvGrpSpPr/>
          <p:nvPr userDrawn="1">
            <p:custDataLst>
              <p:tags r:id="rId5"/>
            </p:custDataLst>
          </p:nvPr>
        </p:nvGrpSpPr>
        <p:grpSpPr>
          <a:xfrm>
            <a:off x="10277475" y="3101975"/>
            <a:ext cx="1722120" cy="653415"/>
            <a:chOff x="16185" y="4885"/>
            <a:chExt cx="2712" cy="1029"/>
          </a:xfrm>
        </p:grpSpPr>
        <p:sp>
          <p:nvSpPr>
            <p:cNvPr id="13" name="箭头: V 形 12"/>
            <p:cNvSpPr/>
            <p:nvPr userDrawn="1">
              <p:custDataLst>
                <p:tags r:id="rId6"/>
              </p:custDataLst>
            </p:nvPr>
          </p:nvSpPr>
          <p:spPr>
            <a:xfrm>
              <a:off x="17027" y="4885"/>
              <a:ext cx="1028" cy="1029"/>
            </a:xfrm>
            <a:prstGeom prst="chevron">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14" name="箭头: V 形 11"/>
            <p:cNvSpPr/>
            <p:nvPr userDrawn="1">
              <p:custDataLst>
                <p:tags r:id="rId7"/>
              </p:custDataLst>
            </p:nvPr>
          </p:nvSpPr>
          <p:spPr>
            <a:xfrm>
              <a:off x="17869" y="4885"/>
              <a:ext cx="1028" cy="102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15" name="箭头: V 形 11"/>
            <p:cNvSpPr/>
            <p:nvPr userDrawn="1">
              <p:custDataLst>
                <p:tags r:id="rId8"/>
              </p:custDataLst>
            </p:nvPr>
          </p:nvSpPr>
          <p:spPr>
            <a:xfrm>
              <a:off x="16185" y="4886"/>
              <a:ext cx="1029" cy="1029"/>
            </a:xfrm>
            <a:prstGeom prst="chevron">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grpSp>
      <p:grpSp>
        <p:nvGrpSpPr>
          <p:cNvPr id="19" name="组合 18"/>
          <p:cNvGrpSpPr/>
          <p:nvPr userDrawn="1">
            <p:custDataLst>
              <p:tags r:id="rId9"/>
            </p:custDataLst>
          </p:nvPr>
        </p:nvGrpSpPr>
        <p:grpSpPr>
          <a:xfrm flipH="1">
            <a:off x="202565" y="3153410"/>
            <a:ext cx="1722120" cy="653415"/>
            <a:chOff x="16185" y="4885"/>
            <a:chExt cx="2712" cy="1029"/>
          </a:xfrm>
        </p:grpSpPr>
        <p:sp>
          <p:nvSpPr>
            <p:cNvPr id="20" name="箭头: V 形 11"/>
            <p:cNvSpPr/>
            <p:nvPr userDrawn="1">
              <p:custDataLst>
                <p:tags r:id="rId10"/>
              </p:custDataLst>
            </p:nvPr>
          </p:nvSpPr>
          <p:spPr>
            <a:xfrm>
              <a:off x="17027" y="4885"/>
              <a:ext cx="1028" cy="1029"/>
            </a:xfrm>
            <a:prstGeom prst="chevron">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21" name="箭头: V 形 11"/>
            <p:cNvSpPr/>
            <p:nvPr userDrawn="1">
              <p:custDataLst>
                <p:tags r:id="rId11"/>
              </p:custDataLst>
            </p:nvPr>
          </p:nvSpPr>
          <p:spPr>
            <a:xfrm>
              <a:off x="17869" y="4885"/>
              <a:ext cx="1028" cy="1029"/>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22" name="箭头: V 形 11"/>
            <p:cNvSpPr/>
            <p:nvPr userDrawn="1">
              <p:custDataLst>
                <p:tags r:id="rId12"/>
              </p:custDataLst>
            </p:nvPr>
          </p:nvSpPr>
          <p:spPr>
            <a:xfrm>
              <a:off x="16185" y="4886"/>
              <a:ext cx="1029" cy="1029"/>
            </a:xfrm>
            <a:prstGeom prst="chevron">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grpSp>
      <p:sp>
        <p:nvSpPr>
          <p:cNvPr id="2" name="标题 1"/>
          <p:cNvSpPr>
            <a:spLocks noGrp="1"/>
          </p:cNvSpPr>
          <p:nvPr>
            <p:ph type="ctrTitle" hasCustomPrompt="1"/>
            <p:custDataLst>
              <p:tags r:id="rId13"/>
            </p:custDataLst>
          </p:nvPr>
        </p:nvSpPr>
        <p:spPr>
          <a:xfrm>
            <a:off x="2640286" y="2386658"/>
            <a:ext cx="6912019" cy="938909"/>
          </a:xfrm>
        </p:spPr>
        <p:txBody>
          <a:bodyPr lIns="90000" tIns="46800" rIns="90000" bIns="46800" anchor="b" anchorCtr="0">
            <a:normAutofit/>
          </a:bodyPr>
          <a:lstStyle>
            <a:lvl1pPr algn="ctr">
              <a:defRPr sz="5800" spc="6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14"/>
            </p:custDataLst>
          </p:nvPr>
        </p:nvSpPr>
        <p:spPr>
          <a:xfrm>
            <a:off x="2640286" y="3364536"/>
            <a:ext cx="6912019" cy="483563"/>
          </a:xfrm>
        </p:spPr>
        <p:txBody>
          <a:bodyPr lIns="90000" tIns="46800" rIns="90000" bIns="4680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5"/>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6"/>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18" name="灯片编号占位符 17"/>
          <p:cNvSpPr>
            <a:spLocks noGrp="1"/>
          </p:cNvSpPr>
          <p:nvPr>
            <p:ph type="sldNum" sz="quarter" idx="12"/>
            <p:custDataLst>
              <p:tags r:id="rId17"/>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5" name="文本占位符 4"/>
          <p:cNvSpPr>
            <a:spLocks noGrp="1"/>
          </p:cNvSpPr>
          <p:nvPr>
            <p:ph type="body" sz="quarter" idx="13" hasCustomPrompt="1"/>
            <p:custDataLst>
              <p:tags r:id="rId18"/>
            </p:custDataLst>
          </p:nvPr>
        </p:nvSpPr>
        <p:spPr>
          <a:xfrm>
            <a:off x="2625681" y="3885537"/>
            <a:ext cx="6912019" cy="548351"/>
          </a:xfrm>
        </p:spPr>
        <p:txBody>
          <a:bodyPr lIns="90000" tIns="46800" rIns="90000" bIns="46800">
            <a:normAutofit/>
          </a:bodyPr>
          <a:lstStyle>
            <a:lvl1pPr marL="0" indent="0" algn="ctr">
              <a:buNone/>
              <a:defRPr sz="1800" baseline="0">
                <a:solidFill>
                  <a:schemeClr val="tx1">
                    <a:lumMod val="85000"/>
                    <a:lumOff val="15000"/>
                  </a:schemeClr>
                </a:solidFill>
                <a:latin typeface="Arial" panose="020B0604020202020204" pitchFamily="34" charset="0"/>
              </a:defRPr>
            </a:lvl1pPr>
          </a:lstStyle>
          <a:p>
            <a:pPr lvl="0"/>
            <a:r>
              <a:rPr lang="zh-CN" altLang="en-US" dirty="0"/>
              <a:t>单击此处编辑文本</a:t>
            </a:r>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cstate="email"/>
          <a:srcRect/>
          <a:stretch>
            <a:fillRect/>
          </a:stretch>
        </a:blipFill>
        <a:effectLst/>
      </p:bgPr>
    </p:bg>
    <p:spTree>
      <p:nvGrpSpPr>
        <p:cNvPr id="1" name=""/>
        <p:cNvGrpSpPr/>
        <p:nvPr/>
      </p:nvGrpSpPr>
      <p:grpSpPr>
        <a:xfrm>
          <a:off x="0" y="0"/>
          <a:ext cx="0" cy="0"/>
          <a:chOff x="0" y="0"/>
          <a:chExt cx="0" cy="0"/>
        </a:xfrm>
      </p:grpSpPr>
      <p:sp>
        <p:nvSpPr>
          <p:cNvPr id="10" name="矩形 9"/>
          <p:cNvSpPr/>
          <p:nvPr userDrawn="1">
            <p:custDataLst>
              <p:tags r:id="rId3"/>
            </p:custDataLst>
          </p:nvPr>
        </p:nvSpPr>
        <p:spPr>
          <a:xfrm>
            <a:off x="0" y="2330450"/>
            <a:ext cx="6388100" cy="2197100"/>
          </a:xfrm>
          <a:prstGeom prst="rect">
            <a:avLst/>
          </a:pr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baseline="0">
              <a:solidFill>
                <a:schemeClr val="tx1">
                  <a:lumMod val="85000"/>
                  <a:lumOff val="15000"/>
                </a:schemeClr>
              </a:solidFill>
              <a:latin typeface="Arial" panose="020B0604020202020204" pitchFamily="34" charset="0"/>
            </a:endParaRPr>
          </a:p>
        </p:txBody>
      </p:sp>
      <p:cxnSp>
        <p:nvCxnSpPr>
          <p:cNvPr id="7" name="直接连接符 6"/>
          <p:cNvCxnSpPr/>
          <p:nvPr userDrawn="1">
            <p:custDataLst>
              <p:tags r:id="rId4"/>
            </p:custDataLst>
          </p:nvPr>
        </p:nvCxnSpPr>
        <p:spPr>
          <a:xfrm>
            <a:off x="2832100" y="3517900"/>
            <a:ext cx="673100"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hasCustomPrompt="1"/>
            <p:custDataLst>
              <p:tags r:id="rId5"/>
            </p:custDataLst>
          </p:nvPr>
        </p:nvSpPr>
        <p:spPr>
          <a:xfrm>
            <a:off x="244482" y="2555324"/>
            <a:ext cx="5851518" cy="873676"/>
          </a:xfrm>
        </p:spPr>
        <p:txBody>
          <a:bodyPr lIns="90000" tIns="46800" rIns="90000" bIns="46800" anchor="b" anchorCtr="0">
            <a:normAutofit/>
          </a:bodyPr>
          <a:lstStyle>
            <a:lvl1pPr algn="ctr">
              <a:defRPr sz="540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编辑标题</a:t>
            </a:r>
            <a:endParaRPr lang="zh-CN" altLang="en-US" dirty="0"/>
          </a:p>
        </p:txBody>
      </p:sp>
      <p:sp>
        <p:nvSpPr>
          <p:cNvPr id="3" name="文本占位符 2"/>
          <p:cNvSpPr>
            <a:spLocks noGrp="1"/>
          </p:cNvSpPr>
          <p:nvPr>
            <p:ph type="body" idx="1"/>
            <p:custDataLst>
              <p:tags r:id="rId6"/>
            </p:custDataLst>
          </p:nvPr>
        </p:nvSpPr>
        <p:spPr>
          <a:xfrm>
            <a:off x="244477" y="3586953"/>
            <a:ext cx="5851518" cy="873673"/>
          </a:xfrm>
        </p:spPr>
        <p:txBody>
          <a:bodyPr lIns="90000" tIns="46800" rIns="90000" bIns="46800">
            <a:normAutofit/>
          </a:bodyPr>
          <a:lstStyle>
            <a:lvl1pPr marL="0" indent="0" algn="ctr" eaLnBrk="1" fontAlgn="auto" latinLnBrk="0" hangingPunct="1">
              <a:buNone/>
              <a:defRPr kumimoji="0" lang="zh-CN" altLang="en-US" sz="20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rmAutofit/>
          </a:bodyPr>
          <a:lstStyle>
            <a:lvl1pPr>
              <a:defRPr sz="1400" baseline="0">
                <a:solidFill>
                  <a:schemeClr val="tx1">
                    <a:lumMod val="85000"/>
                    <a:lumOff val="15000"/>
                  </a:schemeClr>
                </a:solidFill>
                <a:latin typeface="Arial" panose="020B0604020202020204" pitchFamily="34" charset="0"/>
                <a:ea typeface="微软雅黑" panose="020B0503020204020204" charset="-122"/>
              </a:defRPr>
            </a:lvl1pPr>
            <a:lvl2pPr>
              <a:defRPr sz="1400" baseline="0">
                <a:solidFill>
                  <a:schemeClr val="tx1">
                    <a:lumMod val="85000"/>
                    <a:lumOff val="15000"/>
                  </a:schemeClr>
                </a:solidFill>
                <a:latin typeface="Arial" panose="020B0604020202020204" pitchFamily="34" charset="0"/>
                <a:ea typeface="微软雅黑" panose="020B0503020204020204" charset="-122"/>
              </a:defRPr>
            </a:lvl2pPr>
            <a:lvl3pPr>
              <a:defRPr sz="1400" baseline="0">
                <a:solidFill>
                  <a:schemeClr val="tx1">
                    <a:lumMod val="85000"/>
                    <a:lumOff val="15000"/>
                  </a:schemeClr>
                </a:solidFill>
                <a:latin typeface="Arial" panose="020B0604020202020204" pitchFamily="34" charset="0"/>
                <a:ea typeface="微软雅黑" panose="020B0503020204020204" charset="-122"/>
              </a:defRPr>
            </a:lvl3pPr>
            <a:lvl4pPr>
              <a:defRPr sz="1400" baseline="0">
                <a:solidFill>
                  <a:schemeClr val="tx1">
                    <a:lumMod val="85000"/>
                    <a:lumOff val="15000"/>
                  </a:schemeClr>
                </a:solidFill>
                <a:latin typeface="Arial" panose="020B0604020202020204" pitchFamily="34" charset="0"/>
                <a:ea typeface="微软雅黑" panose="020B0503020204020204" charset="-122"/>
              </a:defRPr>
            </a:lvl4pPr>
            <a:lvl5pPr>
              <a:defRPr sz="14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cstate="email"/>
          <a:srcRect/>
          <a:stretch>
            <a:fillRect/>
          </a:stretch>
        </a:blipFill>
        <a:effectLst/>
      </p:bgPr>
    </p:bg>
    <p:spTree>
      <p:nvGrpSpPr>
        <p:cNvPr id="1" name=""/>
        <p:cNvGrpSpPr/>
        <p:nvPr/>
      </p:nvGrpSpPr>
      <p:grpSpPr>
        <a:xfrm>
          <a:off x="0" y="0"/>
          <a:ext cx="0" cy="0"/>
          <a:chOff x="0" y="0"/>
          <a:chExt cx="0" cy="0"/>
        </a:xfrm>
      </p:grpSpPr>
      <p:sp>
        <p:nvSpPr>
          <p:cNvPr id="6" name="矩形 5"/>
          <p:cNvSpPr/>
          <p:nvPr userDrawn="1">
            <p:custDataLst>
              <p:tags r:id="rId3"/>
            </p:custDataLst>
          </p:nvPr>
        </p:nvSpPr>
        <p:spPr>
          <a:xfrm>
            <a:off x="897293" y="944724"/>
            <a:ext cx="10397413" cy="4968552"/>
          </a:xfrm>
          <a:prstGeom prst="rect">
            <a:avLst/>
          </a:prstGeom>
          <a:solidFill>
            <a:schemeClr val="bg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7" name="矩形 6"/>
          <p:cNvSpPr/>
          <p:nvPr userDrawn="1">
            <p:custDataLst>
              <p:tags r:id="rId4"/>
            </p:custDataLst>
          </p:nvPr>
        </p:nvSpPr>
        <p:spPr>
          <a:xfrm>
            <a:off x="631372" y="544286"/>
            <a:ext cx="10929257" cy="576942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2" name="标题 1"/>
          <p:cNvSpPr>
            <a:spLocks noGrp="1"/>
          </p:cNvSpPr>
          <p:nvPr>
            <p:ph type="title"/>
            <p:custDataLst>
              <p:tags r:id="rId5"/>
            </p:custDataLst>
          </p:nvPr>
        </p:nvSpPr>
        <p:spPr>
          <a:xfrm>
            <a:off x="669882" y="919480"/>
            <a:ext cx="10852237" cy="441964"/>
          </a:xfrm>
        </p:spPr>
        <p:txBody>
          <a:bodyPr vert="horz" lIns="101600" tIns="38100" rIns="76200" bIns="38100" rtlCol="0" anchor="t" anchorCtr="0">
            <a:normAutofit/>
          </a:bodyPr>
          <a:lstStyle>
            <a:lvl1pPr marL="0" marR="0" lvl="0" algn="ctr"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baseline="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baseline="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baseline="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400"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7" name="灯片编号占位符 6"/>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lvl1pPr>
              <a:defRPr baseline="0">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baseline="0">
                <a:solidFill>
                  <a:schemeClr val="tx1">
                    <a:lumMod val="85000"/>
                    <a:lumOff val="15000"/>
                  </a:schemeClr>
                </a:solidFill>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85000"/>
                    <a:lumOff val="15000"/>
                  </a:schemeClr>
                </a:solidFill>
              </a:defRPr>
            </a:lvl1pPr>
            <a:lvl2pPr>
              <a:defRPr baseline="0">
                <a:solidFill>
                  <a:schemeClr val="tx1">
                    <a:lumMod val="85000"/>
                    <a:lumOff val="15000"/>
                  </a:schemeClr>
                </a:solidFill>
              </a:defRPr>
            </a:lvl2pPr>
            <a:lvl3pPr>
              <a:defRPr baseline="0">
                <a:solidFill>
                  <a:schemeClr val="tx1">
                    <a:lumMod val="85000"/>
                    <a:lumOff val="15000"/>
                  </a:schemeClr>
                </a:solidFill>
              </a:defRPr>
            </a:lvl3pPr>
            <a:lvl4pPr>
              <a:defRPr baseline="0">
                <a:solidFill>
                  <a:schemeClr val="tx1">
                    <a:lumMod val="85000"/>
                    <a:lumOff val="15000"/>
                  </a:schemeClr>
                </a:solidFill>
              </a:defRPr>
            </a:lvl4pPr>
            <a:lvl5pPr>
              <a:defRPr baseline="0">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dpi="0" rotWithShape="1">
          <a:blip r:embed="rId2" cstate="email"/>
          <a:srcRect/>
          <a:stretch>
            <a:fillRect/>
          </a:stretch>
        </a:blipFill>
        <a:effectLst/>
      </p:bgPr>
    </p:bg>
    <p:spTree>
      <p:nvGrpSpPr>
        <p:cNvPr id="1" name=""/>
        <p:cNvGrpSpPr/>
        <p:nvPr/>
      </p:nvGrpSpPr>
      <p:grpSpPr>
        <a:xfrm>
          <a:off x="0" y="0"/>
          <a:ext cx="0" cy="0"/>
          <a:chOff x="0" y="0"/>
          <a:chExt cx="0" cy="0"/>
        </a:xfrm>
      </p:grpSpPr>
      <p:sp>
        <p:nvSpPr>
          <p:cNvPr id="6" name="矩形 5"/>
          <p:cNvSpPr/>
          <p:nvPr userDrawn="1">
            <p:custDataLst>
              <p:tags r:id="rId3"/>
            </p:custDataLst>
          </p:nvPr>
        </p:nvSpPr>
        <p:spPr>
          <a:xfrm>
            <a:off x="1001395" y="1176655"/>
            <a:ext cx="10189845" cy="4504690"/>
          </a:xfrm>
          <a:prstGeom prst="rect">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sym typeface="+mn-lt"/>
            </a:endParaRPr>
          </a:p>
        </p:txBody>
      </p:sp>
      <p:sp>
        <p:nvSpPr>
          <p:cNvPr id="7" name="矩形 6"/>
          <p:cNvSpPr/>
          <p:nvPr userDrawn="1">
            <p:custDataLst>
              <p:tags r:id="rId4"/>
            </p:custDataLst>
          </p:nvPr>
        </p:nvSpPr>
        <p:spPr>
          <a:xfrm>
            <a:off x="660400" y="810260"/>
            <a:ext cx="10871200" cy="5238750"/>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baseline="0">
              <a:latin typeface="Arial" panose="020B0604020202020204" pitchFamily="34" charset="0"/>
              <a:sym typeface="+mn-lt"/>
            </a:endParaRPr>
          </a:p>
        </p:txBody>
      </p:sp>
      <p:sp>
        <p:nvSpPr>
          <p:cNvPr id="2" name="标题 1"/>
          <p:cNvSpPr>
            <a:spLocks noGrp="1"/>
          </p:cNvSpPr>
          <p:nvPr>
            <p:ph type="title" hasCustomPrompt="1"/>
            <p:custDataLst>
              <p:tags r:id="rId5"/>
            </p:custDataLst>
          </p:nvPr>
        </p:nvSpPr>
        <p:spPr>
          <a:xfrm>
            <a:off x="3401598" y="1850391"/>
            <a:ext cx="5388804" cy="1061720"/>
          </a:xfrm>
        </p:spPr>
        <p:txBody>
          <a:bodyPr vert="horz" lIns="90000" tIns="46800" rIns="90000" bIns="0" rtlCol="0" anchor="b" anchorCtr="0">
            <a:normAutofit/>
          </a:bodyPr>
          <a:lstStyle>
            <a:lvl1pPr marL="0" marR="0" algn="ctr" defTabSz="914400" rtl="0" eaLnBrk="1" fontAlgn="auto" latinLnBrk="0" hangingPunct="1">
              <a:lnSpc>
                <a:spcPct val="100000"/>
              </a:lnSpc>
              <a:buNone/>
              <a:defRPr kumimoji="0" lang="zh-CN" altLang="en-US" sz="6000" b="1" i="0" u="none" strike="noStrike" kern="1200" cap="none" spc="600" normalizeH="0" baseline="0" noProof="1" dirty="0">
                <a:solidFill>
                  <a:schemeClr val="tx1"/>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6"/>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latin typeface="Arial" panose="020B0604020202020204" pitchFamily="34" charset="0"/>
              </a:defRPr>
            </a:lvl1pPr>
          </a:lstStyle>
          <a:p>
            <a:fld id="{49AE70B2-8BF9-45C0-BB95-33D1B9D3A854}" type="slidenum">
              <a:rPr lang="zh-CN" altLang="en-US" smtClean="0"/>
            </a:fld>
            <a:endParaRPr lang="zh-CN" altLang="en-US"/>
          </a:p>
        </p:txBody>
      </p:sp>
      <p:sp>
        <p:nvSpPr>
          <p:cNvPr id="12" name="文本占位符 11"/>
          <p:cNvSpPr>
            <a:spLocks noGrp="1"/>
          </p:cNvSpPr>
          <p:nvPr>
            <p:ph type="body" sz="quarter" idx="13" hasCustomPrompt="1"/>
            <p:custDataLst>
              <p:tags r:id="rId9"/>
            </p:custDataLst>
          </p:nvPr>
        </p:nvSpPr>
        <p:spPr>
          <a:xfrm>
            <a:off x="3400950" y="2967671"/>
            <a:ext cx="5390100" cy="886780"/>
          </a:xfrm>
        </p:spPr>
        <p:txBody>
          <a:bodyPr lIns="90000" tIns="0" rIns="90000" bIns="46800">
            <a:normAutofit/>
          </a:bodyPr>
          <a:lstStyle>
            <a:lvl1pPr marL="0" indent="0" algn="ctr">
              <a:buNone/>
              <a:defRPr sz="4400" b="1" baseline="0">
                <a:latin typeface="Arial" panose="020B0604020202020204" pitchFamily="34" charset="0"/>
              </a:defRPr>
            </a:lvl1pPr>
          </a:lstStyle>
          <a:p>
            <a:pPr lvl="0"/>
            <a:r>
              <a:rPr lang="zh-CN" altLang="en-US" dirty="0"/>
              <a:t>编辑文本</a:t>
            </a:r>
            <a:endParaRPr lang="zh-CN" altLang="en-US" dirty="0"/>
          </a:p>
        </p:txBody>
      </p:sp>
      <p:sp>
        <p:nvSpPr>
          <p:cNvPr id="14" name="文本占位符 13"/>
          <p:cNvSpPr>
            <a:spLocks noGrp="1"/>
          </p:cNvSpPr>
          <p:nvPr>
            <p:ph type="body" sz="quarter" idx="14" hasCustomPrompt="1"/>
            <p:custDataLst>
              <p:tags r:id="rId10"/>
            </p:custDataLst>
          </p:nvPr>
        </p:nvSpPr>
        <p:spPr>
          <a:xfrm>
            <a:off x="3400425" y="3915729"/>
            <a:ext cx="5389563" cy="1168716"/>
          </a:xfrm>
        </p:spPr>
        <p:txBody>
          <a:bodyPr lIns="90000" tIns="46800" rIns="90000" bIns="46800">
            <a:normAutofit/>
          </a:bodyPr>
          <a:lstStyle>
            <a:lvl1pPr marL="0" indent="0" algn="ctr">
              <a:buNone/>
              <a:defRPr sz="2000" baseline="0">
                <a:latin typeface="Arial" panose="020B0604020202020204" pitchFamily="34" charset="0"/>
              </a:defRPr>
            </a:lvl1pPr>
          </a:lstStyle>
          <a:p>
            <a:pPr lvl="0"/>
            <a:r>
              <a:rPr lang="zh-CN" altLang="en-US" dirty="0"/>
              <a:t>单击此处编辑文本</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grpSp>
        <p:nvGrpSpPr>
          <p:cNvPr id="6" name="组合 5"/>
          <p:cNvGrpSpPr/>
          <p:nvPr userDrawn="1">
            <p:custDataLst>
              <p:tags r:id="rId2"/>
            </p:custDataLst>
          </p:nvPr>
        </p:nvGrpSpPr>
        <p:grpSpPr>
          <a:xfrm>
            <a:off x="10384643" y="5721355"/>
            <a:ext cx="1807357" cy="1151392"/>
            <a:chOff x="12844" y="7247"/>
            <a:chExt cx="4968" cy="3165"/>
          </a:xfrm>
        </p:grpSpPr>
        <p:cxnSp>
          <p:nvCxnSpPr>
            <p:cNvPr id="11" name="Straight Connector 10"/>
            <p:cNvCxnSpPr/>
            <p:nvPr userDrawn="1">
              <p:custDataLst>
                <p:tags r:id="rId3"/>
              </p:custDataLst>
            </p:nvPr>
          </p:nvCxnSpPr>
          <p:spPr>
            <a:xfrm flipH="1">
              <a:off x="12844" y="8036"/>
              <a:ext cx="2335" cy="2336"/>
            </a:xfrm>
            <a:prstGeom prst="line">
              <a:avLst/>
            </a:prstGeom>
            <a:ln>
              <a:solidFill>
                <a:schemeClr val="accent1"/>
              </a:solidFill>
            </a:ln>
          </p:spPr>
          <p:style>
            <a:lnRef idx="1">
              <a:srgbClr val="EBEBEB"/>
            </a:lnRef>
            <a:fillRef idx="0">
              <a:srgbClr val="EBEBEB"/>
            </a:fillRef>
            <a:effectRef idx="0">
              <a:srgbClr val="EBEBEB"/>
            </a:effectRef>
            <a:fontRef idx="minor">
              <a:srgbClr val="3C3C41"/>
            </a:fontRef>
          </p:style>
        </p:cxnSp>
        <p:cxnSp>
          <p:nvCxnSpPr>
            <p:cNvPr id="12" name="Straight Connector 11"/>
            <p:cNvCxnSpPr/>
            <p:nvPr userDrawn="1">
              <p:custDataLst>
                <p:tags r:id="rId4"/>
              </p:custDataLst>
            </p:nvPr>
          </p:nvCxnSpPr>
          <p:spPr>
            <a:xfrm flipH="1">
              <a:off x="14059" y="7247"/>
              <a:ext cx="3194" cy="3165"/>
            </a:xfrm>
            <a:prstGeom prst="line">
              <a:avLst/>
            </a:prstGeom>
            <a:ln>
              <a:solidFill>
                <a:schemeClr val="accent1"/>
              </a:solidFill>
            </a:ln>
          </p:spPr>
          <p:style>
            <a:lnRef idx="1">
              <a:srgbClr val="EBEBEB"/>
            </a:lnRef>
            <a:fillRef idx="0">
              <a:srgbClr val="EBEBEB"/>
            </a:fillRef>
            <a:effectRef idx="0">
              <a:srgbClr val="EBEBEB"/>
            </a:effectRef>
            <a:fontRef idx="minor">
              <a:srgbClr val="3C3C41"/>
            </a:fontRef>
          </p:style>
        </p:cxnSp>
        <p:cxnSp>
          <p:nvCxnSpPr>
            <p:cNvPr id="13" name="Straight Connector 12"/>
            <p:cNvCxnSpPr/>
            <p:nvPr userDrawn="1">
              <p:custDataLst>
                <p:tags r:id="rId5"/>
              </p:custDataLst>
            </p:nvPr>
          </p:nvCxnSpPr>
          <p:spPr>
            <a:xfrm flipH="1">
              <a:off x="16144" y="8691"/>
              <a:ext cx="1668" cy="1668"/>
            </a:xfrm>
            <a:prstGeom prst="line">
              <a:avLst/>
            </a:prstGeom>
            <a:ln>
              <a:solidFill>
                <a:schemeClr val="accent1"/>
              </a:solidFill>
            </a:ln>
          </p:spPr>
          <p:style>
            <a:lnRef idx="1">
              <a:srgbClr val="EBEBEB"/>
            </a:lnRef>
            <a:fillRef idx="0">
              <a:srgbClr val="EBEBEB"/>
            </a:fillRef>
            <a:effectRef idx="0">
              <a:srgbClr val="EBEBEB"/>
            </a:effectRef>
            <a:fontRef idx="minor">
              <a:srgbClr val="3C3C41"/>
            </a:fontRef>
          </p:style>
        </p:cxnSp>
      </p:grpSp>
      <p:sp>
        <p:nvSpPr>
          <p:cNvPr id="2" name="标题 1"/>
          <p:cNvSpPr>
            <a:spLocks noGrp="1"/>
          </p:cNvSpPr>
          <p:nvPr>
            <p:ph type="title"/>
            <p:custDataLst>
              <p:tags r:id="rId6"/>
            </p:custDataLst>
          </p:nvPr>
        </p:nvSpPr>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baseline="0">
              <a:solidFill>
                <a:schemeClr val="tx1">
                  <a:lumMod val="85000"/>
                  <a:lumOff val="15000"/>
                </a:schemeClr>
              </a:solidFill>
              <a:latin typeface="Arial" panose="020B0604020202020204" pitchFamily="34" charset="0"/>
            </a:endParaRPr>
          </a:p>
        </p:txBody>
      </p:sp>
      <p:grpSp>
        <p:nvGrpSpPr>
          <p:cNvPr id="10" name="组合 9"/>
          <p:cNvGrpSpPr/>
          <p:nvPr userDrawn="1">
            <p:custDataLst>
              <p:tags r:id="rId3"/>
            </p:custDataLst>
          </p:nvPr>
        </p:nvGrpSpPr>
        <p:grpSpPr>
          <a:xfrm>
            <a:off x="11120120" y="5330190"/>
            <a:ext cx="417195" cy="1096645"/>
            <a:chOff x="17512" y="8394"/>
            <a:chExt cx="657" cy="1727"/>
          </a:xfrm>
        </p:grpSpPr>
        <p:sp>
          <p:nvSpPr>
            <p:cNvPr id="9" name="箭头: V 形 11"/>
            <p:cNvSpPr/>
            <p:nvPr userDrawn="1">
              <p:custDataLst>
                <p:tags r:id="rId4"/>
              </p:custDataLst>
            </p:nvPr>
          </p:nvSpPr>
          <p:spPr>
            <a:xfrm rot="5400000" flipH="1">
              <a:off x="17513" y="8929"/>
              <a:ext cx="655" cy="656"/>
            </a:xfrm>
            <a:prstGeom prst="chevron">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14" name="箭头: V 形 11"/>
            <p:cNvSpPr/>
            <p:nvPr userDrawn="1">
              <p:custDataLst>
                <p:tags r:id="rId5"/>
              </p:custDataLst>
            </p:nvPr>
          </p:nvSpPr>
          <p:spPr>
            <a:xfrm rot="5400000" flipH="1">
              <a:off x="17513" y="8393"/>
              <a:ext cx="655" cy="656"/>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15" name="箭头: V 形 11"/>
            <p:cNvSpPr/>
            <p:nvPr userDrawn="1">
              <p:custDataLst>
                <p:tags r:id="rId6"/>
              </p:custDataLst>
            </p:nvPr>
          </p:nvSpPr>
          <p:spPr>
            <a:xfrm rot="5400000" flipH="1">
              <a:off x="17513" y="9465"/>
              <a:ext cx="656" cy="656"/>
            </a:xfrm>
            <a:prstGeom prst="chevron">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grpSp>
      <p:sp>
        <p:nvSpPr>
          <p:cNvPr id="2" name="标题 1"/>
          <p:cNvSpPr>
            <a:spLocks noGrp="1"/>
          </p:cNvSpPr>
          <p:nvPr>
            <p:ph type="title" hasCustomPrompt="1"/>
            <p:custDataLst>
              <p:tags r:id="rId7"/>
            </p:custDataLst>
          </p:nvPr>
        </p:nvSpPr>
        <p:spPr>
          <a:xfrm>
            <a:off x="1281600" y="1249200"/>
            <a:ext cx="9626400" cy="723600"/>
          </a:xfrm>
        </p:spPr>
        <p:txBody>
          <a:bodyPr anchor="ctr">
            <a:normAutofit/>
          </a:bodyPr>
          <a:lstStyle>
            <a:lvl1pP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sz="1800" baseline="0" dirty="0">
              <a:solidFill>
                <a:schemeClr val="tx1">
                  <a:lumMod val="85000"/>
                  <a:lumOff val="15000"/>
                </a:schemeClr>
              </a:solidFill>
              <a:latin typeface="Arial" panose="020B0604020202020204" pitchFamily="34" charset="0"/>
              <a:sym typeface="+mn-ea"/>
            </a:endParaRPr>
          </a:p>
        </p:txBody>
      </p:sp>
      <p:grpSp>
        <p:nvGrpSpPr>
          <p:cNvPr id="6" name="组合 5"/>
          <p:cNvGrpSpPr/>
          <p:nvPr userDrawn="1">
            <p:custDataLst>
              <p:tags r:id="rId3"/>
            </p:custDataLst>
          </p:nvPr>
        </p:nvGrpSpPr>
        <p:grpSpPr>
          <a:xfrm flipH="1">
            <a:off x="-20209" y="5442497"/>
            <a:ext cx="1882664" cy="1415867"/>
            <a:chOff x="12079" y="7245"/>
            <a:chExt cx="5175" cy="3892"/>
          </a:xfrm>
        </p:grpSpPr>
        <p:cxnSp>
          <p:nvCxnSpPr>
            <p:cNvPr id="11" name="Straight Connector 10"/>
            <p:cNvCxnSpPr/>
            <p:nvPr userDrawn="1">
              <p:custDataLst>
                <p:tags r:id="rId4"/>
              </p:custDataLst>
            </p:nvPr>
          </p:nvCxnSpPr>
          <p:spPr>
            <a:xfrm flipH="1">
              <a:off x="12079" y="8036"/>
              <a:ext cx="3101" cy="3101"/>
            </a:xfrm>
            <a:prstGeom prst="line">
              <a:avLst/>
            </a:prstGeom>
            <a:ln>
              <a:solidFill>
                <a:schemeClr val="accent1"/>
              </a:solidFill>
            </a:ln>
          </p:spPr>
          <p:style>
            <a:lnRef idx="1">
              <a:srgbClr val="EBEBEB"/>
            </a:lnRef>
            <a:fillRef idx="0">
              <a:srgbClr val="EBEBEB"/>
            </a:fillRef>
            <a:effectRef idx="0">
              <a:srgbClr val="EBEBEB"/>
            </a:effectRef>
            <a:fontRef idx="minor">
              <a:srgbClr val="3C3C41"/>
            </a:fontRef>
          </p:style>
        </p:cxnSp>
        <p:cxnSp>
          <p:nvCxnSpPr>
            <p:cNvPr id="12" name="Straight Connector 11"/>
            <p:cNvCxnSpPr/>
            <p:nvPr userDrawn="1">
              <p:custDataLst>
                <p:tags r:id="rId5"/>
              </p:custDataLst>
            </p:nvPr>
          </p:nvCxnSpPr>
          <p:spPr>
            <a:xfrm flipH="1">
              <a:off x="13971" y="7245"/>
              <a:ext cx="3283" cy="3254"/>
            </a:xfrm>
            <a:prstGeom prst="line">
              <a:avLst/>
            </a:prstGeom>
            <a:ln>
              <a:solidFill>
                <a:schemeClr val="accent1"/>
              </a:solidFill>
            </a:ln>
          </p:spPr>
          <p:style>
            <a:lnRef idx="1">
              <a:srgbClr val="EBEBEB"/>
            </a:lnRef>
            <a:fillRef idx="0">
              <a:srgbClr val="EBEBEB"/>
            </a:fillRef>
            <a:effectRef idx="0">
              <a:srgbClr val="EBEBEB"/>
            </a:effectRef>
            <a:fontRef idx="minor">
              <a:srgbClr val="3C3C41"/>
            </a:fontRef>
          </p:style>
        </p:cxnSp>
        <p:cxnSp>
          <p:nvCxnSpPr>
            <p:cNvPr id="13" name="Straight Connector 12"/>
            <p:cNvCxnSpPr/>
            <p:nvPr userDrawn="1">
              <p:custDataLst>
                <p:tags r:id="rId6"/>
              </p:custDataLst>
            </p:nvPr>
          </p:nvCxnSpPr>
          <p:spPr>
            <a:xfrm flipH="1">
              <a:off x="16144" y="9260"/>
              <a:ext cx="1098" cy="1100"/>
            </a:xfrm>
            <a:prstGeom prst="line">
              <a:avLst/>
            </a:prstGeom>
            <a:ln>
              <a:solidFill>
                <a:schemeClr val="accent1"/>
              </a:solidFill>
            </a:ln>
          </p:spPr>
          <p:style>
            <a:lnRef idx="1">
              <a:srgbClr val="EBEBEB"/>
            </a:lnRef>
            <a:fillRef idx="0">
              <a:srgbClr val="EBEBEB"/>
            </a:fillRef>
            <a:effectRef idx="0">
              <a:srgbClr val="EBEBEB"/>
            </a:effectRef>
            <a:fontRef idx="minor">
              <a:srgbClr val="3C3C41"/>
            </a:fontRef>
          </p:style>
        </p:cxnSp>
      </p:grpSp>
      <p:sp>
        <p:nvSpPr>
          <p:cNvPr id="2" name="标题 1"/>
          <p:cNvSpPr>
            <a:spLocks noGrp="1"/>
          </p:cNvSpPr>
          <p:nvPr>
            <p:ph type="title" hasCustomPrompt="1"/>
            <p:custDataLst>
              <p:tags r:id="rId7"/>
            </p:custDataLst>
          </p:nvPr>
        </p:nvSpPr>
        <p:spPr>
          <a:xfrm>
            <a:off x="583200" y="770400"/>
            <a:ext cx="3960000" cy="882000"/>
          </a:xfrm>
        </p:spPr>
        <p:txBody>
          <a:bodyPr wrap="square" anchor="ctr">
            <a:normAutofit/>
          </a:bodyP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wrap="square">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wrap="square">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wrap="square">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sz="1800" baseline="0">
              <a:solidFill>
                <a:schemeClr val="tx1">
                  <a:lumMod val="85000"/>
                  <a:lumOff val="15000"/>
                </a:schemeClr>
              </a:solidFill>
              <a:latin typeface="Arial" panose="020B0604020202020204" pitchFamily="34" charset="0"/>
              <a:sym typeface="+mn-ea"/>
            </a:endParaRPr>
          </a:p>
        </p:txBody>
      </p:sp>
      <p:grpSp>
        <p:nvGrpSpPr>
          <p:cNvPr id="8" name="组合 7"/>
          <p:cNvGrpSpPr/>
          <p:nvPr userDrawn="1">
            <p:custDataLst>
              <p:tags r:id="rId3"/>
            </p:custDataLst>
          </p:nvPr>
        </p:nvGrpSpPr>
        <p:grpSpPr>
          <a:xfrm>
            <a:off x="10647045" y="895350"/>
            <a:ext cx="1047115" cy="398145"/>
            <a:chOff x="10647045" y="895350"/>
            <a:chExt cx="1047115" cy="398145"/>
          </a:xfrm>
        </p:grpSpPr>
        <p:sp>
          <p:nvSpPr>
            <p:cNvPr id="12" name="箭头: V 形 11"/>
            <p:cNvSpPr/>
            <p:nvPr userDrawn="1">
              <p:custDataLst>
                <p:tags r:id="rId4"/>
              </p:custDataLst>
            </p:nvPr>
          </p:nvSpPr>
          <p:spPr>
            <a:xfrm>
              <a:off x="10972165" y="895350"/>
              <a:ext cx="396875" cy="397510"/>
            </a:xfrm>
            <a:prstGeom prst="chevron">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13" name="箭头: V 形 11"/>
            <p:cNvSpPr/>
            <p:nvPr userDrawn="1">
              <p:custDataLst>
                <p:tags r:id="rId5"/>
              </p:custDataLst>
            </p:nvPr>
          </p:nvSpPr>
          <p:spPr>
            <a:xfrm>
              <a:off x="11297285" y="895350"/>
              <a:ext cx="396875" cy="39751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16" name="箭头: V 形 11"/>
            <p:cNvSpPr/>
            <p:nvPr userDrawn="1">
              <p:custDataLst>
                <p:tags r:id="rId6"/>
              </p:custDataLst>
            </p:nvPr>
          </p:nvSpPr>
          <p:spPr>
            <a:xfrm>
              <a:off x="10647045" y="895985"/>
              <a:ext cx="397510" cy="397510"/>
            </a:xfrm>
            <a:prstGeom prst="chevron">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grpSp>
      <p:grpSp>
        <p:nvGrpSpPr>
          <p:cNvPr id="6" name="组合 5"/>
          <p:cNvGrpSpPr/>
          <p:nvPr userDrawn="1">
            <p:custDataLst>
              <p:tags r:id="rId7"/>
            </p:custDataLst>
          </p:nvPr>
        </p:nvGrpSpPr>
        <p:grpSpPr>
          <a:xfrm>
            <a:off x="572135" y="946785"/>
            <a:ext cx="1047115" cy="398145"/>
            <a:chOff x="572135" y="946785"/>
            <a:chExt cx="1047115" cy="398145"/>
          </a:xfrm>
        </p:grpSpPr>
        <p:sp>
          <p:nvSpPr>
            <p:cNvPr id="18" name="箭头: V 形 11"/>
            <p:cNvSpPr/>
            <p:nvPr userDrawn="1">
              <p:custDataLst>
                <p:tags r:id="rId8"/>
              </p:custDataLst>
            </p:nvPr>
          </p:nvSpPr>
          <p:spPr>
            <a:xfrm flipH="1">
              <a:off x="897255" y="946785"/>
              <a:ext cx="396875" cy="397510"/>
            </a:xfrm>
            <a:prstGeom prst="chevron">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19" name="箭头: V 形 11"/>
            <p:cNvSpPr/>
            <p:nvPr userDrawn="1">
              <p:custDataLst>
                <p:tags r:id="rId9"/>
              </p:custDataLst>
            </p:nvPr>
          </p:nvSpPr>
          <p:spPr>
            <a:xfrm flipH="1">
              <a:off x="572135" y="946785"/>
              <a:ext cx="396875" cy="39751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20" name="箭头: V 形 11"/>
            <p:cNvSpPr/>
            <p:nvPr userDrawn="1">
              <p:custDataLst>
                <p:tags r:id="rId10"/>
              </p:custDataLst>
            </p:nvPr>
          </p:nvSpPr>
          <p:spPr>
            <a:xfrm flipH="1">
              <a:off x="1221740" y="947420"/>
              <a:ext cx="397510" cy="397510"/>
            </a:xfrm>
            <a:prstGeom prst="chevron">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grpSp>
      <p:sp>
        <p:nvSpPr>
          <p:cNvPr id="2" name="标题 1"/>
          <p:cNvSpPr>
            <a:spLocks noGrp="1"/>
          </p:cNvSpPr>
          <p:nvPr>
            <p:ph type="title"/>
            <p:custDataLst>
              <p:tags r:id="rId11"/>
            </p:custDataLst>
          </p:nvPr>
        </p:nvSpPr>
        <p:spPr>
          <a:xfrm>
            <a:off x="612000" y="781200"/>
            <a:ext cx="10976400" cy="626400"/>
          </a:xfrm>
        </p:spPr>
        <p:txBody>
          <a:bodyPr wrap="square" anchor="ctr">
            <a:normAutofit/>
          </a:bodyP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2"/>
            </p:custDataLst>
          </p:nvPr>
        </p:nvSpPr>
        <p:spPr/>
        <p:txBody>
          <a:bodyPr wrap="square">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3"/>
            </p:custDataLst>
          </p:nvPr>
        </p:nvSpPr>
        <p:spPr/>
        <p:txBody>
          <a:bodyPr wrap="square">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14"/>
            </p:custDataLst>
          </p:nvPr>
        </p:nvSpPr>
        <p:spPr/>
        <p:txBody>
          <a:bodyPr wrap="square">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5"/>
            </p:custDataLst>
          </p:nvPr>
        </p:nvSpPr>
        <p:spPr>
          <a:xfrm>
            <a:off x="612000" y="1659600"/>
            <a:ext cx="10975975" cy="828000"/>
          </a:xfrm>
        </p:spPr>
        <p:txBody>
          <a:bodyPr wrap="square">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6"/>
            </p:custDataLst>
          </p:nvPr>
        </p:nvSpPr>
        <p:spPr>
          <a:xfrm>
            <a:off x="612775" y="2808000"/>
            <a:ext cx="10965600" cy="3430800"/>
          </a:xfrm>
        </p:spPr>
        <p:txBody>
          <a:bodyPr wrap="square">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sz="1800" baseline="0">
              <a:solidFill>
                <a:schemeClr val="tx1">
                  <a:lumMod val="85000"/>
                  <a:lumOff val="15000"/>
                </a:schemeClr>
              </a:solidFill>
              <a:latin typeface="Arial" panose="020B0604020202020204" pitchFamily="34" charset="0"/>
              <a:sym typeface="+mn-ea"/>
            </a:endParaRPr>
          </a:p>
        </p:txBody>
      </p:sp>
      <p:grpSp>
        <p:nvGrpSpPr>
          <p:cNvPr id="11" name="组合 10"/>
          <p:cNvGrpSpPr/>
          <p:nvPr userDrawn="1">
            <p:custDataLst>
              <p:tags r:id="rId3"/>
            </p:custDataLst>
          </p:nvPr>
        </p:nvGrpSpPr>
        <p:grpSpPr>
          <a:xfrm>
            <a:off x="11445875" y="5637530"/>
            <a:ext cx="269875" cy="708660"/>
            <a:chOff x="17603" y="8496"/>
            <a:chExt cx="658" cy="1727"/>
          </a:xfrm>
        </p:grpSpPr>
        <p:sp>
          <p:nvSpPr>
            <p:cNvPr id="10" name="箭头: V 形 11"/>
            <p:cNvSpPr/>
            <p:nvPr userDrawn="1">
              <p:custDataLst>
                <p:tags r:id="rId4"/>
              </p:custDataLst>
            </p:nvPr>
          </p:nvSpPr>
          <p:spPr>
            <a:xfrm rot="16200000" flipH="1">
              <a:off x="17604" y="9032"/>
              <a:ext cx="655" cy="656"/>
            </a:xfrm>
            <a:prstGeom prst="chevron">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77500" lnSpcReduction="20000"/>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14" name="箭头: V 形 11"/>
            <p:cNvSpPr/>
            <p:nvPr userDrawn="1">
              <p:custDataLst>
                <p:tags r:id="rId5"/>
              </p:custDataLst>
            </p:nvPr>
          </p:nvSpPr>
          <p:spPr>
            <a:xfrm rot="16200000" flipH="1">
              <a:off x="17604" y="9568"/>
              <a:ext cx="655" cy="656"/>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77500" lnSpcReduction="20000"/>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15" name="箭头: V 形 11"/>
            <p:cNvSpPr/>
            <p:nvPr userDrawn="1">
              <p:custDataLst>
                <p:tags r:id="rId6"/>
              </p:custDataLst>
            </p:nvPr>
          </p:nvSpPr>
          <p:spPr>
            <a:xfrm rot="16200000" flipH="1">
              <a:off x="17605" y="8496"/>
              <a:ext cx="656" cy="656"/>
            </a:xfrm>
            <a:prstGeom prst="chevron">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77500" lnSpcReduction="20000"/>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grpSp>
      <p:sp>
        <p:nvSpPr>
          <p:cNvPr id="2" name="标题 1"/>
          <p:cNvSpPr>
            <a:spLocks noGrp="1"/>
          </p:cNvSpPr>
          <p:nvPr>
            <p:ph type="title"/>
            <p:custDataLst>
              <p:tags r:id="rId7"/>
            </p:custDataLst>
          </p:nvPr>
        </p:nvSpPr>
        <p:spPr>
          <a:xfrm>
            <a:off x="604800" y="669600"/>
            <a:ext cx="10976400" cy="565200"/>
          </a:xfrm>
        </p:spPr>
        <p:txBody>
          <a:bodyPr wrap="square" anchor="ctr">
            <a:normAutofit/>
          </a:bodyP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wrap="square">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wrap="square">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wrap="square">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205728" y="1600200"/>
            <a:ext cx="537667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sz="1800" baseline="0">
              <a:solidFill>
                <a:schemeClr val="tx1">
                  <a:lumMod val="85000"/>
                  <a:lumOff val="15000"/>
                </a:schemeClr>
              </a:solidFill>
              <a:latin typeface="Arial" panose="020B0604020202020204" pitchFamily="34" charset="0"/>
              <a:sym typeface="+mn-ea"/>
            </a:endParaRPr>
          </a:p>
        </p:txBody>
      </p:sp>
      <p:grpSp>
        <p:nvGrpSpPr>
          <p:cNvPr id="6" name="组合 5"/>
          <p:cNvGrpSpPr/>
          <p:nvPr userDrawn="1">
            <p:custDataLst>
              <p:tags r:id="rId3"/>
            </p:custDataLst>
          </p:nvPr>
        </p:nvGrpSpPr>
        <p:grpSpPr>
          <a:xfrm>
            <a:off x="10763885" y="237490"/>
            <a:ext cx="1097280" cy="417195"/>
            <a:chOff x="10763885" y="237490"/>
            <a:chExt cx="1097280" cy="417195"/>
          </a:xfrm>
        </p:grpSpPr>
        <p:sp>
          <p:nvSpPr>
            <p:cNvPr id="8" name="箭头: V 形 11"/>
            <p:cNvSpPr/>
            <p:nvPr userDrawn="1">
              <p:custDataLst>
                <p:tags r:id="rId4"/>
              </p:custDataLst>
            </p:nvPr>
          </p:nvSpPr>
          <p:spPr>
            <a:xfrm flipH="1">
              <a:off x="11104245" y="237490"/>
              <a:ext cx="415925" cy="416560"/>
            </a:xfrm>
            <a:prstGeom prst="chevron">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14" name="箭头: V 形 11"/>
            <p:cNvSpPr/>
            <p:nvPr userDrawn="1">
              <p:custDataLst>
                <p:tags r:id="rId5"/>
              </p:custDataLst>
            </p:nvPr>
          </p:nvSpPr>
          <p:spPr>
            <a:xfrm flipH="1">
              <a:off x="10763885" y="237490"/>
              <a:ext cx="415925" cy="41656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sp>
          <p:nvSpPr>
            <p:cNvPr id="15" name="箭头: V 形 11"/>
            <p:cNvSpPr/>
            <p:nvPr userDrawn="1">
              <p:custDataLst>
                <p:tags r:id="rId6"/>
              </p:custDataLst>
            </p:nvPr>
          </p:nvSpPr>
          <p:spPr>
            <a:xfrm flipH="1">
              <a:off x="11444605" y="238125"/>
              <a:ext cx="416560" cy="416560"/>
            </a:xfrm>
            <a:prstGeom prst="chevron">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baseline="0">
                <a:solidFill>
                  <a:schemeClr val="tx1">
                    <a:lumMod val="85000"/>
                    <a:lumOff val="15000"/>
                  </a:schemeClr>
                </a:solidFill>
                <a:latin typeface="Arial" panose="020B0604020202020204" pitchFamily="34" charset="0"/>
                <a:sym typeface="+mn-lt"/>
              </a:endParaRPr>
            </a:p>
          </p:txBody>
        </p:sp>
      </p:grpSp>
      <p:sp>
        <p:nvSpPr>
          <p:cNvPr id="2" name="标题 1"/>
          <p:cNvSpPr>
            <a:spLocks noGrp="1"/>
          </p:cNvSpPr>
          <p:nvPr>
            <p:ph type="title"/>
            <p:custDataLst>
              <p:tags r:id="rId7"/>
            </p:custDataLst>
          </p:nvPr>
        </p:nvSpPr>
        <p:spPr>
          <a:xfrm>
            <a:off x="579600" y="237600"/>
            <a:ext cx="11037600" cy="441964"/>
          </a:xfrm>
        </p:spPr>
        <p:txBody>
          <a:bodyPr wrap="square">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wrap="square">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wrap="square">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wrap="square">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wrap="square">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wrap="square">
            <a:normAutofit/>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sz="1800" baseline="0">
              <a:solidFill>
                <a:schemeClr val="tx1">
                  <a:lumMod val="85000"/>
                  <a:lumOff val="15000"/>
                </a:schemeClr>
              </a:solidFill>
              <a:latin typeface="Arial" panose="020B0604020202020204" pitchFamily="34" charset="0"/>
              <a:sym typeface="+mn-ea"/>
            </a:endParaRPr>
          </a:p>
        </p:txBody>
      </p:sp>
      <p:sp>
        <p:nvSpPr>
          <p:cNvPr id="2" name="标题 1"/>
          <p:cNvSpPr>
            <a:spLocks noGrp="1"/>
          </p:cNvSpPr>
          <p:nvPr>
            <p:ph type="title" hasCustomPrompt="1"/>
            <p:custDataLst>
              <p:tags r:id="rId3"/>
            </p:custDataLst>
          </p:nvPr>
        </p:nvSpPr>
        <p:spPr>
          <a:xfrm>
            <a:off x="1522800" y="1339200"/>
            <a:ext cx="9144000" cy="2386800"/>
          </a:xfrm>
        </p:spPr>
        <p:txBody>
          <a:bodyPr anchor="b">
            <a:normAutofit/>
          </a:bodyPr>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dirty="0"/>
          </a:p>
        </p:txBody>
      </p:sp>
      <p:sp>
        <p:nvSpPr>
          <p:cNvPr id="5" name="灯片编号占位符 4"/>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7"/>
            </p:custDataLst>
          </p:nvPr>
        </p:nvSpPr>
        <p:spPr>
          <a:xfrm>
            <a:off x="1522413" y="3862800"/>
            <a:ext cx="9144000" cy="1656000"/>
          </a:xfrm>
        </p:spPr>
        <p:txBody>
          <a:bodyPr>
            <a:normAutofit/>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cxnSp>
        <p:nvCxnSpPr>
          <p:cNvPr id="6" name="Straight Connector 9"/>
          <p:cNvCxnSpPr/>
          <p:nvPr userDrawn="1">
            <p:custDataLst>
              <p:tags r:id="rId8"/>
            </p:custDataLst>
          </p:nvPr>
        </p:nvCxnSpPr>
        <p:spPr>
          <a:xfrm flipH="1">
            <a:off x="32385" y="-22860"/>
            <a:ext cx="1496695" cy="1496695"/>
          </a:xfrm>
          <a:prstGeom prst="line">
            <a:avLst/>
          </a:prstGeom>
          <a:ln>
            <a:solidFill>
              <a:schemeClr val="accent1"/>
            </a:solidFill>
          </a:ln>
        </p:spPr>
        <p:style>
          <a:lnRef idx="1">
            <a:srgbClr val="EBEBEB"/>
          </a:lnRef>
          <a:fillRef idx="0">
            <a:srgbClr val="EBEBEB"/>
          </a:fillRef>
          <a:effectRef idx="0">
            <a:srgbClr val="EBEBEB"/>
          </a:effectRef>
          <a:fontRef idx="minor">
            <a:srgbClr val="3C3C41"/>
          </a:fontRef>
        </p:style>
      </p:cxnSp>
      <p:cxnSp>
        <p:nvCxnSpPr>
          <p:cNvPr id="11" name="Straight Connector 10"/>
          <p:cNvCxnSpPr/>
          <p:nvPr userDrawn="1">
            <p:custDataLst>
              <p:tags r:id="rId9"/>
            </p:custDataLst>
          </p:nvPr>
        </p:nvCxnSpPr>
        <p:spPr>
          <a:xfrm flipH="1">
            <a:off x="7884795" y="5102860"/>
            <a:ext cx="1754505" cy="1753870"/>
          </a:xfrm>
          <a:prstGeom prst="line">
            <a:avLst/>
          </a:prstGeom>
          <a:ln>
            <a:solidFill>
              <a:schemeClr val="accent1"/>
            </a:solidFill>
          </a:ln>
        </p:spPr>
        <p:style>
          <a:lnRef idx="1">
            <a:srgbClr val="EBEBEB"/>
          </a:lnRef>
          <a:fillRef idx="0">
            <a:srgbClr val="EBEBEB"/>
          </a:fillRef>
          <a:effectRef idx="0">
            <a:srgbClr val="EBEBEB"/>
          </a:effectRef>
          <a:fontRef idx="minor">
            <a:srgbClr val="3C3C41"/>
          </a:fontRef>
        </p:style>
      </p:cxnSp>
      <p:cxnSp>
        <p:nvCxnSpPr>
          <p:cNvPr id="12" name="Straight Connector 11"/>
          <p:cNvCxnSpPr/>
          <p:nvPr userDrawn="1">
            <p:custDataLst>
              <p:tags r:id="rId10"/>
            </p:custDataLst>
          </p:nvPr>
        </p:nvCxnSpPr>
        <p:spPr>
          <a:xfrm flipH="1">
            <a:off x="8871585" y="3331845"/>
            <a:ext cx="3335020" cy="3335020"/>
          </a:xfrm>
          <a:prstGeom prst="line">
            <a:avLst/>
          </a:prstGeom>
          <a:ln>
            <a:solidFill>
              <a:schemeClr val="accent1"/>
            </a:solidFill>
          </a:ln>
        </p:spPr>
        <p:style>
          <a:lnRef idx="1">
            <a:srgbClr val="EBEBEB"/>
          </a:lnRef>
          <a:fillRef idx="0">
            <a:srgbClr val="EBEBEB"/>
          </a:fillRef>
          <a:effectRef idx="0">
            <a:srgbClr val="EBEBEB"/>
          </a:effectRef>
          <a:fontRef idx="minor">
            <a:srgbClr val="3C3C41"/>
          </a:fontRef>
        </p:style>
      </p:cxnSp>
      <p:cxnSp>
        <p:nvCxnSpPr>
          <p:cNvPr id="13" name="Straight Connector 12"/>
          <p:cNvCxnSpPr/>
          <p:nvPr userDrawn="1">
            <p:custDataLst>
              <p:tags r:id="rId11"/>
            </p:custDataLst>
          </p:nvPr>
        </p:nvCxnSpPr>
        <p:spPr>
          <a:xfrm flipH="1">
            <a:off x="10251440" y="5518785"/>
            <a:ext cx="1059180" cy="1059180"/>
          </a:xfrm>
          <a:prstGeom prst="line">
            <a:avLst/>
          </a:prstGeom>
          <a:ln>
            <a:solidFill>
              <a:schemeClr val="accent1"/>
            </a:solidFill>
          </a:ln>
        </p:spPr>
        <p:style>
          <a:lnRef idx="1">
            <a:srgbClr val="EBEBEB"/>
          </a:lnRef>
          <a:fillRef idx="0">
            <a:srgbClr val="EBEBEB"/>
          </a:fillRef>
          <a:effectRef idx="0">
            <a:srgbClr val="EBEBEB"/>
          </a:effectRef>
          <a:fontRef idx="minor">
            <a:srgbClr val="3C3C41"/>
          </a:fontRef>
        </p:style>
      </p:cxnSp>
      <p:cxnSp>
        <p:nvCxnSpPr>
          <p:cNvPr id="14" name="Straight Connector 13"/>
          <p:cNvCxnSpPr/>
          <p:nvPr userDrawn="1">
            <p:custDataLst>
              <p:tags r:id="rId12"/>
            </p:custDataLst>
          </p:nvPr>
        </p:nvCxnSpPr>
        <p:spPr>
          <a:xfrm flipH="1">
            <a:off x="1062355" y="12700"/>
            <a:ext cx="1030605" cy="1031240"/>
          </a:xfrm>
          <a:prstGeom prst="line">
            <a:avLst/>
          </a:prstGeom>
          <a:ln>
            <a:solidFill>
              <a:schemeClr val="accent1"/>
            </a:solidFill>
          </a:ln>
        </p:spPr>
        <p:style>
          <a:lnRef idx="1">
            <a:srgbClr val="EBEBEB"/>
          </a:lnRef>
          <a:fillRef idx="0">
            <a:srgbClr val="EBEBEB"/>
          </a:fillRef>
          <a:effectRef idx="0">
            <a:srgbClr val="EBEBEB"/>
          </a:effectRef>
          <a:fontRef idx="minor">
            <a:srgbClr val="3C3C41"/>
          </a:fontRef>
        </p:style>
      </p:cxnSp>
      <p:cxnSp>
        <p:nvCxnSpPr>
          <p:cNvPr id="15" name="Straight Connector 14"/>
          <p:cNvCxnSpPr/>
          <p:nvPr userDrawn="1">
            <p:custDataLst>
              <p:tags r:id="rId13"/>
            </p:custDataLst>
          </p:nvPr>
        </p:nvCxnSpPr>
        <p:spPr>
          <a:xfrm flipH="1">
            <a:off x="559435" y="-8255"/>
            <a:ext cx="2223135" cy="2222500"/>
          </a:xfrm>
          <a:prstGeom prst="line">
            <a:avLst/>
          </a:prstGeom>
          <a:ln>
            <a:solidFill>
              <a:schemeClr val="accent1"/>
            </a:solidFill>
          </a:ln>
        </p:spPr>
        <p:style>
          <a:lnRef idx="1">
            <a:srgbClr val="EBEBEB"/>
          </a:lnRef>
          <a:fillRef idx="0">
            <a:srgbClr val="EBEBEB"/>
          </a:fillRef>
          <a:effectRef idx="0">
            <a:srgbClr val="EBEBEB"/>
          </a:effectRef>
          <a:fontRef idx="minor">
            <a:srgbClr val="3C3C4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4" y="2665379"/>
            <a:ext cx="4873574"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8" y="2665379"/>
            <a:ext cx="4897576"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2" Type="http://schemas.openxmlformats.org/officeDocument/2006/relationships/theme" Target="../theme/theme2.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5" Type="http://schemas.openxmlformats.org/officeDocument/2006/relationships/theme" Target="../theme/theme3.xml"/><Relationship Id="rId24" Type="http://schemas.openxmlformats.org/officeDocument/2006/relationships/tags" Target="../tags/tag168.xml"/><Relationship Id="rId23" Type="http://schemas.openxmlformats.org/officeDocument/2006/relationships/tags" Target="../tags/tag167.xml"/><Relationship Id="rId22" Type="http://schemas.openxmlformats.org/officeDocument/2006/relationships/tags" Target="../tags/tag166.xml"/><Relationship Id="rId21" Type="http://schemas.openxmlformats.org/officeDocument/2006/relationships/tags" Target="../tags/tag165.xml"/><Relationship Id="rId20" Type="http://schemas.openxmlformats.org/officeDocument/2006/relationships/tags" Target="../tags/tag164.xml"/><Relationship Id="rId2" Type="http://schemas.openxmlformats.org/officeDocument/2006/relationships/slideLayout" Target="../slideLayouts/slideLayout25.xml"/><Relationship Id="rId19" Type="http://schemas.openxmlformats.org/officeDocument/2006/relationships/tags" Target="../tags/tag163.xml"/><Relationship Id="rId18" Type="http://schemas.openxmlformats.org/officeDocument/2006/relationships/slideLayout" Target="../slideLayouts/slideLayout41.xml"/><Relationship Id="rId17" Type="http://schemas.openxmlformats.org/officeDocument/2006/relationships/slideLayout" Target="../slideLayouts/slideLayout40.xml"/><Relationship Id="rId16" Type="http://schemas.openxmlformats.org/officeDocument/2006/relationships/slideLayout" Target="../slideLayouts/slideLayout39.xml"/><Relationship Id="rId15" Type="http://schemas.openxmlformats.org/officeDocument/2006/relationships/slideLayout" Target="../slideLayouts/slideLayout38.xml"/><Relationship Id="rId14" Type="http://schemas.openxmlformats.org/officeDocument/2006/relationships/slideLayout" Target="../slideLayouts/slideLayout37.xml"/><Relationship Id="rId13" Type="http://schemas.openxmlformats.org/officeDocument/2006/relationships/slideLayout" Target="../slideLayouts/slideLayout36.xml"/><Relationship Id="rId12" Type="http://schemas.openxmlformats.org/officeDocument/2006/relationships/slideLayout" Target="../slideLayouts/slideLayout35.xml"/><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1027" name="文本占位符 1026"/>
          <p:cNvSpPr>
            <a:spLocks noGrp="1"/>
          </p:cNvSpPr>
          <p:nvPr>
            <p:ph type="body"/>
          </p:nvPr>
        </p:nvSpPr>
        <p:spPr>
          <a:xfrm>
            <a:off x="609600" y="1600200"/>
            <a:ext cx="10972800" cy="4525963"/>
          </a:xfrm>
          <a:prstGeom prst="rect">
            <a:avLst/>
          </a:prstGeom>
          <a:noFill/>
          <a:ln w="9525">
            <a:noFill/>
          </a:ln>
        </p:spPr>
        <p:txBody>
          <a:bodyPr anchor="t" anchorCtr="0"/>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标题 1025"/>
          <p:cNvSpPr>
            <a:spLocks noGrp="1"/>
          </p:cNvSpPr>
          <p:nvPr>
            <p:ph type="title"/>
          </p:nvPr>
        </p:nvSpPr>
        <p:spPr>
          <a:xfrm>
            <a:off x="609600" y="274638"/>
            <a:ext cx="109728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2051" name="文本占位符 1026"/>
          <p:cNvSpPr>
            <a:spLocks noGrp="1"/>
          </p:cNvSpPr>
          <p:nvPr>
            <p:ph type="body"/>
          </p:nvPr>
        </p:nvSpPr>
        <p:spPr>
          <a:xfrm>
            <a:off x="609600" y="1600200"/>
            <a:ext cx="10972800" cy="4525963"/>
          </a:xfrm>
          <a:prstGeom prst="rect">
            <a:avLst/>
          </a:prstGeom>
          <a:noFill/>
          <a:ln w="9525">
            <a:noFill/>
          </a:ln>
        </p:spPr>
        <p:txBody>
          <a:bodyPr anchor="t" anchorCtr="0"/>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4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24.xml"/><Relationship Id="rId5" Type="http://schemas.openxmlformats.org/officeDocument/2006/relationships/tags" Target="../tags/tag172.xml"/><Relationship Id="rId4" Type="http://schemas.openxmlformats.org/officeDocument/2006/relationships/tags" Target="../tags/tag171.xml"/><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18.xml"/><Relationship Id="rId7" Type="http://schemas.openxmlformats.org/officeDocument/2006/relationships/image" Target="../media/image12.png"/><Relationship Id="rId6" Type="http://schemas.openxmlformats.org/officeDocument/2006/relationships/tags" Target="../tags/tag217.xml"/><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tags" Target="../tags/tag213.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25.xml"/><Relationship Id="rId7" Type="http://schemas.openxmlformats.org/officeDocument/2006/relationships/tags" Target="../tags/tag224.xml"/><Relationship Id="rId6" Type="http://schemas.openxmlformats.org/officeDocument/2006/relationships/tags" Target="../tags/tag223.xml"/><Relationship Id="rId5" Type="http://schemas.openxmlformats.org/officeDocument/2006/relationships/tags" Target="../tags/tag222.xml"/><Relationship Id="rId4" Type="http://schemas.openxmlformats.org/officeDocument/2006/relationships/tags" Target="../tags/tag221.xml"/><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31.xml"/><Relationship Id="rId7" Type="http://schemas.openxmlformats.org/officeDocument/2006/relationships/image" Target="../media/image13.png"/><Relationship Id="rId6" Type="http://schemas.openxmlformats.org/officeDocument/2006/relationships/tags" Target="../tags/tag230.xml"/><Relationship Id="rId5" Type="http://schemas.openxmlformats.org/officeDocument/2006/relationships/tags" Target="../tags/tag229.xml"/><Relationship Id="rId4" Type="http://schemas.openxmlformats.org/officeDocument/2006/relationships/tags" Target="../tags/tag228.xml"/><Relationship Id="rId3" Type="http://schemas.openxmlformats.org/officeDocument/2006/relationships/tags" Target="../tags/tag227.xml"/><Relationship Id="rId2" Type="http://schemas.openxmlformats.org/officeDocument/2006/relationships/tags" Target="../tags/tag226.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37.xml"/><Relationship Id="rId7" Type="http://schemas.openxmlformats.org/officeDocument/2006/relationships/image" Target="../media/image14.png"/><Relationship Id="rId6" Type="http://schemas.openxmlformats.org/officeDocument/2006/relationships/tags" Target="../tags/tag236.xml"/><Relationship Id="rId5" Type="http://schemas.openxmlformats.org/officeDocument/2006/relationships/tags" Target="../tags/tag235.xml"/><Relationship Id="rId4" Type="http://schemas.openxmlformats.org/officeDocument/2006/relationships/tags" Target="../tags/tag234.xml"/><Relationship Id="rId3" Type="http://schemas.openxmlformats.org/officeDocument/2006/relationships/tags" Target="../tags/tag233.xml"/><Relationship Id="rId2" Type="http://schemas.openxmlformats.org/officeDocument/2006/relationships/tags" Target="../tags/tag232.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43.xml"/><Relationship Id="rId7" Type="http://schemas.openxmlformats.org/officeDocument/2006/relationships/image" Target="../media/image15.png"/><Relationship Id="rId6" Type="http://schemas.openxmlformats.org/officeDocument/2006/relationships/tags" Target="../tags/tag242.xml"/><Relationship Id="rId5" Type="http://schemas.openxmlformats.org/officeDocument/2006/relationships/tags" Target="../tags/tag241.xml"/><Relationship Id="rId4" Type="http://schemas.openxmlformats.org/officeDocument/2006/relationships/tags" Target="../tags/tag240.xml"/><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49.xml"/><Relationship Id="rId7" Type="http://schemas.openxmlformats.org/officeDocument/2006/relationships/image" Target="../media/image16.png"/><Relationship Id="rId6" Type="http://schemas.openxmlformats.org/officeDocument/2006/relationships/tags" Target="../tags/tag248.xml"/><Relationship Id="rId5" Type="http://schemas.openxmlformats.org/officeDocument/2006/relationships/tags" Target="../tags/tag247.xml"/><Relationship Id="rId4" Type="http://schemas.openxmlformats.org/officeDocument/2006/relationships/tags" Target="../tags/tag246.xml"/><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56.xml"/><Relationship Id="rId7" Type="http://schemas.openxmlformats.org/officeDocument/2006/relationships/tags" Target="../tags/tag255.xml"/><Relationship Id="rId6" Type="http://schemas.openxmlformats.org/officeDocument/2006/relationships/tags" Target="../tags/tag254.xml"/><Relationship Id="rId5" Type="http://schemas.openxmlformats.org/officeDocument/2006/relationships/tags" Target="../tags/tag253.xml"/><Relationship Id="rId4" Type="http://schemas.openxmlformats.org/officeDocument/2006/relationships/tags" Target="../tags/tag252.xml"/><Relationship Id="rId3" Type="http://schemas.openxmlformats.org/officeDocument/2006/relationships/tags" Target="../tags/tag251.xml"/><Relationship Id="rId2" Type="http://schemas.openxmlformats.org/officeDocument/2006/relationships/tags" Target="../tags/tag250.xml"/><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62.xml"/><Relationship Id="rId7" Type="http://schemas.openxmlformats.org/officeDocument/2006/relationships/image" Target="../media/image17.png"/><Relationship Id="rId6" Type="http://schemas.openxmlformats.org/officeDocument/2006/relationships/tags" Target="../tags/tag261.xml"/><Relationship Id="rId5" Type="http://schemas.openxmlformats.org/officeDocument/2006/relationships/tags" Target="../tags/tag260.xml"/><Relationship Id="rId4" Type="http://schemas.openxmlformats.org/officeDocument/2006/relationships/tags" Target="../tags/tag259.xml"/><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68.xml"/><Relationship Id="rId7" Type="http://schemas.openxmlformats.org/officeDocument/2006/relationships/image" Target="../media/image18.png"/><Relationship Id="rId6" Type="http://schemas.openxmlformats.org/officeDocument/2006/relationships/tags" Target="../tags/tag267.xml"/><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74.xml"/><Relationship Id="rId7" Type="http://schemas.openxmlformats.org/officeDocument/2006/relationships/image" Target="../media/image19.png"/><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73.xml"/><Relationship Id="rId2" Type="http://schemas.openxmlformats.org/officeDocument/2006/relationships/image" Target="../media/image5.jpeg"/><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80.xml"/><Relationship Id="rId7" Type="http://schemas.openxmlformats.org/officeDocument/2006/relationships/image" Target="../media/image20.png"/><Relationship Id="rId6" Type="http://schemas.openxmlformats.org/officeDocument/2006/relationships/tags" Target="../tags/tag279.xml"/><Relationship Id="rId5" Type="http://schemas.openxmlformats.org/officeDocument/2006/relationships/tags" Target="../tags/tag278.xml"/><Relationship Id="rId4" Type="http://schemas.openxmlformats.org/officeDocument/2006/relationships/tags" Target="../tags/tag277.xml"/><Relationship Id="rId3" Type="http://schemas.openxmlformats.org/officeDocument/2006/relationships/tags" Target="../tags/tag276.xml"/><Relationship Id="rId2" Type="http://schemas.openxmlformats.org/officeDocument/2006/relationships/tags" Target="../tags/tag275.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86.xml"/><Relationship Id="rId7" Type="http://schemas.openxmlformats.org/officeDocument/2006/relationships/image" Target="../media/image21.png"/><Relationship Id="rId6" Type="http://schemas.openxmlformats.org/officeDocument/2006/relationships/tags" Target="../tags/tag285.xml"/><Relationship Id="rId5" Type="http://schemas.openxmlformats.org/officeDocument/2006/relationships/tags" Target="../tags/tag284.xml"/><Relationship Id="rId4" Type="http://schemas.openxmlformats.org/officeDocument/2006/relationships/tags" Target="../tags/tag283.xml"/><Relationship Id="rId3" Type="http://schemas.openxmlformats.org/officeDocument/2006/relationships/tags" Target="../tags/tag282.xml"/><Relationship Id="rId2" Type="http://schemas.openxmlformats.org/officeDocument/2006/relationships/tags" Target="../tags/tag281.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92.xml"/><Relationship Id="rId7" Type="http://schemas.openxmlformats.org/officeDocument/2006/relationships/image" Target="../media/image22.png"/><Relationship Id="rId6" Type="http://schemas.openxmlformats.org/officeDocument/2006/relationships/tags" Target="../tags/tag291.xml"/><Relationship Id="rId5" Type="http://schemas.openxmlformats.org/officeDocument/2006/relationships/tags" Target="../tags/tag290.xml"/><Relationship Id="rId4" Type="http://schemas.openxmlformats.org/officeDocument/2006/relationships/tags" Target="../tags/tag289.xml"/><Relationship Id="rId3" Type="http://schemas.openxmlformats.org/officeDocument/2006/relationships/tags" Target="../tags/tag288.xml"/><Relationship Id="rId2" Type="http://schemas.openxmlformats.org/officeDocument/2006/relationships/tags" Target="../tags/tag287.xml"/><Relationship Id="rId1" Type="http://schemas.openxmlformats.org/officeDocument/2006/relationships/image" Target="../media/image4.jpeg"/></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98.xml"/><Relationship Id="rId7" Type="http://schemas.openxmlformats.org/officeDocument/2006/relationships/image" Target="../media/image23.png"/><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tags" Target="../tags/tag294.xml"/><Relationship Id="rId2" Type="http://schemas.openxmlformats.org/officeDocument/2006/relationships/tags" Target="../tags/tag293.xml"/><Relationship Id="rId1" Type="http://schemas.openxmlformats.org/officeDocument/2006/relationships/image" Target="../media/image4.jpeg"/></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04.xml"/><Relationship Id="rId7" Type="http://schemas.openxmlformats.org/officeDocument/2006/relationships/image" Target="../media/image24.png"/><Relationship Id="rId6" Type="http://schemas.openxmlformats.org/officeDocument/2006/relationships/tags" Target="../tags/tag303.xml"/><Relationship Id="rId5" Type="http://schemas.openxmlformats.org/officeDocument/2006/relationships/tags" Target="../tags/tag302.xml"/><Relationship Id="rId4" Type="http://schemas.openxmlformats.org/officeDocument/2006/relationships/tags" Target="../tags/tag301.xml"/><Relationship Id="rId3" Type="http://schemas.openxmlformats.org/officeDocument/2006/relationships/tags" Target="../tags/tag300.xml"/><Relationship Id="rId2" Type="http://schemas.openxmlformats.org/officeDocument/2006/relationships/tags" Target="../tags/tag299.xml"/><Relationship Id="rId1" Type="http://schemas.openxmlformats.org/officeDocument/2006/relationships/image" Target="../media/image4.jpeg"/></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10.xml"/><Relationship Id="rId7" Type="http://schemas.openxmlformats.org/officeDocument/2006/relationships/image" Target="../media/image25.png"/><Relationship Id="rId6" Type="http://schemas.openxmlformats.org/officeDocument/2006/relationships/tags" Target="../tags/tag309.xml"/><Relationship Id="rId5" Type="http://schemas.openxmlformats.org/officeDocument/2006/relationships/tags" Target="../tags/tag308.xml"/><Relationship Id="rId4" Type="http://schemas.openxmlformats.org/officeDocument/2006/relationships/tags" Target="../tags/tag307.xml"/><Relationship Id="rId3" Type="http://schemas.openxmlformats.org/officeDocument/2006/relationships/tags" Target="../tags/tag306.xml"/><Relationship Id="rId2" Type="http://schemas.openxmlformats.org/officeDocument/2006/relationships/tags" Target="../tags/tag305.xml"/><Relationship Id="rId1" Type="http://schemas.openxmlformats.org/officeDocument/2006/relationships/image" Target="../media/image4.jpeg"/></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17.xml"/><Relationship Id="rId7" Type="http://schemas.openxmlformats.org/officeDocument/2006/relationships/tags" Target="../tags/tag316.xml"/><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 Id="rId3" Type="http://schemas.openxmlformats.org/officeDocument/2006/relationships/tags" Target="../tags/tag312.xml"/><Relationship Id="rId2" Type="http://schemas.openxmlformats.org/officeDocument/2006/relationships/tags" Target="../tags/tag311.xml"/><Relationship Id="rId1" Type="http://schemas.openxmlformats.org/officeDocument/2006/relationships/image" Target="../media/image4.jpeg"/></Relationships>
</file>

<file path=ppt/slides/_rels/slide2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23.xml"/><Relationship Id="rId7" Type="http://schemas.openxmlformats.org/officeDocument/2006/relationships/image" Target="../media/image26.png"/><Relationship Id="rId6" Type="http://schemas.openxmlformats.org/officeDocument/2006/relationships/tags" Target="../tags/tag322.xml"/><Relationship Id="rId5" Type="http://schemas.openxmlformats.org/officeDocument/2006/relationships/tags" Target="../tags/tag321.xml"/><Relationship Id="rId4" Type="http://schemas.openxmlformats.org/officeDocument/2006/relationships/tags" Target="../tags/tag320.xml"/><Relationship Id="rId3" Type="http://schemas.openxmlformats.org/officeDocument/2006/relationships/tags" Target="../tags/tag319.xml"/><Relationship Id="rId2" Type="http://schemas.openxmlformats.org/officeDocument/2006/relationships/tags" Target="../tags/tag318.xml"/><Relationship Id="rId1" Type="http://schemas.openxmlformats.org/officeDocument/2006/relationships/image" Target="../media/image4.jpeg"/></Relationships>
</file>

<file path=ppt/slides/_rels/slide2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29.xml"/><Relationship Id="rId7" Type="http://schemas.openxmlformats.org/officeDocument/2006/relationships/image" Target="../media/image27.png"/><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tags" Target="../tags/tag324.xml"/><Relationship Id="rId1" Type="http://schemas.openxmlformats.org/officeDocument/2006/relationships/image" Target="../media/image4.jpeg"/></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35.xml"/><Relationship Id="rId7" Type="http://schemas.openxmlformats.org/officeDocument/2006/relationships/image" Target="../media/image28.png"/><Relationship Id="rId6" Type="http://schemas.openxmlformats.org/officeDocument/2006/relationships/tags" Target="../tags/tag334.xml"/><Relationship Id="rId5" Type="http://schemas.openxmlformats.org/officeDocument/2006/relationships/tags" Target="../tags/tag333.xml"/><Relationship Id="rId4" Type="http://schemas.openxmlformats.org/officeDocument/2006/relationships/tags" Target="../tags/tag332.xml"/><Relationship Id="rId3" Type="http://schemas.openxmlformats.org/officeDocument/2006/relationships/tags" Target="../tags/tag331.xml"/><Relationship Id="rId2" Type="http://schemas.openxmlformats.org/officeDocument/2006/relationships/tags" Target="../tags/tag330.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174.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36.xml"/><Relationship Id="rId1" Type="http://schemas.openxmlformats.org/officeDocument/2006/relationships/image" Target="../media/image4.jpeg"/></Relationships>
</file>

<file path=ppt/slides/_rels/slide31.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hyperlink" Target="file:///G:\&#26426;&#26800;&#21046;&#22270;\&#38190;&#38144;&#36830;&#25509;\&#38190;&#38144;&#36830;&#25509;.exe" TargetMode="External"/><Relationship Id="rId7" Type="http://schemas.openxmlformats.org/officeDocument/2006/relationships/image" Target="../media/image29.png"/><Relationship Id="rId6" Type="http://schemas.openxmlformats.org/officeDocument/2006/relationships/tags" Target="../tags/tag341.xml"/><Relationship Id="rId5" Type="http://schemas.openxmlformats.org/officeDocument/2006/relationships/tags" Target="../tags/tag340.xml"/><Relationship Id="rId4" Type="http://schemas.openxmlformats.org/officeDocument/2006/relationships/tags" Target="../tags/tag339.xml"/><Relationship Id="rId3" Type="http://schemas.openxmlformats.org/officeDocument/2006/relationships/tags" Target="../tags/tag338.xml"/><Relationship Id="rId2" Type="http://schemas.openxmlformats.org/officeDocument/2006/relationships/tags" Target="../tags/tag337.xml"/><Relationship Id="rId11" Type="http://schemas.openxmlformats.org/officeDocument/2006/relationships/slideLayout" Target="../slideLayouts/slideLayout1.xml"/><Relationship Id="rId10" Type="http://schemas.openxmlformats.org/officeDocument/2006/relationships/tags" Target="../tags/tag342.xml"/><Relationship Id="rId1" Type="http://schemas.openxmlformats.org/officeDocument/2006/relationships/image" Target="../media/image4.jpeg"/></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48.xml"/><Relationship Id="rId7" Type="http://schemas.openxmlformats.org/officeDocument/2006/relationships/image" Target="../media/image30.png"/><Relationship Id="rId6" Type="http://schemas.openxmlformats.org/officeDocument/2006/relationships/tags" Target="../tags/tag347.xml"/><Relationship Id="rId5" Type="http://schemas.openxmlformats.org/officeDocument/2006/relationships/tags" Target="../tags/tag346.xml"/><Relationship Id="rId4" Type="http://schemas.openxmlformats.org/officeDocument/2006/relationships/tags" Target="../tags/tag345.xml"/><Relationship Id="rId3" Type="http://schemas.openxmlformats.org/officeDocument/2006/relationships/tags" Target="../tags/tag344.xml"/><Relationship Id="rId2" Type="http://schemas.openxmlformats.org/officeDocument/2006/relationships/tags" Target="../tags/tag343.xml"/><Relationship Id="rId1" Type="http://schemas.openxmlformats.org/officeDocument/2006/relationships/image" Target="../media/image4.jpeg"/></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54.xml"/><Relationship Id="rId7" Type="http://schemas.openxmlformats.org/officeDocument/2006/relationships/image" Target="../media/image31.png"/><Relationship Id="rId6" Type="http://schemas.openxmlformats.org/officeDocument/2006/relationships/tags" Target="../tags/tag353.xml"/><Relationship Id="rId5" Type="http://schemas.openxmlformats.org/officeDocument/2006/relationships/tags" Target="../tags/tag352.xml"/><Relationship Id="rId4" Type="http://schemas.openxmlformats.org/officeDocument/2006/relationships/tags" Target="../tags/tag351.xml"/><Relationship Id="rId3" Type="http://schemas.openxmlformats.org/officeDocument/2006/relationships/tags" Target="../tags/tag350.xml"/><Relationship Id="rId2" Type="http://schemas.openxmlformats.org/officeDocument/2006/relationships/tags" Target="../tags/tag349.xml"/><Relationship Id="rId1" Type="http://schemas.openxmlformats.org/officeDocument/2006/relationships/image" Target="../media/image4.jpeg"/></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60.xml"/><Relationship Id="rId7" Type="http://schemas.openxmlformats.org/officeDocument/2006/relationships/image" Target="../media/image32.png"/><Relationship Id="rId6" Type="http://schemas.openxmlformats.org/officeDocument/2006/relationships/tags" Target="../tags/tag359.xml"/><Relationship Id="rId5" Type="http://schemas.openxmlformats.org/officeDocument/2006/relationships/tags" Target="../tags/tag358.xml"/><Relationship Id="rId4" Type="http://schemas.openxmlformats.org/officeDocument/2006/relationships/tags" Target="../tags/tag357.xml"/><Relationship Id="rId3" Type="http://schemas.openxmlformats.org/officeDocument/2006/relationships/tags" Target="../tags/tag356.xml"/><Relationship Id="rId2" Type="http://schemas.openxmlformats.org/officeDocument/2006/relationships/tags" Target="../tags/tag355.xml"/><Relationship Id="rId1" Type="http://schemas.openxmlformats.org/officeDocument/2006/relationships/image" Target="../media/image4.jpeg"/></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365.xml"/><Relationship Id="rId6" Type="http://schemas.openxmlformats.org/officeDocument/2006/relationships/image" Target="../media/image33.png"/><Relationship Id="rId5" Type="http://schemas.openxmlformats.org/officeDocument/2006/relationships/tags" Target="../tags/tag364.xml"/><Relationship Id="rId4" Type="http://schemas.openxmlformats.org/officeDocument/2006/relationships/tags" Target="../tags/tag363.xml"/><Relationship Id="rId3" Type="http://schemas.openxmlformats.org/officeDocument/2006/relationships/tags" Target="../tags/tag362.xml"/><Relationship Id="rId2" Type="http://schemas.openxmlformats.org/officeDocument/2006/relationships/tags" Target="../tags/tag361.xml"/><Relationship Id="rId1" Type="http://schemas.openxmlformats.org/officeDocument/2006/relationships/image" Target="../media/image4.jpeg"/></Relationships>
</file>

<file path=ppt/slides/_rels/slide3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370.xml"/><Relationship Id="rId6" Type="http://schemas.openxmlformats.org/officeDocument/2006/relationships/image" Target="../media/image34.png"/><Relationship Id="rId5" Type="http://schemas.openxmlformats.org/officeDocument/2006/relationships/tags" Target="../tags/tag369.xml"/><Relationship Id="rId4" Type="http://schemas.openxmlformats.org/officeDocument/2006/relationships/tags" Target="../tags/tag368.xml"/><Relationship Id="rId3" Type="http://schemas.openxmlformats.org/officeDocument/2006/relationships/tags" Target="../tags/tag367.xml"/><Relationship Id="rId2" Type="http://schemas.openxmlformats.org/officeDocument/2006/relationships/tags" Target="../tags/tag366.xml"/><Relationship Id="rId1" Type="http://schemas.openxmlformats.org/officeDocument/2006/relationships/image" Target="../media/image4.jpeg"/></Relationships>
</file>

<file path=ppt/slides/_rels/slide37.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375.xml"/><Relationship Id="rId6" Type="http://schemas.openxmlformats.org/officeDocument/2006/relationships/image" Target="../media/image35.png"/><Relationship Id="rId5" Type="http://schemas.openxmlformats.org/officeDocument/2006/relationships/tags" Target="../tags/tag374.xml"/><Relationship Id="rId4" Type="http://schemas.openxmlformats.org/officeDocument/2006/relationships/tags" Target="../tags/tag373.xml"/><Relationship Id="rId3" Type="http://schemas.openxmlformats.org/officeDocument/2006/relationships/tags" Target="../tags/tag372.xml"/><Relationship Id="rId2" Type="http://schemas.openxmlformats.org/officeDocument/2006/relationships/tags" Target="../tags/tag371.xml"/><Relationship Id="rId1" Type="http://schemas.openxmlformats.org/officeDocument/2006/relationships/image" Target="../media/image4.jpeg"/></Relationships>
</file>

<file path=ppt/slides/_rels/slide38.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380.xml"/><Relationship Id="rId6" Type="http://schemas.openxmlformats.org/officeDocument/2006/relationships/image" Target="../media/image36.png"/><Relationship Id="rId5" Type="http://schemas.openxmlformats.org/officeDocument/2006/relationships/tags" Target="../tags/tag379.xml"/><Relationship Id="rId4" Type="http://schemas.openxmlformats.org/officeDocument/2006/relationships/tags" Target="../tags/tag378.xml"/><Relationship Id="rId3" Type="http://schemas.openxmlformats.org/officeDocument/2006/relationships/tags" Target="../tags/tag377.xml"/><Relationship Id="rId2" Type="http://schemas.openxmlformats.org/officeDocument/2006/relationships/tags" Target="../tags/tag376.xml"/><Relationship Id="rId1" Type="http://schemas.openxmlformats.org/officeDocument/2006/relationships/image" Target="../media/image4.jpeg"/></Relationships>
</file>

<file path=ppt/slides/_rels/slide3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385.xml"/><Relationship Id="rId6" Type="http://schemas.openxmlformats.org/officeDocument/2006/relationships/image" Target="../media/image37.png"/><Relationship Id="rId5" Type="http://schemas.openxmlformats.org/officeDocument/2006/relationships/tags" Target="../tags/tag384.xml"/><Relationship Id="rId4" Type="http://schemas.openxmlformats.org/officeDocument/2006/relationships/tags" Target="../tags/tag383.xml"/><Relationship Id="rId3" Type="http://schemas.openxmlformats.org/officeDocument/2006/relationships/tags" Target="../tags/tag382.xml"/><Relationship Id="rId2" Type="http://schemas.openxmlformats.org/officeDocument/2006/relationships/tags" Target="../tags/tag381.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9" Type="http://schemas.openxmlformats.org/officeDocument/2006/relationships/hyperlink" Target="file:///G:\&#26426;&#26800;&#21046;&#22270;\&#34746;&#32441;&#30340;&#20135;&#29983;&#65288;&#20869;&#34746;&#32441;&#65289;\&#34746;&#32441;&#30340;&#20135;&#29983;&#65288;&#20869;&#34746;&#32441;&#65289;.exe" TargetMode="External"/><Relationship Id="rId8" Type="http://schemas.openxmlformats.org/officeDocument/2006/relationships/image" Target="../media/image6.png"/><Relationship Id="rId7" Type="http://schemas.openxmlformats.org/officeDocument/2006/relationships/tags" Target="../tags/tag180.xml"/><Relationship Id="rId6" Type="http://schemas.openxmlformats.org/officeDocument/2006/relationships/tags" Target="../tags/tag179.xml"/><Relationship Id="rId5" Type="http://schemas.openxmlformats.org/officeDocument/2006/relationships/tags" Target="../tags/tag178.xml"/><Relationship Id="rId4" Type="http://schemas.openxmlformats.org/officeDocument/2006/relationships/tags" Target="../tags/tag177.xml"/><Relationship Id="rId3" Type="http://schemas.openxmlformats.org/officeDocument/2006/relationships/tags" Target="../tags/tag176.xml"/><Relationship Id="rId2" Type="http://schemas.openxmlformats.org/officeDocument/2006/relationships/tags" Target="../tags/tag175.xml"/><Relationship Id="rId12" Type="http://schemas.openxmlformats.org/officeDocument/2006/relationships/slideLayout" Target="../slideLayouts/slideLayout13.xml"/><Relationship Id="rId11" Type="http://schemas.openxmlformats.org/officeDocument/2006/relationships/tags" Target="../tags/tag181.xml"/><Relationship Id="rId10" Type="http://schemas.openxmlformats.org/officeDocument/2006/relationships/image" Target="../media/image7.png"/><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390.xml"/><Relationship Id="rId6" Type="http://schemas.openxmlformats.org/officeDocument/2006/relationships/image" Target="../media/image38.png"/><Relationship Id="rId5" Type="http://schemas.openxmlformats.org/officeDocument/2006/relationships/tags" Target="../tags/tag389.xml"/><Relationship Id="rId4" Type="http://schemas.openxmlformats.org/officeDocument/2006/relationships/tags" Target="../tags/tag388.xml"/><Relationship Id="rId3" Type="http://schemas.openxmlformats.org/officeDocument/2006/relationships/tags" Target="../tags/tag387.xml"/><Relationship Id="rId2" Type="http://schemas.openxmlformats.org/officeDocument/2006/relationships/tags" Target="../tags/tag386.xml"/><Relationship Id="rId1" Type="http://schemas.openxmlformats.org/officeDocument/2006/relationships/image" Target="../media/image4.jpeg"/></Relationships>
</file>

<file path=ppt/slides/_rels/slide4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395.xml"/><Relationship Id="rId6" Type="http://schemas.openxmlformats.org/officeDocument/2006/relationships/image" Target="../media/image39.png"/><Relationship Id="rId5" Type="http://schemas.openxmlformats.org/officeDocument/2006/relationships/tags" Target="../tags/tag394.xml"/><Relationship Id="rId4" Type="http://schemas.openxmlformats.org/officeDocument/2006/relationships/tags" Target="../tags/tag393.xml"/><Relationship Id="rId3" Type="http://schemas.openxmlformats.org/officeDocument/2006/relationships/tags" Target="../tags/tag392.xml"/><Relationship Id="rId2" Type="http://schemas.openxmlformats.org/officeDocument/2006/relationships/tags" Target="../tags/tag391.xml"/><Relationship Id="rId1" Type="http://schemas.openxmlformats.org/officeDocument/2006/relationships/image" Target="../media/image4.jpeg"/></Relationships>
</file>

<file path=ppt/slides/_rels/slide4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400.xml"/><Relationship Id="rId6" Type="http://schemas.openxmlformats.org/officeDocument/2006/relationships/image" Target="../media/image40.png"/><Relationship Id="rId5" Type="http://schemas.openxmlformats.org/officeDocument/2006/relationships/tags" Target="../tags/tag399.xml"/><Relationship Id="rId4" Type="http://schemas.openxmlformats.org/officeDocument/2006/relationships/tags" Target="../tags/tag398.xml"/><Relationship Id="rId3" Type="http://schemas.openxmlformats.org/officeDocument/2006/relationships/tags" Target="../tags/tag397.xml"/><Relationship Id="rId2" Type="http://schemas.openxmlformats.org/officeDocument/2006/relationships/tags" Target="../tags/tag396.xml"/><Relationship Id="rId1" Type="http://schemas.openxmlformats.org/officeDocument/2006/relationships/image" Target="../media/image4.jpe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01.xml"/><Relationship Id="rId1" Type="http://schemas.openxmlformats.org/officeDocument/2006/relationships/image" Target="../media/image4.jpeg"/></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406.xml"/><Relationship Id="rId6" Type="http://schemas.openxmlformats.org/officeDocument/2006/relationships/image" Target="../media/image41.png"/><Relationship Id="rId5" Type="http://schemas.openxmlformats.org/officeDocument/2006/relationships/tags" Target="../tags/tag405.xml"/><Relationship Id="rId4" Type="http://schemas.openxmlformats.org/officeDocument/2006/relationships/tags" Target="../tags/tag404.xml"/><Relationship Id="rId3" Type="http://schemas.openxmlformats.org/officeDocument/2006/relationships/tags" Target="../tags/tag403.xml"/><Relationship Id="rId2" Type="http://schemas.openxmlformats.org/officeDocument/2006/relationships/tags" Target="../tags/tag402.xml"/><Relationship Id="rId1" Type="http://schemas.openxmlformats.org/officeDocument/2006/relationships/image" Target="../media/image4.jpeg"/></Relationships>
</file>

<file path=ppt/slides/_rels/slide4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412.xml"/><Relationship Id="rId7" Type="http://schemas.openxmlformats.org/officeDocument/2006/relationships/image" Target="../media/image42.png"/><Relationship Id="rId6" Type="http://schemas.openxmlformats.org/officeDocument/2006/relationships/tags" Target="../tags/tag411.xml"/><Relationship Id="rId5" Type="http://schemas.openxmlformats.org/officeDocument/2006/relationships/tags" Target="../tags/tag410.xml"/><Relationship Id="rId4" Type="http://schemas.openxmlformats.org/officeDocument/2006/relationships/tags" Target="../tags/tag409.xml"/><Relationship Id="rId3" Type="http://schemas.openxmlformats.org/officeDocument/2006/relationships/tags" Target="../tags/tag408.xml"/><Relationship Id="rId2" Type="http://schemas.openxmlformats.org/officeDocument/2006/relationships/tags" Target="../tags/tag407.xml"/><Relationship Id="rId1" Type="http://schemas.openxmlformats.org/officeDocument/2006/relationships/image" Target="../media/image4.jpeg"/></Relationships>
</file>

<file path=ppt/slides/_rels/slide46.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419.xml"/><Relationship Id="rId7" Type="http://schemas.openxmlformats.org/officeDocument/2006/relationships/tags" Target="../tags/tag418.xml"/><Relationship Id="rId6" Type="http://schemas.openxmlformats.org/officeDocument/2006/relationships/tags" Target="../tags/tag417.xml"/><Relationship Id="rId5" Type="http://schemas.openxmlformats.org/officeDocument/2006/relationships/tags" Target="../tags/tag416.xml"/><Relationship Id="rId4" Type="http://schemas.openxmlformats.org/officeDocument/2006/relationships/tags" Target="../tags/tag415.xml"/><Relationship Id="rId3" Type="http://schemas.openxmlformats.org/officeDocument/2006/relationships/tags" Target="../tags/tag414.xml"/><Relationship Id="rId2" Type="http://schemas.openxmlformats.org/officeDocument/2006/relationships/tags" Target="../tags/tag413.xml"/><Relationship Id="rId1" Type="http://schemas.openxmlformats.org/officeDocument/2006/relationships/image" Target="../media/image4.jpeg"/></Relationships>
</file>

<file path=ppt/slides/_rels/slide4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425.xml"/><Relationship Id="rId7" Type="http://schemas.openxmlformats.org/officeDocument/2006/relationships/image" Target="../media/image43.png"/><Relationship Id="rId6" Type="http://schemas.openxmlformats.org/officeDocument/2006/relationships/tags" Target="../tags/tag424.xml"/><Relationship Id="rId5" Type="http://schemas.openxmlformats.org/officeDocument/2006/relationships/tags" Target="../tags/tag423.xml"/><Relationship Id="rId4" Type="http://schemas.openxmlformats.org/officeDocument/2006/relationships/tags" Target="../tags/tag422.xml"/><Relationship Id="rId3" Type="http://schemas.openxmlformats.org/officeDocument/2006/relationships/tags" Target="../tags/tag421.xml"/><Relationship Id="rId2" Type="http://schemas.openxmlformats.org/officeDocument/2006/relationships/tags" Target="../tags/tag420.xml"/><Relationship Id="rId1" Type="http://schemas.openxmlformats.org/officeDocument/2006/relationships/image" Target="../media/image4.jpeg"/></Relationships>
</file>

<file path=ppt/slides/_rels/slide4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431.xml"/><Relationship Id="rId7" Type="http://schemas.openxmlformats.org/officeDocument/2006/relationships/image" Target="../media/image44.png"/><Relationship Id="rId6" Type="http://schemas.openxmlformats.org/officeDocument/2006/relationships/tags" Target="../tags/tag430.xml"/><Relationship Id="rId5" Type="http://schemas.openxmlformats.org/officeDocument/2006/relationships/tags" Target="../tags/tag429.xml"/><Relationship Id="rId4" Type="http://schemas.openxmlformats.org/officeDocument/2006/relationships/tags" Target="../tags/tag428.xml"/><Relationship Id="rId3" Type="http://schemas.openxmlformats.org/officeDocument/2006/relationships/tags" Target="../tags/tag427.xml"/><Relationship Id="rId2" Type="http://schemas.openxmlformats.org/officeDocument/2006/relationships/tags" Target="../tags/tag426.xml"/><Relationship Id="rId1" Type="http://schemas.openxmlformats.org/officeDocument/2006/relationships/image" Target="../media/image4.jpeg"/></Relationships>
</file>

<file path=ppt/slides/_rels/slide49.xml.rels><?xml version="1.0" encoding="UTF-8" standalone="yes"?>
<Relationships xmlns="http://schemas.openxmlformats.org/package/2006/relationships"><Relationship Id="rId9" Type="http://schemas.openxmlformats.org/officeDocument/2006/relationships/tags" Target="../tags/tag437.xml"/><Relationship Id="rId8" Type="http://schemas.openxmlformats.org/officeDocument/2006/relationships/image" Target="../media/image46.png"/><Relationship Id="rId7" Type="http://schemas.openxmlformats.org/officeDocument/2006/relationships/tags" Target="../tags/tag436.xml"/><Relationship Id="rId6" Type="http://schemas.openxmlformats.org/officeDocument/2006/relationships/image" Target="../media/image45.png"/><Relationship Id="rId5" Type="http://schemas.openxmlformats.org/officeDocument/2006/relationships/tags" Target="../tags/tag435.xml"/><Relationship Id="rId4" Type="http://schemas.openxmlformats.org/officeDocument/2006/relationships/tags" Target="../tags/tag434.xml"/><Relationship Id="rId3" Type="http://schemas.openxmlformats.org/officeDocument/2006/relationships/tags" Target="../tags/tag433.xml"/><Relationship Id="rId2" Type="http://schemas.openxmlformats.org/officeDocument/2006/relationships/tags" Target="../tags/tag432.xml"/><Relationship Id="rId12" Type="http://schemas.openxmlformats.org/officeDocument/2006/relationships/slideLayout" Target="../slideLayouts/slideLayout1.xml"/><Relationship Id="rId11" Type="http://schemas.openxmlformats.org/officeDocument/2006/relationships/tags" Target="../tags/tag438.xml"/><Relationship Id="rId10" Type="http://schemas.openxmlformats.org/officeDocument/2006/relationships/image" Target="../media/image47.png"/><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9" Type="http://schemas.openxmlformats.org/officeDocument/2006/relationships/hyperlink" Target="file:///G:\&#26426;&#26800;&#21046;&#22270;\&#34746;&#32441;&#30340;&#20135;&#29983;&#65288;&#22806;&#34746;&#32441;&#65289;\&#34746;&#32441;&#30340;&#20135;&#29983;&#65288;&#22806;&#34746;&#32441;&#65289;.exe" TargetMode="External"/><Relationship Id="rId8" Type="http://schemas.openxmlformats.org/officeDocument/2006/relationships/image" Target="../media/image6.png"/><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 Type="http://schemas.openxmlformats.org/officeDocument/2006/relationships/tags" Target="../tags/tag183.xml"/><Relationship Id="rId2" Type="http://schemas.openxmlformats.org/officeDocument/2006/relationships/tags" Target="../tags/tag182.xml"/><Relationship Id="rId12" Type="http://schemas.openxmlformats.org/officeDocument/2006/relationships/slideLayout" Target="../slideLayouts/slideLayout1.xml"/><Relationship Id="rId11" Type="http://schemas.openxmlformats.org/officeDocument/2006/relationships/tags" Target="../tags/tag188.xml"/><Relationship Id="rId10" Type="http://schemas.openxmlformats.org/officeDocument/2006/relationships/image" Target="../media/image7.png"/><Relationship Id="rId1" Type="http://schemas.openxmlformats.org/officeDocument/2006/relationships/image" Target="../media/image4.jpeg"/></Relationships>
</file>

<file path=ppt/slides/_rels/slide50.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444.xml"/><Relationship Id="rId7" Type="http://schemas.openxmlformats.org/officeDocument/2006/relationships/image" Target="../media/image48.png"/><Relationship Id="rId6" Type="http://schemas.openxmlformats.org/officeDocument/2006/relationships/tags" Target="../tags/tag443.xml"/><Relationship Id="rId5" Type="http://schemas.openxmlformats.org/officeDocument/2006/relationships/tags" Target="../tags/tag442.xml"/><Relationship Id="rId4" Type="http://schemas.openxmlformats.org/officeDocument/2006/relationships/tags" Target="../tags/tag441.xml"/><Relationship Id="rId3" Type="http://schemas.openxmlformats.org/officeDocument/2006/relationships/tags" Target="../tags/tag440.xml"/><Relationship Id="rId2" Type="http://schemas.openxmlformats.org/officeDocument/2006/relationships/tags" Target="../tags/tag439.xml"/><Relationship Id="rId1" Type="http://schemas.openxmlformats.org/officeDocument/2006/relationships/image" Target="../media/image4.jpeg"/></Relationships>
</file>

<file path=ppt/slides/_rels/slide5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451.xml"/><Relationship Id="rId7" Type="http://schemas.openxmlformats.org/officeDocument/2006/relationships/tags" Target="../tags/tag450.xml"/><Relationship Id="rId6" Type="http://schemas.openxmlformats.org/officeDocument/2006/relationships/tags" Target="../tags/tag449.xml"/><Relationship Id="rId5" Type="http://schemas.openxmlformats.org/officeDocument/2006/relationships/tags" Target="../tags/tag448.xml"/><Relationship Id="rId4" Type="http://schemas.openxmlformats.org/officeDocument/2006/relationships/tags" Target="../tags/tag447.xml"/><Relationship Id="rId3" Type="http://schemas.openxmlformats.org/officeDocument/2006/relationships/tags" Target="../tags/tag446.xml"/><Relationship Id="rId2" Type="http://schemas.openxmlformats.org/officeDocument/2006/relationships/tags" Target="../tags/tag445.xml"/><Relationship Id="rId1" Type="http://schemas.openxmlformats.org/officeDocument/2006/relationships/image" Target="../media/image4.jpeg"/></Relationships>
</file>

<file path=ppt/slides/_rels/slide5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457.xml"/><Relationship Id="rId7" Type="http://schemas.openxmlformats.org/officeDocument/2006/relationships/image" Target="../media/image49.png"/><Relationship Id="rId6" Type="http://schemas.openxmlformats.org/officeDocument/2006/relationships/tags" Target="../tags/tag456.xml"/><Relationship Id="rId5" Type="http://schemas.openxmlformats.org/officeDocument/2006/relationships/tags" Target="../tags/tag455.xml"/><Relationship Id="rId4" Type="http://schemas.openxmlformats.org/officeDocument/2006/relationships/tags" Target="../tags/tag454.xml"/><Relationship Id="rId3" Type="http://schemas.openxmlformats.org/officeDocument/2006/relationships/tags" Target="../tags/tag453.xml"/><Relationship Id="rId2" Type="http://schemas.openxmlformats.org/officeDocument/2006/relationships/tags" Target="../tags/tag452.xml"/><Relationship Id="rId1" Type="http://schemas.openxmlformats.org/officeDocument/2006/relationships/image" Target="../media/image4.jpeg"/></Relationships>
</file>

<file path=ppt/slides/_rels/slide53.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462.xml"/><Relationship Id="rId6" Type="http://schemas.openxmlformats.org/officeDocument/2006/relationships/image" Target="../media/image50.png"/><Relationship Id="rId5" Type="http://schemas.openxmlformats.org/officeDocument/2006/relationships/tags" Target="../tags/tag461.xml"/><Relationship Id="rId4" Type="http://schemas.openxmlformats.org/officeDocument/2006/relationships/tags" Target="../tags/tag460.xml"/><Relationship Id="rId3" Type="http://schemas.openxmlformats.org/officeDocument/2006/relationships/tags" Target="../tags/tag459.xml"/><Relationship Id="rId2" Type="http://schemas.openxmlformats.org/officeDocument/2006/relationships/tags" Target="../tags/tag458.xml"/><Relationship Id="rId1" Type="http://schemas.openxmlformats.org/officeDocument/2006/relationships/image" Target="../media/image4.jpeg"/></Relationships>
</file>

<file path=ppt/slides/_rels/slide5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467.xml"/><Relationship Id="rId6" Type="http://schemas.openxmlformats.org/officeDocument/2006/relationships/image" Target="../media/image51.png"/><Relationship Id="rId5" Type="http://schemas.openxmlformats.org/officeDocument/2006/relationships/tags" Target="../tags/tag466.xml"/><Relationship Id="rId4" Type="http://schemas.openxmlformats.org/officeDocument/2006/relationships/tags" Target="../tags/tag465.xml"/><Relationship Id="rId3" Type="http://schemas.openxmlformats.org/officeDocument/2006/relationships/tags" Target="../tags/tag464.xml"/><Relationship Id="rId2" Type="http://schemas.openxmlformats.org/officeDocument/2006/relationships/tags" Target="../tags/tag463.xml"/><Relationship Id="rId1" Type="http://schemas.openxmlformats.org/officeDocument/2006/relationships/image" Target="../media/image4.jpeg"/></Relationships>
</file>

<file path=ppt/slides/_rels/slide5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474.xml"/><Relationship Id="rId7" Type="http://schemas.openxmlformats.org/officeDocument/2006/relationships/tags" Target="../tags/tag473.xml"/><Relationship Id="rId6" Type="http://schemas.openxmlformats.org/officeDocument/2006/relationships/tags" Target="../tags/tag472.xml"/><Relationship Id="rId5" Type="http://schemas.openxmlformats.org/officeDocument/2006/relationships/tags" Target="../tags/tag471.xml"/><Relationship Id="rId4" Type="http://schemas.openxmlformats.org/officeDocument/2006/relationships/tags" Target="../tags/tag470.xml"/><Relationship Id="rId3" Type="http://schemas.openxmlformats.org/officeDocument/2006/relationships/tags" Target="../tags/tag469.xml"/><Relationship Id="rId2" Type="http://schemas.openxmlformats.org/officeDocument/2006/relationships/tags" Target="../tags/tag468.xml"/><Relationship Id="rId1" Type="http://schemas.openxmlformats.org/officeDocument/2006/relationships/image" Target="../media/image4.jpeg"/></Relationships>
</file>

<file path=ppt/slides/_rels/slide5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479.xml"/><Relationship Id="rId6" Type="http://schemas.openxmlformats.org/officeDocument/2006/relationships/image" Target="../media/image52.png"/><Relationship Id="rId5" Type="http://schemas.openxmlformats.org/officeDocument/2006/relationships/tags" Target="../tags/tag478.xml"/><Relationship Id="rId4" Type="http://schemas.openxmlformats.org/officeDocument/2006/relationships/tags" Target="../tags/tag477.xml"/><Relationship Id="rId3" Type="http://schemas.openxmlformats.org/officeDocument/2006/relationships/tags" Target="../tags/tag476.xml"/><Relationship Id="rId2" Type="http://schemas.openxmlformats.org/officeDocument/2006/relationships/tags" Target="../tags/tag475.xml"/><Relationship Id="rId1" Type="http://schemas.openxmlformats.org/officeDocument/2006/relationships/image" Target="../media/image4.jpe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80.xml"/><Relationship Id="rId1" Type="http://schemas.openxmlformats.org/officeDocument/2006/relationships/image" Target="../media/image4.jpeg"/></Relationships>
</file>

<file path=ppt/slides/_rels/slide58.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hyperlink" Target="file:///G:\&#26426;&#26800;&#21046;&#22270;\&#28378;&#21160;&#36724;&#25215;&#30340;&#32467;&#26500;&#21644;&#31867;&#22411;\&#28378;&#21160;&#36724;&#25215;&#30340;&#32467;&#26500;&#21644;&#31867;&#22411;.exe" TargetMode="External"/><Relationship Id="rId7" Type="http://schemas.openxmlformats.org/officeDocument/2006/relationships/image" Target="../media/image53.png"/><Relationship Id="rId6" Type="http://schemas.openxmlformats.org/officeDocument/2006/relationships/tags" Target="../tags/tag485.xml"/><Relationship Id="rId5" Type="http://schemas.openxmlformats.org/officeDocument/2006/relationships/tags" Target="../tags/tag484.xml"/><Relationship Id="rId4" Type="http://schemas.openxmlformats.org/officeDocument/2006/relationships/tags" Target="../tags/tag483.xml"/><Relationship Id="rId3" Type="http://schemas.openxmlformats.org/officeDocument/2006/relationships/tags" Target="../tags/tag482.xml"/><Relationship Id="rId2" Type="http://schemas.openxmlformats.org/officeDocument/2006/relationships/tags" Target="../tags/tag481.xml"/><Relationship Id="rId11" Type="http://schemas.openxmlformats.org/officeDocument/2006/relationships/slideLayout" Target="../slideLayouts/slideLayout1.xml"/><Relationship Id="rId10" Type="http://schemas.openxmlformats.org/officeDocument/2006/relationships/tags" Target="../tags/tag486.xml"/><Relationship Id="rId1" Type="http://schemas.openxmlformats.org/officeDocument/2006/relationships/image" Target="../media/image4.jpeg"/></Relationships>
</file>

<file path=ppt/slides/_rels/slide59.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492.xml"/><Relationship Id="rId7" Type="http://schemas.openxmlformats.org/officeDocument/2006/relationships/image" Target="../media/image54.png"/><Relationship Id="rId6" Type="http://schemas.openxmlformats.org/officeDocument/2006/relationships/tags" Target="../tags/tag491.xml"/><Relationship Id="rId5" Type="http://schemas.openxmlformats.org/officeDocument/2006/relationships/tags" Target="../tags/tag490.xml"/><Relationship Id="rId4" Type="http://schemas.openxmlformats.org/officeDocument/2006/relationships/tags" Target="../tags/tag489.xml"/><Relationship Id="rId3" Type="http://schemas.openxmlformats.org/officeDocument/2006/relationships/tags" Target="../tags/tag488.xml"/><Relationship Id="rId2" Type="http://schemas.openxmlformats.org/officeDocument/2006/relationships/tags" Target="../tags/tag487.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tags" Target="../tags/tag194.xml"/><Relationship Id="rId7" Type="http://schemas.openxmlformats.org/officeDocument/2006/relationships/image" Target="../media/image8.png"/><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image" Target="../media/image4.jpeg"/></Relationships>
</file>

<file path=ppt/slides/_rels/slide60.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499.xml"/><Relationship Id="rId7" Type="http://schemas.openxmlformats.org/officeDocument/2006/relationships/tags" Target="../tags/tag498.xml"/><Relationship Id="rId6" Type="http://schemas.openxmlformats.org/officeDocument/2006/relationships/tags" Target="../tags/tag497.xml"/><Relationship Id="rId5" Type="http://schemas.openxmlformats.org/officeDocument/2006/relationships/tags" Target="../tags/tag496.xml"/><Relationship Id="rId4" Type="http://schemas.openxmlformats.org/officeDocument/2006/relationships/tags" Target="../tags/tag495.xml"/><Relationship Id="rId3" Type="http://schemas.openxmlformats.org/officeDocument/2006/relationships/tags" Target="../tags/tag494.xml"/><Relationship Id="rId2" Type="http://schemas.openxmlformats.org/officeDocument/2006/relationships/tags" Target="../tags/tag493.xml"/><Relationship Id="rId1" Type="http://schemas.openxmlformats.org/officeDocument/2006/relationships/image" Target="../media/image4.jpeg"/></Relationships>
</file>

<file path=ppt/slides/_rels/slide6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505.xml"/><Relationship Id="rId7" Type="http://schemas.openxmlformats.org/officeDocument/2006/relationships/image" Target="../media/image55.png"/><Relationship Id="rId6" Type="http://schemas.openxmlformats.org/officeDocument/2006/relationships/tags" Target="../tags/tag504.xml"/><Relationship Id="rId5" Type="http://schemas.openxmlformats.org/officeDocument/2006/relationships/tags" Target="../tags/tag503.xml"/><Relationship Id="rId4" Type="http://schemas.openxmlformats.org/officeDocument/2006/relationships/tags" Target="../tags/tag502.xml"/><Relationship Id="rId3" Type="http://schemas.openxmlformats.org/officeDocument/2006/relationships/tags" Target="../tags/tag501.xml"/><Relationship Id="rId2" Type="http://schemas.openxmlformats.org/officeDocument/2006/relationships/tags" Target="../tags/tag500.xml"/><Relationship Id="rId1" Type="http://schemas.openxmlformats.org/officeDocument/2006/relationships/image" Target="../media/image4.jpeg"/></Relationships>
</file>

<file path=ppt/slides/_rels/slide62.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511.xml"/><Relationship Id="rId7" Type="http://schemas.openxmlformats.org/officeDocument/2006/relationships/image" Target="../media/image56.png"/><Relationship Id="rId6" Type="http://schemas.openxmlformats.org/officeDocument/2006/relationships/tags" Target="../tags/tag510.xml"/><Relationship Id="rId5" Type="http://schemas.openxmlformats.org/officeDocument/2006/relationships/tags" Target="../tags/tag509.xml"/><Relationship Id="rId4" Type="http://schemas.openxmlformats.org/officeDocument/2006/relationships/tags" Target="../tags/tag508.xml"/><Relationship Id="rId3" Type="http://schemas.openxmlformats.org/officeDocument/2006/relationships/tags" Target="../tags/tag507.xml"/><Relationship Id="rId2" Type="http://schemas.openxmlformats.org/officeDocument/2006/relationships/tags" Target="../tags/tag506.xml"/><Relationship Id="rId1" Type="http://schemas.openxmlformats.org/officeDocument/2006/relationships/image" Target="../media/image4.jpeg"/></Relationships>
</file>

<file path=ppt/slides/_rels/slide63.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517.xml"/><Relationship Id="rId7" Type="http://schemas.openxmlformats.org/officeDocument/2006/relationships/image" Target="../media/image57.png"/><Relationship Id="rId6" Type="http://schemas.openxmlformats.org/officeDocument/2006/relationships/tags" Target="../tags/tag516.xml"/><Relationship Id="rId5" Type="http://schemas.openxmlformats.org/officeDocument/2006/relationships/tags" Target="../tags/tag515.xml"/><Relationship Id="rId4" Type="http://schemas.openxmlformats.org/officeDocument/2006/relationships/tags" Target="../tags/tag514.xml"/><Relationship Id="rId3" Type="http://schemas.openxmlformats.org/officeDocument/2006/relationships/tags" Target="../tags/tag513.xml"/><Relationship Id="rId2" Type="http://schemas.openxmlformats.org/officeDocument/2006/relationships/tags" Target="../tags/tag512.xml"/><Relationship Id="rId1" Type="http://schemas.openxmlformats.org/officeDocument/2006/relationships/image" Target="../media/image4.jpeg"/></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18.xml"/><Relationship Id="rId1" Type="http://schemas.openxmlformats.org/officeDocument/2006/relationships/image" Target="../media/image4.jpeg"/></Relationships>
</file>

<file path=ppt/slides/_rels/slide6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523.xml"/><Relationship Id="rId7" Type="http://schemas.openxmlformats.org/officeDocument/2006/relationships/image" Target="../media/image59.png"/><Relationship Id="rId6" Type="http://schemas.openxmlformats.org/officeDocument/2006/relationships/image" Target="../media/image58.png"/><Relationship Id="rId5" Type="http://schemas.openxmlformats.org/officeDocument/2006/relationships/tags" Target="../tags/tag522.xml"/><Relationship Id="rId4" Type="http://schemas.openxmlformats.org/officeDocument/2006/relationships/tags" Target="../tags/tag521.xml"/><Relationship Id="rId3" Type="http://schemas.openxmlformats.org/officeDocument/2006/relationships/tags" Target="../tags/tag520.xml"/><Relationship Id="rId2" Type="http://schemas.openxmlformats.org/officeDocument/2006/relationships/tags" Target="../tags/tag519.xml"/><Relationship Id="rId1" Type="http://schemas.openxmlformats.org/officeDocument/2006/relationships/image" Target="../media/image4.jpeg"/></Relationships>
</file>

<file path=ppt/slides/_rels/slide6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528.xml"/><Relationship Id="rId6" Type="http://schemas.openxmlformats.org/officeDocument/2006/relationships/image" Target="../media/image60.png"/><Relationship Id="rId5" Type="http://schemas.openxmlformats.org/officeDocument/2006/relationships/tags" Target="../tags/tag527.xml"/><Relationship Id="rId4" Type="http://schemas.openxmlformats.org/officeDocument/2006/relationships/tags" Target="../tags/tag526.xml"/><Relationship Id="rId3" Type="http://schemas.openxmlformats.org/officeDocument/2006/relationships/tags" Target="../tags/tag525.xml"/><Relationship Id="rId2" Type="http://schemas.openxmlformats.org/officeDocument/2006/relationships/tags" Target="../tags/tag524.xml"/><Relationship Id="rId1" Type="http://schemas.openxmlformats.org/officeDocument/2006/relationships/image" Target="../media/image4.jpeg"/></Relationships>
</file>

<file path=ppt/slides/_rels/slide67.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533.xml"/><Relationship Id="rId6" Type="http://schemas.openxmlformats.org/officeDocument/2006/relationships/image" Target="../media/image61.png"/><Relationship Id="rId5" Type="http://schemas.openxmlformats.org/officeDocument/2006/relationships/tags" Target="../tags/tag532.xml"/><Relationship Id="rId4" Type="http://schemas.openxmlformats.org/officeDocument/2006/relationships/tags" Target="../tags/tag531.xml"/><Relationship Id="rId3" Type="http://schemas.openxmlformats.org/officeDocument/2006/relationships/tags" Target="../tags/tag530.xml"/><Relationship Id="rId2" Type="http://schemas.openxmlformats.org/officeDocument/2006/relationships/tags" Target="../tags/tag529.xml"/><Relationship Id="rId1" Type="http://schemas.openxmlformats.org/officeDocument/2006/relationships/image" Target="../media/image4.jpeg"/></Relationships>
</file>

<file path=ppt/slides/_rels/slide6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539.xml"/><Relationship Id="rId7" Type="http://schemas.openxmlformats.org/officeDocument/2006/relationships/image" Target="../media/image62.png"/><Relationship Id="rId6" Type="http://schemas.openxmlformats.org/officeDocument/2006/relationships/tags" Target="../tags/tag538.xml"/><Relationship Id="rId5" Type="http://schemas.openxmlformats.org/officeDocument/2006/relationships/tags" Target="../tags/tag537.xml"/><Relationship Id="rId4" Type="http://schemas.openxmlformats.org/officeDocument/2006/relationships/tags" Target="../tags/tag536.xml"/><Relationship Id="rId3" Type="http://schemas.openxmlformats.org/officeDocument/2006/relationships/tags" Target="../tags/tag535.xml"/><Relationship Id="rId2" Type="http://schemas.openxmlformats.org/officeDocument/2006/relationships/tags" Target="../tags/tag534.xml"/><Relationship Id="rId1" Type="http://schemas.openxmlformats.org/officeDocument/2006/relationships/image" Target="../media/image4.jpeg"/></Relationships>
</file>

<file path=ppt/slides/_rels/slide69.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543.xml"/><Relationship Id="rId6" Type="http://schemas.openxmlformats.org/officeDocument/2006/relationships/image" Target="../media/image63.png"/><Relationship Id="rId5" Type="http://schemas.openxmlformats.org/officeDocument/2006/relationships/hyperlink" Target="&#35270;&#39057;\&#12298;&#22823;&#22269;&#24037;&#21280;&#12299;&#23385;&#26223;&#21335;.mp4" TargetMode="External"/><Relationship Id="rId4" Type="http://schemas.openxmlformats.org/officeDocument/2006/relationships/tags" Target="../tags/tag542.xml"/><Relationship Id="rId3" Type="http://schemas.openxmlformats.org/officeDocument/2006/relationships/tags" Target="../tags/tag541.xml"/><Relationship Id="rId2" Type="http://schemas.openxmlformats.org/officeDocument/2006/relationships/tags" Target="../tags/tag540.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00.xml"/><Relationship Id="rId7" Type="http://schemas.openxmlformats.org/officeDocument/2006/relationships/image" Target="../media/image9.png"/><Relationship Id="rId6" Type="http://schemas.openxmlformats.org/officeDocument/2006/relationships/tags" Target="../tags/tag199.xml"/><Relationship Id="rId5" Type="http://schemas.openxmlformats.org/officeDocument/2006/relationships/tags" Target="../tags/tag198.xml"/><Relationship Id="rId4" Type="http://schemas.openxmlformats.org/officeDocument/2006/relationships/tags" Target="../tags/tag197.xml"/><Relationship Id="rId3" Type="http://schemas.openxmlformats.org/officeDocument/2006/relationships/tags" Target="../tags/tag196.xml"/><Relationship Id="rId2" Type="http://schemas.openxmlformats.org/officeDocument/2006/relationships/tags" Target="../tags/tag195.xml"/><Relationship Id="rId1" Type="http://schemas.openxmlformats.org/officeDocument/2006/relationships/image" Target="../media/image4.jpeg"/></Relationships>
</file>

<file path=ppt/slides/_rels/slide70.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547.xml"/><Relationship Id="rId4" Type="http://schemas.openxmlformats.org/officeDocument/2006/relationships/tags" Target="../tags/tag546.xml"/><Relationship Id="rId3" Type="http://schemas.openxmlformats.org/officeDocument/2006/relationships/tags" Target="../tags/tag545.xml"/><Relationship Id="rId2" Type="http://schemas.openxmlformats.org/officeDocument/2006/relationships/tags" Target="../tags/tag544.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06.xml"/><Relationship Id="rId7" Type="http://schemas.openxmlformats.org/officeDocument/2006/relationships/image" Target="../media/image10.png"/><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212.xml"/><Relationship Id="rId7" Type="http://schemas.openxmlformats.org/officeDocument/2006/relationships/image" Target="../media/image11.png"/><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tags" Target="../tags/tag208.xml"/><Relationship Id="rId2" Type="http://schemas.openxmlformats.org/officeDocument/2006/relationships/tags" Target="../tags/tag207.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srcRect/>
          <a:stretch>
            <a:fillRect/>
          </a:stretch>
        </a:blipFill>
        <a:effectLst/>
      </p:bgPr>
    </p:bg>
    <p:spTree>
      <p:nvGrpSpPr>
        <p:cNvPr id="1" name=""/>
        <p:cNvGrpSpPr/>
        <p:nvPr/>
      </p:nvGrpSpPr>
      <p:grpSpPr/>
      <p:sp>
        <p:nvSpPr>
          <p:cNvPr id="7" name="矩形 6"/>
          <p:cNvSpPr/>
          <p:nvPr/>
        </p:nvSpPr>
        <p:spPr>
          <a:xfrm>
            <a:off x="2306955" y="2137410"/>
            <a:ext cx="7533640" cy="2587625"/>
          </a:xfrm>
          <a:prstGeom prst="rect">
            <a:avLst/>
          </a:prstGeom>
          <a:solidFill>
            <a:srgbClr val="3998F4"/>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 13"/>
          <p:cNvSpPr/>
          <p:nvPr/>
        </p:nvSpPr>
        <p:spPr>
          <a:xfrm>
            <a:off x="2063750" y="1917065"/>
            <a:ext cx="8064500" cy="3023870"/>
          </a:xfrm>
          <a:prstGeom prst="rect">
            <a:avLst/>
          </a:prstGeom>
          <a:noFill/>
          <a:ln w="50800" cmpd="sng">
            <a:solidFill>
              <a:schemeClr val="accent3">
                <a:lumMod val="40000"/>
                <a:lumOff val="60000"/>
              </a:schemeClr>
            </a:solidFill>
            <a:prstDash val="solid"/>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占位符 14"/>
          <p:cNvSpPr>
            <a:spLocks noGrp="1"/>
          </p:cNvSpPr>
          <p:nvPr>
            <p:ph type="body" sz="quarter" idx="13"/>
            <p:custDataLst>
              <p:tags r:id="rId2"/>
            </p:custDataLst>
          </p:nvPr>
        </p:nvSpPr>
        <p:spPr>
          <a:xfrm>
            <a:off x="3215640" y="4004945"/>
            <a:ext cx="2128519" cy="368300"/>
          </a:xfrm>
        </p:spPr>
        <p:txBody>
          <a:bodyPr>
            <a:normAutofit/>
          </a:bodyPr>
          <a:p>
            <a:pPr marL="0" indent="0" algn="dist">
              <a:lnSpc>
                <a:spcPct val="100000"/>
              </a:lnSpc>
              <a:spcBef>
                <a:spcPts val="0"/>
              </a:spcBef>
              <a:spcAft>
                <a:spcPts val="800"/>
              </a:spcAft>
              <a:buSzPct val="100000"/>
              <a:buNone/>
            </a:pPr>
            <a:r>
              <a:rPr lang="zh-CN" altLang="en-US" sz="1600" spc="180">
                <a:solidFill>
                  <a:schemeClr val="bg1"/>
                </a:solidFill>
              </a:rPr>
              <a:t>胡华丽</a:t>
            </a:r>
            <a:endParaRPr lang="zh-CN" altLang="en-US" sz="1600" spc="180">
              <a:solidFill>
                <a:schemeClr val="bg1"/>
              </a:solidFill>
            </a:endParaRPr>
          </a:p>
        </p:txBody>
      </p:sp>
      <p:sp>
        <p:nvSpPr>
          <p:cNvPr id="16" name="副标题 15"/>
          <p:cNvSpPr>
            <a:spLocks noGrp="1"/>
          </p:cNvSpPr>
          <p:nvPr>
            <p:ph type="subTitle" idx="1"/>
            <p:custDataLst>
              <p:tags r:id="rId3"/>
            </p:custDataLst>
          </p:nvPr>
        </p:nvSpPr>
        <p:spPr>
          <a:xfrm>
            <a:off x="3236595" y="3305810"/>
            <a:ext cx="5455285" cy="337185"/>
          </a:xfrm>
        </p:spPr>
        <p:txBody>
          <a:bodyPr>
            <a:normAutofit fontScale="60000"/>
          </a:bodyPr>
          <a:p>
            <a:pPr marL="0" indent="0" algn="dist">
              <a:lnSpc>
                <a:spcPct val="100000"/>
              </a:lnSpc>
              <a:spcBef>
                <a:spcPts val="0"/>
              </a:spcBef>
              <a:spcAft>
                <a:spcPts val="0"/>
              </a:spcAft>
              <a:buSzPct val="100000"/>
              <a:buNone/>
            </a:pPr>
            <a:r>
              <a:rPr lang="zh-CN" altLang="en-US" spc="80">
                <a:solidFill>
                  <a:schemeClr val="bg1"/>
                </a:solidFill>
              </a:rPr>
              <a:t>广西水利电力职业技术学院</a:t>
            </a:r>
            <a:endParaRPr lang="zh-CN" altLang="en-US" spc="80">
              <a:solidFill>
                <a:schemeClr val="bg1"/>
              </a:solidFill>
            </a:endParaRPr>
          </a:p>
        </p:txBody>
      </p:sp>
      <p:sp>
        <p:nvSpPr>
          <p:cNvPr id="17" name="标题 16"/>
          <p:cNvSpPr>
            <a:spLocks noGrp="1"/>
          </p:cNvSpPr>
          <p:nvPr>
            <p:ph type="ctrTitle"/>
            <p:custDataLst>
              <p:tags r:id="rId4"/>
            </p:custDataLst>
          </p:nvPr>
        </p:nvSpPr>
        <p:spPr>
          <a:xfrm>
            <a:off x="3236595" y="2137409"/>
            <a:ext cx="5854700" cy="1106805"/>
          </a:xfrm>
        </p:spPr>
        <p:txBody>
          <a:bodyPr>
            <a:normAutofit/>
          </a:bodyPr>
          <a:p>
            <a:pPr marL="0" indent="0" algn="dist">
              <a:lnSpc>
                <a:spcPct val="100000"/>
              </a:lnSpc>
              <a:spcBef>
                <a:spcPts val="0"/>
              </a:spcBef>
              <a:spcAft>
                <a:spcPts val="0"/>
              </a:spcAft>
              <a:buSzPct val="100000"/>
              <a:buNone/>
            </a:pPr>
            <a:r>
              <a:rPr lang="en-US" altLang="zh-CN" sz="3600" spc="200">
                <a:solidFill>
                  <a:schemeClr val="bg1"/>
                </a:solidFill>
              </a:rPr>
              <a:t>机械制图与识图（3D版）</a:t>
            </a:r>
            <a:endParaRPr lang="en-US" altLang="zh-CN" sz="3600" spc="200">
              <a:solidFill>
                <a:schemeClr val="bg1"/>
              </a:solidFill>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up)">
                                      <p:cBhvr>
                                        <p:cTn id="8" dur="500"/>
                                        <p:tgtEl>
                                          <p:spTgt spid="17"/>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6">
                                            <p:txEl>
                                              <p:pRg st="0" end="0"/>
                                            </p:txEl>
                                          </p:spTgt>
                                        </p:tgtEl>
                                        <p:attrNameLst>
                                          <p:attrName>style.visibility</p:attrName>
                                        </p:attrNameLst>
                                      </p:cBhvr>
                                      <p:to>
                                        <p:strVal val="visible"/>
                                      </p:to>
                                    </p:set>
                                    <p:anim calcmode="lin" valueType="num">
                                      <p:cBhvr additive="base">
                                        <p:cTn id="11" dur="500"/>
                                        <p:tgtEl>
                                          <p:spTgt spid="16">
                                            <p:txEl>
                                              <p:pRg st="0" end="0"/>
                                            </p:txEl>
                                          </p:spTgt>
                                        </p:tgtEl>
                                        <p:attrNameLst>
                                          <p:attrName>ppt_y</p:attrName>
                                        </p:attrNameLst>
                                      </p:cBhvr>
                                      <p:tavLst>
                                        <p:tav tm="0">
                                          <p:val>
                                            <p:strVal val="#ppt_y+#ppt_h*1.125000"/>
                                          </p:val>
                                        </p:tav>
                                        <p:tav tm="100000">
                                          <p:val>
                                            <p:strVal val="#ppt_y"/>
                                          </p:val>
                                        </p:tav>
                                      </p:tavLst>
                                    </p:anim>
                                    <p:animEffect transition="in" filter="wipe(up)">
                                      <p:cBhvr>
                                        <p:cTn id="12" dur="500"/>
                                        <p:tgtEl>
                                          <p:spTgt spid="16">
                                            <p:txEl>
                                              <p:pRg st="0" end="0"/>
                                            </p:txEl>
                                          </p:spTgt>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 calcmode="lin" valueType="num">
                                      <p:cBhvr additive="base">
                                        <p:cTn id="15" dur="500"/>
                                        <p:tgtEl>
                                          <p:spTgt spid="15">
                                            <p:txEl>
                                              <p:pRg st="0" end="0"/>
                                            </p:txEl>
                                          </p:spTgt>
                                        </p:tgtEl>
                                        <p:attrNameLst>
                                          <p:attrName>ppt_y</p:attrName>
                                        </p:attrNameLst>
                                      </p:cBhvr>
                                      <p:tavLst>
                                        <p:tav tm="0">
                                          <p:val>
                                            <p:strVal val="#ppt_y+#ppt_h*1.125000"/>
                                          </p:val>
                                        </p:tav>
                                        <p:tav tm="100000">
                                          <p:val>
                                            <p:strVal val="#ppt_y"/>
                                          </p:val>
                                        </p:tav>
                                      </p:tavLst>
                                    </p:anim>
                                    <p:animEffect transition="in" filter="wipe(up)">
                                      <p:cBhvr>
                                        <p:cTn id="16" dur="500"/>
                                        <p:tgtEl>
                                          <p:spTgt spid="15">
                                            <p:txEl>
                                              <p:pRg st="0" end="0"/>
                                            </p:txEl>
                                          </p:spTgt>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ppt_y</p:attrName>
                                        </p:attrNameLst>
                                      </p:cBhvr>
                                      <p:tavLst>
                                        <p:tav tm="0">
                                          <p:val>
                                            <p:strVal val="#ppt_y+#ppt_h*1.125000"/>
                                          </p:val>
                                        </p:tav>
                                        <p:tav tm="100000">
                                          <p:val>
                                            <p:strVal val="#ppt_y"/>
                                          </p:val>
                                        </p:tav>
                                      </p:tavLst>
                                    </p:anim>
                                    <p:animEffect transition="in" filter="wipe(up)">
                                      <p:cBhvr>
                                        <p:cTn id="20" dur="500"/>
                                        <p:tgtEl>
                                          <p:spTgt spid="7"/>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p:tgtEl>
                                          <p:spTgt spid="14"/>
                                        </p:tgtEl>
                                        <p:attrNameLst>
                                          <p:attrName>ppt_y</p:attrName>
                                        </p:attrNameLst>
                                      </p:cBhvr>
                                      <p:tavLst>
                                        <p:tav tm="0">
                                          <p:val>
                                            <p:strVal val="#ppt_y+#ppt_h*1.125000"/>
                                          </p:val>
                                        </p:tav>
                                        <p:tav tm="100000">
                                          <p:val>
                                            <p:strVal val="#ppt_y"/>
                                          </p:val>
                                        </p:tav>
                                      </p:tavLst>
                                    </p:anim>
                                    <p:animEffect transition="in" filter="wipe(up)">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6" grpId="0" build="p"/>
      <p:bldP spid="15" grpId="0" build="p"/>
      <p:bldP spid="7" grpId="0" animBg="1"/>
      <p:bldP spid="14" grpId="0" animBg="1"/>
      <p:bldP spid="17" grpId="1"/>
      <p:bldP spid="16" grpId="1" build="p"/>
      <p:bldP spid="15" grpId="1" build="p"/>
      <p:bldP spid="7" grpId="1" animBg="1"/>
      <p:bldP spid="14"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2279650"/>
            <a:ext cx="10972800" cy="208470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1052195"/>
            <a:ext cx="3505200" cy="4585335"/>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1846597" y="2782182"/>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1846580" y="1171575"/>
            <a:ext cx="2957830" cy="146304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240" dirty="0">
                <a:solidFill>
                  <a:schemeClr val="bg1"/>
                </a:solidFill>
                <a:latin typeface="微软雅黑" panose="020B0503020204020204" charset="-122"/>
                <a:ea typeface="微软雅黑" panose="020B0503020204020204" charset="-122"/>
                <a:sym typeface="+mn-ea"/>
              </a:rPr>
              <a:t>螺纹与螺纹紧固件</a:t>
            </a:r>
            <a:endParaRPr lang="zh-CN" altLang="en-US" sz="4000" b="1" spc="240" dirty="0">
              <a:solidFill>
                <a:schemeClr val="bg1"/>
              </a:solidFill>
              <a:latin typeface="微软雅黑" panose="020B0503020204020204" charset="-122"/>
              <a:ea typeface="微软雅黑" panose="020B0503020204020204" charset="-122"/>
              <a:sym typeface="+mn-ea"/>
            </a:endParaRPr>
          </a:p>
        </p:txBody>
      </p:sp>
      <p:sp>
        <p:nvSpPr>
          <p:cNvPr id="3" name="矩形 2"/>
          <p:cNvSpPr/>
          <p:nvPr/>
        </p:nvSpPr>
        <p:spPr>
          <a:xfrm>
            <a:off x="6179820" y="2060575"/>
            <a:ext cx="4869180" cy="253111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1846580" y="2877185"/>
            <a:ext cx="3187065" cy="188023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ctr">
              <a:lnSpc>
                <a:spcPct val="150000"/>
              </a:lnSpc>
              <a:spcBef>
                <a:spcPts val="0"/>
              </a:spcBef>
              <a:spcAft>
                <a:spcPts val="80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一.螺纹</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14605" algn="just">
              <a:lnSpc>
                <a:spcPct val="150000"/>
              </a:lnSpc>
              <a:spcBef>
                <a:spcPts val="0"/>
              </a:spcBef>
              <a:spcAft>
                <a:spcPts val="800"/>
              </a:spcAft>
              <a:buSzPct val="100000"/>
              <a:buNone/>
            </a:pPr>
            <a:r>
              <a:rPr lang="zh-CN" altLang="en-US" sz="1400" spc="120" smtClean="0">
                <a:ln w="3175">
                  <a:noFill/>
                </a:ln>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Segoe UI" panose="020B0502040204020203" pitchFamily="34" charset="0"/>
                <a:sym typeface="+mn-ea"/>
              </a:rPr>
              <a:t>1.5.螺纹旋向</a:t>
            </a:r>
            <a:endParaRPr lang="zh-CN" altLang="en-US" sz="1400" spc="120" smtClean="0">
              <a:ln w="3175">
                <a:noFill/>
              </a:ln>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Segoe UI" panose="020B0502040204020203" pitchFamily="34" charset="0"/>
            </a:endParaRPr>
          </a:p>
          <a:p>
            <a:pPr marL="0" lvl="1" indent="14605" algn="just">
              <a:lnSpc>
                <a:spcPct val="150000"/>
              </a:lnSpc>
              <a:spcBef>
                <a:spcPts val="0"/>
              </a:spcBef>
              <a:spcAft>
                <a:spcPts val="800"/>
              </a:spcAft>
              <a:buSzPct val="100000"/>
              <a:buNone/>
            </a:pPr>
            <a:r>
              <a:rPr lang="zh-CN" altLang="en-US" sz="1400" spc="120" smtClean="0">
                <a:ln w="3175">
                  <a:noFill/>
                </a:ln>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Segoe UI" panose="020B0502040204020203" pitchFamily="34" charset="0"/>
                <a:sym typeface="+mn-ea"/>
              </a:rPr>
              <a:t>螺纹旋向分为右旋和左旋两种，当顺时针方向旋转时旋入的螺纹称为右旋螺纹;当逆时针方向旋转时旋入的螺纹称为左旋螺纹。</a:t>
            </a:r>
            <a:endParaRPr lang="zh-CN" altLang="en-US" sz="1400" spc="120" smtClean="0">
              <a:ln w="3175">
                <a:noFill/>
              </a:ln>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Segoe UI" panose="020B0502040204020203" pitchFamily="34" charset="0"/>
            </a:endParaRPr>
          </a:p>
          <a:p>
            <a:pPr lvl="0" algn="just" fontAlgn="ctr">
              <a:lnSpc>
                <a:spcPct val="150000"/>
              </a:lnSpc>
              <a:spcBef>
                <a:spcPts val="0"/>
              </a:spcBef>
              <a:spcAft>
                <a:spcPts val="800"/>
              </a:spcAft>
              <a:buClrTx/>
              <a:buSzTx/>
              <a:buNone/>
            </a:pP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7"/>
          <a:srcRect l="3650"/>
          <a:stretch>
            <a:fillRect/>
          </a:stretch>
        </p:blipFill>
        <p:spPr>
          <a:xfrm>
            <a:off x="7031990" y="2379980"/>
            <a:ext cx="3340735" cy="188404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p:tgtEl>
                                          <p:spTgt spid="4"/>
                                        </p:tgtEl>
                                        <p:attrNameLst>
                                          <p:attrName>ppt_y</p:attrName>
                                        </p:attrNameLst>
                                      </p:cBhvr>
                                      <p:tavLst>
                                        <p:tav tm="0">
                                          <p:val>
                                            <p:strVal val="#ppt_y+#ppt_h*1.125000"/>
                                          </p:val>
                                        </p:tav>
                                        <p:tav tm="100000">
                                          <p:val>
                                            <p:strVal val="#ppt_y"/>
                                          </p:val>
                                        </p:tav>
                                      </p:tavLst>
                                    </p:anim>
                                    <p:animEffect transition="in" filter="wipe(up)">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6" name="矩形 4"/>
          <p:cNvSpPr/>
          <p:nvPr>
            <p:custDataLst>
              <p:tags r:id="rId2"/>
            </p:custDataLst>
          </p:nvPr>
        </p:nvSpPr>
        <p:spPr>
          <a:xfrm>
            <a:off x="914359" y="1371584"/>
            <a:ext cx="10363283" cy="4114833"/>
          </a:xfrm>
          <a:custGeom>
            <a:avLst/>
            <a:gdLst>
              <a:gd name="connsiteX0" fmla="*/ 0 w 9899943"/>
              <a:gd name="connsiteY0" fmla="*/ 0 h 4048220"/>
              <a:gd name="connsiteX1" fmla="*/ 9899943 w 9899943"/>
              <a:gd name="connsiteY1" fmla="*/ 0 h 4048220"/>
              <a:gd name="connsiteX2" fmla="*/ 9899943 w 9899943"/>
              <a:gd name="connsiteY2" fmla="*/ 4048220 h 4048220"/>
              <a:gd name="connsiteX3" fmla="*/ 0 w 9899943"/>
              <a:gd name="connsiteY3" fmla="*/ 4048220 h 4048220"/>
              <a:gd name="connsiteX4" fmla="*/ 0 w 9899943"/>
              <a:gd name="connsiteY4" fmla="*/ 0 h 4048220"/>
              <a:gd name="connsiteX0-1" fmla="*/ 0 w 9899943"/>
              <a:gd name="connsiteY0-2" fmla="*/ 0 h 4048220"/>
              <a:gd name="connsiteX1-3" fmla="*/ 9899943 w 9899943"/>
              <a:gd name="connsiteY1-4" fmla="*/ 0 h 4048220"/>
              <a:gd name="connsiteX2-5" fmla="*/ 9899943 w 9899943"/>
              <a:gd name="connsiteY2-6" fmla="*/ 4048220 h 4048220"/>
              <a:gd name="connsiteX3-7" fmla="*/ 808083 w 9899943"/>
              <a:gd name="connsiteY3-8" fmla="*/ 4043410 h 4048220"/>
              <a:gd name="connsiteX4-9" fmla="*/ 0 w 9899943"/>
              <a:gd name="connsiteY4-10" fmla="*/ 4048220 h 4048220"/>
              <a:gd name="connsiteX5" fmla="*/ 0 w 9899943"/>
              <a:gd name="connsiteY5" fmla="*/ 0 h 4048220"/>
              <a:gd name="connsiteX0-11" fmla="*/ 0 w 9899943"/>
              <a:gd name="connsiteY0-12" fmla="*/ 0 h 4048220"/>
              <a:gd name="connsiteX1-13" fmla="*/ 9899943 w 9899943"/>
              <a:gd name="connsiteY1-14" fmla="*/ 0 h 4048220"/>
              <a:gd name="connsiteX2-15" fmla="*/ 9899943 w 9899943"/>
              <a:gd name="connsiteY2-16" fmla="*/ 4048220 h 4048220"/>
              <a:gd name="connsiteX3-17" fmla="*/ 1730103 w 9899943"/>
              <a:gd name="connsiteY3-18" fmla="*/ 4043410 h 4048220"/>
              <a:gd name="connsiteX4-19" fmla="*/ 808083 w 9899943"/>
              <a:gd name="connsiteY4-20" fmla="*/ 4043410 h 4048220"/>
              <a:gd name="connsiteX5-21" fmla="*/ 0 w 9899943"/>
              <a:gd name="connsiteY5-22" fmla="*/ 4048220 h 4048220"/>
              <a:gd name="connsiteX6" fmla="*/ 0 w 9899943"/>
              <a:gd name="connsiteY6" fmla="*/ 0 h 4048220"/>
              <a:gd name="connsiteX0-23" fmla="*/ 808083 w 9899943"/>
              <a:gd name="connsiteY0-24" fmla="*/ 4043410 h 4134850"/>
              <a:gd name="connsiteX1-25" fmla="*/ 0 w 9899943"/>
              <a:gd name="connsiteY1-26" fmla="*/ 4048220 h 4134850"/>
              <a:gd name="connsiteX2-27" fmla="*/ 0 w 9899943"/>
              <a:gd name="connsiteY2-28" fmla="*/ 0 h 4134850"/>
              <a:gd name="connsiteX3-29" fmla="*/ 9899943 w 9899943"/>
              <a:gd name="connsiteY3-30" fmla="*/ 0 h 4134850"/>
              <a:gd name="connsiteX4-31" fmla="*/ 9899943 w 9899943"/>
              <a:gd name="connsiteY4-32" fmla="*/ 4048220 h 4134850"/>
              <a:gd name="connsiteX5-33" fmla="*/ 1730103 w 9899943"/>
              <a:gd name="connsiteY5-34" fmla="*/ 4043410 h 4134850"/>
              <a:gd name="connsiteX6-35" fmla="*/ 899523 w 9899943"/>
              <a:gd name="connsiteY6-36" fmla="*/ 4134850 h 4134850"/>
              <a:gd name="connsiteX0-37" fmla="*/ 808083 w 9899943"/>
              <a:gd name="connsiteY0-38" fmla="*/ 4043410 h 4048220"/>
              <a:gd name="connsiteX1-39" fmla="*/ 0 w 9899943"/>
              <a:gd name="connsiteY1-40" fmla="*/ 4048220 h 4048220"/>
              <a:gd name="connsiteX2-41" fmla="*/ 0 w 9899943"/>
              <a:gd name="connsiteY2-42" fmla="*/ 0 h 4048220"/>
              <a:gd name="connsiteX3-43" fmla="*/ 9899943 w 9899943"/>
              <a:gd name="connsiteY3-44" fmla="*/ 0 h 4048220"/>
              <a:gd name="connsiteX4-45" fmla="*/ 9899943 w 9899943"/>
              <a:gd name="connsiteY4-46" fmla="*/ 4048220 h 4048220"/>
              <a:gd name="connsiteX5-47" fmla="*/ 1730103 w 9899943"/>
              <a:gd name="connsiteY5-48" fmla="*/ 4043410 h 40482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899943" h="4048220">
                <a:moveTo>
                  <a:pt x="808083" y="4043410"/>
                </a:moveTo>
                <a:lnTo>
                  <a:pt x="0" y="4048220"/>
                </a:lnTo>
                <a:lnTo>
                  <a:pt x="0" y="0"/>
                </a:lnTo>
                <a:lnTo>
                  <a:pt x="9899943" y="0"/>
                </a:lnTo>
                <a:lnTo>
                  <a:pt x="9899943" y="4048220"/>
                </a:lnTo>
                <a:lnTo>
                  <a:pt x="1730103" y="4043410"/>
                </a:lnTo>
              </a:path>
            </a:pathLst>
          </a:custGeom>
          <a:noFill/>
          <a:ln w="349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Oval 5"/>
          <p:cNvSpPr/>
          <p:nvPr>
            <p:custDataLst>
              <p:tags r:id="rId3"/>
            </p:custDataLst>
          </p:nvPr>
        </p:nvSpPr>
        <p:spPr>
          <a:xfrm>
            <a:off x="1935480" y="5181600"/>
            <a:ext cx="633095" cy="633095"/>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en-US" sz="9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j-lt"/>
            </a:endParaRPr>
          </a:p>
        </p:txBody>
      </p:sp>
      <p:sp>
        <p:nvSpPr>
          <p:cNvPr id="10" name="衬底"/>
          <p:cNvSpPr/>
          <p:nvPr>
            <p:custDataLst>
              <p:tags r:id="rId4"/>
            </p:custDataLst>
          </p:nvPr>
        </p:nvSpPr>
        <p:spPr>
          <a:xfrm>
            <a:off x="5653538" y="915040"/>
            <a:ext cx="5295265" cy="5027930"/>
          </a:xfrm>
          <a:prstGeom prst="rect">
            <a:avLst/>
          </a:prstGeom>
          <a:solidFill>
            <a:srgbClr val="FFFFFF"/>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14" name="文本框 13"/>
          <p:cNvSpPr txBox="1"/>
          <p:nvPr>
            <p:custDataLst>
              <p:tags r:id="rId5"/>
            </p:custDataLst>
          </p:nvPr>
        </p:nvSpPr>
        <p:spPr>
          <a:xfrm>
            <a:off x="1547672" y="2499677"/>
            <a:ext cx="3619525" cy="1404620"/>
          </a:xfrm>
          <a:prstGeom prst="rect">
            <a:avLst/>
          </a:prstGeom>
          <a:noFill/>
        </p:spPr>
        <p:txBody>
          <a:bodyPr wrap="square" lIns="63500" tIns="25400" rIns="63500" bIns="25400" rtlCol="0" anchor="b" anchorCtr="0">
            <a:normAutofit/>
            <a:scene3d>
              <a:camera prst="orthographicFront"/>
              <a:lightRig rig="threePt" dir="t"/>
            </a:scene3d>
          </a:bodyPr>
          <a:p>
            <a:pPr marL="0" lvl="0" indent="0" algn="l">
              <a:lnSpc>
                <a:spcPct val="100000"/>
              </a:lnSpc>
              <a:spcBef>
                <a:spcPts val="0"/>
              </a:spcBef>
              <a:spcAft>
                <a:spcPts val="0"/>
              </a:spcAft>
              <a:buSzPct val="100000"/>
              <a:buFontTx/>
              <a:buNone/>
            </a:pPr>
            <a:r>
              <a:rPr lang="zh-CN" altLang="en-US" sz="4200" b="1" spc="26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螺纹与螺纹紧固件</a:t>
            </a:r>
            <a:endParaRPr lang="zh-CN" altLang="en-US" sz="4200" b="1" spc="26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15" name="文本框 14"/>
          <p:cNvSpPr txBox="1"/>
          <p:nvPr>
            <p:custDataLst>
              <p:tags r:id="rId6"/>
            </p:custDataLst>
          </p:nvPr>
        </p:nvSpPr>
        <p:spPr>
          <a:xfrm>
            <a:off x="1547672" y="3975417"/>
            <a:ext cx="3618255" cy="382905"/>
          </a:xfrm>
          <a:prstGeom prst="rect">
            <a:avLst/>
          </a:prstGeom>
          <a:noFill/>
        </p:spPr>
        <p:txBody>
          <a:bodyPr wrap="square" lIns="63500" tIns="25400" rIns="63500" bIns="25400" rtlCol="0" anchor="t" anchorCtr="0">
            <a:normAutofit/>
            <a:scene3d>
              <a:camera prst="orthographicFront"/>
              <a:lightRig rig="threePt" dir="t"/>
            </a:scene3d>
          </a:bodyPr>
          <a:p>
            <a:pPr marL="0" indent="0" algn="l" fontAlgn="auto">
              <a:lnSpc>
                <a:spcPct val="100000"/>
              </a:lnSpc>
              <a:spcBef>
                <a:spcPts val="0"/>
              </a:spcBef>
              <a:spcAft>
                <a:spcPts val="0"/>
              </a:spcAft>
              <a:buSzPct val="100000"/>
            </a:pPr>
            <a:r>
              <a:rPr lang="zh-CN" altLang="en-US" sz="1800" spc="120">
                <a:solidFill>
                  <a:schemeClr val="dk1">
                    <a:lumMod val="85000"/>
                    <a:lumOff val="15000"/>
                  </a:schemeClr>
                </a:solidFill>
                <a:ea typeface="微软雅黑" panose="020B0503020204020204" charset="-122"/>
                <a:sym typeface="+mn-ea"/>
              </a:rPr>
              <a:t>一</a:t>
            </a:r>
            <a:r>
              <a:rPr altLang="zh-CN" sz="1800" spc="120">
                <a:solidFill>
                  <a:schemeClr val="dk1">
                    <a:lumMod val="85000"/>
                    <a:lumOff val="15000"/>
                  </a:schemeClr>
                </a:solidFill>
                <a:ea typeface="微软雅黑" panose="020B0503020204020204" charset="-122"/>
                <a:sym typeface="+mn-ea"/>
              </a:rPr>
              <a:t>.</a:t>
            </a:r>
            <a:r>
              <a:rPr lang="zh-CN" altLang="en-US" sz="1800" spc="120">
                <a:solidFill>
                  <a:schemeClr val="dk1">
                    <a:lumMod val="85000"/>
                    <a:lumOff val="15000"/>
                  </a:schemeClr>
                </a:solidFill>
                <a:ea typeface="微软雅黑" panose="020B0503020204020204" charset="-122"/>
                <a:sym typeface="+mn-ea"/>
              </a:rPr>
              <a:t>螺纹</a:t>
            </a:r>
            <a:endParaRPr lang="zh-CN" altLang="en-US" sz="1800" spc="120">
              <a:solidFill>
                <a:schemeClr val="dk1">
                  <a:lumMod val="85000"/>
                  <a:lumOff val="15000"/>
                </a:schemeClr>
              </a:solidFill>
              <a:latin typeface="Arial" panose="020B0604020202020204" pitchFamily="34" charset="0"/>
              <a:ea typeface="微软雅黑" panose="020B0503020204020204" charset="-122"/>
            </a:endParaRPr>
          </a:p>
          <a:p>
            <a:pPr marL="0" indent="0" algn="l" fontAlgn="auto">
              <a:lnSpc>
                <a:spcPct val="100000"/>
              </a:lnSpc>
              <a:spcBef>
                <a:spcPts val="0"/>
              </a:spcBef>
              <a:spcAft>
                <a:spcPts val="0"/>
              </a:spcAft>
              <a:buSzPct val="100000"/>
            </a:pPr>
            <a:endParaRPr lang="zh-CN" altLang="en-US" sz="1800" spc="1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p:txBody>
      </p:sp>
      <p:sp>
        <p:nvSpPr>
          <p:cNvPr id="16" name="Title 6"/>
          <p:cNvSpPr txBox="1"/>
          <p:nvPr>
            <p:custDataLst>
              <p:tags r:id="rId7"/>
            </p:custDataLst>
          </p:nvPr>
        </p:nvSpPr>
        <p:spPr>
          <a:xfrm>
            <a:off x="5958003" y="1219188"/>
            <a:ext cx="4686325" cy="4419625"/>
          </a:xfrm>
          <a:prstGeom prst="rect">
            <a:avLst/>
          </a:prstGeom>
          <a:noFill/>
          <a:ln w="3175">
            <a:noFill/>
            <a:prstDash val="dash"/>
          </a:ln>
        </p:spPr>
        <p:txBody>
          <a:bodyPr wrap="square" lIns="63500" tIns="25400" rIns="63500" bIns="25400" anchor="ctr" anchorCtr="0">
            <a:normAutofit fontScale="60000"/>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1" indent="0" algn="just">
              <a:lnSpc>
                <a:spcPct val="150000"/>
              </a:lnSpc>
              <a:spcBef>
                <a:spcPts val="0"/>
              </a:spcBef>
              <a:spcAft>
                <a:spcPts val="800"/>
              </a:spcAft>
              <a:buSzPct val="100000"/>
              <a:buNone/>
            </a:pPr>
            <a:r>
              <a:rPr altLang="zh-CN" sz="2200" spc="200">
                <a:solidFill>
                  <a:schemeClr val="dk1">
                    <a:lumMod val="85000"/>
                    <a:lumOff val="15000"/>
                  </a:schemeClr>
                </a:solidFill>
                <a:latin typeface="Arial" panose="020B0604020202020204" pitchFamily="34" charset="0"/>
                <a:ea typeface="微软雅黑" panose="020B0503020204020204" charset="-122"/>
                <a:sym typeface="+mn-ea"/>
              </a:rPr>
              <a:t>2.</a:t>
            </a:r>
            <a:r>
              <a:rPr lang="zh-CN" altLang="en-US" sz="2200" spc="200">
                <a:solidFill>
                  <a:schemeClr val="dk1">
                    <a:lumMod val="85000"/>
                    <a:lumOff val="15000"/>
                  </a:schemeClr>
                </a:solidFill>
                <a:latin typeface="Arial" panose="020B0604020202020204" pitchFamily="34" charset="0"/>
                <a:ea typeface="微软雅黑" panose="020B0503020204020204" charset="-122"/>
                <a:sym typeface="+mn-ea"/>
              </a:rPr>
              <a:t>螺纹的分类</a:t>
            </a:r>
            <a:endParaRPr lang="zh-CN" altLang="en-US" sz="2200" spc="200">
              <a:solidFill>
                <a:schemeClr val="dk1">
                  <a:lumMod val="85000"/>
                  <a:lumOff val="15000"/>
                </a:schemeClr>
              </a:solidFill>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zh-CN" altLang="en-US" sz="2200" spc="200">
                <a:solidFill>
                  <a:schemeClr val="dk1">
                    <a:lumMod val="85000"/>
                    <a:lumOff val="15000"/>
                  </a:schemeClr>
                </a:solidFill>
                <a:latin typeface="Arial" panose="020B0604020202020204" pitchFamily="34" charset="0"/>
                <a:ea typeface="微软雅黑" panose="020B0503020204020204" charset="-122"/>
                <a:sym typeface="+mn-ea"/>
              </a:rPr>
              <a:t>标准螺纹--螺纹牙型、直径、螺距三个要素符合标准的螺纹。</a:t>
            </a:r>
            <a:endParaRPr lang="zh-CN" altLang="en-US" sz="2200" spc="200">
              <a:solidFill>
                <a:schemeClr val="dk1">
                  <a:lumMod val="85000"/>
                  <a:lumOff val="15000"/>
                </a:schemeClr>
              </a:solidFill>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zh-CN" altLang="en-US" sz="2200" spc="200">
                <a:solidFill>
                  <a:schemeClr val="dk1">
                    <a:lumMod val="85000"/>
                    <a:lumOff val="15000"/>
                  </a:schemeClr>
                </a:solidFill>
                <a:latin typeface="Arial" panose="020B0604020202020204" pitchFamily="34" charset="0"/>
                <a:ea typeface="微软雅黑" panose="020B0503020204020204" charset="-122"/>
                <a:sym typeface="+mn-ea"/>
              </a:rPr>
              <a:t>特殊螺纹--牙型符合标准，直径或螺距不符合标准的螺纹。</a:t>
            </a:r>
            <a:endParaRPr lang="zh-CN" altLang="en-US" sz="2200" spc="200">
              <a:solidFill>
                <a:schemeClr val="dk1">
                  <a:lumMod val="85000"/>
                  <a:lumOff val="15000"/>
                </a:schemeClr>
              </a:solidFill>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zh-CN" altLang="en-US" sz="2200" spc="200">
                <a:solidFill>
                  <a:schemeClr val="dk1">
                    <a:lumMod val="85000"/>
                    <a:lumOff val="15000"/>
                  </a:schemeClr>
                </a:solidFill>
                <a:latin typeface="Arial" panose="020B0604020202020204" pitchFamily="34" charset="0"/>
                <a:ea typeface="微软雅黑" panose="020B0503020204020204" charset="-122"/>
                <a:sym typeface="+mn-ea"/>
              </a:rPr>
              <a:t>非标准螺纹--牙型不符合标准的螺纹。</a:t>
            </a:r>
            <a:endParaRPr lang="zh-CN" altLang="en-US" sz="2200" spc="200">
              <a:solidFill>
                <a:schemeClr val="dk1">
                  <a:lumMod val="85000"/>
                  <a:lumOff val="15000"/>
                </a:schemeClr>
              </a:solidFill>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zh-CN" altLang="en-US" sz="2200" spc="200">
                <a:solidFill>
                  <a:schemeClr val="dk1">
                    <a:lumMod val="85000"/>
                    <a:lumOff val="15000"/>
                  </a:schemeClr>
                </a:solidFill>
                <a:latin typeface="Arial" panose="020B0604020202020204" pitchFamily="34" charset="0"/>
                <a:ea typeface="微软雅黑" panose="020B0503020204020204" charset="-122"/>
                <a:sym typeface="+mn-ea"/>
              </a:rPr>
              <a:t>标准螺纹包括起连接作用的普通螺纹和管螺纹，以及起传动作用的梯形螺纹、锯齿形螺纹和矩形螺纹。</a:t>
            </a:r>
            <a:endParaRPr lang="zh-CN" altLang="en-US" sz="2200" spc="200">
              <a:solidFill>
                <a:schemeClr val="dk1">
                  <a:lumMod val="85000"/>
                  <a:lumOff val="15000"/>
                </a:schemeClr>
              </a:solidFill>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zh-CN" altLang="en-US" sz="2200" spc="200">
                <a:solidFill>
                  <a:schemeClr val="dk1">
                    <a:lumMod val="85000"/>
                    <a:lumOff val="15000"/>
                  </a:schemeClr>
                </a:solidFill>
                <a:latin typeface="Arial" panose="020B0604020202020204" pitchFamily="34" charset="0"/>
                <a:ea typeface="微软雅黑" panose="020B0503020204020204" charset="-122"/>
                <a:sym typeface="+mn-ea"/>
              </a:rPr>
              <a:t>普通螺纹最常见的是连接螺纹，又有细牙和粗牙之分。当大径相同时。螺距最大的一种叫粗牙，其余的均叫细牙。管螺纹又分为密封螺纹和非密封螺纹两种。</a:t>
            </a:r>
            <a:endParaRPr lang="en-US" altLang="zh-CN" sz="2000" spc="1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ppt_y</p:attrName>
                                        </p:attrNameLst>
                                      </p:cBhvr>
                                      <p:tavLst>
                                        <p:tav tm="0">
                                          <p:val>
                                            <p:strVal val="#ppt_y+#ppt_h*1.125000"/>
                                          </p:val>
                                        </p:tav>
                                        <p:tav tm="100000">
                                          <p:val>
                                            <p:strVal val="#ppt_y"/>
                                          </p:val>
                                        </p:tav>
                                      </p:tavLst>
                                    </p:anim>
                                    <p:animEffect transition="in" filter="wipe(up)">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p:tgtEl>
                                          <p:spTgt spid="15"/>
                                        </p:tgtEl>
                                        <p:attrNameLst>
                                          <p:attrName>ppt_y</p:attrName>
                                        </p:attrNameLst>
                                      </p:cBhvr>
                                      <p:tavLst>
                                        <p:tav tm="0">
                                          <p:val>
                                            <p:strVal val="#ppt_y+#ppt_h*1.125000"/>
                                          </p:val>
                                        </p:tav>
                                        <p:tav tm="100000">
                                          <p:val>
                                            <p:strVal val="#ppt_y"/>
                                          </p:val>
                                        </p:tav>
                                      </p:tavLst>
                                    </p:anim>
                                    <p:animEffect transition="in" filter="wipe(up)">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p:tgtEl>
                                          <p:spTgt spid="16"/>
                                        </p:tgtEl>
                                        <p:attrNameLst>
                                          <p:attrName>ppt_y</p:attrName>
                                        </p:attrNameLst>
                                      </p:cBhvr>
                                      <p:tavLst>
                                        <p:tav tm="0">
                                          <p:val>
                                            <p:strVal val="#ppt_y+#ppt_h*1.125000"/>
                                          </p:val>
                                        </p:tav>
                                        <p:tav tm="100000">
                                          <p:val>
                                            <p:strVal val="#ppt_y"/>
                                          </p:val>
                                        </p:tav>
                                      </p:tavLst>
                                    </p:anim>
                                    <p:animEffect transition="in" filter="wipe(up)">
                                      <p:cBhvr>
                                        <p:cTn id="28" dur="500"/>
                                        <p:tgtEl>
                                          <p:spTgt spid="16"/>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p:tgtEl>
                                          <p:spTgt spid="10"/>
                                        </p:tgtEl>
                                        <p:attrNameLst>
                                          <p:attrName>ppt_y</p:attrName>
                                        </p:attrNameLst>
                                      </p:cBhvr>
                                      <p:tavLst>
                                        <p:tav tm="0">
                                          <p:val>
                                            <p:strVal val="#ppt_y+#ppt_h*1.125000"/>
                                          </p:val>
                                        </p:tav>
                                        <p:tav tm="100000">
                                          <p:val>
                                            <p:strVal val="#ppt_y"/>
                                          </p:val>
                                        </p:tav>
                                      </p:tavLst>
                                    </p:anim>
                                    <p:animEffect transition="in" filter="wipe(up)">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P spid="14" grpId="0"/>
      <p:bldP spid="6" grpId="1" animBg="1"/>
      <p:bldP spid="8" grpId="1" animBg="1"/>
      <p:bldP spid="14" grpId="1"/>
      <p:bldP spid="15" grpId="0"/>
      <p:bldP spid="15" grpId="1"/>
      <p:bldP spid="16" grpId="0"/>
      <p:bldP spid="10" grpId="0" bldLvl="0" animBg="1"/>
      <p:bldP spid="16" grpId="1"/>
      <p:bldP spid="10"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5" name="PA-直接连接符 6"/>
          <p:cNvCxnSpPr/>
          <p:nvPr>
            <p:custDataLst>
              <p:tags r:id="rId5"/>
            </p:custDataLst>
          </p:nvPr>
        </p:nvCxnSpPr>
        <p:spPr>
          <a:xfrm>
            <a:off x="2268855" y="3068567"/>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6"/>
            </p:custDataLst>
          </p:nvPr>
        </p:nvSpPr>
        <p:spPr>
          <a:xfrm>
            <a:off x="2197100" y="1922780"/>
            <a:ext cx="2610485" cy="886460"/>
          </a:xfrm>
          <a:prstGeom prst="rect">
            <a:avLst/>
          </a:prstGeom>
          <a:noFill/>
        </p:spPr>
        <p:txBody>
          <a:bodyPr wrap="square" lIns="63500" tIns="25400" rIns="63500" bIns="25400" rtlCol="0" anchor="ctr" anchorCtr="0">
            <a:normAutofit fontScale="40000"/>
          </a:bodyPr>
          <a:p>
            <a:pPr marL="0" indent="0" algn="l">
              <a:lnSpc>
                <a:spcPct val="100000"/>
              </a:lnSpc>
              <a:spcBef>
                <a:spcPts val="0"/>
              </a:spcBef>
              <a:spcAft>
                <a:spcPts val="0"/>
              </a:spcAft>
              <a:buSzPct val="100000"/>
              <a:buNone/>
            </a:pPr>
            <a:r>
              <a:rPr lang="zh-CN" altLang="en-US" sz="6000" b="1" spc="440" dirty="0">
                <a:solidFill>
                  <a:schemeClr val="dk1">
                    <a:lumMod val="85000"/>
                    <a:lumOff val="15000"/>
                  </a:schemeClr>
                </a:solidFill>
                <a:latin typeface="微软雅黑" panose="020B0503020204020204" charset="-122"/>
                <a:ea typeface="微软雅黑" panose="020B0503020204020204" charset="-122"/>
                <a:sym typeface="+mn-ea"/>
              </a:rPr>
              <a:t>螺纹与螺纹紧固件</a:t>
            </a:r>
            <a:endParaRPr lang="zh-CN" altLang="en-US" sz="6000" b="1" spc="44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7" name="文本框 6"/>
          <p:cNvSpPr txBox="1"/>
          <p:nvPr/>
        </p:nvSpPr>
        <p:spPr>
          <a:xfrm>
            <a:off x="2197100" y="3348990"/>
            <a:ext cx="3390265" cy="1265555"/>
          </a:xfrm>
          <a:prstGeom prst="rect">
            <a:avLst/>
          </a:prstGeom>
          <a:noFill/>
        </p:spPr>
        <p:txBody>
          <a:bodyPr wrap="square" rtlCol="0" anchor="t">
            <a:spAutoFit/>
          </a:bodyPr>
          <a:p>
            <a:pPr marL="0" lvl="0" indent="0" algn="l" fontAlgn="ctr">
              <a:lnSpc>
                <a:spcPct val="150000"/>
              </a:lnSpc>
              <a:spcBef>
                <a:spcPts val="0"/>
              </a:spcBef>
              <a:spcAft>
                <a:spcPts val="800"/>
              </a:spcAft>
              <a:buSzPct val="100000"/>
              <a:buFont typeface="+mn-ea"/>
            </a:pP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一</a:t>
            </a:r>
            <a:r>
              <a:rPr lang="en-US" altLang="zh-CN"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螺纹</a:t>
            </a:r>
            <a:endParaRPr lang="zh-CN" altLang="en-US" sz="1400" spc="12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3.</a:t>
            </a: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螺纹的规定画法</a:t>
            </a:r>
            <a:endParaRPr lang="zh-CN" altLang="en-US" sz="14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3.1.</a:t>
            </a: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外螺纹的规定画法</a:t>
            </a:r>
            <a:endPar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pic>
        <p:nvPicPr>
          <p:cNvPr id="6" name="图片 5"/>
          <p:cNvPicPr>
            <a:picLocks noChangeAspect="1"/>
          </p:cNvPicPr>
          <p:nvPr/>
        </p:nvPicPr>
        <p:blipFill>
          <a:blip r:embed="rId7"/>
          <a:srcRect l="4271" t="509" r="4394"/>
          <a:stretch>
            <a:fillRect/>
          </a:stretch>
        </p:blipFill>
        <p:spPr>
          <a:xfrm>
            <a:off x="5735955" y="2619375"/>
            <a:ext cx="5418455" cy="179133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ppt_y</p:attrName>
                                        </p:attrNameLst>
                                      </p:cBhvr>
                                      <p:tavLst>
                                        <p:tav tm="0">
                                          <p:val>
                                            <p:strVal val="#ppt_y+#ppt_h*1.125000"/>
                                          </p:val>
                                        </p:tav>
                                        <p:tav tm="100000">
                                          <p:val>
                                            <p:strVal val="#ppt_y"/>
                                          </p:val>
                                        </p:tav>
                                      </p:tavLst>
                                    </p:anim>
                                    <p:animEffect transition="in" filter="wipe(up)">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p:tgtEl>
                                          <p:spTgt spid="6"/>
                                        </p:tgtEl>
                                        <p:attrNameLst>
                                          <p:attrName>ppt_y</p:attrName>
                                        </p:attrNameLst>
                                      </p:cBhvr>
                                      <p:tavLst>
                                        <p:tav tm="0">
                                          <p:val>
                                            <p:strVal val="#ppt_y+#ppt_h*1.125000"/>
                                          </p:val>
                                        </p:tav>
                                        <p:tav tm="100000">
                                          <p:val>
                                            <p:strVal val="#ppt_y"/>
                                          </p:val>
                                        </p:tav>
                                      </p:tavLst>
                                    </p:anim>
                                    <p:animEffect transition="in" filter="wipe(up)">
                                      <p:cBhvr>
                                        <p:cTn id="3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8" grpId="0"/>
      <p:bldP spid="2" grpId="1" animBg="1"/>
      <p:bldP spid="4" grpId="1" animBg="1"/>
      <p:bldP spid="8" grpId="1"/>
      <p:bldP spid="3" grpId="0" bldLvl="0" animBg="1"/>
      <p:bldP spid="3" grpId="1" animBg="1"/>
      <p:bldP spid="7" grpId="0"/>
      <p:bldP spid="7"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5" name="PA-直接连接符 6"/>
          <p:cNvCxnSpPr/>
          <p:nvPr>
            <p:custDataLst>
              <p:tags r:id="rId5"/>
            </p:custDataLst>
          </p:nvPr>
        </p:nvCxnSpPr>
        <p:spPr>
          <a:xfrm>
            <a:off x="2268855" y="3068567"/>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6"/>
            </p:custDataLst>
          </p:nvPr>
        </p:nvSpPr>
        <p:spPr>
          <a:xfrm>
            <a:off x="2197100" y="1922780"/>
            <a:ext cx="2610485" cy="886460"/>
          </a:xfrm>
          <a:prstGeom prst="rect">
            <a:avLst/>
          </a:prstGeom>
          <a:noFill/>
        </p:spPr>
        <p:txBody>
          <a:bodyPr wrap="square" lIns="63500" tIns="25400" rIns="63500" bIns="25400" rtlCol="0" anchor="ctr" anchorCtr="0">
            <a:normAutofit fontScale="40000"/>
          </a:bodyPr>
          <a:p>
            <a:pPr marL="0" indent="0" algn="l">
              <a:lnSpc>
                <a:spcPct val="100000"/>
              </a:lnSpc>
              <a:spcBef>
                <a:spcPts val="0"/>
              </a:spcBef>
              <a:spcAft>
                <a:spcPts val="0"/>
              </a:spcAft>
              <a:buSzPct val="100000"/>
              <a:buNone/>
            </a:pPr>
            <a:r>
              <a:rPr lang="zh-CN" altLang="en-US" sz="6000" b="1" spc="440" dirty="0">
                <a:solidFill>
                  <a:schemeClr val="dk1">
                    <a:lumMod val="85000"/>
                    <a:lumOff val="15000"/>
                  </a:schemeClr>
                </a:solidFill>
                <a:latin typeface="微软雅黑" panose="020B0503020204020204" charset="-122"/>
                <a:ea typeface="微软雅黑" panose="020B0503020204020204" charset="-122"/>
                <a:sym typeface="+mn-ea"/>
              </a:rPr>
              <a:t>螺纹与螺纹紧固件</a:t>
            </a:r>
            <a:endParaRPr lang="zh-CN" altLang="en-US" sz="6000" b="1" spc="44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7" name="文本框 6"/>
          <p:cNvSpPr txBox="1"/>
          <p:nvPr/>
        </p:nvSpPr>
        <p:spPr>
          <a:xfrm>
            <a:off x="2197100" y="3348990"/>
            <a:ext cx="3390265" cy="1265555"/>
          </a:xfrm>
          <a:prstGeom prst="rect">
            <a:avLst/>
          </a:prstGeom>
          <a:noFill/>
        </p:spPr>
        <p:txBody>
          <a:bodyPr wrap="square" rtlCol="0" anchor="t">
            <a:spAutoFit/>
            <a:scene3d>
              <a:camera prst="orthographicFront"/>
              <a:lightRig rig="threePt" dir="t"/>
            </a:scene3d>
          </a:bodyPr>
          <a:p>
            <a:pPr marL="90805" lvl="0" indent="-90170" algn="l" fontAlgn="ctr">
              <a:lnSpc>
                <a:spcPct val="150000"/>
              </a:lnSpc>
              <a:spcBef>
                <a:spcPts val="0"/>
              </a:spcBef>
              <a:spcAft>
                <a:spcPts val="800"/>
              </a:spcAft>
              <a:buSzPct val="100000"/>
              <a:buFont typeface="+mn-ea"/>
            </a:pP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一</a:t>
            </a:r>
            <a:r>
              <a:rPr lang="en-US" altLang="zh-CN"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螺纹</a:t>
            </a:r>
            <a:endParaRPr lang="zh-CN" altLang="en-US" sz="1400" spc="12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90805" lvl="1" indent="-90170" algn="just">
              <a:lnSpc>
                <a:spcPct val="150000"/>
              </a:lnSpc>
              <a:spcBef>
                <a:spcPts val="0"/>
              </a:spcBef>
              <a:spcAft>
                <a:spcPts val="800"/>
              </a:spcAft>
              <a:buSzPct val="100000"/>
              <a:buNone/>
            </a:pP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3.</a:t>
            </a: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螺纹的规定画法</a:t>
            </a:r>
            <a:endParaRPr lang="zh-CN" altLang="en-US" sz="14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90805" lvl="1" indent="-90170" algn="just">
              <a:lnSpc>
                <a:spcPct val="150000"/>
              </a:lnSpc>
              <a:spcBef>
                <a:spcPts val="0"/>
              </a:spcBef>
              <a:spcAft>
                <a:spcPts val="800"/>
              </a:spcAft>
              <a:buSzPct val="100000"/>
              <a:buNone/>
            </a:pP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3.2.</a:t>
            </a: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内螺纹的规定画法</a:t>
            </a:r>
            <a:endPar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pic>
        <p:nvPicPr>
          <p:cNvPr id="9" name="图片 8"/>
          <p:cNvPicPr>
            <a:picLocks noChangeAspect="1"/>
          </p:cNvPicPr>
          <p:nvPr/>
        </p:nvPicPr>
        <p:blipFill>
          <a:blip r:embed="rId7"/>
          <a:srcRect l="5394" t="7082" r="1875"/>
          <a:stretch>
            <a:fillRect/>
          </a:stretch>
        </p:blipFill>
        <p:spPr>
          <a:xfrm>
            <a:off x="5735955" y="2462848"/>
            <a:ext cx="5476875" cy="195008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ppt_y</p:attrName>
                                        </p:attrNameLst>
                                      </p:cBhvr>
                                      <p:tavLst>
                                        <p:tav tm="0">
                                          <p:val>
                                            <p:strVal val="#ppt_y+#ppt_h*1.125000"/>
                                          </p:val>
                                        </p:tav>
                                        <p:tav tm="100000">
                                          <p:val>
                                            <p:strVal val="#ppt_y"/>
                                          </p:val>
                                        </p:tav>
                                      </p:tavLst>
                                    </p:anim>
                                    <p:animEffect transition="in" filter="wipe(up)">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p:tgtEl>
                                          <p:spTgt spid="9"/>
                                        </p:tgtEl>
                                        <p:attrNameLst>
                                          <p:attrName>ppt_y</p:attrName>
                                        </p:attrNameLst>
                                      </p:cBhvr>
                                      <p:tavLst>
                                        <p:tav tm="0">
                                          <p:val>
                                            <p:strVal val="#ppt_y+#ppt_h*1.125000"/>
                                          </p:val>
                                        </p:tav>
                                        <p:tav tm="100000">
                                          <p:val>
                                            <p:strVal val="#ppt_y"/>
                                          </p:val>
                                        </p:tav>
                                      </p:tavLst>
                                    </p:anim>
                                    <p:animEffect transition="in" filter="wipe(up)">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8" grpId="0"/>
      <p:bldP spid="2" grpId="1" animBg="1"/>
      <p:bldP spid="4" grpId="1" animBg="1"/>
      <p:bldP spid="8" grpId="1"/>
      <p:bldP spid="3" grpId="0" bldLvl="0" animBg="1"/>
      <p:bldP spid="3" grpId="1" animBg="1"/>
      <p:bldP spid="7" grpId="0"/>
      <p:bldP spid="7"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5" name="PA-直接连接符 6"/>
          <p:cNvCxnSpPr/>
          <p:nvPr>
            <p:custDataLst>
              <p:tags r:id="rId5"/>
            </p:custDataLst>
          </p:nvPr>
        </p:nvCxnSpPr>
        <p:spPr>
          <a:xfrm>
            <a:off x="2268855" y="3068567"/>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6"/>
            </p:custDataLst>
          </p:nvPr>
        </p:nvSpPr>
        <p:spPr>
          <a:xfrm>
            <a:off x="2197100" y="1922780"/>
            <a:ext cx="2610485" cy="886460"/>
          </a:xfrm>
          <a:prstGeom prst="rect">
            <a:avLst/>
          </a:prstGeom>
          <a:noFill/>
        </p:spPr>
        <p:txBody>
          <a:bodyPr wrap="square" lIns="63500" tIns="25400" rIns="63500" bIns="25400" rtlCol="0" anchor="ctr" anchorCtr="0">
            <a:normAutofit fontScale="40000"/>
          </a:bodyPr>
          <a:p>
            <a:pPr marL="0" indent="0" algn="l">
              <a:lnSpc>
                <a:spcPct val="100000"/>
              </a:lnSpc>
              <a:spcBef>
                <a:spcPts val="0"/>
              </a:spcBef>
              <a:spcAft>
                <a:spcPts val="0"/>
              </a:spcAft>
              <a:buSzPct val="100000"/>
              <a:buNone/>
            </a:pPr>
            <a:r>
              <a:rPr lang="zh-CN" altLang="en-US" sz="6000" b="1" spc="440" dirty="0">
                <a:solidFill>
                  <a:schemeClr val="dk1">
                    <a:lumMod val="85000"/>
                    <a:lumOff val="15000"/>
                  </a:schemeClr>
                </a:solidFill>
                <a:latin typeface="微软雅黑" panose="020B0503020204020204" charset="-122"/>
                <a:ea typeface="微软雅黑" panose="020B0503020204020204" charset="-122"/>
                <a:sym typeface="+mn-ea"/>
              </a:rPr>
              <a:t>螺纹与螺纹紧固件</a:t>
            </a:r>
            <a:endParaRPr lang="zh-CN" altLang="en-US" sz="6000" b="1" spc="44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7" name="文本框 6"/>
          <p:cNvSpPr txBox="1"/>
          <p:nvPr/>
        </p:nvSpPr>
        <p:spPr>
          <a:xfrm>
            <a:off x="2197100" y="3348990"/>
            <a:ext cx="3390265" cy="1265555"/>
          </a:xfrm>
          <a:prstGeom prst="rect">
            <a:avLst/>
          </a:prstGeom>
          <a:noFill/>
        </p:spPr>
        <p:txBody>
          <a:bodyPr wrap="square" rtlCol="0" anchor="t">
            <a:spAutoFit/>
            <a:scene3d>
              <a:camera prst="orthographicFront"/>
              <a:lightRig rig="threePt" dir="t"/>
            </a:scene3d>
          </a:bodyPr>
          <a:p>
            <a:pPr marL="355600" lvl="0" indent="-355600" algn="l" fontAlgn="ctr">
              <a:lnSpc>
                <a:spcPct val="150000"/>
              </a:lnSpc>
              <a:spcBef>
                <a:spcPts val="0"/>
              </a:spcBef>
              <a:spcAft>
                <a:spcPts val="800"/>
              </a:spcAft>
              <a:buSzPct val="100000"/>
              <a:buFont typeface="+mn-ea"/>
            </a:pPr>
            <a:r>
              <a:rPr lang="zh-CN" altLang="en-US" sz="1400" spc="120">
                <a:solidFill>
                  <a:schemeClr val="dk1">
                    <a:lumMod val="85000"/>
                    <a:lumOff val="15000"/>
                  </a:schemeClr>
                </a:solidFill>
                <a:ea typeface="微软雅黑" panose="020B0503020204020204" charset="-122"/>
                <a:sym typeface="+mn-ea"/>
              </a:rPr>
              <a:t>一</a:t>
            </a:r>
            <a:r>
              <a:rPr lang="en-US" altLang="zh-CN" sz="1400" spc="120">
                <a:solidFill>
                  <a:schemeClr val="dk1">
                    <a:lumMod val="85000"/>
                    <a:lumOff val="15000"/>
                  </a:schemeClr>
                </a:solidFill>
                <a:ea typeface="微软雅黑" panose="020B0503020204020204" charset="-122"/>
                <a:sym typeface="+mn-ea"/>
              </a:rPr>
              <a:t>.</a:t>
            </a:r>
            <a:r>
              <a:rPr lang="zh-CN" altLang="en-US" sz="1400" spc="120">
                <a:solidFill>
                  <a:schemeClr val="dk1">
                    <a:lumMod val="85000"/>
                    <a:lumOff val="15000"/>
                  </a:schemeClr>
                </a:solidFill>
                <a:ea typeface="微软雅黑" panose="020B0503020204020204" charset="-122"/>
                <a:sym typeface="+mn-ea"/>
              </a:rPr>
              <a:t>螺纹</a:t>
            </a:r>
            <a:endParaRPr lang="zh-CN" altLang="en-US" sz="1400" spc="120">
              <a:solidFill>
                <a:schemeClr val="dk1">
                  <a:lumMod val="85000"/>
                  <a:lumOff val="15000"/>
                </a:schemeClr>
              </a:solidFill>
              <a:latin typeface="Arial" panose="020B0604020202020204" pitchFamily="34" charset="0"/>
              <a:ea typeface="微软雅黑" panose="020B0503020204020204" charset="-122"/>
            </a:endParaRPr>
          </a:p>
          <a:p>
            <a:pPr marL="355600" lvl="1" indent="-355600" algn="just">
              <a:lnSpc>
                <a:spcPct val="150000"/>
              </a:lnSpc>
              <a:spcBef>
                <a:spcPts val="0"/>
              </a:spcBef>
              <a:spcAft>
                <a:spcPts val="800"/>
              </a:spcAft>
              <a:buSzPct val="100000"/>
              <a:buNone/>
            </a:pPr>
            <a:r>
              <a:rPr lang="en-US" altLang="zh-CN" sz="1400" spc="200">
                <a:solidFill>
                  <a:schemeClr val="dk1">
                    <a:lumMod val="85000"/>
                    <a:lumOff val="15000"/>
                  </a:schemeClr>
                </a:solidFill>
                <a:ea typeface="微软雅黑" panose="020B0503020204020204" charset="-122"/>
                <a:sym typeface="+mn-ea"/>
              </a:rPr>
              <a:t>3.</a:t>
            </a:r>
            <a:r>
              <a:rPr lang="zh-CN" altLang="en-US" sz="1400" spc="200">
                <a:solidFill>
                  <a:schemeClr val="dk1">
                    <a:lumMod val="85000"/>
                    <a:lumOff val="15000"/>
                  </a:schemeClr>
                </a:solidFill>
                <a:ea typeface="微软雅黑" panose="020B0503020204020204" charset="-122"/>
                <a:sym typeface="+mn-ea"/>
              </a:rPr>
              <a:t>螺纹的规定画法</a:t>
            </a:r>
            <a:endParaRPr lang="zh-CN" altLang="en-US" sz="1400" spc="200">
              <a:solidFill>
                <a:schemeClr val="dk1">
                  <a:lumMod val="85000"/>
                  <a:lumOff val="15000"/>
                </a:schemeClr>
              </a:solidFill>
              <a:latin typeface="Arial" panose="020B0604020202020204" pitchFamily="34" charset="0"/>
              <a:ea typeface="微软雅黑" panose="020B0503020204020204" charset="-122"/>
            </a:endParaRPr>
          </a:p>
          <a:p>
            <a:pPr marL="355600" lvl="1" indent="-355600" algn="just">
              <a:lnSpc>
                <a:spcPct val="150000"/>
              </a:lnSpc>
              <a:spcBef>
                <a:spcPts val="0"/>
              </a:spcBef>
              <a:spcAft>
                <a:spcPts val="800"/>
              </a:spcAft>
              <a:buSzPct val="100000"/>
              <a:buNone/>
            </a:pPr>
            <a:r>
              <a:rPr lang="en-US" altLang="zh-CN" sz="1400" spc="200">
                <a:solidFill>
                  <a:schemeClr val="dk1">
                    <a:lumMod val="85000"/>
                    <a:lumOff val="15000"/>
                  </a:schemeClr>
                </a:solidFill>
                <a:ea typeface="微软雅黑" panose="020B0503020204020204" charset="-122"/>
                <a:sym typeface="+mn-ea"/>
              </a:rPr>
              <a:t>3.3.</a:t>
            </a:r>
            <a:r>
              <a:rPr lang="zh-CN" altLang="en-US" sz="1400" spc="200">
                <a:solidFill>
                  <a:schemeClr val="dk1">
                    <a:lumMod val="85000"/>
                    <a:lumOff val="15000"/>
                  </a:schemeClr>
                </a:solidFill>
                <a:ea typeface="微软雅黑" panose="020B0503020204020204" charset="-122"/>
                <a:sym typeface="+mn-ea"/>
              </a:rPr>
              <a:t>内外螺纹连接的规定画法</a:t>
            </a:r>
            <a:endPar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pic>
        <p:nvPicPr>
          <p:cNvPr id="6" name="图片 5"/>
          <p:cNvPicPr>
            <a:picLocks noChangeAspect="1"/>
          </p:cNvPicPr>
          <p:nvPr/>
        </p:nvPicPr>
        <p:blipFill>
          <a:blip r:embed="rId7"/>
          <a:srcRect l="3470" t="5450" r="3494" b="6679"/>
          <a:stretch>
            <a:fillRect/>
          </a:stretch>
        </p:blipFill>
        <p:spPr>
          <a:xfrm>
            <a:off x="5663565" y="2604453"/>
            <a:ext cx="5517515" cy="166687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ppt_y</p:attrName>
                                        </p:attrNameLst>
                                      </p:cBhvr>
                                      <p:tavLst>
                                        <p:tav tm="0">
                                          <p:val>
                                            <p:strVal val="#ppt_y+#ppt_h*1.125000"/>
                                          </p:val>
                                        </p:tav>
                                        <p:tav tm="100000">
                                          <p:val>
                                            <p:strVal val="#ppt_y"/>
                                          </p:val>
                                        </p:tav>
                                      </p:tavLst>
                                    </p:anim>
                                    <p:animEffect transition="in" filter="wipe(up)">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p:tgtEl>
                                          <p:spTgt spid="6"/>
                                        </p:tgtEl>
                                        <p:attrNameLst>
                                          <p:attrName>ppt_y</p:attrName>
                                        </p:attrNameLst>
                                      </p:cBhvr>
                                      <p:tavLst>
                                        <p:tav tm="0">
                                          <p:val>
                                            <p:strVal val="#ppt_y+#ppt_h*1.125000"/>
                                          </p:val>
                                        </p:tav>
                                        <p:tav tm="100000">
                                          <p:val>
                                            <p:strVal val="#ppt_y"/>
                                          </p:val>
                                        </p:tav>
                                      </p:tavLst>
                                    </p:anim>
                                    <p:animEffect transition="in" filter="wipe(up)">
                                      <p:cBhvr>
                                        <p:cTn id="3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8" grpId="0"/>
      <p:bldP spid="2" grpId="1" animBg="1"/>
      <p:bldP spid="4" grpId="1" animBg="1"/>
      <p:bldP spid="8" grpId="1"/>
      <p:bldP spid="3" grpId="0" bldLvl="0" animBg="1"/>
      <p:bldP spid="3" grpId="1" animBg="1"/>
      <p:bldP spid="7" grpId="0"/>
      <p:bldP spid="7"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5" name="PA-直接连接符 6"/>
          <p:cNvCxnSpPr/>
          <p:nvPr>
            <p:custDataLst>
              <p:tags r:id="rId5"/>
            </p:custDataLst>
          </p:nvPr>
        </p:nvCxnSpPr>
        <p:spPr>
          <a:xfrm>
            <a:off x="2268855" y="3068567"/>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6"/>
            </p:custDataLst>
          </p:nvPr>
        </p:nvSpPr>
        <p:spPr>
          <a:xfrm>
            <a:off x="2197100" y="1922780"/>
            <a:ext cx="2610485" cy="886460"/>
          </a:xfrm>
          <a:prstGeom prst="rect">
            <a:avLst/>
          </a:prstGeom>
          <a:noFill/>
        </p:spPr>
        <p:txBody>
          <a:bodyPr wrap="square" lIns="63500" tIns="25400" rIns="63500" bIns="25400" rtlCol="0" anchor="ctr" anchorCtr="0">
            <a:normAutofit fontScale="40000"/>
          </a:bodyPr>
          <a:p>
            <a:pPr marL="0" indent="0" algn="l">
              <a:lnSpc>
                <a:spcPct val="100000"/>
              </a:lnSpc>
              <a:spcBef>
                <a:spcPts val="0"/>
              </a:spcBef>
              <a:spcAft>
                <a:spcPts val="0"/>
              </a:spcAft>
              <a:buSzPct val="100000"/>
              <a:buNone/>
            </a:pPr>
            <a:r>
              <a:rPr lang="zh-CN" altLang="en-US" sz="6000" b="1" spc="440" dirty="0">
                <a:solidFill>
                  <a:schemeClr val="dk1">
                    <a:lumMod val="85000"/>
                    <a:lumOff val="15000"/>
                  </a:schemeClr>
                </a:solidFill>
                <a:latin typeface="微软雅黑" panose="020B0503020204020204" charset="-122"/>
                <a:ea typeface="微软雅黑" panose="020B0503020204020204" charset="-122"/>
                <a:sym typeface="+mn-ea"/>
              </a:rPr>
              <a:t>螺纹与螺纹紧固件</a:t>
            </a:r>
            <a:endParaRPr lang="zh-CN" altLang="en-US" sz="6000" b="1" spc="44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7" name="文本框 6"/>
          <p:cNvSpPr txBox="1"/>
          <p:nvPr/>
        </p:nvSpPr>
        <p:spPr>
          <a:xfrm>
            <a:off x="2197100" y="3348990"/>
            <a:ext cx="3390265" cy="1265555"/>
          </a:xfrm>
          <a:prstGeom prst="rect">
            <a:avLst/>
          </a:prstGeom>
          <a:noFill/>
        </p:spPr>
        <p:txBody>
          <a:bodyPr wrap="square" rtlCol="0" anchor="t">
            <a:spAutoFit/>
            <a:scene3d>
              <a:camera prst="orthographicFront"/>
              <a:lightRig rig="threePt" dir="t"/>
            </a:scene3d>
          </a:bodyPr>
          <a:p>
            <a:pPr marL="355600" lvl="0" indent="-355600" algn="l" fontAlgn="ctr">
              <a:lnSpc>
                <a:spcPct val="150000"/>
              </a:lnSpc>
              <a:spcBef>
                <a:spcPts val="0"/>
              </a:spcBef>
              <a:spcAft>
                <a:spcPts val="800"/>
              </a:spcAft>
              <a:buSzPct val="100000"/>
              <a:buFont typeface="+mn-ea"/>
            </a:pPr>
            <a:r>
              <a:rPr lang="zh-CN" altLang="en-US" sz="1400" spc="120">
                <a:solidFill>
                  <a:schemeClr val="dk1">
                    <a:lumMod val="85000"/>
                    <a:lumOff val="15000"/>
                  </a:schemeClr>
                </a:solidFill>
                <a:ea typeface="微软雅黑" panose="020B0503020204020204" charset="-122"/>
                <a:sym typeface="+mn-ea"/>
              </a:rPr>
              <a:t>一</a:t>
            </a:r>
            <a:r>
              <a:rPr lang="en-US" altLang="zh-CN" sz="1400" spc="120">
                <a:solidFill>
                  <a:schemeClr val="dk1">
                    <a:lumMod val="85000"/>
                    <a:lumOff val="15000"/>
                  </a:schemeClr>
                </a:solidFill>
                <a:ea typeface="微软雅黑" panose="020B0503020204020204" charset="-122"/>
                <a:sym typeface="+mn-ea"/>
              </a:rPr>
              <a:t>.</a:t>
            </a:r>
            <a:r>
              <a:rPr lang="zh-CN" altLang="en-US" sz="1400" spc="120">
                <a:solidFill>
                  <a:schemeClr val="dk1">
                    <a:lumMod val="85000"/>
                    <a:lumOff val="15000"/>
                  </a:schemeClr>
                </a:solidFill>
                <a:ea typeface="微软雅黑" panose="020B0503020204020204" charset="-122"/>
                <a:sym typeface="+mn-ea"/>
              </a:rPr>
              <a:t>螺纹</a:t>
            </a:r>
            <a:endParaRPr lang="zh-CN" altLang="en-US" sz="1400" spc="120">
              <a:solidFill>
                <a:schemeClr val="dk1">
                  <a:lumMod val="85000"/>
                  <a:lumOff val="15000"/>
                </a:schemeClr>
              </a:solidFill>
              <a:latin typeface="Arial" panose="020B0604020202020204" pitchFamily="34" charset="0"/>
              <a:ea typeface="微软雅黑" panose="020B0503020204020204" charset="-122"/>
            </a:endParaRPr>
          </a:p>
          <a:p>
            <a:pPr marL="355600" lvl="1" indent="-355600" algn="just">
              <a:lnSpc>
                <a:spcPct val="150000"/>
              </a:lnSpc>
              <a:spcBef>
                <a:spcPts val="0"/>
              </a:spcBef>
              <a:spcAft>
                <a:spcPts val="800"/>
              </a:spcAft>
              <a:buSzPct val="100000"/>
              <a:buNone/>
            </a:pPr>
            <a:r>
              <a:rPr lang="en-US" altLang="zh-CN" sz="1400" spc="200">
                <a:solidFill>
                  <a:schemeClr val="dk1">
                    <a:lumMod val="85000"/>
                    <a:lumOff val="15000"/>
                  </a:schemeClr>
                </a:solidFill>
                <a:ea typeface="微软雅黑" panose="020B0503020204020204" charset="-122"/>
                <a:sym typeface="+mn-ea"/>
              </a:rPr>
              <a:t>3.</a:t>
            </a:r>
            <a:r>
              <a:rPr lang="zh-CN" altLang="en-US" sz="1400" spc="200">
                <a:solidFill>
                  <a:schemeClr val="dk1">
                    <a:lumMod val="85000"/>
                    <a:lumOff val="15000"/>
                  </a:schemeClr>
                </a:solidFill>
                <a:ea typeface="微软雅黑" panose="020B0503020204020204" charset="-122"/>
                <a:sym typeface="+mn-ea"/>
              </a:rPr>
              <a:t>螺纹的规定画法</a:t>
            </a:r>
            <a:endParaRPr lang="zh-CN" altLang="en-US" sz="1400" spc="200">
              <a:solidFill>
                <a:schemeClr val="dk1">
                  <a:lumMod val="85000"/>
                  <a:lumOff val="15000"/>
                </a:schemeClr>
              </a:solidFill>
              <a:latin typeface="Arial" panose="020B0604020202020204" pitchFamily="34" charset="0"/>
              <a:ea typeface="微软雅黑" panose="020B0503020204020204" charset="-122"/>
            </a:endParaRPr>
          </a:p>
          <a:p>
            <a:pPr marL="0" lvl="1" indent="-355600" algn="just">
              <a:lnSpc>
                <a:spcPct val="150000"/>
              </a:lnSpc>
              <a:spcBef>
                <a:spcPts val="0"/>
              </a:spcBef>
              <a:spcAft>
                <a:spcPts val="800"/>
              </a:spcAft>
              <a:buSzPct val="100000"/>
              <a:buNone/>
            </a:pPr>
            <a:r>
              <a:rPr lang="en-US" altLang="zh-CN" sz="1400" spc="200">
                <a:solidFill>
                  <a:schemeClr val="dk1">
                    <a:lumMod val="85000"/>
                    <a:lumOff val="15000"/>
                  </a:schemeClr>
                </a:solidFill>
                <a:ea typeface="微软雅黑" panose="020B0503020204020204" charset="-122"/>
                <a:sym typeface="+mn-ea"/>
              </a:rPr>
              <a:t>3.4.</a:t>
            </a:r>
            <a:r>
              <a:rPr lang="zh-CN" altLang="en-US" sz="1400" spc="200">
                <a:solidFill>
                  <a:schemeClr val="dk1">
                    <a:lumMod val="85000"/>
                    <a:lumOff val="15000"/>
                  </a:schemeClr>
                </a:solidFill>
                <a:ea typeface="微软雅黑" panose="020B0503020204020204" charset="-122"/>
                <a:sym typeface="+mn-ea"/>
              </a:rPr>
              <a:t>螺纹牙型表示法</a:t>
            </a:r>
            <a:endPar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pic>
        <p:nvPicPr>
          <p:cNvPr id="9" name="图片 8"/>
          <p:cNvPicPr>
            <a:picLocks noChangeAspect="1"/>
          </p:cNvPicPr>
          <p:nvPr/>
        </p:nvPicPr>
        <p:blipFill>
          <a:blip r:embed="rId7"/>
          <a:srcRect l="7501" r="7955"/>
          <a:stretch>
            <a:fillRect/>
          </a:stretch>
        </p:blipFill>
        <p:spPr>
          <a:xfrm>
            <a:off x="5663565" y="2503488"/>
            <a:ext cx="5459730" cy="186880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ppt_y</p:attrName>
                                        </p:attrNameLst>
                                      </p:cBhvr>
                                      <p:tavLst>
                                        <p:tav tm="0">
                                          <p:val>
                                            <p:strVal val="#ppt_y+#ppt_h*1.125000"/>
                                          </p:val>
                                        </p:tav>
                                        <p:tav tm="100000">
                                          <p:val>
                                            <p:strVal val="#ppt_y"/>
                                          </p:val>
                                        </p:tav>
                                      </p:tavLst>
                                    </p:anim>
                                    <p:animEffect transition="in" filter="wipe(up)">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p:tgtEl>
                                          <p:spTgt spid="9"/>
                                        </p:tgtEl>
                                        <p:attrNameLst>
                                          <p:attrName>ppt_y</p:attrName>
                                        </p:attrNameLst>
                                      </p:cBhvr>
                                      <p:tavLst>
                                        <p:tav tm="0">
                                          <p:val>
                                            <p:strVal val="#ppt_y+#ppt_h*1.125000"/>
                                          </p:val>
                                        </p:tav>
                                        <p:tav tm="100000">
                                          <p:val>
                                            <p:strVal val="#ppt_y"/>
                                          </p:val>
                                        </p:tav>
                                      </p:tavLst>
                                    </p:anim>
                                    <p:animEffect transition="in" filter="wipe(up)">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8" grpId="0"/>
      <p:bldP spid="2" grpId="1" animBg="1"/>
      <p:bldP spid="4" grpId="1" animBg="1"/>
      <p:bldP spid="8" grpId="1"/>
      <p:bldP spid="3" grpId="0" bldLvl="0" animBg="1"/>
      <p:bldP spid="3" grpId="1" animBg="1"/>
      <p:bldP spid="7" grpId="0"/>
      <p:bldP spid="7" grpId="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6" name="矩形 4"/>
          <p:cNvSpPr/>
          <p:nvPr>
            <p:custDataLst>
              <p:tags r:id="rId2"/>
            </p:custDataLst>
          </p:nvPr>
        </p:nvSpPr>
        <p:spPr>
          <a:xfrm>
            <a:off x="914359" y="1371584"/>
            <a:ext cx="10363283" cy="4114833"/>
          </a:xfrm>
          <a:custGeom>
            <a:avLst/>
            <a:gdLst>
              <a:gd name="connsiteX0" fmla="*/ 0 w 9899943"/>
              <a:gd name="connsiteY0" fmla="*/ 0 h 4048220"/>
              <a:gd name="connsiteX1" fmla="*/ 9899943 w 9899943"/>
              <a:gd name="connsiteY1" fmla="*/ 0 h 4048220"/>
              <a:gd name="connsiteX2" fmla="*/ 9899943 w 9899943"/>
              <a:gd name="connsiteY2" fmla="*/ 4048220 h 4048220"/>
              <a:gd name="connsiteX3" fmla="*/ 0 w 9899943"/>
              <a:gd name="connsiteY3" fmla="*/ 4048220 h 4048220"/>
              <a:gd name="connsiteX4" fmla="*/ 0 w 9899943"/>
              <a:gd name="connsiteY4" fmla="*/ 0 h 4048220"/>
              <a:gd name="connsiteX0-1" fmla="*/ 0 w 9899943"/>
              <a:gd name="connsiteY0-2" fmla="*/ 0 h 4048220"/>
              <a:gd name="connsiteX1-3" fmla="*/ 9899943 w 9899943"/>
              <a:gd name="connsiteY1-4" fmla="*/ 0 h 4048220"/>
              <a:gd name="connsiteX2-5" fmla="*/ 9899943 w 9899943"/>
              <a:gd name="connsiteY2-6" fmla="*/ 4048220 h 4048220"/>
              <a:gd name="connsiteX3-7" fmla="*/ 808083 w 9899943"/>
              <a:gd name="connsiteY3-8" fmla="*/ 4043410 h 4048220"/>
              <a:gd name="connsiteX4-9" fmla="*/ 0 w 9899943"/>
              <a:gd name="connsiteY4-10" fmla="*/ 4048220 h 4048220"/>
              <a:gd name="connsiteX5" fmla="*/ 0 w 9899943"/>
              <a:gd name="connsiteY5" fmla="*/ 0 h 4048220"/>
              <a:gd name="connsiteX0-11" fmla="*/ 0 w 9899943"/>
              <a:gd name="connsiteY0-12" fmla="*/ 0 h 4048220"/>
              <a:gd name="connsiteX1-13" fmla="*/ 9899943 w 9899943"/>
              <a:gd name="connsiteY1-14" fmla="*/ 0 h 4048220"/>
              <a:gd name="connsiteX2-15" fmla="*/ 9899943 w 9899943"/>
              <a:gd name="connsiteY2-16" fmla="*/ 4048220 h 4048220"/>
              <a:gd name="connsiteX3-17" fmla="*/ 1730103 w 9899943"/>
              <a:gd name="connsiteY3-18" fmla="*/ 4043410 h 4048220"/>
              <a:gd name="connsiteX4-19" fmla="*/ 808083 w 9899943"/>
              <a:gd name="connsiteY4-20" fmla="*/ 4043410 h 4048220"/>
              <a:gd name="connsiteX5-21" fmla="*/ 0 w 9899943"/>
              <a:gd name="connsiteY5-22" fmla="*/ 4048220 h 4048220"/>
              <a:gd name="connsiteX6" fmla="*/ 0 w 9899943"/>
              <a:gd name="connsiteY6" fmla="*/ 0 h 4048220"/>
              <a:gd name="connsiteX0-23" fmla="*/ 808083 w 9899943"/>
              <a:gd name="connsiteY0-24" fmla="*/ 4043410 h 4134850"/>
              <a:gd name="connsiteX1-25" fmla="*/ 0 w 9899943"/>
              <a:gd name="connsiteY1-26" fmla="*/ 4048220 h 4134850"/>
              <a:gd name="connsiteX2-27" fmla="*/ 0 w 9899943"/>
              <a:gd name="connsiteY2-28" fmla="*/ 0 h 4134850"/>
              <a:gd name="connsiteX3-29" fmla="*/ 9899943 w 9899943"/>
              <a:gd name="connsiteY3-30" fmla="*/ 0 h 4134850"/>
              <a:gd name="connsiteX4-31" fmla="*/ 9899943 w 9899943"/>
              <a:gd name="connsiteY4-32" fmla="*/ 4048220 h 4134850"/>
              <a:gd name="connsiteX5-33" fmla="*/ 1730103 w 9899943"/>
              <a:gd name="connsiteY5-34" fmla="*/ 4043410 h 4134850"/>
              <a:gd name="connsiteX6-35" fmla="*/ 899523 w 9899943"/>
              <a:gd name="connsiteY6-36" fmla="*/ 4134850 h 4134850"/>
              <a:gd name="connsiteX0-37" fmla="*/ 808083 w 9899943"/>
              <a:gd name="connsiteY0-38" fmla="*/ 4043410 h 4048220"/>
              <a:gd name="connsiteX1-39" fmla="*/ 0 w 9899943"/>
              <a:gd name="connsiteY1-40" fmla="*/ 4048220 h 4048220"/>
              <a:gd name="connsiteX2-41" fmla="*/ 0 w 9899943"/>
              <a:gd name="connsiteY2-42" fmla="*/ 0 h 4048220"/>
              <a:gd name="connsiteX3-43" fmla="*/ 9899943 w 9899943"/>
              <a:gd name="connsiteY3-44" fmla="*/ 0 h 4048220"/>
              <a:gd name="connsiteX4-45" fmla="*/ 9899943 w 9899943"/>
              <a:gd name="connsiteY4-46" fmla="*/ 4048220 h 4048220"/>
              <a:gd name="connsiteX5-47" fmla="*/ 1730103 w 9899943"/>
              <a:gd name="connsiteY5-48" fmla="*/ 4043410 h 40482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899943" h="4048220">
                <a:moveTo>
                  <a:pt x="808083" y="4043410"/>
                </a:moveTo>
                <a:lnTo>
                  <a:pt x="0" y="4048220"/>
                </a:lnTo>
                <a:lnTo>
                  <a:pt x="0" y="0"/>
                </a:lnTo>
                <a:lnTo>
                  <a:pt x="9899943" y="0"/>
                </a:lnTo>
                <a:lnTo>
                  <a:pt x="9899943" y="4048220"/>
                </a:lnTo>
                <a:lnTo>
                  <a:pt x="1730103" y="4043410"/>
                </a:lnTo>
              </a:path>
            </a:pathLst>
          </a:custGeom>
          <a:noFill/>
          <a:ln w="349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Oval 5"/>
          <p:cNvSpPr/>
          <p:nvPr>
            <p:custDataLst>
              <p:tags r:id="rId3"/>
            </p:custDataLst>
          </p:nvPr>
        </p:nvSpPr>
        <p:spPr>
          <a:xfrm>
            <a:off x="1935480" y="5181600"/>
            <a:ext cx="633095" cy="633095"/>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en-US" sz="9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j-lt"/>
            </a:endParaRPr>
          </a:p>
        </p:txBody>
      </p:sp>
      <p:sp>
        <p:nvSpPr>
          <p:cNvPr id="10" name="衬底"/>
          <p:cNvSpPr/>
          <p:nvPr>
            <p:custDataLst>
              <p:tags r:id="rId4"/>
            </p:custDataLst>
          </p:nvPr>
        </p:nvSpPr>
        <p:spPr>
          <a:xfrm>
            <a:off x="5653538" y="915040"/>
            <a:ext cx="5295265" cy="5027930"/>
          </a:xfrm>
          <a:prstGeom prst="rect">
            <a:avLst/>
          </a:prstGeom>
          <a:solidFill>
            <a:srgbClr val="FFFFFF"/>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14" name="文本框 13"/>
          <p:cNvSpPr txBox="1"/>
          <p:nvPr>
            <p:custDataLst>
              <p:tags r:id="rId5"/>
            </p:custDataLst>
          </p:nvPr>
        </p:nvSpPr>
        <p:spPr>
          <a:xfrm>
            <a:off x="1547672" y="2499677"/>
            <a:ext cx="3619525" cy="1404620"/>
          </a:xfrm>
          <a:prstGeom prst="rect">
            <a:avLst/>
          </a:prstGeom>
          <a:noFill/>
        </p:spPr>
        <p:txBody>
          <a:bodyPr wrap="square" lIns="63500" tIns="25400" rIns="63500" bIns="25400" rtlCol="0" anchor="b" anchorCtr="0">
            <a:normAutofit/>
            <a:scene3d>
              <a:camera prst="orthographicFront"/>
              <a:lightRig rig="threePt" dir="t"/>
            </a:scene3d>
          </a:bodyPr>
          <a:p>
            <a:pPr marL="0" lvl="0" indent="0" algn="l">
              <a:lnSpc>
                <a:spcPct val="100000"/>
              </a:lnSpc>
              <a:spcBef>
                <a:spcPts val="0"/>
              </a:spcBef>
              <a:spcAft>
                <a:spcPts val="0"/>
              </a:spcAft>
              <a:buSzPct val="100000"/>
              <a:buFontTx/>
              <a:buNone/>
            </a:pPr>
            <a:r>
              <a:rPr lang="zh-CN" altLang="en-US" sz="4200" b="1" spc="26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螺纹与螺纹紧固件</a:t>
            </a:r>
            <a:endParaRPr lang="zh-CN" altLang="en-US" sz="4200" b="1" spc="26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15" name="文本框 14"/>
          <p:cNvSpPr txBox="1"/>
          <p:nvPr>
            <p:custDataLst>
              <p:tags r:id="rId6"/>
            </p:custDataLst>
          </p:nvPr>
        </p:nvSpPr>
        <p:spPr>
          <a:xfrm>
            <a:off x="1547672" y="3975417"/>
            <a:ext cx="3618255" cy="382905"/>
          </a:xfrm>
          <a:prstGeom prst="rect">
            <a:avLst/>
          </a:prstGeom>
          <a:noFill/>
        </p:spPr>
        <p:txBody>
          <a:bodyPr wrap="square" lIns="63500" tIns="25400" rIns="63500" bIns="25400" rtlCol="0" anchor="t" anchorCtr="0">
            <a:normAutofit/>
            <a:scene3d>
              <a:camera prst="orthographicFront"/>
              <a:lightRig rig="threePt" dir="t"/>
            </a:scene3d>
          </a:bodyPr>
          <a:p>
            <a:pPr marL="0" indent="0" algn="l" fontAlgn="auto">
              <a:lnSpc>
                <a:spcPct val="100000"/>
              </a:lnSpc>
              <a:spcBef>
                <a:spcPts val="0"/>
              </a:spcBef>
              <a:spcAft>
                <a:spcPts val="0"/>
              </a:spcAft>
              <a:buSzPct val="100000"/>
            </a:pPr>
            <a:r>
              <a:rPr lang="zh-CN" altLang="en-US" sz="1800" spc="120">
                <a:solidFill>
                  <a:schemeClr val="dk1">
                    <a:lumMod val="85000"/>
                    <a:lumOff val="15000"/>
                  </a:schemeClr>
                </a:solidFill>
                <a:ea typeface="微软雅黑" panose="020B0503020204020204" charset="-122"/>
                <a:sym typeface="+mn-ea"/>
              </a:rPr>
              <a:t>一</a:t>
            </a:r>
            <a:r>
              <a:rPr altLang="zh-CN" sz="1800" spc="120">
                <a:solidFill>
                  <a:schemeClr val="dk1">
                    <a:lumMod val="85000"/>
                    <a:lumOff val="15000"/>
                  </a:schemeClr>
                </a:solidFill>
                <a:ea typeface="微软雅黑" panose="020B0503020204020204" charset="-122"/>
                <a:sym typeface="+mn-ea"/>
              </a:rPr>
              <a:t>.</a:t>
            </a:r>
            <a:r>
              <a:rPr lang="zh-CN" altLang="en-US" sz="1800" spc="120">
                <a:solidFill>
                  <a:schemeClr val="dk1">
                    <a:lumMod val="85000"/>
                    <a:lumOff val="15000"/>
                  </a:schemeClr>
                </a:solidFill>
                <a:ea typeface="微软雅黑" panose="020B0503020204020204" charset="-122"/>
                <a:sym typeface="+mn-ea"/>
              </a:rPr>
              <a:t>螺纹</a:t>
            </a:r>
            <a:endParaRPr lang="zh-CN" altLang="en-US" sz="1800" spc="120">
              <a:solidFill>
                <a:schemeClr val="dk1">
                  <a:lumMod val="85000"/>
                  <a:lumOff val="15000"/>
                </a:schemeClr>
              </a:solidFill>
              <a:latin typeface="Arial" panose="020B0604020202020204" pitchFamily="34" charset="0"/>
              <a:ea typeface="微软雅黑" panose="020B0503020204020204" charset="-122"/>
            </a:endParaRPr>
          </a:p>
          <a:p>
            <a:pPr marL="0" indent="0" algn="l" fontAlgn="auto">
              <a:lnSpc>
                <a:spcPct val="100000"/>
              </a:lnSpc>
              <a:spcBef>
                <a:spcPts val="0"/>
              </a:spcBef>
              <a:spcAft>
                <a:spcPts val="0"/>
              </a:spcAft>
              <a:buSzPct val="100000"/>
            </a:pPr>
            <a:endParaRPr lang="zh-CN" altLang="en-US" sz="1800" spc="1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p:txBody>
      </p:sp>
      <p:sp>
        <p:nvSpPr>
          <p:cNvPr id="16" name="Title 6"/>
          <p:cNvSpPr txBox="1"/>
          <p:nvPr>
            <p:custDataLst>
              <p:tags r:id="rId7"/>
            </p:custDataLst>
          </p:nvPr>
        </p:nvSpPr>
        <p:spPr>
          <a:xfrm>
            <a:off x="5958003" y="1219188"/>
            <a:ext cx="4686325" cy="441962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1" indent="0" algn="just">
              <a:lnSpc>
                <a:spcPts val="3400"/>
              </a:lnSpc>
              <a:spcBef>
                <a:spcPts val="0"/>
              </a:spcBef>
              <a:spcAft>
                <a:spcPts val="0"/>
              </a:spcAft>
              <a:buSzPct val="100000"/>
              <a:buNone/>
            </a:pPr>
            <a:r>
              <a:rPr lang="en-US" altLang="zh-CN"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4.</a:t>
            </a:r>
            <a:r>
              <a:rPr lang="zh-CN" altLang="en-US"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螺纹的标注</a:t>
            </a:r>
            <a:endParaRPr lang="zh-CN" altLang="en-US" sz="15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ts val="3400"/>
              </a:lnSpc>
              <a:spcBef>
                <a:spcPts val="0"/>
              </a:spcBef>
              <a:spcAft>
                <a:spcPts val="0"/>
              </a:spcAft>
              <a:buSzPct val="100000"/>
              <a:buNone/>
            </a:pPr>
            <a:r>
              <a:rPr lang="zh-CN" altLang="en-US"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由于不同类型螺纹的规定画法相同，所以在图样中应按国家标准规定标注螺纹的标记，以反映螺纹的种类、结构和大小。</a:t>
            </a:r>
            <a:endParaRPr lang="zh-CN" altLang="en-US" sz="15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ts val="3400"/>
              </a:lnSpc>
              <a:spcBef>
                <a:spcPts val="0"/>
              </a:spcBef>
              <a:spcAft>
                <a:spcPts val="0"/>
              </a:spcAft>
              <a:buSzPct val="100000"/>
              <a:buNone/>
            </a:pPr>
            <a:r>
              <a:rPr lang="en-US" altLang="zh-CN"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4.1.普通螺纹和传动螺纹的完整标记是:</a:t>
            </a:r>
            <a:endParaRPr lang="en-US" altLang="zh-CN" sz="15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ts val="3400"/>
              </a:lnSpc>
              <a:spcBef>
                <a:spcPts val="0"/>
              </a:spcBef>
              <a:spcAft>
                <a:spcPts val="0"/>
              </a:spcAft>
              <a:buSzPct val="100000"/>
              <a:buNone/>
            </a:pPr>
            <a:r>
              <a:rPr lang="en-US" altLang="zh-CN"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单线:牙型代号 公称直径 x螺距 旋向 - 公差带代号 - 旋合长度代号</a:t>
            </a:r>
            <a:endParaRPr lang="en-US" altLang="zh-CN" sz="15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ts val="3400"/>
              </a:lnSpc>
              <a:spcBef>
                <a:spcPts val="0"/>
              </a:spcBef>
              <a:spcAft>
                <a:spcPts val="0"/>
              </a:spcAft>
              <a:buSzPct val="100000"/>
              <a:buNone/>
            </a:pPr>
            <a:r>
              <a:rPr lang="en-US" altLang="zh-CN"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多线:牙型代号 公称直径x导程(螺距)旋向 - 公差带代号 - 旋合长度代号</a:t>
            </a:r>
            <a:endParaRPr lang="en-US" altLang="zh-CN" sz="1500" spc="2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ppt_y</p:attrName>
                                        </p:attrNameLst>
                                      </p:cBhvr>
                                      <p:tavLst>
                                        <p:tav tm="0">
                                          <p:val>
                                            <p:strVal val="#ppt_y+#ppt_h*1.125000"/>
                                          </p:val>
                                        </p:tav>
                                        <p:tav tm="100000">
                                          <p:val>
                                            <p:strVal val="#ppt_y"/>
                                          </p:val>
                                        </p:tav>
                                      </p:tavLst>
                                    </p:anim>
                                    <p:animEffect transition="in" filter="wipe(up)">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p:tgtEl>
                                          <p:spTgt spid="15"/>
                                        </p:tgtEl>
                                        <p:attrNameLst>
                                          <p:attrName>ppt_y</p:attrName>
                                        </p:attrNameLst>
                                      </p:cBhvr>
                                      <p:tavLst>
                                        <p:tav tm="0">
                                          <p:val>
                                            <p:strVal val="#ppt_y+#ppt_h*1.125000"/>
                                          </p:val>
                                        </p:tav>
                                        <p:tav tm="100000">
                                          <p:val>
                                            <p:strVal val="#ppt_y"/>
                                          </p:val>
                                        </p:tav>
                                      </p:tavLst>
                                    </p:anim>
                                    <p:animEffect transition="in" filter="wipe(up)">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p:tgtEl>
                                          <p:spTgt spid="16"/>
                                        </p:tgtEl>
                                        <p:attrNameLst>
                                          <p:attrName>ppt_y</p:attrName>
                                        </p:attrNameLst>
                                      </p:cBhvr>
                                      <p:tavLst>
                                        <p:tav tm="0">
                                          <p:val>
                                            <p:strVal val="#ppt_y+#ppt_h*1.125000"/>
                                          </p:val>
                                        </p:tav>
                                        <p:tav tm="100000">
                                          <p:val>
                                            <p:strVal val="#ppt_y"/>
                                          </p:val>
                                        </p:tav>
                                      </p:tavLst>
                                    </p:anim>
                                    <p:animEffect transition="in" filter="wipe(up)">
                                      <p:cBhvr>
                                        <p:cTn id="28" dur="500"/>
                                        <p:tgtEl>
                                          <p:spTgt spid="16"/>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p:tgtEl>
                                          <p:spTgt spid="10"/>
                                        </p:tgtEl>
                                        <p:attrNameLst>
                                          <p:attrName>ppt_y</p:attrName>
                                        </p:attrNameLst>
                                      </p:cBhvr>
                                      <p:tavLst>
                                        <p:tav tm="0">
                                          <p:val>
                                            <p:strVal val="#ppt_y+#ppt_h*1.125000"/>
                                          </p:val>
                                        </p:tav>
                                        <p:tav tm="100000">
                                          <p:val>
                                            <p:strVal val="#ppt_y"/>
                                          </p:val>
                                        </p:tav>
                                      </p:tavLst>
                                    </p:anim>
                                    <p:animEffect transition="in" filter="wipe(up)">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P spid="14" grpId="0"/>
      <p:bldP spid="6" grpId="1" animBg="1"/>
      <p:bldP spid="8" grpId="1" animBg="1"/>
      <p:bldP spid="14" grpId="1"/>
      <p:bldP spid="15" grpId="0"/>
      <p:bldP spid="15" grpId="1"/>
      <p:bldP spid="16" grpId="0"/>
      <p:bldP spid="10" grpId="0" bldLvl="0" animBg="1"/>
      <p:bldP spid="16" grpId="1"/>
      <p:bldP spid="10"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 name="矩形 7"/>
          <p:cNvSpPr/>
          <p:nvPr userDrawn="1">
            <p:custDataLst>
              <p:tags r:id="rId2"/>
            </p:custDataLst>
          </p:nvPr>
        </p:nvSpPr>
        <p:spPr>
          <a:xfrm>
            <a:off x="0" y="1148080"/>
            <a:ext cx="12192000" cy="912114"/>
          </a:xfrm>
          <a:prstGeom prst="rect">
            <a:avLst/>
          </a:prstGeom>
          <a:solidFill>
            <a:srgbClr val="1F7DE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10" name="矩形 11"/>
          <p:cNvSpPr/>
          <p:nvPr>
            <p:custDataLst>
              <p:tags r:id="rId3"/>
            </p:custDataLst>
          </p:nvPr>
        </p:nvSpPr>
        <p:spPr>
          <a:xfrm>
            <a:off x="0" y="2249805"/>
            <a:ext cx="12192000" cy="3616325"/>
          </a:xfrm>
          <a:prstGeom prst="rect">
            <a:avLst/>
          </a:prstGeom>
          <a:solidFill>
            <a:srgbClr val="1F7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14" name="矩形 12"/>
          <p:cNvSpPr/>
          <p:nvPr>
            <p:custDataLst>
              <p:tags r:id="rId4"/>
            </p:custDataLst>
          </p:nvPr>
        </p:nvSpPr>
        <p:spPr>
          <a:xfrm>
            <a:off x="6858055" y="1165237"/>
            <a:ext cx="4114833" cy="4724438"/>
          </a:xfrm>
          <a:prstGeom prst="roundRect">
            <a:avLst/>
          </a:prstGeom>
          <a:solidFill>
            <a:schemeClr val="lt1"/>
          </a:solidFill>
          <a:ln>
            <a:noFill/>
          </a:ln>
          <a:effectLst>
            <a:outerShdw blurRad="254000" dir="5400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文本框 14"/>
          <p:cNvSpPr txBox="1"/>
          <p:nvPr>
            <p:custDataLst>
              <p:tags r:id="rId5"/>
            </p:custDataLst>
          </p:nvPr>
        </p:nvSpPr>
        <p:spPr>
          <a:xfrm>
            <a:off x="600710" y="1300480"/>
            <a:ext cx="4625975"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400" b="1" spc="180">
                <a:solidFill>
                  <a:schemeClr val="lt1"/>
                </a:solidFill>
                <a:latin typeface="微软雅黑" panose="020B0503020204020204" charset="-122"/>
                <a:ea typeface="微软雅黑" panose="020B0503020204020204" charset="-122"/>
                <a:sym typeface="+mn-ea"/>
              </a:rPr>
              <a:t>螺纹与螺纹紧固件</a:t>
            </a:r>
            <a:endParaRPr lang="zh-CN" altLang="en-US" sz="3400" b="1" spc="180">
              <a:solidFill>
                <a:schemeClr val="lt1"/>
              </a:solidFill>
              <a:latin typeface="微软雅黑" panose="020B0503020204020204" charset="-122"/>
              <a:ea typeface="微软雅黑" panose="020B0503020204020204" charset="-122"/>
              <a:sym typeface="+mn-ea"/>
            </a:endParaRPr>
          </a:p>
        </p:txBody>
      </p:sp>
      <p:sp>
        <p:nvSpPr>
          <p:cNvPr id="16" name="Title 6"/>
          <p:cNvSpPr txBox="1"/>
          <p:nvPr>
            <p:custDataLst>
              <p:tags r:id="rId6"/>
            </p:custDataLst>
          </p:nvPr>
        </p:nvSpPr>
        <p:spPr>
          <a:xfrm>
            <a:off x="694690" y="2991485"/>
            <a:ext cx="6035040" cy="19837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9525" algn="l" fontAlgn="ctr">
              <a:lnSpc>
                <a:spcPct val="150000"/>
              </a:lnSpc>
              <a:spcBef>
                <a:spcPts val="0"/>
              </a:spcBef>
              <a:spcAft>
                <a:spcPts val="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一</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螺纹</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9525" algn="just">
              <a:lnSpc>
                <a:spcPct val="150000"/>
              </a:lnSpc>
              <a:spcBef>
                <a:spcPts val="0"/>
              </a:spcBef>
              <a:spcAft>
                <a:spcPts val="0"/>
              </a:spcAft>
              <a:buSzPct val="100000"/>
              <a:buNone/>
            </a:pPr>
            <a:r>
              <a:rPr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4.2.管螺纹的标记。</a:t>
            </a:r>
            <a:endParaRPr lang="en-US"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9525" algn="just">
              <a:lnSpc>
                <a:spcPct val="150000"/>
              </a:lnSpc>
              <a:spcBef>
                <a:spcPts val="0"/>
              </a:spcBef>
              <a:spcAft>
                <a:spcPts val="0"/>
              </a:spcAft>
              <a:buSzPct val="100000"/>
              <a:buNone/>
            </a:pPr>
            <a:r>
              <a:rPr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非密封螺纹的螺纹特征代号为G。</a:t>
            </a:r>
            <a:endParaRPr lang="en-US"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9525" algn="just">
              <a:lnSpc>
                <a:spcPct val="150000"/>
              </a:lnSpc>
              <a:spcBef>
                <a:spcPts val="0"/>
              </a:spcBef>
              <a:spcAft>
                <a:spcPts val="0"/>
              </a:spcAft>
              <a:buSzPct val="100000"/>
              <a:buNone/>
            </a:pPr>
            <a:r>
              <a:rPr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密封管螺纹有三种:螺纹特征代号Rc 表示圆锥内螺纹;R表示圆锥外螺纹; Rp表示圆柱内螺纹。</a:t>
            </a:r>
            <a:endParaRPr lang="en-US"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9525" algn="just">
              <a:lnSpc>
                <a:spcPct val="150000"/>
              </a:lnSpc>
              <a:spcBef>
                <a:spcPts val="0"/>
              </a:spcBef>
              <a:spcAft>
                <a:spcPts val="0"/>
              </a:spcAft>
              <a:buSzPct val="100000"/>
              <a:buNone/>
            </a:pPr>
            <a:r>
              <a:rPr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管螺纹的标记是:</a:t>
            </a:r>
            <a:endParaRPr lang="en-US"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9525" algn="just">
              <a:lnSpc>
                <a:spcPct val="150000"/>
              </a:lnSpc>
              <a:spcBef>
                <a:spcPts val="0"/>
              </a:spcBef>
              <a:spcAft>
                <a:spcPts val="0"/>
              </a:spcAft>
              <a:buSzPct val="100000"/>
              <a:buNone/>
            </a:pPr>
            <a:r>
              <a:rPr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非密封:螺纹特征代号 尺寸代号 公差等级代号一旋向代号</a:t>
            </a:r>
            <a:endParaRPr lang="en-US"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9525" algn="just">
              <a:lnSpc>
                <a:spcPct val="150000"/>
              </a:lnSpc>
              <a:spcBef>
                <a:spcPts val="0"/>
              </a:spcBef>
              <a:spcAft>
                <a:spcPts val="0"/>
              </a:spcAft>
              <a:buSzPct val="100000"/>
              <a:buNone/>
            </a:pPr>
            <a:r>
              <a:rPr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密 封:螺纹特征代号尺寸代号一旋向代号</a:t>
            </a:r>
            <a:endParaRPr lang="en-US"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9525" algn="just">
              <a:lnSpc>
                <a:spcPct val="150000"/>
              </a:lnSpc>
              <a:spcBef>
                <a:spcPts val="0"/>
              </a:spcBef>
              <a:spcAft>
                <a:spcPts val="0"/>
              </a:spcAft>
              <a:buSzPct val="100000"/>
              <a:buNone/>
            </a:pPr>
            <a:r>
              <a:rPr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管螺纹标注所用尺寸代号的单位是英时。管螺纹所注尺寸不是螺纹的大径，而是管子的通径(内径)。</a:t>
            </a:r>
            <a:endParaRPr lang="zh-CN"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7"/>
          <a:srcRect l="7837" r="11826"/>
          <a:stretch>
            <a:fillRect/>
          </a:stretch>
        </p:blipFill>
        <p:spPr>
          <a:xfrm>
            <a:off x="6906331" y="2634646"/>
            <a:ext cx="4018280" cy="1785620"/>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ppt_y</p:attrName>
                                        </p:attrNameLst>
                                      </p:cBhvr>
                                      <p:tavLst>
                                        <p:tav tm="0">
                                          <p:val>
                                            <p:strVal val="#ppt_y+#ppt_h*1.125000"/>
                                          </p:val>
                                        </p:tav>
                                        <p:tav tm="100000">
                                          <p:val>
                                            <p:strVal val="#ppt_y"/>
                                          </p:val>
                                        </p:tav>
                                      </p:tavLst>
                                    </p:anim>
                                    <p:animEffect transition="in" filter="wipe(up)">
                                      <p:cBhvr>
                                        <p:cTn id="18" dur="500"/>
                                        <p:tgtEl>
                                          <p:spTgt spid="16"/>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p:tgtEl>
                                          <p:spTgt spid="10"/>
                                        </p:tgtEl>
                                        <p:attrNameLst>
                                          <p:attrName>ppt_y</p:attrName>
                                        </p:attrNameLst>
                                      </p:cBhvr>
                                      <p:tavLst>
                                        <p:tav tm="0">
                                          <p:val>
                                            <p:strVal val="#ppt_y+#ppt_h*1.125000"/>
                                          </p:val>
                                        </p:tav>
                                        <p:tav tm="100000">
                                          <p:val>
                                            <p:strVal val="#ppt_y"/>
                                          </p:val>
                                        </p:tav>
                                      </p:tavLst>
                                    </p:anim>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p:tgtEl>
                                          <p:spTgt spid="14"/>
                                        </p:tgtEl>
                                        <p:attrNameLst>
                                          <p:attrName>ppt_y</p:attrName>
                                        </p:attrNameLst>
                                      </p:cBhvr>
                                      <p:tavLst>
                                        <p:tav tm="0">
                                          <p:val>
                                            <p:strVal val="#ppt_y+#ppt_h*1.125000"/>
                                          </p:val>
                                        </p:tav>
                                        <p:tav tm="100000">
                                          <p:val>
                                            <p:strVal val="#ppt_y"/>
                                          </p:val>
                                        </p:tav>
                                      </p:tavLst>
                                    </p:anim>
                                    <p:animEffect transition="in" filter="wipe(up)">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additive="base">
                                        <p:cTn id="33" dur="500"/>
                                        <p:tgtEl>
                                          <p:spTgt spid="2"/>
                                        </p:tgtEl>
                                        <p:attrNameLst>
                                          <p:attrName>ppt_y</p:attrName>
                                        </p:attrNameLst>
                                      </p:cBhvr>
                                      <p:tavLst>
                                        <p:tav tm="0">
                                          <p:val>
                                            <p:strVal val="#ppt_y+#ppt_h*1.125000"/>
                                          </p:val>
                                        </p:tav>
                                        <p:tav tm="100000">
                                          <p:val>
                                            <p:strVal val="#ppt_y"/>
                                          </p:val>
                                        </p:tav>
                                      </p:tavLst>
                                    </p:anim>
                                    <p:animEffect transition="in" filter="wipe(up)">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5" grpId="0"/>
      <p:bldP spid="8" grpId="1" animBg="1"/>
      <p:bldP spid="15" grpId="1"/>
      <p:bldP spid="16" grpId="0"/>
      <p:bldP spid="10" grpId="0" bldLvl="0" animBg="1"/>
      <p:bldP spid="16" grpId="1"/>
      <p:bldP spid="10" grpId="1" animBg="1"/>
      <p:bldP spid="14" grpId="0" bldLvl="0" animBg="1"/>
      <p:bldP spid="14"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5" name="PA-直接连接符 6"/>
          <p:cNvCxnSpPr/>
          <p:nvPr>
            <p:custDataLst>
              <p:tags r:id="rId5"/>
            </p:custDataLst>
          </p:nvPr>
        </p:nvCxnSpPr>
        <p:spPr>
          <a:xfrm>
            <a:off x="2125345" y="2638037"/>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6"/>
            </p:custDataLst>
          </p:nvPr>
        </p:nvSpPr>
        <p:spPr>
          <a:xfrm>
            <a:off x="2053590" y="1492250"/>
            <a:ext cx="2610485" cy="886460"/>
          </a:xfrm>
          <a:prstGeom prst="rect">
            <a:avLst/>
          </a:prstGeom>
          <a:noFill/>
        </p:spPr>
        <p:txBody>
          <a:bodyPr wrap="square" lIns="63500" tIns="25400" rIns="63500" bIns="25400" rtlCol="0" anchor="ctr" anchorCtr="0">
            <a:normAutofit fontScale="40000"/>
          </a:bodyPr>
          <a:p>
            <a:pPr marL="0" indent="0" algn="l">
              <a:lnSpc>
                <a:spcPct val="100000"/>
              </a:lnSpc>
              <a:spcBef>
                <a:spcPts val="0"/>
              </a:spcBef>
              <a:spcAft>
                <a:spcPts val="0"/>
              </a:spcAft>
              <a:buSzPct val="100000"/>
              <a:buNone/>
            </a:pPr>
            <a:r>
              <a:rPr lang="zh-CN" altLang="en-US" sz="6000" b="1" spc="440" dirty="0">
                <a:solidFill>
                  <a:schemeClr val="dk1">
                    <a:lumMod val="85000"/>
                    <a:lumOff val="15000"/>
                  </a:schemeClr>
                </a:solidFill>
                <a:latin typeface="微软雅黑" panose="020B0503020204020204" charset="-122"/>
                <a:ea typeface="微软雅黑" panose="020B0503020204020204" charset="-122"/>
                <a:sym typeface="+mn-ea"/>
              </a:rPr>
              <a:t>螺纹与螺纹紧固件</a:t>
            </a:r>
            <a:endParaRPr lang="zh-CN" altLang="en-US" sz="6000" b="1" spc="44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7" name="文本框 6"/>
          <p:cNvSpPr txBox="1"/>
          <p:nvPr/>
        </p:nvSpPr>
        <p:spPr>
          <a:xfrm>
            <a:off x="2053590" y="2918460"/>
            <a:ext cx="2812415" cy="2558415"/>
          </a:xfrm>
          <a:prstGeom prst="rect">
            <a:avLst/>
          </a:prstGeom>
          <a:noFill/>
        </p:spPr>
        <p:txBody>
          <a:bodyPr wrap="square" rtlCol="0" anchor="t">
            <a:spAutoFit/>
          </a:bodyPr>
          <a:p>
            <a:pPr marL="0" lvl="0" indent="0" algn="just" fontAlgn="ctr">
              <a:lnSpc>
                <a:spcPct val="150000"/>
              </a:lnSpc>
              <a:spcBef>
                <a:spcPts val="0"/>
              </a:spcBef>
              <a:spcAft>
                <a:spcPts val="800"/>
              </a:spcAft>
              <a:buSzPct val="100000"/>
              <a:buFont typeface="+mn-ea"/>
            </a:pP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一</a:t>
            </a:r>
            <a:r>
              <a:rPr lang="en-US" altLang="zh-CN"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螺纹</a:t>
            </a:r>
            <a:endParaRPr lang="zh-CN" altLang="en-US" sz="1400" spc="12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4.3.螺纹标记在图样中的注写形式。</a:t>
            </a:r>
            <a:endParaRPr lang="en-US" altLang="zh-CN" sz="14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普通螺纹和传动螺纹的标记应注在螺纹大径尺寸线上。管螺纹的标记应用指引线标注，指引线必须指向大径。</a:t>
            </a:r>
            <a:endPar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pic>
        <p:nvPicPr>
          <p:cNvPr id="6" name="图片 5"/>
          <p:cNvPicPr>
            <a:picLocks noChangeAspect="1"/>
          </p:cNvPicPr>
          <p:nvPr/>
        </p:nvPicPr>
        <p:blipFill>
          <a:blip r:embed="rId7"/>
          <a:srcRect l="1824" r="2325"/>
          <a:stretch>
            <a:fillRect/>
          </a:stretch>
        </p:blipFill>
        <p:spPr>
          <a:xfrm>
            <a:off x="5520055" y="2378710"/>
            <a:ext cx="5911215" cy="2214880"/>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ppt_y</p:attrName>
                                        </p:attrNameLst>
                                      </p:cBhvr>
                                      <p:tavLst>
                                        <p:tav tm="0">
                                          <p:val>
                                            <p:strVal val="#ppt_y+#ppt_h*1.125000"/>
                                          </p:val>
                                        </p:tav>
                                        <p:tav tm="100000">
                                          <p:val>
                                            <p:strVal val="#ppt_y"/>
                                          </p:val>
                                        </p:tav>
                                      </p:tavLst>
                                    </p:anim>
                                    <p:animEffect transition="in" filter="wipe(up)">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p:tgtEl>
                                          <p:spTgt spid="6"/>
                                        </p:tgtEl>
                                        <p:attrNameLst>
                                          <p:attrName>ppt_y</p:attrName>
                                        </p:attrNameLst>
                                      </p:cBhvr>
                                      <p:tavLst>
                                        <p:tav tm="0">
                                          <p:val>
                                            <p:strVal val="#ppt_y+#ppt_h*1.125000"/>
                                          </p:val>
                                        </p:tav>
                                        <p:tav tm="100000">
                                          <p:val>
                                            <p:strVal val="#ppt_y"/>
                                          </p:val>
                                        </p:tav>
                                      </p:tavLst>
                                    </p:anim>
                                    <p:animEffect transition="in" filter="wipe(up)">
                                      <p:cBhvr>
                                        <p:cTn id="3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8" grpId="0"/>
      <p:bldP spid="2" grpId="1" animBg="1"/>
      <p:bldP spid="4" grpId="1" animBg="1"/>
      <p:bldP spid="8" grpId="1"/>
      <p:bldP spid="3" grpId="0" bldLvl="0" animBg="1"/>
      <p:bldP spid="3" grpId="1" animBg="1"/>
      <p:bldP spid="7" grpId="0"/>
      <p:bldP spid="7" grpId="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5" name="PA-直接连接符 6"/>
          <p:cNvCxnSpPr/>
          <p:nvPr>
            <p:custDataLst>
              <p:tags r:id="rId5"/>
            </p:custDataLst>
          </p:nvPr>
        </p:nvCxnSpPr>
        <p:spPr>
          <a:xfrm>
            <a:off x="2125345" y="2638037"/>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6"/>
            </p:custDataLst>
          </p:nvPr>
        </p:nvSpPr>
        <p:spPr>
          <a:xfrm>
            <a:off x="2053590" y="1492250"/>
            <a:ext cx="2610485" cy="886460"/>
          </a:xfrm>
          <a:prstGeom prst="rect">
            <a:avLst/>
          </a:prstGeom>
          <a:noFill/>
        </p:spPr>
        <p:txBody>
          <a:bodyPr wrap="square" lIns="63500" tIns="25400" rIns="63500" bIns="25400" rtlCol="0" anchor="ctr" anchorCtr="0">
            <a:normAutofit fontScale="40000"/>
          </a:bodyPr>
          <a:p>
            <a:pPr marL="0" indent="0" algn="l">
              <a:lnSpc>
                <a:spcPct val="100000"/>
              </a:lnSpc>
              <a:spcBef>
                <a:spcPts val="0"/>
              </a:spcBef>
              <a:spcAft>
                <a:spcPts val="0"/>
              </a:spcAft>
              <a:buSzPct val="100000"/>
              <a:buNone/>
            </a:pPr>
            <a:r>
              <a:rPr lang="zh-CN" altLang="en-US" sz="6000" b="1" spc="440" dirty="0">
                <a:solidFill>
                  <a:schemeClr val="dk1">
                    <a:lumMod val="85000"/>
                    <a:lumOff val="15000"/>
                  </a:schemeClr>
                </a:solidFill>
                <a:latin typeface="微软雅黑" panose="020B0503020204020204" charset="-122"/>
                <a:ea typeface="微软雅黑" panose="020B0503020204020204" charset="-122"/>
                <a:sym typeface="+mn-ea"/>
              </a:rPr>
              <a:t>螺纹与螺纹紧固件</a:t>
            </a:r>
            <a:endParaRPr lang="zh-CN" altLang="en-US" sz="6000" b="1" spc="44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7" name="文本框 6"/>
          <p:cNvSpPr txBox="1"/>
          <p:nvPr/>
        </p:nvSpPr>
        <p:spPr>
          <a:xfrm>
            <a:off x="2053590" y="2918460"/>
            <a:ext cx="2812415" cy="2558415"/>
          </a:xfrm>
          <a:prstGeom prst="rect">
            <a:avLst/>
          </a:prstGeom>
          <a:noFill/>
        </p:spPr>
        <p:txBody>
          <a:bodyPr wrap="square" rtlCol="0" anchor="t">
            <a:spAutoFit/>
          </a:bodyPr>
          <a:p>
            <a:pPr marL="0" lvl="0" indent="0" algn="just" fontAlgn="ctr">
              <a:lnSpc>
                <a:spcPct val="150000"/>
              </a:lnSpc>
              <a:spcBef>
                <a:spcPts val="0"/>
              </a:spcBef>
              <a:spcAft>
                <a:spcPts val="800"/>
              </a:spcAft>
              <a:buSzPct val="100000"/>
              <a:buFont typeface="+mn-ea"/>
            </a:pP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一</a:t>
            </a:r>
            <a:r>
              <a:rPr lang="en-US" altLang="zh-CN"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螺纹</a:t>
            </a:r>
            <a:endParaRPr lang="zh-CN" altLang="en-US" sz="1400" spc="12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4.4.特殊螺纹和非标准螺纹的标注。</a:t>
            </a:r>
            <a:endParaRPr lang="en-US" altLang="zh-CN" sz="14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对于特殊螺纹，应在牙型符号前加注“特”字。对于非标准螺纹，则应画出牙型，并逐一注出所需的尺寸</a:t>
            </a:r>
            <a:endPar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pic>
        <p:nvPicPr>
          <p:cNvPr id="9" name="图片 8"/>
          <p:cNvPicPr>
            <a:picLocks noChangeAspect="1"/>
          </p:cNvPicPr>
          <p:nvPr/>
        </p:nvPicPr>
        <p:blipFill>
          <a:blip r:embed="rId7"/>
          <a:srcRect l="5668" t="9262" r="2950"/>
          <a:stretch>
            <a:fillRect/>
          </a:stretch>
        </p:blipFill>
        <p:spPr>
          <a:xfrm>
            <a:off x="5591810" y="2708910"/>
            <a:ext cx="5771515" cy="1574800"/>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ppt_y</p:attrName>
                                        </p:attrNameLst>
                                      </p:cBhvr>
                                      <p:tavLst>
                                        <p:tav tm="0">
                                          <p:val>
                                            <p:strVal val="#ppt_y+#ppt_h*1.125000"/>
                                          </p:val>
                                        </p:tav>
                                        <p:tav tm="100000">
                                          <p:val>
                                            <p:strVal val="#ppt_y"/>
                                          </p:val>
                                        </p:tav>
                                      </p:tavLst>
                                    </p:anim>
                                    <p:animEffect transition="in" filter="wipe(up)">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p:tgtEl>
                                          <p:spTgt spid="9"/>
                                        </p:tgtEl>
                                        <p:attrNameLst>
                                          <p:attrName>ppt_y</p:attrName>
                                        </p:attrNameLst>
                                      </p:cBhvr>
                                      <p:tavLst>
                                        <p:tav tm="0">
                                          <p:val>
                                            <p:strVal val="#ppt_y+#ppt_h*1.125000"/>
                                          </p:val>
                                        </p:tav>
                                        <p:tav tm="100000">
                                          <p:val>
                                            <p:strVal val="#ppt_y"/>
                                          </p:val>
                                        </p:tav>
                                      </p:tavLst>
                                    </p:anim>
                                    <p:animEffect transition="in" filter="wipe(up)">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8" grpId="0"/>
      <p:bldP spid="2" grpId="1" animBg="1"/>
      <p:bldP spid="4" grpId="1" animBg="1"/>
      <p:bldP spid="8" grpId="1"/>
      <p:bldP spid="3" grpId="0" bldLvl="0" animBg="1"/>
      <p:bldP spid="3" grpId="1" animBg="1"/>
      <p:bldP spid="7" grpId="0"/>
      <p:bldP spid="7"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pic>
        <p:nvPicPr>
          <p:cNvPr id="5123" name="图片 13" descr="5a0abd27673b4_1024"/>
          <p:cNvPicPr>
            <a:picLocks noChangeAspect="1"/>
          </p:cNvPicPr>
          <p:nvPr/>
        </p:nvPicPr>
        <p:blipFill>
          <a:blip r:embed="rId2"/>
          <a:srcRect l="6052" t="423" r="3368" b="130"/>
          <a:stretch>
            <a:fillRect/>
          </a:stretch>
        </p:blipFill>
        <p:spPr>
          <a:xfrm>
            <a:off x="765175" y="833438"/>
            <a:ext cx="4321175" cy="5400675"/>
          </a:xfrm>
          <a:prstGeom prst="rect">
            <a:avLst/>
          </a:prstGeom>
          <a:noFill/>
          <a:ln w="9525">
            <a:noFill/>
          </a:ln>
        </p:spPr>
      </p:pic>
      <p:sp useBgFill="1">
        <p:nvSpPr>
          <p:cNvPr id="5124" name="矩形 31"/>
          <p:cNvSpPr/>
          <p:nvPr/>
        </p:nvSpPr>
        <p:spPr>
          <a:xfrm>
            <a:off x="765175" y="833438"/>
            <a:ext cx="4321175" cy="5399087"/>
          </a:xfrm>
          <a:prstGeom prst="rect">
            <a:avLst/>
          </a:prstGeom>
          <a:ln w="9525">
            <a:noFill/>
          </a:ln>
        </p:spPr>
        <p:txBody>
          <a:bodyPr wrap="square" anchor="ctr" anchorCtr="0">
            <a:spAutoFit/>
          </a:bodyPr>
          <a:p>
            <a:pPr algn="ctr"/>
            <a:endParaRPr lang="zh-CN" altLang="en-US" sz="2000">
              <a:solidFill>
                <a:srgbClr val="222B33"/>
              </a:solidFill>
              <a:latin typeface="微软雅黑" panose="020B0503020204020204" charset="-122"/>
              <a:ea typeface="微软雅黑" panose="020B0503020204020204" charset="-122"/>
            </a:endParaRPr>
          </a:p>
        </p:txBody>
      </p:sp>
      <p:grpSp>
        <p:nvGrpSpPr>
          <p:cNvPr id="21" name="组合 20"/>
          <p:cNvGrpSpPr/>
          <p:nvPr/>
        </p:nvGrpSpPr>
        <p:grpSpPr>
          <a:xfrm>
            <a:off x="5446395" y="1218565"/>
            <a:ext cx="3618865" cy="619125"/>
            <a:chOff x="9507" y="1927"/>
            <a:chExt cx="5699" cy="975"/>
          </a:xfrm>
        </p:grpSpPr>
        <p:sp>
          <p:nvSpPr>
            <p:cNvPr id="19" name="椭圆 18"/>
            <p:cNvSpPr/>
            <p:nvPr/>
          </p:nvSpPr>
          <p:spPr>
            <a:xfrm>
              <a:off x="9507" y="1927"/>
              <a:ext cx="983" cy="975"/>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2400" strike="noStrike" noProof="1">
                <a:solidFill>
                  <a:prstClr val="white"/>
                </a:solidFill>
                <a:latin typeface="微软雅黑" panose="020B0503020204020204" charset="-122"/>
                <a:ea typeface="微软雅黑" panose="020B0503020204020204" charset="-122"/>
              </a:endParaRPr>
            </a:p>
          </p:txBody>
        </p:sp>
        <p:sp>
          <p:nvSpPr>
            <p:cNvPr id="58" name="文本框 57"/>
            <p:cNvSpPr txBox="1"/>
            <p:nvPr/>
          </p:nvSpPr>
          <p:spPr>
            <a:xfrm>
              <a:off x="10734" y="1979"/>
              <a:ext cx="4472" cy="774"/>
            </a:xfrm>
            <a:prstGeom prst="rect">
              <a:avLst/>
            </a:prstGeom>
            <a:noFill/>
          </p:spPr>
          <p:txBody>
            <a:bodyPr wrap="none" rtlCol="0">
              <a:spAutoFit/>
              <a:scene3d>
                <a:camera prst="orthographicFront"/>
                <a:lightRig rig="threePt" dir="t"/>
              </a:scene3d>
              <a:sp3d contourW="12700"/>
            </a:bodyPr>
            <a:lstStyle/>
            <a:p>
              <a:pPr algn="l" fontAlgn="base"/>
              <a:r>
                <a:rPr lang="zh-CN" altLang="en-US" sz="2600" b="1" strike="noStrike" noProof="1" dirty="0">
                  <a:solidFill>
                    <a:schemeClr val="tx1"/>
                  </a:solidFill>
                  <a:latin typeface="Franklin Gothic Medium" panose="020B0603020102020204" pitchFamily="34" charset="0"/>
                  <a:ea typeface="宋体" panose="02010600030101010101" pitchFamily="2" charset="-122"/>
                  <a:cs typeface="+mn-cs"/>
                  <a:sym typeface="+mn-ea"/>
                </a:rPr>
                <a:t>螺纹与螺纹</a:t>
              </a:r>
              <a:r>
                <a:rPr lang="zh-CN" altLang="en-US" sz="2600" b="1" strike="noStrike" noProof="1" dirty="0">
                  <a:solidFill>
                    <a:schemeClr val="tx1"/>
                  </a:solidFill>
                  <a:latin typeface="Franklin Gothic Medium" panose="020B0603020102020204" pitchFamily="34" charset="0"/>
                  <a:ea typeface="宋体" panose="02010600030101010101" pitchFamily="2" charset="-122"/>
                  <a:cs typeface="+mn-cs"/>
                  <a:sym typeface="+mn-ea"/>
                </a:rPr>
                <a:t>紧固件</a:t>
              </a:r>
              <a:endParaRPr lang="zh-CN" altLang="en-US" sz="2600" b="1" strike="noStrike" noProof="1" dirty="0">
                <a:solidFill>
                  <a:schemeClr val="tx1"/>
                </a:solidFill>
                <a:latin typeface="Franklin Gothic Medium" panose="020B0603020102020204" pitchFamily="34" charset="0"/>
                <a:ea typeface="宋体" panose="02010600030101010101" pitchFamily="2" charset="-122"/>
                <a:cs typeface="+mn-cs"/>
                <a:sym typeface="+mn-ea"/>
              </a:endParaRPr>
            </a:p>
          </p:txBody>
        </p:sp>
        <p:sp>
          <p:nvSpPr>
            <p:cNvPr id="63" name="文本框 62"/>
            <p:cNvSpPr txBox="1"/>
            <p:nvPr/>
          </p:nvSpPr>
          <p:spPr>
            <a:xfrm>
              <a:off x="9707" y="2053"/>
              <a:ext cx="584" cy="725"/>
            </a:xfrm>
            <a:prstGeom prst="rect">
              <a:avLst/>
            </a:prstGeom>
            <a:noFill/>
          </p:spPr>
          <p:txBody>
            <a:bodyPr wrap="none" rtlCol="0">
              <a:spAutoFit/>
              <a:scene3d>
                <a:camera prst="orthographicFront"/>
                <a:lightRig rig="threePt" dir="t"/>
              </a:scene3d>
              <a:sp3d contourW="12700"/>
            </a:bodyPr>
            <a:lstStyle/>
            <a:p>
              <a:pPr algn="ctr" fontAlgn="base"/>
              <a:r>
                <a:rPr lang="en-US" altLang="zh-CN" sz="2400" b="1" strike="noStrike" noProof="1" dirty="0">
                  <a:solidFill>
                    <a:schemeClr val="tx1"/>
                  </a:solidFill>
                  <a:latin typeface="微软雅黑" panose="020B0503020204020204" charset="-122"/>
                  <a:ea typeface="宋体" panose="02010600030101010101" pitchFamily="2" charset="-122"/>
                  <a:cs typeface="+mn-cs"/>
                </a:rPr>
                <a:t>1</a:t>
              </a:r>
              <a:endParaRPr lang="en-US" altLang="zh-CN" sz="2400" b="1" strike="noStrike" noProof="1" dirty="0">
                <a:solidFill>
                  <a:schemeClr val="tx1"/>
                </a:solidFill>
                <a:latin typeface="微软雅黑" panose="020B0503020204020204" charset="-122"/>
              </a:endParaRPr>
            </a:p>
          </p:txBody>
        </p:sp>
      </p:grpSp>
      <p:grpSp>
        <p:nvGrpSpPr>
          <p:cNvPr id="22" name="组合 21"/>
          <p:cNvGrpSpPr/>
          <p:nvPr/>
        </p:nvGrpSpPr>
        <p:grpSpPr>
          <a:xfrm>
            <a:off x="5446395" y="2240915"/>
            <a:ext cx="3286125" cy="619125"/>
            <a:chOff x="9507" y="3537"/>
            <a:chExt cx="5175" cy="975"/>
          </a:xfrm>
        </p:grpSpPr>
        <p:sp>
          <p:nvSpPr>
            <p:cNvPr id="15" name="椭圆 14"/>
            <p:cNvSpPr/>
            <p:nvPr/>
          </p:nvSpPr>
          <p:spPr>
            <a:xfrm>
              <a:off x="9507" y="3537"/>
              <a:ext cx="983" cy="975"/>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2400" strike="noStrike" noProof="1">
                <a:solidFill>
                  <a:prstClr val="white"/>
                </a:solidFill>
                <a:latin typeface="微软雅黑" panose="020B0503020204020204" charset="-122"/>
                <a:ea typeface="微软雅黑" panose="020B0503020204020204" charset="-122"/>
              </a:endParaRPr>
            </a:p>
          </p:txBody>
        </p:sp>
        <p:sp>
          <p:nvSpPr>
            <p:cNvPr id="79" name="文本框 78"/>
            <p:cNvSpPr txBox="1"/>
            <p:nvPr/>
          </p:nvSpPr>
          <p:spPr>
            <a:xfrm>
              <a:off x="10733" y="3594"/>
              <a:ext cx="3949" cy="774"/>
            </a:xfrm>
            <a:prstGeom prst="rect">
              <a:avLst/>
            </a:prstGeom>
            <a:noFill/>
          </p:spPr>
          <p:txBody>
            <a:bodyPr wrap="none" rtlCol="0">
              <a:spAutoFit/>
              <a:scene3d>
                <a:camera prst="orthographicFront"/>
                <a:lightRig rig="threePt" dir="t"/>
              </a:scene3d>
              <a:sp3d contourW="12700"/>
            </a:bodyPr>
            <a:lstStyle/>
            <a:p>
              <a:pPr algn="l" fontAlgn="base"/>
              <a:r>
                <a:rPr lang="zh-CN" altLang="en-US" sz="2600" b="1" strike="noStrike" noProof="1" dirty="0">
                  <a:solidFill>
                    <a:schemeClr val="tx1"/>
                  </a:solidFill>
                  <a:latin typeface="Century Gothic" pitchFamily="34" charset="0"/>
                  <a:ea typeface="宋体" panose="02010600030101010101" pitchFamily="2" charset="-122"/>
                  <a:cs typeface="+mn-cs"/>
                </a:rPr>
                <a:t>键连接和</a:t>
              </a:r>
              <a:r>
                <a:rPr lang="zh-CN" altLang="en-US" sz="2600" b="1" dirty="0">
                  <a:latin typeface="Century Gothic" pitchFamily="34" charset="0"/>
                  <a:sym typeface="+mn-ea"/>
                </a:rPr>
                <a:t>销</a:t>
              </a:r>
              <a:r>
                <a:rPr lang="zh-CN" altLang="en-US" sz="2600" b="1" dirty="0">
                  <a:latin typeface="Century Gothic" pitchFamily="34" charset="0"/>
                  <a:sym typeface="+mn-ea"/>
                </a:rPr>
                <a:t>连接</a:t>
              </a:r>
              <a:endParaRPr lang="zh-CN" altLang="en-US" sz="2600" b="1" dirty="0">
                <a:latin typeface="Century Gothic" pitchFamily="34" charset="0"/>
                <a:sym typeface="+mn-ea"/>
              </a:endParaRPr>
            </a:p>
          </p:txBody>
        </p:sp>
        <p:sp>
          <p:nvSpPr>
            <p:cNvPr id="81" name="文本框 80"/>
            <p:cNvSpPr txBox="1"/>
            <p:nvPr/>
          </p:nvSpPr>
          <p:spPr>
            <a:xfrm>
              <a:off x="9707" y="3662"/>
              <a:ext cx="584" cy="725"/>
            </a:xfrm>
            <a:prstGeom prst="rect">
              <a:avLst/>
            </a:prstGeom>
            <a:noFill/>
          </p:spPr>
          <p:txBody>
            <a:bodyPr wrap="none" rtlCol="0">
              <a:spAutoFit/>
              <a:scene3d>
                <a:camera prst="orthographicFront"/>
                <a:lightRig rig="threePt" dir="t"/>
              </a:scene3d>
              <a:sp3d contourW="12700"/>
            </a:bodyPr>
            <a:lstStyle/>
            <a:p>
              <a:pPr algn="ctr" fontAlgn="base"/>
              <a:r>
                <a:rPr lang="en-US" altLang="zh-CN" sz="2400" b="1" strike="noStrike" noProof="1" dirty="0">
                  <a:solidFill>
                    <a:schemeClr val="tx1"/>
                  </a:solidFill>
                  <a:latin typeface="微软雅黑" panose="020B0503020204020204" charset="-122"/>
                  <a:ea typeface="宋体" panose="02010600030101010101" pitchFamily="2" charset="-122"/>
                  <a:cs typeface="+mn-cs"/>
                </a:rPr>
                <a:t>2</a:t>
              </a:r>
              <a:endParaRPr lang="en-US" altLang="zh-CN" sz="2400" b="1" strike="noStrike" noProof="1" dirty="0">
                <a:solidFill>
                  <a:schemeClr val="tx1"/>
                </a:solidFill>
                <a:latin typeface="微软雅黑" panose="020B0503020204020204" charset="-122"/>
              </a:endParaRPr>
            </a:p>
          </p:txBody>
        </p:sp>
      </p:grpSp>
      <p:grpSp>
        <p:nvGrpSpPr>
          <p:cNvPr id="23" name="组合 22"/>
          <p:cNvGrpSpPr/>
          <p:nvPr/>
        </p:nvGrpSpPr>
        <p:grpSpPr>
          <a:xfrm>
            <a:off x="5446395" y="3227705"/>
            <a:ext cx="1615440" cy="619125"/>
            <a:chOff x="9507" y="5091"/>
            <a:chExt cx="2544" cy="975"/>
          </a:xfrm>
        </p:grpSpPr>
        <p:sp>
          <p:nvSpPr>
            <p:cNvPr id="17" name="椭圆 16"/>
            <p:cNvSpPr/>
            <p:nvPr/>
          </p:nvSpPr>
          <p:spPr>
            <a:xfrm>
              <a:off x="9507" y="5091"/>
              <a:ext cx="983" cy="975"/>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2400" strike="noStrike" noProof="1">
                <a:solidFill>
                  <a:prstClr val="white"/>
                </a:solidFill>
                <a:latin typeface="微软雅黑" panose="020B0503020204020204" charset="-122"/>
                <a:ea typeface="微软雅黑" panose="020B0503020204020204" charset="-122"/>
              </a:endParaRPr>
            </a:p>
          </p:txBody>
        </p:sp>
        <p:sp>
          <p:nvSpPr>
            <p:cNvPr id="84" name="文本框 83"/>
            <p:cNvSpPr txBox="1"/>
            <p:nvPr/>
          </p:nvSpPr>
          <p:spPr>
            <a:xfrm>
              <a:off x="10454" y="5205"/>
              <a:ext cx="1597" cy="774"/>
            </a:xfrm>
            <a:prstGeom prst="rect">
              <a:avLst/>
            </a:prstGeom>
            <a:noFill/>
          </p:spPr>
          <p:txBody>
            <a:bodyPr wrap="none" rtlCol="0">
              <a:spAutoFit/>
              <a:scene3d>
                <a:camera prst="orthographicFront"/>
                <a:lightRig rig="threePt" dir="t"/>
              </a:scene3d>
              <a:sp3d contourW="12700"/>
            </a:bodyPr>
            <a:lstStyle/>
            <a:p>
              <a:pPr algn="l" fontAlgn="base"/>
              <a:r>
                <a:rPr lang="en-US" altLang="zh-CN" sz="2600" b="1" strike="noStrike" noProof="1" dirty="0">
                  <a:solidFill>
                    <a:schemeClr val="tx1"/>
                  </a:solidFill>
                  <a:latin typeface="Century Gothic" pitchFamily="34" charset="0"/>
                  <a:ea typeface="宋体" panose="02010600030101010101" pitchFamily="2" charset="-122"/>
                  <a:cs typeface="+mn-cs"/>
                </a:rPr>
                <a:t> </a:t>
              </a:r>
              <a:r>
                <a:rPr lang="zh-CN" altLang="en-US" sz="2600" b="1" strike="noStrike" noProof="1" dirty="0">
                  <a:solidFill>
                    <a:schemeClr val="tx1"/>
                  </a:solidFill>
                  <a:latin typeface="Century Gothic" pitchFamily="34" charset="0"/>
                  <a:ea typeface="宋体" panose="02010600030101010101" pitchFamily="2" charset="-122"/>
                  <a:cs typeface="+mn-cs"/>
                </a:rPr>
                <a:t>齿轮</a:t>
              </a:r>
              <a:endParaRPr lang="zh-CN" altLang="en-US" sz="2600" b="1" strike="noStrike" noProof="1" dirty="0">
                <a:solidFill>
                  <a:schemeClr val="tx1"/>
                </a:solidFill>
                <a:latin typeface="Century Gothic" pitchFamily="34" charset="0"/>
                <a:ea typeface="宋体" panose="02010600030101010101" pitchFamily="2" charset="-122"/>
                <a:cs typeface="+mn-cs"/>
              </a:endParaRPr>
            </a:p>
          </p:txBody>
        </p:sp>
        <p:sp>
          <p:nvSpPr>
            <p:cNvPr id="86" name="文本框 85"/>
            <p:cNvSpPr txBox="1"/>
            <p:nvPr/>
          </p:nvSpPr>
          <p:spPr>
            <a:xfrm>
              <a:off x="9707" y="5216"/>
              <a:ext cx="584" cy="725"/>
            </a:xfrm>
            <a:prstGeom prst="rect">
              <a:avLst/>
            </a:prstGeom>
            <a:noFill/>
          </p:spPr>
          <p:txBody>
            <a:bodyPr wrap="none" rtlCol="0">
              <a:spAutoFit/>
              <a:scene3d>
                <a:camera prst="orthographicFront"/>
                <a:lightRig rig="threePt" dir="t"/>
              </a:scene3d>
              <a:sp3d contourW="12700"/>
            </a:bodyPr>
            <a:lstStyle/>
            <a:p>
              <a:pPr algn="ctr" fontAlgn="base"/>
              <a:r>
                <a:rPr lang="en-US" altLang="zh-CN" sz="2400" b="1" strike="noStrike" noProof="1" dirty="0">
                  <a:solidFill>
                    <a:schemeClr val="tx1"/>
                  </a:solidFill>
                  <a:latin typeface="微软雅黑" panose="020B0503020204020204" charset="-122"/>
                  <a:ea typeface="宋体" panose="02010600030101010101" pitchFamily="2" charset="-122"/>
                  <a:cs typeface="+mn-cs"/>
                </a:rPr>
                <a:t>3</a:t>
              </a:r>
              <a:endParaRPr lang="en-US" altLang="zh-CN" sz="2400" b="1" strike="noStrike" noProof="1" dirty="0">
                <a:solidFill>
                  <a:schemeClr val="tx1"/>
                </a:solidFill>
                <a:latin typeface="微软雅黑" panose="020B0503020204020204" charset="-122"/>
              </a:endParaRPr>
            </a:p>
          </p:txBody>
        </p:sp>
      </p:grpSp>
      <p:grpSp>
        <p:nvGrpSpPr>
          <p:cNvPr id="24" name="组合 23"/>
          <p:cNvGrpSpPr/>
          <p:nvPr/>
        </p:nvGrpSpPr>
        <p:grpSpPr>
          <a:xfrm>
            <a:off x="5446395" y="4150360"/>
            <a:ext cx="1645285" cy="619125"/>
            <a:chOff x="9507" y="6692"/>
            <a:chExt cx="2591" cy="975"/>
          </a:xfrm>
        </p:grpSpPr>
        <p:sp>
          <p:nvSpPr>
            <p:cNvPr id="28" name="椭圆 27"/>
            <p:cNvSpPr/>
            <p:nvPr/>
          </p:nvSpPr>
          <p:spPr>
            <a:xfrm>
              <a:off x="9507" y="6692"/>
              <a:ext cx="983" cy="975"/>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2400" strike="noStrike" noProof="1">
                <a:solidFill>
                  <a:prstClr val="white"/>
                </a:solidFill>
                <a:latin typeface="微软雅黑" panose="020B0503020204020204" charset="-122"/>
                <a:ea typeface="微软雅黑" panose="020B0503020204020204" charset="-122"/>
              </a:endParaRPr>
            </a:p>
          </p:txBody>
        </p:sp>
        <p:sp>
          <p:nvSpPr>
            <p:cNvPr id="89" name="文本框 88"/>
            <p:cNvSpPr txBox="1"/>
            <p:nvPr/>
          </p:nvSpPr>
          <p:spPr>
            <a:xfrm>
              <a:off x="10454" y="6806"/>
              <a:ext cx="1644" cy="774"/>
            </a:xfrm>
            <a:prstGeom prst="rect">
              <a:avLst/>
            </a:prstGeom>
            <a:noFill/>
          </p:spPr>
          <p:txBody>
            <a:bodyPr wrap="none" rtlCol="0">
              <a:spAutoFit/>
              <a:scene3d>
                <a:camera prst="orthographicFront"/>
                <a:lightRig rig="threePt" dir="t"/>
              </a:scene3d>
              <a:sp3d contourW="12700"/>
            </a:bodyPr>
            <a:lstStyle/>
            <a:p>
              <a:pPr algn="l" fontAlgn="base"/>
              <a:r>
                <a:rPr lang="en-US" altLang="zh-CN" sz="2600" b="1" strike="noStrike" noProof="1" dirty="0">
                  <a:solidFill>
                    <a:schemeClr val="tx1"/>
                  </a:solidFill>
                  <a:latin typeface="微软雅黑" panose="020B0503020204020204" charset="-122"/>
                  <a:ea typeface="宋体" panose="02010600030101010101" pitchFamily="2" charset="-122"/>
                  <a:cs typeface="微软雅黑" panose="020B0503020204020204" charset="-122"/>
                </a:rPr>
                <a:t>  </a:t>
              </a:r>
              <a:r>
                <a:rPr lang="zh-CN" altLang="en-US" sz="2600" b="1" strike="noStrike" noProof="1" dirty="0">
                  <a:solidFill>
                    <a:schemeClr val="tx1"/>
                  </a:solidFill>
                  <a:latin typeface="微软雅黑" panose="020B0503020204020204" charset="-122"/>
                  <a:ea typeface="宋体" panose="02010600030101010101" pitchFamily="2" charset="-122"/>
                  <a:cs typeface="微软雅黑" panose="020B0503020204020204" charset="-122"/>
                </a:rPr>
                <a:t>轴承</a:t>
              </a:r>
              <a:endParaRPr lang="zh-CN" altLang="en-US" sz="2600" b="1" strike="noStrike" noProof="1" dirty="0">
                <a:solidFill>
                  <a:schemeClr val="tx1"/>
                </a:solidFill>
                <a:latin typeface="微软雅黑" panose="020B0503020204020204" charset="-122"/>
                <a:ea typeface="宋体" panose="02010600030101010101" pitchFamily="2" charset="-122"/>
                <a:cs typeface="微软雅黑" panose="020B0503020204020204" charset="-122"/>
              </a:endParaRPr>
            </a:p>
          </p:txBody>
        </p:sp>
        <p:sp>
          <p:nvSpPr>
            <p:cNvPr id="91" name="文本框 90"/>
            <p:cNvSpPr txBox="1"/>
            <p:nvPr/>
          </p:nvSpPr>
          <p:spPr>
            <a:xfrm>
              <a:off x="9707" y="6817"/>
              <a:ext cx="584" cy="725"/>
            </a:xfrm>
            <a:prstGeom prst="rect">
              <a:avLst/>
            </a:prstGeom>
            <a:noFill/>
          </p:spPr>
          <p:txBody>
            <a:bodyPr wrap="none" rtlCol="0">
              <a:spAutoFit/>
              <a:scene3d>
                <a:camera prst="orthographicFront"/>
                <a:lightRig rig="threePt" dir="t"/>
              </a:scene3d>
              <a:sp3d contourW="12700"/>
            </a:bodyPr>
            <a:lstStyle/>
            <a:p>
              <a:pPr algn="ctr" fontAlgn="base"/>
              <a:r>
                <a:rPr lang="en-US" altLang="zh-CN" sz="2400" b="1" strike="noStrike" noProof="1" dirty="0">
                  <a:solidFill>
                    <a:schemeClr val="tx1"/>
                  </a:solidFill>
                  <a:latin typeface="微软雅黑" panose="020B0503020204020204" charset="-122"/>
                  <a:ea typeface="宋体" panose="02010600030101010101" pitchFamily="2" charset="-122"/>
                  <a:cs typeface="+mn-cs"/>
                </a:rPr>
                <a:t>4</a:t>
              </a:r>
              <a:endParaRPr lang="en-US" altLang="zh-CN" sz="2400" b="1" strike="noStrike" noProof="1" dirty="0">
                <a:solidFill>
                  <a:schemeClr val="tx1"/>
                </a:solidFill>
                <a:latin typeface="微软雅黑" panose="020B0503020204020204" charset="-122"/>
              </a:endParaRPr>
            </a:p>
          </p:txBody>
        </p:sp>
      </p:grpSp>
      <p:sp>
        <p:nvSpPr>
          <p:cNvPr id="69" name="文本框 68"/>
          <p:cNvSpPr txBox="1"/>
          <p:nvPr/>
        </p:nvSpPr>
        <p:spPr>
          <a:xfrm>
            <a:off x="1612440" y="3453969"/>
            <a:ext cx="2458085" cy="583564"/>
          </a:xfrm>
          <a:prstGeom prst="rect">
            <a:avLst/>
          </a:prstGeom>
          <a:noFill/>
        </p:spPr>
        <p:txBody>
          <a:bodyPr wrap="none" rtlCol="0">
            <a:spAutoFit/>
            <a:scene3d>
              <a:camera prst="orthographicFront"/>
              <a:lightRig rig="threePt" dir="t"/>
            </a:scene3d>
            <a:sp3d contourW="12700"/>
          </a:bodyPr>
          <a:lstStyle/>
          <a:p>
            <a:r>
              <a:rPr lang="en-US" altLang="zh-CN" sz="3200" b="1" i="1" noProof="1" dirty="0">
                <a:solidFill>
                  <a:schemeClr val="tx1"/>
                </a:solidFill>
                <a:latin typeface="微软雅黑" panose="020B0503020204020204" charset="-122"/>
                <a:ea typeface="宋体" panose="02010600030101010101" pitchFamily="2" charset="-122"/>
                <a:cs typeface="+mn-cs"/>
              </a:rPr>
              <a:t>CONTENTS</a:t>
            </a:r>
            <a:endParaRPr lang="en-US" altLang="zh-CN" sz="3200" b="1" i="1" noProof="1" dirty="0">
              <a:solidFill>
                <a:schemeClr val="tx1"/>
              </a:solidFill>
              <a:latin typeface="微软雅黑" panose="020B0503020204020204" charset="-122"/>
              <a:ea typeface="宋体" panose="02010600030101010101" pitchFamily="2" charset="-122"/>
              <a:cs typeface="+mn-cs"/>
            </a:endParaRPr>
          </a:p>
        </p:txBody>
      </p:sp>
      <p:sp>
        <p:nvSpPr>
          <p:cNvPr id="31" name="文本框 20"/>
          <p:cNvSpPr txBox="1"/>
          <p:nvPr/>
        </p:nvSpPr>
        <p:spPr>
          <a:xfrm>
            <a:off x="1771650" y="2503488"/>
            <a:ext cx="2138363" cy="1014412"/>
          </a:xfrm>
          <a:prstGeom prst="rect">
            <a:avLst/>
          </a:prstGeom>
          <a:noFill/>
          <a:ln w="9525">
            <a:noFill/>
          </a:ln>
        </p:spPr>
        <p:txBody>
          <a:bodyPr wrap="square" anchor="t" anchorCtr="0">
            <a:spAutoFit/>
          </a:bodyPr>
          <a:p>
            <a:pPr algn="ctr">
              <a:buFont typeface="Arial" panose="020B0604020202020204" pitchFamily="34" charset="0"/>
            </a:pPr>
            <a:r>
              <a:rPr lang="zh-CN" altLang="en-US" sz="6000" b="1">
                <a:solidFill>
                  <a:schemeClr val="tx1"/>
                </a:solidFill>
                <a:latin typeface="微软雅黑" panose="020B0503020204020204" charset="-122"/>
                <a:ea typeface="微软雅黑" panose="020B0503020204020204" charset="-122"/>
              </a:rPr>
              <a:t>目录</a:t>
            </a:r>
            <a:endParaRPr lang="zh-CN" altLang="en-US" sz="6000" b="1">
              <a:solidFill>
                <a:schemeClr val="tx1"/>
              </a:solidFill>
              <a:latin typeface="微软雅黑" panose="020B0503020204020204" charset="-122"/>
              <a:ea typeface="微软雅黑" panose="020B0503020204020204" charset="-122"/>
            </a:endParaRPr>
          </a:p>
        </p:txBody>
      </p:sp>
      <p:grpSp>
        <p:nvGrpSpPr>
          <p:cNvPr id="2" name="组合 1"/>
          <p:cNvGrpSpPr/>
          <p:nvPr/>
        </p:nvGrpSpPr>
        <p:grpSpPr>
          <a:xfrm>
            <a:off x="5446395" y="5087620"/>
            <a:ext cx="1645285" cy="619125"/>
            <a:chOff x="9507" y="6692"/>
            <a:chExt cx="2591" cy="975"/>
          </a:xfrm>
        </p:grpSpPr>
        <p:sp>
          <p:nvSpPr>
            <p:cNvPr id="3" name="椭圆 2"/>
            <p:cNvSpPr/>
            <p:nvPr/>
          </p:nvSpPr>
          <p:spPr>
            <a:xfrm>
              <a:off x="9507" y="6692"/>
              <a:ext cx="983" cy="975"/>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z="2400" strike="noStrike" noProof="1">
                <a:solidFill>
                  <a:prstClr val="white"/>
                </a:solidFill>
                <a:latin typeface="微软雅黑" panose="020B0503020204020204" charset="-122"/>
                <a:ea typeface="微软雅黑" panose="020B0503020204020204" charset="-122"/>
              </a:endParaRPr>
            </a:p>
          </p:txBody>
        </p:sp>
        <p:sp>
          <p:nvSpPr>
            <p:cNvPr id="4" name="文本框 3"/>
            <p:cNvSpPr txBox="1"/>
            <p:nvPr/>
          </p:nvSpPr>
          <p:spPr>
            <a:xfrm>
              <a:off x="10454" y="6806"/>
              <a:ext cx="1644" cy="774"/>
            </a:xfrm>
            <a:prstGeom prst="rect">
              <a:avLst/>
            </a:prstGeom>
            <a:noFill/>
          </p:spPr>
          <p:txBody>
            <a:bodyPr wrap="none" rtlCol="0">
              <a:spAutoFit/>
              <a:scene3d>
                <a:camera prst="orthographicFront"/>
                <a:lightRig rig="threePt" dir="t"/>
              </a:scene3d>
              <a:sp3d contourW="12700"/>
            </a:bodyPr>
            <a:p>
              <a:pPr algn="l" fontAlgn="base"/>
              <a:r>
                <a:rPr lang="en-US" altLang="zh-CN" sz="2600" b="1" strike="noStrike" noProof="1" dirty="0">
                  <a:solidFill>
                    <a:schemeClr val="tx1"/>
                  </a:solidFill>
                  <a:latin typeface="微软雅黑" panose="020B0503020204020204" charset="-122"/>
                  <a:ea typeface="宋体" panose="02010600030101010101" pitchFamily="2" charset="-122"/>
                  <a:cs typeface="微软雅黑" panose="020B0503020204020204" charset="-122"/>
                </a:rPr>
                <a:t>  </a:t>
              </a:r>
              <a:r>
                <a:rPr lang="zh-CN" altLang="en-US" sz="2600" b="1" strike="noStrike" noProof="1" dirty="0">
                  <a:solidFill>
                    <a:schemeClr val="tx1"/>
                  </a:solidFill>
                  <a:latin typeface="微软雅黑" panose="020B0503020204020204" charset="-122"/>
                  <a:ea typeface="宋体" panose="02010600030101010101" pitchFamily="2" charset="-122"/>
                  <a:cs typeface="微软雅黑" panose="020B0503020204020204" charset="-122"/>
                </a:rPr>
                <a:t>弹簧</a:t>
              </a:r>
              <a:endParaRPr lang="zh-CN" altLang="en-US" sz="2600" b="1" strike="noStrike" noProof="1" dirty="0">
                <a:solidFill>
                  <a:schemeClr val="tx1"/>
                </a:solidFill>
                <a:latin typeface="微软雅黑" panose="020B0503020204020204" charset="-122"/>
                <a:ea typeface="宋体" panose="02010600030101010101" pitchFamily="2" charset="-122"/>
                <a:cs typeface="微软雅黑" panose="020B0503020204020204" charset="-122"/>
              </a:endParaRPr>
            </a:p>
          </p:txBody>
        </p:sp>
        <p:sp>
          <p:nvSpPr>
            <p:cNvPr id="5" name="文本框 4"/>
            <p:cNvSpPr txBox="1"/>
            <p:nvPr/>
          </p:nvSpPr>
          <p:spPr>
            <a:xfrm>
              <a:off x="9707" y="6817"/>
              <a:ext cx="584" cy="725"/>
            </a:xfrm>
            <a:prstGeom prst="rect">
              <a:avLst/>
            </a:prstGeom>
            <a:noFill/>
          </p:spPr>
          <p:txBody>
            <a:bodyPr wrap="none" rtlCol="0">
              <a:spAutoFit/>
              <a:scene3d>
                <a:camera prst="orthographicFront"/>
                <a:lightRig rig="threePt" dir="t"/>
              </a:scene3d>
              <a:sp3d contourW="12700"/>
            </a:bodyPr>
            <a:p>
              <a:pPr algn="ctr" fontAlgn="base"/>
              <a:r>
                <a:rPr lang="en-US" altLang="zh-CN" sz="2400" b="1" strike="noStrike" noProof="1" dirty="0">
                  <a:solidFill>
                    <a:schemeClr val="tx1"/>
                  </a:solidFill>
                  <a:latin typeface="微软雅黑" panose="020B0503020204020204" charset="-122"/>
                  <a:ea typeface="宋体" panose="02010600030101010101" pitchFamily="2" charset="-122"/>
                  <a:cs typeface="+mn-cs"/>
                </a:rPr>
                <a:t>5</a:t>
              </a:r>
              <a:endParaRPr lang="en-US" altLang="zh-CN" sz="2400" b="1" strike="noStrike" noProof="1" dirty="0">
                <a:solidFill>
                  <a:schemeClr val="tx1"/>
                </a:solidFill>
                <a:latin typeface="微软雅黑" panose="020B0503020204020204" charset="-122"/>
              </a:endParaRPr>
            </a:p>
          </p:txBody>
        </p:sp>
      </p:gr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000000"/>
                                          </p:val>
                                        </p:tav>
                                        <p:tav tm="100000">
                                          <p:val>
                                            <p:strVal val="#ppt_w"/>
                                          </p:val>
                                        </p:tav>
                                      </p:tavLst>
                                    </p:anim>
                                    <p:anim calcmode="lin" valueType="num">
                                      <p:cBhvr>
                                        <p:cTn id="8" dur="500" fill="hold"/>
                                        <p:tgtEl>
                                          <p:spTgt spid="69"/>
                                        </p:tgtEl>
                                        <p:attrNameLst>
                                          <p:attrName>ppt_h</p:attrName>
                                        </p:attrNameLst>
                                      </p:cBhvr>
                                      <p:tavLst>
                                        <p:tav tm="0">
                                          <p:val>
                                            <p:fltVal val="0.000000"/>
                                          </p:val>
                                        </p:tav>
                                        <p:tav tm="100000">
                                          <p:val>
                                            <p:strVal val="#ppt_h"/>
                                          </p:val>
                                        </p:tav>
                                      </p:tavLst>
                                    </p:anim>
                                    <p:animEffect transition="in" filter="fade">
                                      <p:cBhvr>
                                        <p:cTn id="9" dur="500"/>
                                        <p:tgtEl>
                                          <p:spTgt spid="6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000000"/>
                                          </p:val>
                                        </p:tav>
                                        <p:tav tm="100000">
                                          <p:val>
                                            <p:strVal val="#ppt_w"/>
                                          </p:val>
                                        </p:tav>
                                      </p:tavLst>
                                    </p:anim>
                                    <p:anim calcmode="lin" valueType="num">
                                      <p:cBhvr>
                                        <p:cTn id="13" dur="500" fill="hold"/>
                                        <p:tgtEl>
                                          <p:spTgt spid="31"/>
                                        </p:tgtEl>
                                        <p:attrNameLst>
                                          <p:attrName>ppt_h</p:attrName>
                                        </p:attrNameLst>
                                      </p:cBhvr>
                                      <p:tavLst>
                                        <p:tav tm="0">
                                          <p:val>
                                            <p:fltVal val="0.000000"/>
                                          </p:val>
                                        </p:tav>
                                        <p:tav tm="100000">
                                          <p:val>
                                            <p:strVal val="#ppt_h"/>
                                          </p:val>
                                        </p:tav>
                                      </p:tavLst>
                                    </p:anim>
                                    <p:animEffect transition="in" filter="fade">
                                      <p:cBhvr>
                                        <p:cTn id="14" dur="500"/>
                                        <p:tgtEl>
                                          <p:spTgt spid="31"/>
                                        </p:tgtEl>
                                      </p:cBhvr>
                                    </p:animEffect>
                                  </p:childTnLst>
                                </p:cTn>
                              </p:par>
                            </p:childTnLst>
                          </p:cTn>
                        </p:par>
                        <p:par>
                          <p:cTn id="15" fill="hold">
                            <p:stCondLst>
                              <p:cond delay="500"/>
                            </p:stCondLst>
                            <p:childTnLst>
                              <p:par>
                                <p:cTn id="16" presetID="12" presetClass="entr" presetSubtype="8"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p:tgtEl>
                                          <p:spTgt spid="21"/>
                                        </p:tgtEl>
                                        <p:attrNameLst>
                                          <p:attrName>ppt_x</p:attrName>
                                        </p:attrNameLst>
                                      </p:cBhvr>
                                      <p:tavLst>
                                        <p:tav tm="0">
                                          <p:val>
                                            <p:strVal val="#ppt_x-#ppt_w*1.125000"/>
                                          </p:val>
                                        </p:tav>
                                        <p:tav tm="100000">
                                          <p:val>
                                            <p:strVal val="#ppt_x"/>
                                          </p:val>
                                        </p:tav>
                                      </p:tavLst>
                                    </p:anim>
                                    <p:animEffect transition="in" filter="wipe(right)">
                                      <p:cBhvr>
                                        <p:cTn id="19" dur="500"/>
                                        <p:tgtEl>
                                          <p:spTgt spid="21"/>
                                        </p:tgtEl>
                                      </p:cBhvr>
                                    </p:animEffect>
                                  </p:childTnLst>
                                </p:cTn>
                              </p:par>
                            </p:childTnLst>
                          </p:cTn>
                        </p:par>
                        <p:par>
                          <p:cTn id="20" fill="hold">
                            <p:stCondLst>
                              <p:cond delay="1000"/>
                            </p:stCondLst>
                            <p:childTnLst>
                              <p:par>
                                <p:cTn id="21" presetID="12" presetClass="entr" presetSubtype="8"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p:tgtEl>
                                          <p:spTgt spid="22"/>
                                        </p:tgtEl>
                                        <p:attrNameLst>
                                          <p:attrName>ppt_x</p:attrName>
                                        </p:attrNameLst>
                                      </p:cBhvr>
                                      <p:tavLst>
                                        <p:tav tm="0">
                                          <p:val>
                                            <p:strVal val="#ppt_x-#ppt_w*1.125000"/>
                                          </p:val>
                                        </p:tav>
                                        <p:tav tm="100000">
                                          <p:val>
                                            <p:strVal val="#ppt_x"/>
                                          </p:val>
                                        </p:tav>
                                      </p:tavLst>
                                    </p:anim>
                                    <p:animEffect transition="in" filter="wipe(right)">
                                      <p:cBhvr>
                                        <p:cTn id="24" dur="500"/>
                                        <p:tgtEl>
                                          <p:spTgt spid="22"/>
                                        </p:tgtEl>
                                      </p:cBhvr>
                                    </p:animEffect>
                                  </p:childTnLst>
                                </p:cTn>
                              </p:par>
                            </p:childTnLst>
                          </p:cTn>
                        </p:par>
                        <p:par>
                          <p:cTn id="25" fill="hold">
                            <p:stCondLst>
                              <p:cond delay="1500"/>
                            </p:stCondLst>
                            <p:childTnLst>
                              <p:par>
                                <p:cTn id="26" presetID="12" presetClass="entr" presetSubtype="8" fill="hold"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p:tgtEl>
                                          <p:spTgt spid="23"/>
                                        </p:tgtEl>
                                        <p:attrNameLst>
                                          <p:attrName>ppt_x</p:attrName>
                                        </p:attrNameLst>
                                      </p:cBhvr>
                                      <p:tavLst>
                                        <p:tav tm="0">
                                          <p:val>
                                            <p:strVal val="#ppt_x-#ppt_w*1.125000"/>
                                          </p:val>
                                        </p:tav>
                                        <p:tav tm="100000">
                                          <p:val>
                                            <p:strVal val="#ppt_x"/>
                                          </p:val>
                                        </p:tav>
                                      </p:tavLst>
                                    </p:anim>
                                    <p:animEffect transition="in" filter="wipe(right)">
                                      <p:cBhvr>
                                        <p:cTn id="29" dur="500"/>
                                        <p:tgtEl>
                                          <p:spTgt spid="23"/>
                                        </p:tgtEl>
                                      </p:cBhvr>
                                    </p:animEffect>
                                  </p:childTnLst>
                                </p:cTn>
                              </p:par>
                            </p:childTnLst>
                          </p:cTn>
                        </p:par>
                        <p:par>
                          <p:cTn id="30" fill="hold">
                            <p:stCondLst>
                              <p:cond delay="2000"/>
                            </p:stCondLst>
                            <p:childTnLst>
                              <p:par>
                                <p:cTn id="31" presetID="12" presetClass="entr" presetSubtype="8"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p:tgtEl>
                                          <p:spTgt spid="24"/>
                                        </p:tgtEl>
                                        <p:attrNameLst>
                                          <p:attrName>ppt_x</p:attrName>
                                        </p:attrNameLst>
                                      </p:cBhvr>
                                      <p:tavLst>
                                        <p:tav tm="0">
                                          <p:val>
                                            <p:strVal val="#ppt_x-#ppt_w*1.125000"/>
                                          </p:val>
                                        </p:tav>
                                        <p:tav tm="100000">
                                          <p:val>
                                            <p:strVal val="#ppt_x"/>
                                          </p:val>
                                        </p:tav>
                                      </p:tavLst>
                                    </p:anim>
                                    <p:animEffect transition="in" filter="wipe(right)">
                                      <p:cBhvr>
                                        <p:cTn id="34" dur="500"/>
                                        <p:tgtEl>
                                          <p:spTgt spid="24"/>
                                        </p:tgtEl>
                                      </p:cBhvr>
                                    </p:animEffect>
                                  </p:childTnLst>
                                </p:cTn>
                              </p:par>
                            </p:childTnLst>
                          </p:cTn>
                        </p:par>
                        <p:par>
                          <p:cTn id="35" fill="hold">
                            <p:stCondLst>
                              <p:cond delay="2500"/>
                            </p:stCondLst>
                            <p:childTnLst>
                              <p:par>
                                <p:cTn id="36" presetID="12" presetClass="entr" presetSubtype="8"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p:cTn id="38" dur="500"/>
                                        <p:tgtEl>
                                          <p:spTgt spid="2"/>
                                        </p:tgtEl>
                                        <p:attrNameLst>
                                          <p:attrName>ppt_x</p:attrName>
                                        </p:attrNameLst>
                                      </p:cBhvr>
                                      <p:tavLst>
                                        <p:tav tm="0">
                                          <p:val>
                                            <p:strVal val="#ppt_x-#ppt_w*1.125000"/>
                                          </p:val>
                                        </p:tav>
                                        <p:tav tm="100000">
                                          <p:val>
                                            <p:strVal val="#ppt_x"/>
                                          </p:val>
                                        </p:tav>
                                      </p:tavLst>
                                    </p:anim>
                                    <p:animEffect transition="in" filter="wipe(right)">
                                      <p:cBhvr>
                                        <p:cTn id="3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5" name="PA-直接连接符 6"/>
          <p:cNvCxnSpPr/>
          <p:nvPr>
            <p:custDataLst>
              <p:tags r:id="rId5"/>
            </p:custDataLst>
          </p:nvPr>
        </p:nvCxnSpPr>
        <p:spPr>
          <a:xfrm>
            <a:off x="2125345" y="2638037"/>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6"/>
            </p:custDataLst>
          </p:nvPr>
        </p:nvSpPr>
        <p:spPr>
          <a:xfrm>
            <a:off x="2053590" y="1492250"/>
            <a:ext cx="2610485" cy="886460"/>
          </a:xfrm>
          <a:prstGeom prst="rect">
            <a:avLst/>
          </a:prstGeom>
          <a:noFill/>
        </p:spPr>
        <p:txBody>
          <a:bodyPr wrap="square" lIns="63500" tIns="25400" rIns="63500" bIns="25400" rtlCol="0" anchor="ctr" anchorCtr="0">
            <a:normAutofit fontScale="40000"/>
          </a:bodyPr>
          <a:p>
            <a:pPr marL="0" indent="0" algn="l">
              <a:lnSpc>
                <a:spcPct val="100000"/>
              </a:lnSpc>
              <a:spcBef>
                <a:spcPts val="0"/>
              </a:spcBef>
              <a:spcAft>
                <a:spcPts val="0"/>
              </a:spcAft>
              <a:buSzPct val="100000"/>
              <a:buNone/>
            </a:pPr>
            <a:r>
              <a:rPr lang="zh-CN" altLang="en-US" sz="6000" b="1" spc="440" dirty="0">
                <a:solidFill>
                  <a:schemeClr val="dk1">
                    <a:lumMod val="85000"/>
                    <a:lumOff val="15000"/>
                  </a:schemeClr>
                </a:solidFill>
                <a:latin typeface="微软雅黑" panose="020B0503020204020204" charset="-122"/>
                <a:ea typeface="微软雅黑" panose="020B0503020204020204" charset="-122"/>
                <a:sym typeface="+mn-ea"/>
              </a:rPr>
              <a:t>螺纹与螺纹紧固件</a:t>
            </a:r>
            <a:endParaRPr lang="zh-CN" altLang="en-US" sz="6000" b="1" spc="44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7" name="文本框 6"/>
          <p:cNvSpPr txBox="1"/>
          <p:nvPr/>
        </p:nvSpPr>
        <p:spPr>
          <a:xfrm>
            <a:off x="2053590" y="2918460"/>
            <a:ext cx="2812415" cy="2235200"/>
          </a:xfrm>
          <a:prstGeom prst="rect">
            <a:avLst/>
          </a:prstGeom>
          <a:noFill/>
        </p:spPr>
        <p:txBody>
          <a:bodyPr wrap="square" rtlCol="0" anchor="t">
            <a:spAutoFit/>
          </a:bodyPr>
          <a:p>
            <a:pPr marL="0" lvl="0" indent="0" algn="just" fontAlgn="ctr">
              <a:lnSpc>
                <a:spcPct val="150000"/>
              </a:lnSpc>
              <a:spcBef>
                <a:spcPts val="0"/>
              </a:spcBef>
              <a:spcAft>
                <a:spcPts val="800"/>
              </a:spcAft>
              <a:buSzPct val="100000"/>
              <a:buFont typeface="+mn-ea"/>
            </a:pP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二</a:t>
            </a:r>
            <a:r>
              <a:rPr lang="en-US" altLang="zh-CN"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常用螺纹紧固件</a:t>
            </a:r>
            <a:endParaRPr lang="zh-CN" altLang="en-US" sz="1400" spc="12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螺纹紧固件--通过螺纹起连接作用的专用件为螺纹紧固件。</a:t>
            </a:r>
            <a:endParaRPr lang="zh-CN" altLang="en-US" sz="14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螺纹紧固件的种类--常用的有螺栓、螺柱、螺钉、螺母、垫圈等。</a:t>
            </a:r>
            <a:endPar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pic>
        <p:nvPicPr>
          <p:cNvPr id="6" name="图片 5"/>
          <p:cNvPicPr>
            <a:picLocks noChangeAspect="1"/>
          </p:cNvPicPr>
          <p:nvPr/>
        </p:nvPicPr>
        <p:blipFill>
          <a:blip r:embed="rId7"/>
          <a:srcRect l="3206"/>
          <a:stretch>
            <a:fillRect/>
          </a:stretch>
        </p:blipFill>
        <p:spPr>
          <a:xfrm>
            <a:off x="5951855" y="2378710"/>
            <a:ext cx="5104765" cy="218122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ppt_y</p:attrName>
                                        </p:attrNameLst>
                                      </p:cBhvr>
                                      <p:tavLst>
                                        <p:tav tm="0">
                                          <p:val>
                                            <p:strVal val="#ppt_y+#ppt_h*1.125000"/>
                                          </p:val>
                                        </p:tav>
                                        <p:tav tm="100000">
                                          <p:val>
                                            <p:strVal val="#ppt_y"/>
                                          </p:val>
                                        </p:tav>
                                      </p:tavLst>
                                    </p:anim>
                                    <p:animEffect transition="in" filter="wipe(up)">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p:tgtEl>
                                          <p:spTgt spid="6"/>
                                        </p:tgtEl>
                                        <p:attrNameLst>
                                          <p:attrName>ppt_y</p:attrName>
                                        </p:attrNameLst>
                                      </p:cBhvr>
                                      <p:tavLst>
                                        <p:tav tm="0">
                                          <p:val>
                                            <p:strVal val="#ppt_y+#ppt_h*1.125000"/>
                                          </p:val>
                                        </p:tav>
                                        <p:tav tm="100000">
                                          <p:val>
                                            <p:strVal val="#ppt_y"/>
                                          </p:val>
                                        </p:tav>
                                      </p:tavLst>
                                    </p:anim>
                                    <p:animEffect transition="in" filter="wipe(up)">
                                      <p:cBhvr>
                                        <p:cTn id="3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8" grpId="0"/>
      <p:bldP spid="2" grpId="1" animBg="1"/>
      <p:bldP spid="4" grpId="1" animBg="1"/>
      <p:bldP spid="8" grpId="1"/>
      <p:bldP spid="3" grpId="0" bldLvl="0" animBg="1"/>
      <p:bldP spid="3" grpId="1" animBg="1"/>
      <p:bldP spid="7" grpId="0"/>
      <p:bldP spid="7" grpId="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5" name="PA-直接连接符 6"/>
          <p:cNvCxnSpPr/>
          <p:nvPr>
            <p:custDataLst>
              <p:tags r:id="rId5"/>
            </p:custDataLst>
          </p:nvPr>
        </p:nvCxnSpPr>
        <p:spPr>
          <a:xfrm>
            <a:off x="2125345" y="2638037"/>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6"/>
            </p:custDataLst>
          </p:nvPr>
        </p:nvSpPr>
        <p:spPr>
          <a:xfrm>
            <a:off x="2053590" y="1492250"/>
            <a:ext cx="2610485" cy="886460"/>
          </a:xfrm>
          <a:prstGeom prst="rect">
            <a:avLst/>
          </a:prstGeom>
          <a:noFill/>
        </p:spPr>
        <p:txBody>
          <a:bodyPr wrap="square" lIns="63500" tIns="25400" rIns="63500" bIns="25400" rtlCol="0" anchor="ctr" anchorCtr="0">
            <a:normAutofit fontScale="40000"/>
          </a:bodyPr>
          <a:p>
            <a:pPr marL="0" indent="0" algn="l">
              <a:lnSpc>
                <a:spcPct val="100000"/>
              </a:lnSpc>
              <a:spcBef>
                <a:spcPts val="0"/>
              </a:spcBef>
              <a:spcAft>
                <a:spcPts val="0"/>
              </a:spcAft>
              <a:buSzPct val="100000"/>
              <a:buNone/>
            </a:pPr>
            <a:r>
              <a:rPr lang="zh-CN" altLang="en-US" sz="6000" b="1" spc="440" dirty="0">
                <a:solidFill>
                  <a:schemeClr val="dk1">
                    <a:lumMod val="85000"/>
                    <a:lumOff val="15000"/>
                  </a:schemeClr>
                </a:solidFill>
                <a:latin typeface="微软雅黑" panose="020B0503020204020204" charset="-122"/>
                <a:ea typeface="微软雅黑" panose="020B0503020204020204" charset="-122"/>
                <a:sym typeface="+mn-ea"/>
              </a:rPr>
              <a:t>螺纹与螺纹紧固件</a:t>
            </a:r>
            <a:endParaRPr lang="zh-CN" altLang="en-US" sz="6000" b="1" spc="44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7" name="文本框 6"/>
          <p:cNvSpPr txBox="1"/>
          <p:nvPr/>
        </p:nvSpPr>
        <p:spPr>
          <a:xfrm>
            <a:off x="2053590" y="2918460"/>
            <a:ext cx="2812415" cy="1911985"/>
          </a:xfrm>
          <a:prstGeom prst="rect">
            <a:avLst/>
          </a:prstGeom>
          <a:noFill/>
        </p:spPr>
        <p:txBody>
          <a:bodyPr wrap="square" rtlCol="0" anchor="t">
            <a:spAutoFit/>
          </a:bodyPr>
          <a:p>
            <a:pPr marL="0" lvl="0" indent="0" algn="just" fontAlgn="ctr">
              <a:lnSpc>
                <a:spcPct val="150000"/>
              </a:lnSpc>
              <a:spcBef>
                <a:spcPts val="0"/>
              </a:spcBef>
              <a:spcAft>
                <a:spcPts val="800"/>
              </a:spcAft>
              <a:buSzPct val="100000"/>
              <a:buFont typeface="+mn-ea"/>
            </a:pP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二</a:t>
            </a:r>
            <a:r>
              <a:rPr lang="en-US" altLang="zh-CN"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常用螺纹紧固件</a:t>
            </a:r>
            <a:endParaRPr lang="zh-CN" altLang="en-US" sz="1400" spc="12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1.</a:t>
            </a: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螺纹紧固件的标记</a:t>
            </a:r>
            <a:endParaRPr lang="zh-CN" altLang="en-US" sz="14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常用螺纹紧固件的标记格式一般为: 名称 标准代号 螺纹规格x公称长度</a:t>
            </a:r>
            <a:endPar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pic>
        <p:nvPicPr>
          <p:cNvPr id="9" name="图片 8"/>
          <p:cNvPicPr>
            <a:picLocks noChangeAspect="1"/>
          </p:cNvPicPr>
          <p:nvPr/>
        </p:nvPicPr>
        <p:blipFill>
          <a:blip r:embed="rId7"/>
          <a:stretch>
            <a:fillRect/>
          </a:stretch>
        </p:blipFill>
        <p:spPr>
          <a:xfrm>
            <a:off x="5735955" y="2204720"/>
            <a:ext cx="5198745" cy="247078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ppt_y</p:attrName>
                                        </p:attrNameLst>
                                      </p:cBhvr>
                                      <p:tavLst>
                                        <p:tav tm="0">
                                          <p:val>
                                            <p:strVal val="#ppt_y+#ppt_h*1.125000"/>
                                          </p:val>
                                        </p:tav>
                                        <p:tav tm="100000">
                                          <p:val>
                                            <p:strVal val="#ppt_y"/>
                                          </p:val>
                                        </p:tav>
                                      </p:tavLst>
                                    </p:anim>
                                    <p:animEffect transition="in" filter="wipe(up)">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p:tgtEl>
                                          <p:spTgt spid="9"/>
                                        </p:tgtEl>
                                        <p:attrNameLst>
                                          <p:attrName>ppt_y</p:attrName>
                                        </p:attrNameLst>
                                      </p:cBhvr>
                                      <p:tavLst>
                                        <p:tav tm="0">
                                          <p:val>
                                            <p:strVal val="#ppt_y+#ppt_h*1.125000"/>
                                          </p:val>
                                        </p:tav>
                                        <p:tav tm="100000">
                                          <p:val>
                                            <p:strVal val="#ppt_y"/>
                                          </p:val>
                                        </p:tav>
                                      </p:tavLst>
                                    </p:anim>
                                    <p:animEffect transition="in" filter="wipe(up)">
                                      <p:cBhvr>
                                        <p:cTn id="3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8" grpId="0"/>
      <p:bldP spid="2" grpId="1" animBg="1"/>
      <p:bldP spid="4" grpId="1" animBg="1"/>
      <p:bldP spid="8" grpId="1"/>
      <p:bldP spid="3" grpId="0" bldLvl="0" animBg="1"/>
      <p:bldP spid="3" grpId="1" animBg="1"/>
      <p:bldP spid="7" grpId="0"/>
      <p:bldP spid="7" grpId="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5" name="PA-直接连接符 6"/>
          <p:cNvCxnSpPr/>
          <p:nvPr>
            <p:custDataLst>
              <p:tags r:id="rId5"/>
            </p:custDataLst>
          </p:nvPr>
        </p:nvCxnSpPr>
        <p:spPr>
          <a:xfrm>
            <a:off x="2125345" y="3140322"/>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6"/>
            </p:custDataLst>
          </p:nvPr>
        </p:nvSpPr>
        <p:spPr>
          <a:xfrm>
            <a:off x="2053590" y="1994535"/>
            <a:ext cx="2610485" cy="886460"/>
          </a:xfrm>
          <a:prstGeom prst="rect">
            <a:avLst/>
          </a:prstGeom>
          <a:noFill/>
        </p:spPr>
        <p:txBody>
          <a:bodyPr wrap="square" lIns="63500" tIns="25400" rIns="63500" bIns="25400" rtlCol="0" anchor="ctr" anchorCtr="0">
            <a:normAutofit fontScale="40000"/>
          </a:bodyPr>
          <a:p>
            <a:pPr marL="0" indent="0" algn="l">
              <a:lnSpc>
                <a:spcPct val="100000"/>
              </a:lnSpc>
              <a:spcBef>
                <a:spcPts val="0"/>
              </a:spcBef>
              <a:spcAft>
                <a:spcPts val="0"/>
              </a:spcAft>
              <a:buSzPct val="100000"/>
              <a:buNone/>
            </a:pPr>
            <a:r>
              <a:rPr lang="zh-CN" altLang="en-US" sz="6000" b="1" spc="440" dirty="0">
                <a:solidFill>
                  <a:schemeClr val="dk1">
                    <a:lumMod val="85000"/>
                    <a:lumOff val="15000"/>
                  </a:schemeClr>
                </a:solidFill>
                <a:latin typeface="微软雅黑" panose="020B0503020204020204" charset="-122"/>
                <a:ea typeface="微软雅黑" panose="020B0503020204020204" charset="-122"/>
                <a:sym typeface="+mn-ea"/>
              </a:rPr>
              <a:t>螺纹与螺纹紧固件</a:t>
            </a:r>
            <a:endParaRPr lang="zh-CN" altLang="en-US" sz="6000" b="1" spc="44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7" name="文本框 6"/>
          <p:cNvSpPr txBox="1"/>
          <p:nvPr/>
        </p:nvSpPr>
        <p:spPr>
          <a:xfrm>
            <a:off x="2053590" y="3420745"/>
            <a:ext cx="2812415" cy="1691640"/>
          </a:xfrm>
          <a:prstGeom prst="rect">
            <a:avLst/>
          </a:prstGeom>
          <a:noFill/>
        </p:spPr>
        <p:txBody>
          <a:bodyPr wrap="square" rtlCol="0" anchor="t">
            <a:spAutoFit/>
          </a:bodyPr>
          <a:p>
            <a:pPr marL="0" lvl="0" indent="0" algn="just" fontAlgn="ctr">
              <a:lnSpc>
                <a:spcPct val="150000"/>
              </a:lnSpc>
              <a:spcBef>
                <a:spcPts val="0"/>
              </a:spcBef>
              <a:spcAft>
                <a:spcPts val="800"/>
              </a:spcAft>
              <a:buSzPct val="100000"/>
              <a:buFont typeface="+mn-ea"/>
            </a:pPr>
            <a:r>
              <a:rPr lang="zh-CN" altLang="en-US" sz="1400" spc="120">
                <a:effectLst>
                  <a:outerShdw blurRad="38100" dist="19050" dir="2700000" algn="tl" rotWithShape="0">
                    <a:schemeClr val="dk1">
                      <a:alpha val="40000"/>
                    </a:schemeClr>
                  </a:outerShdw>
                </a:effectLst>
                <a:ea typeface="微软雅黑" panose="020B0503020204020204" charset="-122"/>
                <a:sym typeface="+mn-ea"/>
              </a:rPr>
              <a:t>二.常用螺纹紧固件</a:t>
            </a:r>
            <a:endParaRPr lang="zh-CN" altLang="en-US" sz="1400" spc="120">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11430" lvl="1" indent="-10160" algn="just">
              <a:lnSpc>
                <a:spcPct val="150000"/>
              </a:lnSpc>
              <a:spcBef>
                <a:spcPts val="0"/>
              </a:spcBef>
              <a:spcAft>
                <a:spcPts val="800"/>
              </a:spcAft>
              <a:buSzPct val="100000"/>
              <a:buNone/>
            </a:pPr>
            <a:r>
              <a:rPr lang="zh-CN" altLang="en-US" sz="1400" spc="120">
                <a:effectLst>
                  <a:outerShdw blurRad="38100" dist="19050" dir="2700000" algn="tl" rotWithShape="0">
                    <a:schemeClr val="dk1">
                      <a:alpha val="40000"/>
                    </a:schemeClr>
                  </a:outerShdw>
                </a:effectLst>
                <a:ea typeface="微软雅黑" panose="020B0503020204020204" charset="-122"/>
                <a:sym typeface="+mn-ea"/>
              </a:rPr>
              <a:t>2.螺纹紧固件的比例画法</a:t>
            </a:r>
            <a:endParaRPr lang="zh-CN" altLang="en-US" sz="1400" spc="120">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11430" lvl="1" indent="-10160" algn="just">
              <a:lnSpc>
                <a:spcPct val="150000"/>
              </a:lnSpc>
              <a:spcBef>
                <a:spcPts val="0"/>
              </a:spcBef>
              <a:spcAft>
                <a:spcPts val="800"/>
              </a:spcAft>
              <a:buSzPct val="100000"/>
              <a:buNone/>
            </a:pPr>
            <a:r>
              <a:rPr lang="zh-CN" altLang="en-US" sz="1400" spc="120">
                <a:effectLst>
                  <a:outerShdw blurRad="38100" dist="19050" dir="2700000" algn="tl" rotWithShape="0">
                    <a:schemeClr val="dk1">
                      <a:alpha val="40000"/>
                    </a:schemeClr>
                  </a:outerShdw>
                </a:effectLst>
                <a:ea typeface="微软雅黑" panose="020B0503020204020204" charset="-122"/>
                <a:sym typeface="+mn-ea"/>
              </a:rPr>
              <a:t>2.1.六角头螺栓</a:t>
            </a:r>
            <a:endParaRPr lang="zh-CN" altLang="en-US" sz="1400" spc="120">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endPar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sp>
        <p:nvSpPr>
          <p:cNvPr id="10" name="圆角矩形 9"/>
          <p:cNvSpPr/>
          <p:nvPr/>
        </p:nvSpPr>
        <p:spPr>
          <a:xfrm>
            <a:off x="5920423" y="1314450"/>
            <a:ext cx="5361305" cy="4219575"/>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p:nvPicPr>
        <p:blipFill>
          <a:blip r:embed="rId7"/>
          <a:srcRect l="2442" r="4852" b="1109"/>
          <a:stretch>
            <a:fillRect/>
          </a:stretch>
        </p:blipFill>
        <p:spPr>
          <a:xfrm>
            <a:off x="6023610" y="1557020"/>
            <a:ext cx="5154930" cy="373443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ppt_y</p:attrName>
                                        </p:attrNameLst>
                                      </p:cBhvr>
                                      <p:tavLst>
                                        <p:tav tm="0">
                                          <p:val>
                                            <p:strVal val="#ppt_y+#ppt_h*1.125000"/>
                                          </p:val>
                                        </p:tav>
                                        <p:tav tm="100000">
                                          <p:val>
                                            <p:strVal val="#ppt_y"/>
                                          </p:val>
                                        </p:tav>
                                      </p:tavLst>
                                    </p:anim>
                                    <p:animEffect transition="in" filter="wipe(up)">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p:tgtEl>
                                          <p:spTgt spid="10"/>
                                        </p:tgtEl>
                                        <p:attrNameLst>
                                          <p:attrName>ppt_y</p:attrName>
                                        </p:attrNameLst>
                                      </p:cBhvr>
                                      <p:tavLst>
                                        <p:tav tm="0">
                                          <p:val>
                                            <p:strVal val="#ppt_y+#ppt_h*1.125000"/>
                                          </p:val>
                                        </p:tav>
                                        <p:tav tm="100000">
                                          <p:val>
                                            <p:strVal val="#ppt_y"/>
                                          </p:val>
                                        </p:tav>
                                      </p:tavLst>
                                    </p:anim>
                                    <p:animEffect transition="in" filter="wipe(up)">
                                      <p:cBhvr>
                                        <p:cTn id="38" dur="500"/>
                                        <p:tgtEl>
                                          <p:spTgt spid="10"/>
                                        </p:tgtEl>
                                      </p:cBhvr>
                                    </p:animEffect>
                                  </p:childTnLst>
                                </p:cTn>
                              </p:par>
                              <p:par>
                                <p:cTn id="39" presetID="12" presetClass="entr" presetSubtype="4" fill="hold" nodeType="with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p:tgtEl>
                                          <p:spTgt spid="6"/>
                                        </p:tgtEl>
                                        <p:attrNameLst>
                                          <p:attrName>ppt_y</p:attrName>
                                        </p:attrNameLst>
                                      </p:cBhvr>
                                      <p:tavLst>
                                        <p:tav tm="0">
                                          <p:val>
                                            <p:strVal val="#ppt_y+#ppt_h*1.125000"/>
                                          </p:val>
                                        </p:tav>
                                        <p:tav tm="100000">
                                          <p:val>
                                            <p:strVal val="#ppt_y"/>
                                          </p:val>
                                        </p:tav>
                                      </p:tavLst>
                                    </p:anim>
                                    <p:animEffect transition="in" filter="wipe(up)">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8" grpId="0"/>
      <p:bldP spid="2" grpId="1" animBg="1"/>
      <p:bldP spid="4" grpId="1" animBg="1"/>
      <p:bldP spid="8" grpId="1"/>
      <p:bldP spid="3" grpId="0" bldLvl="0" animBg="1"/>
      <p:bldP spid="3" grpId="1" animBg="1"/>
      <p:bldP spid="7" grpId="0"/>
      <p:bldP spid="7" grpId="1"/>
      <p:bldP spid="10" grpId="0" animBg="1"/>
      <p:bldP spid="10"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5" name="PA-直接连接符 6"/>
          <p:cNvCxnSpPr/>
          <p:nvPr>
            <p:custDataLst>
              <p:tags r:id="rId5"/>
            </p:custDataLst>
          </p:nvPr>
        </p:nvCxnSpPr>
        <p:spPr>
          <a:xfrm>
            <a:off x="2125345" y="3140322"/>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6"/>
            </p:custDataLst>
          </p:nvPr>
        </p:nvSpPr>
        <p:spPr>
          <a:xfrm>
            <a:off x="2053590" y="1994535"/>
            <a:ext cx="2610485" cy="886460"/>
          </a:xfrm>
          <a:prstGeom prst="rect">
            <a:avLst/>
          </a:prstGeom>
          <a:noFill/>
        </p:spPr>
        <p:txBody>
          <a:bodyPr wrap="square" lIns="63500" tIns="25400" rIns="63500" bIns="25400" rtlCol="0" anchor="ctr" anchorCtr="0">
            <a:normAutofit fontScale="40000"/>
          </a:bodyPr>
          <a:p>
            <a:pPr marL="0" indent="0" algn="l">
              <a:lnSpc>
                <a:spcPct val="100000"/>
              </a:lnSpc>
              <a:spcBef>
                <a:spcPts val="0"/>
              </a:spcBef>
              <a:spcAft>
                <a:spcPts val="0"/>
              </a:spcAft>
              <a:buSzPct val="100000"/>
              <a:buNone/>
            </a:pPr>
            <a:r>
              <a:rPr lang="zh-CN" altLang="en-US" sz="6000" b="1" spc="440" dirty="0">
                <a:solidFill>
                  <a:schemeClr val="dk1">
                    <a:lumMod val="85000"/>
                    <a:lumOff val="15000"/>
                  </a:schemeClr>
                </a:solidFill>
                <a:latin typeface="微软雅黑" panose="020B0503020204020204" charset="-122"/>
                <a:ea typeface="微软雅黑" panose="020B0503020204020204" charset="-122"/>
                <a:sym typeface="+mn-ea"/>
              </a:rPr>
              <a:t>螺纹与螺纹紧固件</a:t>
            </a:r>
            <a:endParaRPr lang="zh-CN" altLang="en-US" sz="6000" b="1" spc="44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7" name="文本框 6"/>
          <p:cNvSpPr txBox="1"/>
          <p:nvPr/>
        </p:nvSpPr>
        <p:spPr>
          <a:xfrm>
            <a:off x="2053590" y="3420745"/>
            <a:ext cx="2812415" cy="1691640"/>
          </a:xfrm>
          <a:prstGeom prst="rect">
            <a:avLst/>
          </a:prstGeom>
          <a:noFill/>
        </p:spPr>
        <p:txBody>
          <a:bodyPr wrap="square" rtlCol="0" anchor="t">
            <a:spAutoFit/>
          </a:bodyPr>
          <a:p>
            <a:pPr marL="0" lvl="0" indent="0" algn="just" fontAlgn="ctr">
              <a:lnSpc>
                <a:spcPct val="150000"/>
              </a:lnSpc>
              <a:spcBef>
                <a:spcPts val="0"/>
              </a:spcBef>
              <a:spcAft>
                <a:spcPts val="800"/>
              </a:spcAft>
              <a:buSzPct val="100000"/>
              <a:buFont typeface="+mn-ea"/>
            </a:pPr>
            <a:r>
              <a:rPr lang="zh-CN" altLang="en-US" sz="1400" spc="120">
                <a:effectLst>
                  <a:outerShdw blurRad="38100" dist="19050" dir="2700000" algn="tl" rotWithShape="0">
                    <a:schemeClr val="dk1">
                      <a:alpha val="40000"/>
                    </a:schemeClr>
                  </a:outerShdw>
                </a:effectLst>
                <a:ea typeface="微软雅黑" panose="020B0503020204020204" charset="-122"/>
                <a:sym typeface="+mn-ea"/>
              </a:rPr>
              <a:t>二.常用螺纹紧固件</a:t>
            </a:r>
            <a:endParaRPr lang="zh-CN" altLang="en-US" sz="1400" spc="120">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11430" lvl="1" indent="-10160" algn="just">
              <a:lnSpc>
                <a:spcPct val="150000"/>
              </a:lnSpc>
              <a:spcBef>
                <a:spcPts val="0"/>
              </a:spcBef>
              <a:spcAft>
                <a:spcPts val="800"/>
              </a:spcAft>
              <a:buSzPct val="100000"/>
              <a:buNone/>
            </a:pPr>
            <a:r>
              <a:rPr lang="zh-CN" altLang="en-US" sz="1400" spc="120">
                <a:effectLst>
                  <a:outerShdw blurRad="38100" dist="19050" dir="2700000" algn="tl" rotWithShape="0">
                    <a:schemeClr val="dk1">
                      <a:alpha val="40000"/>
                    </a:schemeClr>
                  </a:outerShdw>
                </a:effectLst>
                <a:ea typeface="微软雅黑" panose="020B0503020204020204" charset="-122"/>
                <a:sym typeface="+mn-ea"/>
              </a:rPr>
              <a:t>2.螺纹紧固件的比例画法</a:t>
            </a:r>
            <a:endParaRPr lang="zh-CN" altLang="en-US" sz="1400" spc="120">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10160" algn="just">
              <a:lnSpc>
                <a:spcPct val="150000"/>
              </a:lnSpc>
              <a:spcBef>
                <a:spcPts val="0"/>
              </a:spcBef>
              <a:spcAft>
                <a:spcPts val="800"/>
              </a:spcAft>
              <a:buSzPct val="100000"/>
              <a:buNone/>
            </a:pPr>
            <a:r>
              <a:rPr lang="zh-CN" altLang="en-US" sz="1400" spc="120">
                <a:effectLst>
                  <a:outerShdw blurRad="38100" dist="19050" dir="2700000" algn="tl" rotWithShape="0">
                    <a:schemeClr val="dk1">
                      <a:alpha val="40000"/>
                    </a:schemeClr>
                  </a:outerShdw>
                </a:effectLst>
                <a:ea typeface="微软雅黑" panose="020B0503020204020204" charset="-122"/>
                <a:sym typeface="+mn-ea"/>
              </a:rPr>
              <a:t>2.</a:t>
            </a:r>
            <a:r>
              <a:rPr lang="en-US" altLang="zh-CN" sz="1400" spc="120">
                <a:effectLst>
                  <a:outerShdw blurRad="38100" dist="19050" dir="2700000" algn="tl" rotWithShape="0">
                    <a:schemeClr val="dk1">
                      <a:alpha val="40000"/>
                    </a:schemeClr>
                  </a:outerShdw>
                </a:effectLst>
                <a:ea typeface="微软雅黑" panose="020B0503020204020204" charset="-122"/>
                <a:sym typeface="+mn-ea"/>
              </a:rPr>
              <a:t>2</a:t>
            </a: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螺母和垫圈</a:t>
            </a:r>
            <a:endParaRPr lang="zh-CN" altLang="en-US" sz="1400" spc="120">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endPar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sp>
        <p:nvSpPr>
          <p:cNvPr id="10" name="圆角矩形 9"/>
          <p:cNvSpPr/>
          <p:nvPr/>
        </p:nvSpPr>
        <p:spPr>
          <a:xfrm>
            <a:off x="5945823" y="1303973"/>
            <a:ext cx="5229225" cy="4219575"/>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p:cNvPicPr>
            <a:picLocks noChangeAspect="1"/>
          </p:cNvPicPr>
          <p:nvPr/>
        </p:nvPicPr>
        <p:blipFill>
          <a:blip r:embed="rId7"/>
          <a:srcRect l="6908"/>
          <a:stretch>
            <a:fillRect/>
          </a:stretch>
        </p:blipFill>
        <p:spPr>
          <a:xfrm>
            <a:off x="6096000" y="1917065"/>
            <a:ext cx="4928870" cy="2993390"/>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ppt_y</p:attrName>
                                        </p:attrNameLst>
                                      </p:cBhvr>
                                      <p:tavLst>
                                        <p:tav tm="0">
                                          <p:val>
                                            <p:strVal val="#ppt_y+#ppt_h*1.125000"/>
                                          </p:val>
                                        </p:tav>
                                        <p:tav tm="100000">
                                          <p:val>
                                            <p:strVal val="#ppt_y"/>
                                          </p:val>
                                        </p:tav>
                                      </p:tavLst>
                                    </p:anim>
                                    <p:animEffect transition="in" filter="wipe(up)">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p:tgtEl>
                                          <p:spTgt spid="10"/>
                                        </p:tgtEl>
                                        <p:attrNameLst>
                                          <p:attrName>ppt_y</p:attrName>
                                        </p:attrNameLst>
                                      </p:cBhvr>
                                      <p:tavLst>
                                        <p:tav tm="0">
                                          <p:val>
                                            <p:strVal val="#ppt_y+#ppt_h*1.125000"/>
                                          </p:val>
                                        </p:tav>
                                        <p:tav tm="100000">
                                          <p:val>
                                            <p:strVal val="#ppt_y"/>
                                          </p:val>
                                        </p:tav>
                                      </p:tavLst>
                                    </p:anim>
                                    <p:animEffect transition="in" filter="wipe(up)">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p:tgtEl>
                                          <p:spTgt spid="9"/>
                                        </p:tgtEl>
                                        <p:attrNameLst>
                                          <p:attrName>ppt_y</p:attrName>
                                        </p:attrNameLst>
                                      </p:cBhvr>
                                      <p:tavLst>
                                        <p:tav tm="0">
                                          <p:val>
                                            <p:strVal val="#ppt_y+#ppt_h*1.125000"/>
                                          </p:val>
                                        </p:tav>
                                        <p:tav tm="100000">
                                          <p:val>
                                            <p:strVal val="#ppt_y"/>
                                          </p:val>
                                        </p:tav>
                                      </p:tavLst>
                                    </p:anim>
                                    <p:animEffect transition="in" filter="wipe(up)">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8" grpId="0"/>
      <p:bldP spid="2" grpId="1" animBg="1"/>
      <p:bldP spid="4" grpId="1" animBg="1"/>
      <p:bldP spid="8" grpId="1"/>
      <p:bldP spid="3" grpId="0" bldLvl="0" animBg="1"/>
      <p:bldP spid="3" grpId="1" animBg="1"/>
      <p:bldP spid="7" grpId="0"/>
      <p:bldP spid="7" grpId="1"/>
      <p:bldP spid="10" grpId="0" bldLvl="0" animBg="1"/>
      <p:bldP spid="10"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5" name="PA-直接连接符 6"/>
          <p:cNvCxnSpPr/>
          <p:nvPr>
            <p:custDataLst>
              <p:tags r:id="rId5"/>
            </p:custDataLst>
          </p:nvPr>
        </p:nvCxnSpPr>
        <p:spPr>
          <a:xfrm>
            <a:off x="2125345" y="3140322"/>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6"/>
            </p:custDataLst>
          </p:nvPr>
        </p:nvSpPr>
        <p:spPr>
          <a:xfrm>
            <a:off x="2053590" y="1994535"/>
            <a:ext cx="2610485" cy="886460"/>
          </a:xfrm>
          <a:prstGeom prst="rect">
            <a:avLst/>
          </a:prstGeom>
          <a:noFill/>
        </p:spPr>
        <p:txBody>
          <a:bodyPr wrap="square" lIns="63500" tIns="25400" rIns="63500" bIns="25400" rtlCol="0" anchor="ctr" anchorCtr="0">
            <a:normAutofit fontScale="40000"/>
          </a:bodyPr>
          <a:p>
            <a:pPr marL="0" indent="0" algn="l">
              <a:lnSpc>
                <a:spcPct val="100000"/>
              </a:lnSpc>
              <a:spcBef>
                <a:spcPts val="0"/>
              </a:spcBef>
              <a:spcAft>
                <a:spcPts val="0"/>
              </a:spcAft>
              <a:buSzPct val="100000"/>
              <a:buNone/>
            </a:pPr>
            <a:r>
              <a:rPr lang="zh-CN" altLang="en-US" sz="6000" b="1" spc="440" dirty="0">
                <a:solidFill>
                  <a:schemeClr val="dk1">
                    <a:lumMod val="85000"/>
                    <a:lumOff val="15000"/>
                  </a:schemeClr>
                </a:solidFill>
                <a:latin typeface="微软雅黑" panose="020B0503020204020204" charset="-122"/>
                <a:ea typeface="微软雅黑" panose="020B0503020204020204" charset="-122"/>
                <a:sym typeface="+mn-ea"/>
              </a:rPr>
              <a:t>螺纹与螺纹紧固件</a:t>
            </a:r>
            <a:endParaRPr lang="zh-CN" altLang="en-US" sz="6000" b="1" spc="44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7" name="文本框 6"/>
          <p:cNvSpPr txBox="1"/>
          <p:nvPr/>
        </p:nvSpPr>
        <p:spPr>
          <a:xfrm>
            <a:off x="2053590" y="3420745"/>
            <a:ext cx="2812415" cy="1691640"/>
          </a:xfrm>
          <a:prstGeom prst="rect">
            <a:avLst/>
          </a:prstGeom>
          <a:noFill/>
        </p:spPr>
        <p:txBody>
          <a:bodyPr wrap="square" rtlCol="0" anchor="t">
            <a:spAutoFit/>
          </a:bodyPr>
          <a:p>
            <a:pPr marL="0" lvl="0" indent="0" algn="just" fontAlgn="ctr">
              <a:lnSpc>
                <a:spcPct val="150000"/>
              </a:lnSpc>
              <a:spcBef>
                <a:spcPts val="0"/>
              </a:spcBef>
              <a:spcAft>
                <a:spcPts val="800"/>
              </a:spcAft>
              <a:buSzPct val="100000"/>
              <a:buFont typeface="+mn-ea"/>
            </a:pPr>
            <a:r>
              <a:rPr lang="zh-CN" altLang="en-US" sz="1400" spc="120">
                <a:effectLst>
                  <a:outerShdw blurRad="38100" dist="19050" dir="2700000" algn="tl" rotWithShape="0">
                    <a:schemeClr val="dk1">
                      <a:alpha val="40000"/>
                    </a:schemeClr>
                  </a:outerShdw>
                </a:effectLst>
                <a:ea typeface="微软雅黑" panose="020B0503020204020204" charset="-122"/>
                <a:sym typeface="+mn-ea"/>
              </a:rPr>
              <a:t>二.常用螺纹紧固件</a:t>
            </a:r>
            <a:endParaRPr lang="zh-CN" altLang="en-US" sz="1400" spc="120">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11430" lvl="1" indent="-10160" algn="just">
              <a:lnSpc>
                <a:spcPct val="150000"/>
              </a:lnSpc>
              <a:spcBef>
                <a:spcPts val="0"/>
              </a:spcBef>
              <a:spcAft>
                <a:spcPts val="800"/>
              </a:spcAft>
              <a:buSzPct val="100000"/>
              <a:buNone/>
            </a:pPr>
            <a:r>
              <a:rPr lang="zh-CN" altLang="en-US" sz="1400" spc="120">
                <a:effectLst>
                  <a:outerShdw blurRad="38100" dist="19050" dir="2700000" algn="tl" rotWithShape="0">
                    <a:schemeClr val="dk1">
                      <a:alpha val="40000"/>
                    </a:schemeClr>
                  </a:outerShdw>
                </a:effectLst>
                <a:ea typeface="微软雅黑" panose="020B0503020204020204" charset="-122"/>
                <a:sym typeface="+mn-ea"/>
              </a:rPr>
              <a:t>2.螺纹紧固件的比例画法</a:t>
            </a:r>
            <a:endParaRPr lang="zh-CN" altLang="en-US" sz="1400" spc="120">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10160" algn="just">
              <a:lnSpc>
                <a:spcPct val="150000"/>
              </a:lnSpc>
              <a:spcBef>
                <a:spcPts val="0"/>
              </a:spcBef>
              <a:spcAft>
                <a:spcPts val="800"/>
              </a:spcAft>
              <a:buSzPct val="100000"/>
              <a:buNone/>
            </a:pPr>
            <a:r>
              <a:rPr lang="zh-CN" altLang="en-US" sz="1400" spc="120">
                <a:effectLst>
                  <a:outerShdw blurRad="38100" dist="19050" dir="2700000" algn="tl" rotWithShape="0">
                    <a:schemeClr val="dk1">
                      <a:alpha val="40000"/>
                    </a:schemeClr>
                  </a:outerShdw>
                </a:effectLst>
                <a:ea typeface="微软雅黑" panose="020B0503020204020204" charset="-122"/>
                <a:sym typeface="+mn-ea"/>
              </a:rPr>
              <a:t>2.</a:t>
            </a:r>
            <a:r>
              <a:rPr lang="en-US" altLang="zh-CN" sz="1400" spc="120">
                <a:effectLst>
                  <a:outerShdw blurRad="38100" dist="19050" dir="2700000" algn="tl" rotWithShape="0">
                    <a:schemeClr val="dk1">
                      <a:alpha val="40000"/>
                    </a:schemeClr>
                  </a:outerShdw>
                </a:effectLst>
                <a:ea typeface="微软雅黑" panose="020B0503020204020204" charset="-122"/>
                <a:sym typeface="+mn-ea"/>
              </a:rPr>
              <a:t>3</a:t>
            </a: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双头螺柱</a:t>
            </a:r>
            <a:endParaRPr lang="zh-CN" altLang="en-US" sz="1400" spc="120">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endPar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sp>
        <p:nvSpPr>
          <p:cNvPr id="10" name="圆角矩形 9"/>
          <p:cNvSpPr/>
          <p:nvPr/>
        </p:nvSpPr>
        <p:spPr>
          <a:xfrm>
            <a:off x="5945823" y="1303973"/>
            <a:ext cx="5229225" cy="4219575"/>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p:nvPicPr>
        <p:blipFill>
          <a:blip r:embed="rId7"/>
          <a:srcRect l="9915"/>
          <a:stretch>
            <a:fillRect/>
          </a:stretch>
        </p:blipFill>
        <p:spPr>
          <a:xfrm>
            <a:off x="6217286" y="1884045"/>
            <a:ext cx="4686300" cy="3059430"/>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ppt_y</p:attrName>
                                        </p:attrNameLst>
                                      </p:cBhvr>
                                      <p:tavLst>
                                        <p:tav tm="0">
                                          <p:val>
                                            <p:strVal val="#ppt_y+#ppt_h*1.125000"/>
                                          </p:val>
                                        </p:tav>
                                        <p:tav tm="100000">
                                          <p:val>
                                            <p:strVal val="#ppt_y"/>
                                          </p:val>
                                        </p:tav>
                                      </p:tavLst>
                                    </p:anim>
                                    <p:animEffect transition="in" filter="wipe(up)">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p:tgtEl>
                                          <p:spTgt spid="10"/>
                                        </p:tgtEl>
                                        <p:attrNameLst>
                                          <p:attrName>ppt_y</p:attrName>
                                        </p:attrNameLst>
                                      </p:cBhvr>
                                      <p:tavLst>
                                        <p:tav tm="0">
                                          <p:val>
                                            <p:strVal val="#ppt_y+#ppt_h*1.125000"/>
                                          </p:val>
                                        </p:tav>
                                        <p:tav tm="100000">
                                          <p:val>
                                            <p:strVal val="#ppt_y"/>
                                          </p:val>
                                        </p:tav>
                                      </p:tavLst>
                                    </p:anim>
                                    <p:animEffect transition="in" filter="wipe(up)">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p:tgtEl>
                                          <p:spTgt spid="6"/>
                                        </p:tgtEl>
                                        <p:attrNameLst>
                                          <p:attrName>ppt_y</p:attrName>
                                        </p:attrNameLst>
                                      </p:cBhvr>
                                      <p:tavLst>
                                        <p:tav tm="0">
                                          <p:val>
                                            <p:strVal val="#ppt_y+#ppt_h*1.125000"/>
                                          </p:val>
                                        </p:tav>
                                        <p:tav tm="100000">
                                          <p:val>
                                            <p:strVal val="#ppt_y"/>
                                          </p:val>
                                        </p:tav>
                                      </p:tavLst>
                                    </p:anim>
                                    <p:animEffect transition="in" filter="wipe(up)">
                                      <p:cBhvr>
                                        <p:cTn id="4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8" grpId="0"/>
      <p:bldP spid="2" grpId="1" animBg="1"/>
      <p:bldP spid="4" grpId="1" animBg="1"/>
      <p:bldP spid="8" grpId="1"/>
      <p:bldP spid="3" grpId="0" bldLvl="0" animBg="1"/>
      <p:bldP spid="3" grpId="1" animBg="1"/>
      <p:bldP spid="7" grpId="0"/>
      <p:bldP spid="7" grpId="1"/>
      <p:bldP spid="10" grpId="0" bldLvl="0" animBg="1"/>
      <p:bldP spid="10"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5" name="PA-直接连接符 6"/>
          <p:cNvCxnSpPr/>
          <p:nvPr>
            <p:custDataLst>
              <p:tags r:id="rId5"/>
            </p:custDataLst>
          </p:nvPr>
        </p:nvCxnSpPr>
        <p:spPr>
          <a:xfrm>
            <a:off x="2125345" y="3140322"/>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6"/>
            </p:custDataLst>
          </p:nvPr>
        </p:nvSpPr>
        <p:spPr>
          <a:xfrm>
            <a:off x="2053590" y="1994535"/>
            <a:ext cx="2610485" cy="886460"/>
          </a:xfrm>
          <a:prstGeom prst="rect">
            <a:avLst/>
          </a:prstGeom>
          <a:noFill/>
        </p:spPr>
        <p:txBody>
          <a:bodyPr wrap="square" lIns="63500" tIns="25400" rIns="63500" bIns="25400" rtlCol="0" anchor="ctr" anchorCtr="0">
            <a:normAutofit fontScale="40000"/>
          </a:bodyPr>
          <a:p>
            <a:pPr marL="0" indent="0" algn="l">
              <a:lnSpc>
                <a:spcPct val="100000"/>
              </a:lnSpc>
              <a:spcBef>
                <a:spcPts val="0"/>
              </a:spcBef>
              <a:spcAft>
                <a:spcPts val="0"/>
              </a:spcAft>
              <a:buSzPct val="100000"/>
              <a:buNone/>
            </a:pPr>
            <a:r>
              <a:rPr lang="zh-CN" altLang="en-US" sz="6000" b="1" spc="440" dirty="0">
                <a:solidFill>
                  <a:schemeClr val="dk1">
                    <a:lumMod val="85000"/>
                    <a:lumOff val="15000"/>
                  </a:schemeClr>
                </a:solidFill>
                <a:latin typeface="微软雅黑" panose="020B0503020204020204" charset="-122"/>
                <a:ea typeface="微软雅黑" panose="020B0503020204020204" charset="-122"/>
                <a:sym typeface="+mn-ea"/>
              </a:rPr>
              <a:t>螺纹与螺纹紧固件</a:t>
            </a:r>
            <a:endParaRPr lang="zh-CN" altLang="en-US" sz="6000" b="1" spc="44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7" name="文本框 6"/>
          <p:cNvSpPr txBox="1"/>
          <p:nvPr/>
        </p:nvSpPr>
        <p:spPr>
          <a:xfrm>
            <a:off x="2053590" y="3420745"/>
            <a:ext cx="2812415" cy="1691640"/>
          </a:xfrm>
          <a:prstGeom prst="rect">
            <a:avLst/>
          </a:prstGeom>
          <a:noFill/>
        </p:spPr>
        <p:txBody>
          <a:bodyPr wrap="square" rtlCol="0" anchor="t">
            <a:spAutoFit/>
          </a:bodyPr>
          <a:p>
            <a:pPr marL="0" lvl="0" indent="0" algn="just" fontAlgn="ctr">
              <a:lnSpc>
                <a:spcPct val="150000"/>
              </a:lnSpc>
              <a:spcBef>
                <a:spcPts val="0"/>
              </a:spcBef>
              <a:spcAft>
                <a:spcPts val="800"/>
              </a:spcAft>
              <a:buSzPct val="100000"/>
              <a:buFont typeface="+mn-ea"/>
            </a:pPr>
            <a:r>
              <a:rPr lang="zh-CN" altLang="en-US" sz="1400" spc="120">
                <a:effectLst>
                  <a:outerShdw blurRad="38100" dist="19050" dir="2700000" algn="tl" rotWithShape="0">
                    <a:schemeClr val="dk1">
                      <a:alpha val="40000"/>
                    </a:schemeClr>
                  </a:outerShdw>
                </a:effectLst>
                <a:ea typeface="微软雅黑" panose="020B0503020204020204" charset="-122"/>
                <a:sym typeface="+mn-ea"/>
              </a:rPr>
              <a:t>二.常用螺纹紧固件</a:t>
            </a:r>
            <a:endParaRPr lang="zh-CN" altLang="en-US" sz="1400" spc="120">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11430" lvl="1" indent="-10160" algn="just">
              <a:lnSpc>
                <a:spcPct val="150000"/>
              </a:lnSpc>
              <a:spcBef>
                <a:spcPts val="0"/>
              </a:spcBef>
              <a:spcAft>
                <a:spcPts val="800"/>
              </a:spcAft>
              <a:buSzPct val="100000"/>
              <a:buNone/>
            </a:pPr>
            <a:r>
              <a:rPr lang="zh-CN" altLang="en-US" sz="1400" spc="120">
                <a:effectLst>
                  <a:outerShdw blurRad="38100" dist="19050" dir="2700000" algn="tl" rotWithShape="0">
                    <a:schemeClr val="dk1">
                      <a:alpha val="40000"/>
                    </a:schemeClr>
                  </a:outerShdw>
                </a:effectLst>
                <a:ea typeface="微软雅黑" panose="020B0503020204020204" charset="-122"/>
                <a:sym typeface="+mn-ea"/>
              </a:rPr>
              <a:t>2.螺纹紧固件的比例画法</a:t>
            </a:r>
            <a:endParaRPr lang="zh-CN" altLang="en-US" sz="1400" spc="120">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10160" algn="just">
              <a:lnSpc>
                <a:spcPct val="150000"/>
              </a:lnSpc>
              <a:spcBef>
                <a:spcPts val="0"/>
              </a:spcBef>
              <a:spcAft>
                <a:spcPts val="800"/>
              </a:spcAft>
              <a:buSzPct val="100000"/>
              <a:buNone/>
            </a:pPr>
            <a:r>
              <a:rPr lang="zh-CN" altLang="en-US" sz="1400" spc="120">
                <a:effectLst>
                  <a:outerShdw blurRad="38100" dist="19050" dir="2700000" algn="tl" rotWithShape="0">
                    <a:schemeClr val="dk1">
                      <a:alpha val="40000"/>
                    </a:schemeClr>
                  </a:outerShdw>
                </a:effectLst>
                <a:ea typeface="微软雅黑" panose="020B0503020204020204" charset="-122"/>
                <a:sym typeface="+mn-ea"/>
              </a:rPr>
              <a:t>2.</a:t>
            </a:r>
            <a:r>
              <a:rPr lang="en-US" altLang="zh-CN" sz="1400" spc="120">
                <a:effectLst>
                  <a:outerShdw blurRad="38100" dist="19050" dir="2700000" algn="tl" rotWithShape="0">
                    <a:schemeClr val="dk1">
                      <a:alpha val="40000"/>
                    </a:schemeClr>
                  </a:outerShdw>
                </a:effectLst>
                <a:ea typeface="微软雅黑" panose="020B0503020204020204" charset="-122"/>
                <a:sym typeface="+mn-ea"/>
              </a:rPr>
              <a:t>4</a:t>
            </a: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螺钉</a:t>
            </a:r>
            <a:endParaRPr lang="zh-CN" altLang="en-US" sz="1400" spc="120">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endPar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sp>
        <p:nvSpPr>
          <p:cNvPr id="10" name="圆角矩形 9"/>
          <p:cNvSpPr/>
          <p:nvPr/>
        </p:nvSpPr>
        <p:spPr>
          <a:xfrm>
            <a:off x="5945823" y="1303973"/>
            <a:ext cx="5229225" cy="4219575"/>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p:cNvPicPr>
            <a:picLocks noChangeAspect="1"/>
          </p:cNvPicPr>
          <p:nvPr/>
        </p:nvPicPr>
        <p:blipFill>
          <a:blip r:embed="rId7"/>
          <a:stretch>
            <a:fillRect/>
          </a:stretch>
        </p:blipFill>
        <p:spPr>
          <a:xfrm>
            <a:off x="6058218" y="1626870"/>
            <a:ext cx="5004435" cy="3573780"/>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ppt_y</p:attrName>
                                        </p:attrNameLst>
                                      </p:cBhvr>
                                      <p:tavLst>
                                        <p:tav tm="0">
                                          <p:val>
                                            <p:strVal val="#ppt_y+#ppt_h*1.125000"/>
                                          </p:val>
                                        </p:tav>
                                        <p:tav tm="100000">
                                          <p:val>
                                            <p:strVal val="#ppt_y"/>
                                          </p:val>
                                        </p:tav>
                                      </p:tavLst>
                                    </p:anim>
                                    <p:animEffect transition="in" filter="wipe(up)">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p:tgtEl>
                                          <p:spTgt spid="10"/>
                                        </p:tgtEl>
                                        <p:attrNameLst>
                                          <p:attrName>ppt_y</p:attrName>
                                        </p:attrNameLst>
                                      </p:cBhvr>
                                      <p:tavLst>
                                        <p:tav tm="0">
                                          <p:val>
                                            <p:strVal val="#ppt_y+#ppt_h*1.125000"/>
                                          </p:val>
                                        </p:tav>
                                        <p:tav tm="100000">
                                          <p:val>
                                            <p:strVal val="#ppt_y"/>
                                          </p:val>
                                        </p:tav>
                                      </p:tavLst>
                                    </p:anim>
                                    <p:animEffect transition="in" filter="wipe(up)">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p:tgtEl>
                                          <p:spTgt spid="9"/>
                                        </p:tgtEl>
                                        <p:attrNameLst>
                                          <p:attrName>ppt_y</p:attrName>
                                        </p:attrNameLst>
                                      </p:cBhvr>
                                      <p:tavLst>
                                        <p:tav tm="0">
                                          <p:val>
                                            <p:strVal val="#ppt_y+#ppt_h*1.125000"/>
                                          </p:val>
                                        </p:tav>
                                        <p:tav tm="100000">
                                          <p:val>
                                            <p:strVal val="#ppt_y"/>
                                          </p:val>
                                        </p:tav>
                                      </p:tavLst>
                                    </p:anim>
                                    <p:animEffect transition="in" filter="wipe(up)">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8" grpId="0"/>
      <p:bldP spid="2" grpId="1" animBg="1"/>
      <p:bldP spid="4" grpId="1" animBg="1"/>
      <p:bldP spid="8" grpId="1"/>
      <p:bldP spid="3" grpId="0" bldLvl="0" animBg="1"/>
      <p:bldP spid="3" grpId="1" animBg="1"/>
      <p:bldP spid="7" grpId="0"/>
      <p:bldP spid="7" grpId="1"/>
      <p:bldP spid="10" grpId="0" bldLvl="0" animBg="1"/>
      <p:bldP spid="10"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6" name="矩形 4"/>
          <p:cNvSpPr/>
          <p:nvPr>
            <p:custDataLst>
              <p:tags r:id="rId2"/>
            </p:custDataLst>
          </p:nvPr>
        </p:nvSpPr>
        <p:spPr>
          <a:xfrm>
            <a:off x="914359" y="1371584"/>
            <a:ext cx="10363283" cy="4114833"/>
          </a:xfrm>
          <a:custGeom>
            <a:avLst/>
            <a:gdLst>
              <a:gd name="connsiteX0" fmla="*/ 0 w 9899943"/>
              <a:gd name="connsiteY0" fmla="*/ 0 h 4048220"/>
              <a:gd name="connsiteX1" fmla="*/ 9899943 w 9899943"/>
              <a:gd name="connsiteY1" fmla="*/ 0 h 4048220"/>
              <a:gd name="connsiteX2" fmla="*/ 9899943 w 9899943"/>
              <a:gd name="connsiteY2" fmla="*/ 4048220 h 4048220"/>
              <a:gd name="connsiteX3" fmla="*/ 0 w 9899943"/>
              <a:gd name="connsiteY3" fmla="*/ 4048220 h 4048220"/>
              <a:gd name="connsiteX4" fmla="*/ 0 w 9899943"/>
              <a:gd name="connsiteY4" fmla="*/ 0 h 4048220"/>
              <a:gd name="connsiteX0-1" fmla="*/ 0 w 9899943"/>
              <a:gd name="connsiteY0-2" fmla="*/ 0 h 4048220"/>
              <a:gd name="connsiteX1-3" fmla="*/ 9899943 w 9899943"/>
              <a:gd name="connsiteY1-4" fmla="*/ 0 h 4048220"/>
              <a:gd name="connsiteX2-5" fmla="*/ 9899943 w 9899943"/>
              <a:gd name="connsiteY2-6" fmla="*/ 4048220 h 4048220"/>
              <a:gd name="connsiteX3-7" fmla="*/ 808083 w 9899943"/>
              <a:gd name="connsiteY3-8" fmla="*/ 4043410 h 4048220"/>
              <a:gd name="connsiteX4-9" fmla="*/ 0 w 9899943"/>
              <a:gd name="connsiteY4-10" fmla="*/ 4048220 h 4048220"/>
              <a:gd name="connsiteX5" fmla="*/ 0 w 9899943"/>
              <a:gd name="connsiteY5" fmla="*/ 0 h 4048220"/>
              <a:gd name="connsiteX0-11" fmla="*/ 0 w 9899943"/>
              <a:gd name="connsiteY0-12" fmla="*/ 0 h 4048220"/>
              <a:gd name="connsiteX1-13" fmla="*/ 9899943 w 9899943"/>
              <a:gd name="connsiteY1-14" fmla="*/ 0 h 4048220"/>
              <a:gd name="connsiteX2-15" fmla="*/ 9899943 w 9899943"/>
              <a:gd name="connsiteY2-16" fmla="*/ 4048220 h 4048220"/>
              <a:gd name="connsiteX3-17" fmla="*/ 1730103 w 9899943"/>
              <a:gd name="connsiteY3-18" fmla="*/ 4043410 h 4048220"/>
              <a:gd name="connsiteX4-19" fmla="*/ 808083 w 9899943"/>
              <a:gd name="connsiteY4-20" fmla="*/ 4043410 h 4048220"/>
              <a:gd name="connsiteX5-21" fmla="*/ 0 w 9899943"/>
              <a:gd name="connsiteY5-22" fmla="*/ 4048220 h 4048220"/>
              <a:gd name="connsiteX6" fmla="*/ 0 w 9899943"/>
              <a:gd name="connsiteY6" fmla="*/ 0 h 4048220"/>
              <a:gd name="connsiteX0-23" fmla="*/ 808083 w 9899943"/>
              <a:gd name="connsiteY0-24" fmla="*/ 4043410 h 4134850"/>
              <a:gd name="connsiteX1-25" fmla="*/ 0 w 9899943"/>
              <a:gd name="connsiteY1-26" fmla="*/ 4048220 h 4134850"/>
              <a:gd name="connsiteX2-27" fmla="*/ 0 w 9899943"/>
              <a:gd name="connsiteY2-28" fmla="*/ 0 h 4134850"/>
              <a:gd name="connsiteX3-29" fmla="*/ 9899943 w 9899943"/>
              <a:gd name="connsiteY3-30" fmla="*/ 0 h 4134850"/>
              <a:gd name="connsiteX4-31" fmla="*/ 9899943 w 9899943"/>
              <a:gd name="connsiteY4-32" fmla="*/ 4048220 h 4134850"/>
              <a:gd name="connsiteX5-33" fmla="*/ 1730103 w 9899943"/>
              <a:gd name="connsiteY5-34" fmla="*/ 4043410 h 4134850"/>
              <a:gd name="connsiteX6-35" fmla="*/ 899523 w 9899943"/>
              <a:gd name="connsiteY6-36" fmla="*/ 4134850 h 4134850"/>
              <a:gd name="connsiteX0-37" fmla="*/ 808083 w 9899943"/>
              <a:gd name="connsiteY0-38" fmla="*/ 4043410 h 4048220"/>
              <a:gd name="connsiteX1-39" fmla="*/ 0 w 9899943"/>
              <a:gd name="connsiteY1-40" fmla="*/ 4048220 h 4048220"/>
              <a:gd name="connsiteX2-41" fmla="*/ 0 w 9899943"/>
              <a:gd name="connsiteY2-42" fmla="*/ 0 h 4048220"/>
              <a:gd name="connsiteX3-43" fmla="*/ 9899943 w 9899943"/>
              <a:gd name="connsiteY3-44" fmla="*/ 0 h 4048220"/>
              <a:gd name="connsiteX4-45" fmla="*/ 9899943 w 9899943"/>
              <a:gd name="connsiteY4-46" fmla="*/ 4048220 h 4048220"/>
              <a:gd name="connsiteX5-47" fmla="*/ 1730103 w 9899943"/>
              <a:gd name="connsiteY5-48" fmla="*/ 4043410 h 40482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899943" h="4048220">
                <a:moveTo>
                  <a:pt x="808083" y="4043410"/>
                </a:moveTo>
                <a:lnTo>
                  <a:pt x="0" y="4048220"/>
                </a:lnTo>
                <a:lnTo>
                  <a:pt x="0" y="0"/>
                </a:lnTo>
                <a:lnTo>
                  <a:pt x="9899943" y="0"/>
                </a:lnTo>
                <a:lnTo>
                  <a:pt x="9899943" y="4048220"/>
                </a:lnTo>
                <a:lnTo>
                  <a:pt x="1730103" y="4043410"/>
                </a:lnTo>
              </a:path>
            </a:pathLst>
          </a:custGeom>
          <a:noFill/>
          <a:ln w="349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Oval 5"/>
          <p:cNvSpPr/>
          <p:nvPr>
            <p:custDataLst>
              <p:tags r:id="rId3"/>
            </p:custDataLst>
          </p:nvPr>
        </p:nvSpPr>
        <p:spPr>
          <a:xfrm>
            <a:off x="1935480" y="5181600"/>
            <a:ext cx="633095" cy="633095"/>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en-US" sz="9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j-lt"/>
            </a:endParaRPr>
          </a:p>
        </p:txBody>
      </p:sp>
      <p:sp>
        <p:nvSpPr>
          <p:cNvPr id="10" name="衬底"/>
          <p:cNvSpPr/>
          <p:nvPr>
            <p:custDataLst>
              <p:tags r:id="rId4"/>
            </p:custDataLst>
          </p:nvPr>
        </p:nvSpPr>
        <p:spPr>
          <a:xfrm>
            <a:off x="5653538" y="915040"/>
            <a:ext cx="5295265" cy="5027930"/>
          </a:xfrm>
          <a:prstGeom prst="rect">
            <a:avLst/>
          </a:prstGeom>
          <a:solidFill>
            <a:srgbClr val="FFFFFF"/>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14" name="文本框 13"/>
          <p:cNvSpPr txBox="1"/>
          <p:nvPr>
            <p:custDataLst>
              <p:tags r:id="rId5"/>
            </p:custDataLst>
          </p:nvPr>
        </p:nvSpPr>
        <p:spPr>
          <a:xfrm>
            <a:off x="1547672" y="2499677"/>
            <a:ext cx="3619525" cy="1404620"/>
          </a:xfrm>
          <a:prstGeom prst="rect">
            <a:avLst/>
          </a:prstGeom>
          <a:noFill/>
        </p:spPr>
        <p:txBody>
          <a:bodyPr wrap="square" lIns="63500" tIns="25400" rIns="63500" bIns="25400" rtlCol="0" anchor="b" anchorCtr="0">
            <a:normAutofit/>
            <a:scene3d>
              <a:camera prst="orthographicFront"/>
              <a:lightRig rig="threePt" dir="t"/>
            </a:scene3d>
          </a:bodyPr>
          <a:p>
            <a:pPr marL="0" lvl="0" indent="0" algn="l">
              <a:lnSpc>
                <a:spcPct val="100000"/>
              </a:lnSpc>
              <a:spcBef>
                <a:spcPts val="0"/>
              </a:spcBef>
              <a:spcAft>
                <a:spcPts val="0"/>
              </a:spcAft>
              <a:buSzPct val="100000"/>
              <a:buFontTx/>
              <a:buNone/>
            </a:pPr>
            <a:r>
              <a:rPr lang="zh-CN" altLang="en-US" sz="4200" b="1" spc="26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螺纹与螺纹紧固件</a:t>
            </a:r>
            <a:endParaRPr lang="zh-CN" altLang="en-US" sz="4200" b="1" spc="26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15" name="文本框 14"/>
          <p:cNvSpPr txBox="1"/>
          <p:nvPr>
            <p:custDataLst>
              <p:tags r:id="rId6"/>
            </p:custDataLst>
          </p:nvPr>
        </p:nvSpPr>
        <p:spPr>
          <a:xfrm>
            <a:off x="1547672" y="3975417"/>
            <a:ext cx="3618255" cy="382905"/>
          </a:xfrm>
          <a:prstGeom prst="rect">
            <a:avLst/>
          </a:prstGeom>
          <a:noFill/>
        </p:spPr>
        <p:txBody>
          <a:bodyPr wrap="square" lIns="63500" tIns="25400" rIns="63500" bIns="25400" rtlCol="0" anchor="t" anchorCtr="0">
            <a:normAutofit/>
            <a:scene3d>
              <a:camera prst="orthographicFront"/>
              <a:lightRig rig="threePt" dir="t"/>
            </a:scene3d>
          </a:bodyPr>
          <a:p>
            <a:pPr marL="0" indent="0" algn="l" fontAlgn="auto">
              <a:lnSpc>
                <a:spcPct val="100000"/>
              </a:lnSpc>
              <a:spcBef>
                <a:spcPts val="0"/>
              </a:spcBef>
              <a:spcAft>
                <a:spcPts val="0"/>
              </a:spcAft>
              <a:buSzPct val="100000"/>
            </a:pPr>
            <a:r>
              <a:rPr lang="zh-CN" altLang="en-US" sz="1800" spc="120">
                <a:solidFill>
                  <a:schemeClr val="dk1">
                    <a:lumMod val="85000"/>
                    <a:lumOff val="15000"/>
                  </a:schemeClr>
                </a:solidFill>
                <a:ea typeface="微软雅黑" panose="020B0503020204020204" charset="-122"/>
                <a:sym typeface="+mn-ea"/>
              </a:rPr>
              <a:t>二</a:t>
            </a:r>
            <a:r>
              <a:rPr lang="en-US" altLang="zh-CN" sz="1800" spc="120">
                <a:solidFill>
                  <a:schemeClr val="dk1">
                    <a:lumMod val="85000"/>
                    <a:lumOff val="15000"/>
                  </a:schemeClr>
                </a:solidFill>
                <a:ea typeface="微软雅黑" panose="020B0503020204020204" charset="-122"/>
                <a:sym typeface="+mn-ea"/>
              </a:rPr>
              <a:t>.</a:t>
            </a:r>
            <a:r>
              <a:rPr lang="zh-CN" altLang="en-US" sz="1800" spc="120">
                <a:solidFill>
                  <a:schemeClr val="dk1">
                    <a:lumMod val="85000"/>
                    <a:lumOff val="15000"/>
                  </a:schemeClr>
                </a:solidFill>
                <a:ea typeface="微软雅黑" panose="020B0503020204020204" charset="-122"/>
                <a:sym typeface="+mn-ea"/>
              </a:rPr>
              <a:t>常用螺纹紧固件</a:t>
            </a:r>
            <a:endParaRPr lang="zh-CN" altLang="en-US" sz="1800" spc="120">
              <a:solidFill>
                <a:schemeClr val="dk1">
                  <a:lumMod val="85000"/>
                  <a:lumOff val="15000"/>
                </a:schemeClr>
              </a:solidFill>
              <a:latin typeface="Arial" panose="020B0604020202020204" pitchFamily="34" charset="0"/>
              <a:ea typeface="微软雅黑" panose="020B0503020204020204" charset="-122"/>
            </a:endParaRPr>
          </a:p>
          <a:p>
            <a:pPr marL="0" indent="0" algn="l" fontAlgn="auto">
              <a:lnSpc>
                <a:spcPct val="100000"/>
              </a:lnSpc>
              <a:spcBef>
                <a:spcPts val="0"/>
              </a:spcBef>
              <a:spcAft>
                <a:spcPts val="0"/>
              </a:spcAft>
              <a:buSzPct val="100000"/>
            </a:pPr>
            <a:endParaRPr lang="zh-CN" altLang="en-US" sz="1800" spc="120">
              <a:solidFill>
                <a:schemeClr val="dk1">
                  <a:lumMod val="85000"/>
                  <a:lumOff val="15000"/>
                </a:schemeClr>
              </a:solidFill>
              <a:latin typeface="Arial" panose="020B0604020202020204" pitchFamily="34" charset="0"/>
              <a:ea typeface="微软雅黑" panose="020B0503020204020204" charset="-122"/>
            </a:endParaRPr>
          </a:p>
          <a:p>
            <a:pPr marL="0" indent="0" algn="l" fontAlgn="auto">
              <a:lnSpc>
                <a:spcPct val="100000"/>
              </a:lnSpc>
              <a:spcBef>
                <a:spcPts val="0"/>
              </a:spcBef>
              <a:spcAft>
                <a:spcPts val="0"/>
              </a:spcAft>
              <a:buSzPct val="100000"/>
            </a:pPr>
            <a:endParaRPr lang="zh-CN" altLang="en-US" sz="1800" spc="1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p:txBody>
      </p:sp>
      <p:sp>
        <p:nvSpPr>
          <p:cNvPr id="16" name="Title 6"/>
          <p:cNvSpPr txBox="1"/>
          <p:nvPr>
            <p:custDataLst>
              <p:tags r:id="rId7"/>
            </p:custDataLst>
          </p:nvPr>
        </p:nvSpPr>
        <p:spPr>
          <a:xfrm>
            <a:off x="5958003" y="1219188"/>
            <a:ext cx="4686325" cy="441962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1" indent="0" algn="just">
              <a:lnSpc>
                <a:spcPct val="150000"/>
              </a:lnSpc>
              <a:spcBef>
                <a:spcPts val="0"/>
              </a:spcBef>
              <a:spcAft>
                <a:spcPts val="0"/>
              </a:spcAft>
              <a:buSzPct val="100000"/>
              <a:buNone/>
            </a:pPr>
            <a:r>
              <a:rPr lang="en-US" altLang="zh-CN"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3.</a:t>
            </a:r>
            <a:r>
              <a:rPr lang="zh-CN" altLang="en-US"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螺纹紧固件连接图的画法</a:t>
            </a:r>
            <a:endParaRPr lang="zh-CN" altLang="en-US" sz="15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0"/>
              </a:spcAft>
              <a:buSzPct val="100000"/>
              <a:buNone/>
            </a:pPr>
            <a:r>
              <a:rPr lang="en-US" altLang="zh-CN"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在画螺纹紧固件连接图时，应遵循以下规定</a:t>
            </a:r>
            <a:endParaRPr lang="en-US" altLang="zh-CN" sz="15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0"/>
              </a:spcAft>
              <a:buSzPct val="100000"/>
              <a:buNone/>
            </a:pPr>
            <a:r>
              <a:rPr lang="zh-CN" altLang="en-US"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en-US" altLang="zh-CN"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1</a:t>
            </a:r>
            <a:r>
              <a:rPr lang="zh-CN" altLang="en-US"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en-US" altLang="zh-CN"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两个零件的接触面只画一条线，不接触面为表示其间隙，画两条线。</a:t>
            </a:r>
            <a:endParaRPr lang="en-US" altLang="zh-CN" sz="15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0"/>
              </a:spcAft>
              <a:buSzPct val="100000"/>
              <a:buNone/>
            </a:pPr>
            <a:r>
              <a:rPr lang="zh-CN" altLang="en-US"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en-US" altLang="zh-CN"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2</a:t>
            </a:r>
            <a:r>
              <a:rPr lang="zh-CN" altLang="en-US"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en-US" altLang="zh-CN"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在剖视图中，相邻零件的剖面线方向应相反或间隔不同，同一零件在各剖视图中剖面线方向应相同、间隔大致相等。</a:t>
            </a:r>
            <a:endParaRPr lang="en-US" altLang="zh-CN" sz="15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0"/>
              </a:spcAft>
              <a:buSzPct val="100000"/>
              <a:buNone/>
            </a:pPr>
            <a:r>
              <a:rPr lang="zh-CN" altLang="en-US"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en-US" altLang="zh-CN"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3</a:t>
            </a:r>
            <a:r>
              <a:rPr lang="zh-CN" altLang="en-US"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en-US" altLang="zh-CN"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当剖切平面通过螺杆的轴线时，对于螺柱、螺栓、螺钉、螺母及垫圈均按未制切绘制。</a:t>
            </a:r>
            <a:endParaRPr lang="en-US" altLang="zh-CN" sz="15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0"/>
              </a:spcAft>
              <a:buSzPct val="100000"/>
              <a:buNone/>
            </a:pPr>
            <a:r>
              <a:rPr lang="zh-CN" altLang="en-US"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en-US" altLang="zh-CN"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4</a:t>
            </a:r>
            <a:r>
              <a:rPr lang="zh-CN" altLang="en-US"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en-US" altLang="zh-CN"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被遮住的轮廓线不画。</a:t>
            </a:r>
            <a:endParaRPr lang="en-US" altLang="zh-CN" sz="1500" spc="2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ppt_y</p:attrName>
                                        </p:attrNameLst>
                                      </p:cBhvr>
                                      <p:tavLst>
                                        <p:tav tm="0">
                                          <p:val>
                                            <p:strVal val="#ppt_y+#ppt_h*1.125000"/>
                                          </p:val>
                                        </p:tav>
                                        <p:tav tm="100000">
                                          <p:val>
                                            <p:strVal val="#ppt_y"/>
                                          </p:val>
                                        </p:tav>
                                      </p:tavLst>
                                    </p:anim>
                                    <p:animEffect transition="in" filter="wipe(up)">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p:tgtEl>
                                          <p:spTgt spid="15"/>
                                        </p:tgtEl>
                                        <p:attrNameLst>
                                          <p:attrName>ppt_y</p:attrName>
                                        </p:attrNameLst>
                                      </p:cBhvr>
                                      <p:tavLst>
                                        <p:tav tm="0">
                                          <p:val>
                                            <p:strVal val="#ppt_y+#ppt_h*1.125000"/>
                                          </p:val>
                                        </p:tav>
                                        <p:tav tm="100000">
                                          <p:val>
                                            <p:strVal val="#ppt_y"/>
                                          </p:val>
                                        </p:tav>
                                      </p:tavLst>
                                    </p:anim>
                                    <p:animEffect transition="in" filter="wipe(up)">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p:tgtEl>
                                          <p:spTgt spid="16"/>
                                        </p:tgtEl>
                                        <p:attrNameLst>
                                          <p:attrName>ppt_y</p:attrName>
                                        </p:attrNameLst>
                                      </p:cBhvr>
                                      <p:tavLst>
                                        <p:tav tm="0">
                                          <p:val>
                                            <p:strVal val="#ppt_y+#ppt_h*1.125000"/>
                                          </p:val>
                                        </p:tav>
                                        <p:tav tm="100000">
                                          <p:val>
                                            <p:strVal val="#ppt_y"/>
                                          </p:val>
                                        </p:tav>
                                      </p:tavLst>
                                    </p:anim>
                                    <p:animEffect transition="in" filter="wipe(up)">
                                      <p:cBhvr>
                                        <p:cTn id="28" dur="500"/>
                                        <p:tgtEl>
                                          <p:spTgt spid="16"/>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p:tgtEl>
                                          <p:spTgt spid="10"/>
                                        </p:tgtEl>
                                        <p:attrNameLst>
                                          <p:attrName>ppt_y</p:attrName>
                                        </p:attrNameLst>
                                      </p:cBhvr>
                                      <p:tavLst>
                                        <p:tav tm="0">
                                          <p:val>
                                            <p:strVal val="#ppt_y+#ppt_h*1.125000"/>
                                          </p:val>
                                        </p:tav>
                                        <p:tav tm="100000">
                                          <p:val>
                                            <p:strVal val="#ppt_y"/>
                                          </p:val>
                                        </p:tav>
                                      </p:tavLst>
                                    </p:anim>
                                    <p:animEffect transition="in" filter="wipe(up)">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P spid="14" grpId="0"/>
      <p:bldP spid="6" grpId="1" animBg="1"/>
      <p:bldP spid="8" grpId="1" animBg="1"/>
      <p:bldP spid="14" grpId="1"/>
      <p:bldP spid="15" grpId="0"/>
      <p:bldP spid="15" grpId="1"/>
      <p:bldP spid="16" grpId="0"/>
      <p:bldP spid="10" grpId="0" bldLvl="0" animBg="1"/>
      <p:bldP spid="16" grpId="1"/>
      <p:bldP spid="10"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5" name="PA-直接连接符 6"/>
          <p:cNvCxnSpPr/>
          <p:nvPr>
            <p:custDataLst>
              <p:tags r:id="rId5"/>
            </p:custDataLst>
          </p:nvPr>
        </p:nvCxnSpPr>
        <p:spPr>
          <a:xfrm>
            <a:off x="2125345" y="3140322"/>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6"/>
            </p:custDataLst>
          </p:nvPr>
        </p:nvSpPr>
        <p:spPr>
          <a:xfrm>
            <a:off x="2053590" y="1994535"/>
            <a:ext cx="2610485" cy="886460"/>
          </a:xfrm>
          <a:prstGeom prst="rect">
            <a:avLst/>
          </a:prstGeom>
          <a:noFill/>
        </p:spPr>
        <p:txBody>
          <a:bodyPr wrap="square" lIns="63500" tIns="25400" rIns="63500" bIns="25400" rtlCol="0" anchor="ctr" anchorCtr="0">
            <a:normAutofit fontScale="40000"/>
          </a:bodyPr>
          <a:p>
            <a:pPr marL="0" indent="0" algn="l">
              <a:lnSpc>
                <a:spcPct val="100000"/>
              </a:lnSpc>
              <a:spcBef>
                <a:spcPts val="0"/>
              </a:spcBef>
              <a:spcAft>
                <a:spcPts val="0"/>
              </a:spcAft>
              <a:buSzPct val="100000"/>
              <a:buNone/>
            </a:pPr>
            <a:r>
              <a:rPr lang="zh-CN" altLang="en-US" sz="6000" b="1" spc="440" dirty="0">
                <a:solidFill>
                  <a:schemeClr val="dk1">
                    <a:lumMod val="85000"/>
                    <a:lumOff val="15000"/>
                  </a:schemeClr>
                </a:solidFill>
                <a:latin typeface="微软雅黑" panose="020B0503020204020204" charset="-122"/>
                <a:ea typeface="微软雅黑" panose="020B0503020204020204" charset="-122"/>
                <a:sym typeface="+mn-ea"/>
              </a:rPr>
              <a:t>螺纹与螺纹紧固件</a:t>
            </a:r>
            <a:endParaRPr lang="zh-CN" altLang="en-US" sz="6000" b="1" spc="44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7" name="文本框 6"/>
          <p:cNvSpPr txBox="1"/>
          <p:nvPr/>
        </p:nvSpPr>
        <p:spPr>
          <a:xfrm>
            <a:off x="2053590" y="3420745"/>
            <a:ext cx="2812415" cy="1265555"/>
          </a:xfrm>
          <a:prstGeom prst="rect">
            <a:avLst/>
          </a:prstGeom>
          <a:noFill/>
        </p:spPr>
        <p:txBody>
          <a:bodyPr wrap="square" rtlCol="0" anchor="t">
            <a:spAutoFit/>
          </a:bodyPr>
          <a:p>
            <a:pPr marL="0" lvl="0" indent="0" algn="just" fontAlgn="ctr">
              <a:lnSpc>
                <a:spcPct val="150000"/>
              </a:lnSpc>
              <a:spcBef>
                <a:spcPts val="0"/>
              </a:spcBef>
              <a:spcAft>
                <a:spcPts val="800"/>
              </a:spcAft>
              <a:buSzPct val="100000"/>
              <a:buFont typeface="+mn-ea"/>
            </a:pP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二.常用螺纹紧固件</a:t>
            </a:r>
            <a:endParaRPr lang="zh-CN" altLang="en-US" sz="1400" spc="12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3.</a:t>
            </a: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螺纹紧固件连接图的画法</a:t>
            </a:r>
            <a:endParaRPr lang="zh-CN" altLang="en-US" sz="14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3.1.</a:t>
            </a: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螺栓连接</a:t>
            </a:r>
            <a:endPar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sp>
        <p:nvSpPr>
          <p:cNvPr id="10" name="圆角矩形 9"/>
          <p:cNvSpPr/>
          <p:nvPr/>
        </p:nvSpPr>
        <p:spPr>
          <a:xfrm>
            <a:off x="5945823" y="1303973"/>
            <a:ext cx="5229225" cy="4219575"/>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p:nvPicPr>
        <p:blipFill>
          <a:blip r:embed="rId7"/>
          <a:srcRect l="15858" r="2909"/>
          <a:stretch>
            <a:fillRect/>
          </a:stretch>
        </p:blipFill>
        <p:spPr>
          <a:xfrm>
            <a:off x="6195696" y="1468438"/>
            <a:ext cx="4729480" cy="389064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ppt_y</p:attrName>
                                        </p:attrNameLst>
                                      </p:cBhvr>
                                      <p:tavLst>
                                        <p:tav tm="0">
                                          <p:val>
                                            <p:strVal val="#ppt_y+#ppt_h*1.125000"/>
                                          </p:val>
                                        </p:tav>
                                        <p:tav tm="100000">
                                          <p:val>
                                            <p:strVal val="#ppt_y"/>
                                          </p:val>
                                        </p:tav>
                                      </p:tavLst>
                                    </p:anim>
                                    <p:animEffect transition="in" filter="wipe(up)">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p:tgtEl>
                                          <p:spTgt spid="10"/>
                                        </p:tgtEl>
                                        <p:attrNameLst>
                                          <p:attrName>ppt_y</p:attrName>
                                        </p:attrNameLst>
                                      </p:cBhvr>
                                      <p:tavLst>
                                        <p:tav tm="0">
                                          <p:val>
                                            <p:strVal val="#ppt_y+#ppt_h*1.125000"/>
                                          </p:val>
                                        </p:tav>
                                        <p:tav tm="100000">
                                          <p:val>
                                            <p:strVal val="#ppt_y"/>
                                          </p:val>
                                        </p:tav>
                                      </p:tavLst>
                                    </p:anim>
                                    <p:animEffect transition="in" filter="wipe(up)">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p:tgtEl>
                                          <p:spTgt spid="6"/>
                                        </p:tgtEl>
                                        <p:attrNameLst>
                                          <p:attrName>ppt_y</p:attrName>
                                        </p:attrNameLst>
                                      </p:cBhvr>
                                      <p:tavLst>
                                        <p:tav tm="0">
                                          <p:val>
                                            <p:strVal val="#ppt_y+#ppt_h*1.125000"/>
                                          </p:val>
                                        </p:tav>
                                        <p:tav tm="100000">
                                          <p:val>
                                            <p:strVal val="#ppt_y"/>
                                          </p:val>
                                        </p:tav>
                                      </p:tavLst>
                                    </p:anim>
                                    <p:animEffect transition="in" filter="wipe(up)">
                                      <p:cBhvr>
                                        <p:cTn id="4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8" grpId="0"/>
      <p:bldP spid="2" grpId="1" animBg="1"/>
      <p:bldP spid="4" grpId="1" animBg="1"/>
      <p:bldP spid="8" grpId="1"/>
      <p:bldP spid="3" grpId="0" bldLvl="0" animBg="1"/>
      <p:bldP spid="3" grpId="1" animBg="1"/>
      <p:bldP spid="7" grpId="0"/>
      <p:bldP spid="7" grpId="1"/>
      <p:bldP spid="10" grpId="0" bldLvl="0" animBg="1"/>
      <p:bldP spid="10"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5" name="PA-直接连接符 6"/>
          <p:cNvCxnSpPr/>
          <p:nvPr>
            <p:custDataLst>
              <p:tags r:id="rId5"/>
            </p:custDataLst>
          </p:nvPr>
        </p:nvCxnSpPr>
        <p:spPr>
          <a:xfrm>
            <a:off x="2125345" y="3140322"/>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6"/>
            </p:custDataLst>
          </p:nvPr>
        </p:nvSpPr>
        <p:spPr>
          <a:xfrm>
            <a:off x="2053590" y="1994535"/>
            <a:ext cx="2610485" cy="886460"/>
          </a:xfrm>
          <a:prstGeom prst="rect">
            <a:avLst/>
          </a:prstGeom>
          <a:noFill/>
        </p:spPr>
        <p:txBody>
          <a:bodyPr wrap="square" lIns="63500" tIns="25400" rIns="63500" bIns="25400" rtlCol="0" anchor="ctr" anchorCtr="0">
            <a:normAutofit fontScale="40000"/>
          </a:bodyPr>
          <a:p>
            <a:pPr marL="0" indent="0" algn="l">
              <a:lnSpc>
                <a:spcPct val="100000"/>
              </a:lnSpc>
              <a:spcBef>
                <a:spcPts val="0"/>
              </a:spcBef>
              <a:spcAft>
                <a:spcPts val="0"/>
              </a:spcAft>
              <a:buSzPct val="100000"/>
              <a:buNone/>
            </a:pPr>
            <a:r>
              <a:rPr lang="zh-CN" altLang="en-US" sz="6000" b="1" spc="440" dirty="0">
                <a:solidFill>
                  <a:schemeClr val="dk1">
                    <a:lumMod val="85000"/>
                    <a:lumOff val="15000"/>
                  </a:schemeClr>
                </a:solidFill>
                <a:latin typeface="微软雅黑" panose="020B0503020204020204" charset="-122"/>
                <a:ea typeface="微软雅黑" panose="020B0503020204020204" charset="-122"/>
                <a:sym typeface="+mn-ea"/>
              </a:rPr>
              <a:t>螺纹与螺纹紧固件</a:t>
            </a:r>
            <a:endParaRPr lang="zh-CN" altLang="en-US" sz="6000" b="1" spc="44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7" name="文本框 6"/>
          <p:cNvSpPr txBox="1"/>
          <p:nvPr/>
        </p:nvSpPr>
        <p:spPr>
          <a:xfrm>
            <a:off x="2053590" y="3420745"/>
            <a:ext cx="2812415" cy="1265555"/>
          </a:xfrm>
          <a:prstGeom prst="rect">
            <a:avLst/>
          </a:prstGeom>
          <a:noFill/>
        </p:spPr>
        <p:txBody>
          <a:bodyPr wrap="square" rtlCol="0" anchor="t">
            <a:spAutoFit/>
          </a:bodyPr>
          <a:p>
            <a:pPr marL="0" lvl="0" indent="0" algn="just" fontAlgn="ctr">
              <a:lnSpc>
                <a:spcPct val="150000"/>
              </a:lnSpc>
              <a:spcBef>
                <a:spcPts val="0"/>
              </a:spcBef>
              <a:spcAft>
                <a:spcPts val="800"/>
              </a:spcAft>
              <a:buSzPct val="100000"/>
              <a:buFont typeface="+mn-ea"/>
            </a:pP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二.常用螺纹紧固件</a:t>
            </a:r>
            <a:endParaRPr lang="zh-CN" altLang="en-US" sz="1400" spc="12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3.</a:t>
            </a: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螺纹紧固件连接图的画法</a:t>
            </a:r>
            <a:endParaRPr lang="zh-CN" altLang="en-US" sz="14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3.2.</a:t>
            </a: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双头螺栓连接</a:t>
            </a:r>
            <a:endPar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sp>
        <p:nvSpPr>
          <p:cNvPr id="10" name="圆角矩形 9"/>
          <p:cNvSpPr/>
          <p:nvPr/>
        </p:nvSpPr>
        <p:spPr>
          <a:xfrm>
            <a:off x="5945823" y="1303973"/>
            <a:ext cx="5229225" cy="4219575"/>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9" name="图片 8"/>
          <p:cNvPicPr>
            <a:picLocks noChangeAspect="1"/>
          </p:cNvPicPr>
          <p:nvPr/>
        </p:nvPicPr>
        <p:blipFill>
          <a:blip r:embed="rId7"/>
          <a:srcRect l="8357" r="2532"/>
          <a:stretch>
            <a:fillRect/>
          </a:stretch>
        </p:blipFill>
        <p:spPr>
          <a:xfrm>
            <a:off x="6157913" y="1427480"/>
            <a:ext cx="4805045" cy="3972560"/>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ppt_y</p:attrName>
                                        </p:attrNameLst>
                                      </p:cBhvr>
                                      <p:tavLst>
                                        <p:tav tm="0">
                                          <p:val>
                                            <p:strVal val="#ppt_y+#ppt_h*1.125000"/>
                                          </p:val>
                                        </p:tav>
                                        <p:tav tm="100000">
                                          <p:val>
                                            <p:strVal val="#ppt_y"/>
                                          </p:val>
                                        </p:tav>
                                      </p:tavLst>
                                    </p:anim>
                                    <p:animEffect transition="in" filter="wipe(up)">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p:tgtEl>
                                          <p:spTgt spid="10"/>
                                        </p:tgtEl>
                                        <p:attrNameLst>
                                          <p:attrName>ppt_y</p:attrName>
                                        </p:attrNameLst>
                                      </p:cBhvr>
                                      <p:tavLst>
                                        <p:tav tm="0">
                                          <p:val>
                                            <p:strVal val="#ppt_y+#ppt_h*1.125000"/>
                                          </p:val>
                                        </p:tav>
                                        <p:tav tm="100000">
                                          <p:val>
                                            <p:strVal val="#ppt_y"/>
                                          </p:val>
                                        </p:tav>
                                      </p:tavLst>
                                    </p:anim>
                                    <p:animEffect transition="in" filter="wipe(up)">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p:tgtEl>
                                          <p:spTgt spid="9"/>
                                        </p:tgtEl>
                                        <p:attrNameLst>
                                          <p:attrName>ppt_y</p:attrName>
                                        </p:attrNameLst>
                                      </p:cBhvr>
                                      <p:tavLst>
                                        <p:tav tm="0">
                                          <p:val>
                                            <p:strVal val="#ppt_y+#ppt_h*1.125000"/>
                                          </p:val>
                                        </p:tav>
                                        <p:tav tm="100000">
                                          <p:val>
                                            <p:strVal val="#ppt_y"/>
                                          </p:val>
                                        </p:tav>
                                      </p:tavLst>
                                    </p:anim>
                                    <p:animEffect transition="in" filter="wipe(up)">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8" grpId="0"/>
      <p:bldP spid="2" grpId="1" animBg="1"/>
      <p:bldP spid="4" grpId="1" animBg="1"/>
      <p:bldP spid="8" grpId="1"/>
      <p:bldP spid="3" grpId="0" bldLvl="0" animBg="1"/>
      <p:bldP spid="3" grpId="1" animBg="1"/>
      <p:bldP spid="7" grpId="0"/>
      <p:bldP spid="7" grpId="1"/>
      <p:bldP spid="10" grpId="0" bldLvl="0" animBg="1"/>
      <p:bldP spid="10"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5" name="PA-直接连接符 6"/>
          <p:cNvCxnSpPr/>
          <p:nvPr>
            <p:custDataLst>
              <p:tags r:id="rId5"/>
            </p:custDataLst>
          </p:nvPr>
        </p:nvCxnSpPr>
        <p:spPr>
          <a:xfrm>
            <a:off x="2125345" y="3140322"/>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custDataLst>
              <p:tags r:id="rId6"/>
            </p:custDataLst>
          </p:nvPr>
        </p:nvSpPr>
        <p:spPr>
          <a:xfrm>
            <a:off x="2053590" y="1994535"/>
            <a:ext cx="2610485" cy="886460"/>
          </a:xfrm>
          <a:prstGeom prst="rect">
            <a:avLst/>
          </a:prstGeom>
          <a:noFill/>
        </p:spPr>
        <p:txBody>
          <a:bodyPr wrap="square" lIns="63500" tIns="25400" rIns="63500" bIns="25400" rtlCol="0" anchor="ctr" anchorCtr="0">
            <a:normAutofit fontScale="40000"/>
          </a:bodyPr>
          <a:p>
            <a:pPr marL="0" indent="0" algn="l">
              <a:lnSpc>
                <a:spcPct val="100000"/>
              </a:lnSpc>
              <a:spcBef>
                <a:spcPts val="0"/>
              </a:spcBef>
              <a:spcAft>
                <a:spcPts val="0"/>
              </a:spcAft>
              <a:buSzPct val="100000"/>
              <a:buNone/>
            </a:pPr>
            <a:r>
              <a:rPr lang="zh-CN" altLang="en-US" sz="6000" b="1" spc="440" dirty="0">
                <a:solidFill>
                  <a:schemeClr val="dk1">
                    <a:lumMod val="85000"/>
                    <a:lumOff val="15000"/>
                  </a:schemeClr>
                </a:solidFill>
                <a:latin typeface="微软雅黑" panose="020B0503020204020204" charset="-122"/>
                <a:ea typeface="微软雅黑" panose="020B0503020204020204" charset="-122"/>
                <a:sym typeface="+mn-ea"/>
              </a:rPr>
              <a:t>螺纹与螺纹紧固件</a:t>
            </a:r>
            <a:endParaRPr lang="zh-CN" altLang="en-US" sz="6000" b="1" spc="44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7" name="文本框 6"/>
          <p:cNvSpPr txBox="1"/>
          <p:nvPr/>
        </p:nvSpPr>
        <p:spPr>
          <a:xfrm>
            <a:off x="2053590" y="3420745"/>
            <a:ext cx="2812415" cy="1265555"/>
          </a:xfrm>
          <a:prstGeom prst="rect">
            <a:avLst/>
          </a:prstGeom>
          <a:noFill/>
        </p:spPr>
        <p:txBody>
          <a:bodyPr wrap="square" rtlCol="0" anchor="t">
            <a:spAutoFit/>
          </a:bodyPr>
          <a:p>
            <a:pPr marL="0" lvl="0" indent="0" algn="just" fontAlgn="ctr">
              <a:lnSpc>
                <a:spcPct val="150000"/>
              </a:lnSpc>
              <a:spcBef>
                <a:spcPts val="0"/>
              </a:spcBef>
              <a:spcAft>
                <a:spcPts val="800"/>
              </a:spcAft>
              <a:buSzPct val="100000"/>
              <a:buFont typeface="+mn-ea"/>
            </a:pP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二.常用螺纹紧固件</a:t>
            </a:r>
            <a:endParaRPr lang="zh-CN" altLang="en-US" sz="1400" spc="12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3.</a:t>
            </a: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螺纹紧固件连接图的画法</a:t>
            </a:r>
            <a:endParaRPr lang="zh-CN" altLang="en-US" sz="14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3.3.</a:t>
            </a: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螺钉连接</a:t>
            </a:r>
            <a:endPar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sp>
        <p:nvSpPr>
          <p:cNvPr id="10" name="圆角矩形 9"/>
          <p:cNvSpPr/>
          <p:nvPr/>
        </p:nvSpPr>
        <p:spPr>
          <a:xfrm>
            <a:off x="5945823" y="1303973"/>
            <a:ext cx="5229225" cy="4219575"/>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p:cNvPicPr>
            <a:picLocks noChangeAspect="1"/>
          </p:cNvPicPr>
          <p:nvPr/>
        </p:nvPicPr>
        <p:blipFill>
          <a:blip r:embed="rId7"/>
          <a:stretch>
            <a:fillRect/>
          </a:stretch>
        </p:blipFill>
        <p:spPr>
          <a:xfrm>
            <a:off x="6177281" y="1799590"/>
            <a:ext cx="4766310" cy="3228340"/>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p:tgtEl>
                                          <p:spTgt spid="7"/>
                                        </p:tgtEl>
                                        <p:attrNameLst>
                                          <p:attrName>ppt_y</p:attrName>
                                        </p:attrNameLst>
                                      </p:cBhvr>
                                      <p:tavLst>
                                        <p:tav tm="0">
                                          <p:val>
                                            <p:strVal val="#ppt_y+#ppt_h*1.125000"/>
                                          </p:val>
                                        </p:tav>
                                        <p:tav tm="100000">
                                          <p:val>
                                            <p:strVal val="#ppt_y"/>
                                          </p:val>
                                        </p:tav>
                                      </p:tavLst>
                                    </p:anim>
                                    <p:animEffect transition="in" filter="wipe(up)">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p:tgtEl>
                                          <p:spTgt spid="10"/>
                                        </p:tgtEl>
                                        <p:attrNameLst>
                                          <p:attrName>ppt_y</p:attrName>
                                        </p:attrNameLst>
                                      </p:cBhvr>
                                      <p:tavLst>
                                        <p:tav tm="0">
                                          <p:val>
                                            <p:strVal val="#ppt_y+#ppt_h*1.125000"/>
                                          </p:val>
                                        </p:tav>
                                        <p:tav tm="100000">
                                          <p:val>
                                            <p:strVal val="#ppt_y"/>
                                          </p:val>
                                        </p:tav>
                                      </p:tavLst>
                                    </p:anim>
                                    <p:animEffect transition="in" filter="wipe(up)">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p:tgtEl>
                                          <p:spTgt spid="6"/>
                                        </p:tgtEl>
                                        <p:attrNameLst>
                                          <p:attrName>ppt_y</p:attrName>
                                        </p:attrNameLst>
                                      </p:cBhvr>
                                      <p:tavLst>
                                        <p:tav tm="0">
                                          <p:val>
                                            <p:strVal val="#ppt_y+#ppt_h*1.125000"/>
                                          </p:val>
                                        </p:tav>
                                        <p:tav tm="100000">
                                          <p:val>
                                            <p:strVal val="#ppt_y"/>
                                          </p:val>
                                        </p:tav>
                                      </p:tavLst>
                                    </p:anim>
                                    <p:animEffect transition="in" filter="wipe(up)">
                                      <p:cBhvr>
                                        <p:cTn id="4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8" grpId="0"/>
      <p:bldP spid="2" grpId="1" animBg="1"/>
      <p:bldP spid="4" grpId="1" animBg="1"/>
      <p:bldP spid="8" grpId="1"/>
      <p:bldP spid="3" grpId="0" bldLvl="0" animBg="1"/>
      <p:bldP spid="3" grpId="1" animBg="1"/>
      <p:bldP spid="7" grpId="0"/>
      <p:bldP spid="7" grpId="1"/>
      <p:bldP spid="10" grpId="0" bldLvl="0" animBg="1"/>
      <p:bldP spid="10"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9" name="组合 8"/>
          <p:cNvGrpSpPr/>
          <p:nvPr/>
        </p:nvGrpSpPr>
        <p:grpSpPr>
          <a:xfrm>
            <a:off x="1249363" y="1974850"/>
            <a:ext cx="9693275" cy="2749550"/>
            <a:chOff x="1249688" y="1640089"/>
            <a:chExt cx="9692625" cy="3320231"/>
          </a:xfrm>
        </p:grpSpPr>
        <p:sp>
          <p:nvSpPr>
            <p:cNvPr id="10" name="矩形 9"/>
            <p:cNvSpPr/>
            <p:nvPr/>
          </p:nvSpPr>
          <p:spPr>
            <a:xfrm>
              <a:off x="1315909" y="1652789"/>
              <a:ext cx="9626404" cy="3289491"/>
            </a:xfrm>
            <a:prstGeom prst="rect">
              <a:avLst/>
            </a:prstGeom>
            <a:solidFill>
              <a:schemeClr val="bg1"/>
            </a:solidFill>
            <a:ln>
              <a:noFill/>
            </a:ln>
            <a:effectLst>
              <a:outerShdw blurRad="139700" dist="63500" dir="39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altLang="zh-CN" sz="4000" b="1" strike="noStrike" spc="300" noProof="1" dirty="0">
                <a:solidFill>
                  <a:srgbClr val="0070C0"/>
                </a:solidFill>
                <a:latin typeface="微软雅黑" panose="020B0503020204020204" charset="-122"/>
                <a:ea typeface="微软雅黑" panose="020B0503020204020204" charset="-122"/>
                <a:cs typeface="PT Sans" pitchFamily="34" charset="0"/>
              </a:endParaRPr>
            </a:p>
          </p:txBody>
        </p:sp>
        <p:sp>
          <p:nvSpPr>
            <p:cNvPr id="11" name="矩形 5"/>
            <p:cNvSpPr/>
            <p:nvPr/>
          </p:nvSpPr>
          <p:spPr>
            <a:xfrm flipH="1">
              <a:off x="1249688" y="1640089"/>
              <a:ext cx="2478556" cy="3320231"/>
            </a:xfrm>
            <a:custGeom>
              <a:avLst/>
              <a:gdLst>
                <a:gd name="connsiteX0" fmla="*/ 0 w 2487561"/>
                <a:gd name="connsiteY0" fmla="*/ 0 h 6858000"/>
                <a:gd name="connsiteX1" fmla="*/ 2487561 w 2487561"/>
                <a:gd name="connsiteY1" fmla="*/ 0 h 6858000"/>
                <a:gd name="connsiteX2" fmla="*/ 2487561 w 2487561"/>
                <a:gd name="connsiteY2" fmla="*/ 6858000 h 6858000"/>
                <a:gd name="connsiteX3" fmla="*/ 0 w 2487561"/>
                <a:gd name="connsiteY3" fmla="*/ 6858000 h 6858000"/>
                <a:gd name="connsiteX4" fmla="*/ 0 w 2487561"/>
                <a:gd name="connsiteY4" fmla="*/ 0 h 6858000"/>
                <a:gd name="connsiteX0-1" fmla="*/ 1238865 w 3726426"/>
                <a:gd name="connsiteY0-2" fmla="*/ 0 h 6858000"/>
                <a:gd name="connsiteX1-3" fmla="*/ 3726426 w 3726426"/>
                <a:gd name="connsiteY1-4" fmla="*/ 0 h 6858000"/>
                <a:gd name="connsiteX2-5" fmla="*/ 3726426 w 3726426"/>
                <a:gd name="connsiteY2-6" fmla="*/ 6858000 h 6858000"/>
                <a:gd name="connsiteX3-7" fmla="*/ 0 w 3726426"/>
                <a:gd name="connsiteY3-8" fmla="*/ 6740013 h 6858000"/>
                <a:gd name="connsiteX4-9" fmla="*/ 1238865 w 3726426"/>
                <a:gd name="connsiteY4-10" fmla="*/ 0 h 6858000"/>
                <a:gd name="connsiteX0-11" fmla="*/ 1238865 w 3726426"/>
                <a:gd name="connsiteY0-12" fmla="*/ 0 h 6799943"/>
                <a:gd name="connsiteX1-13" fmla="*/ 3726426 w 3726426"/>
                <a:gd name="connsiteY1-14" fmla="*/ 0 h 6799943"/>
                <a:gd name="connsiteX2-15" fmla="*/ 3653855 w 3726426"/>
                <a:gd name="connsiteY2-16" fmla="*/ 6799943 h 6799943"/>
                <a:gd name="connsiteX3-17" fmla="*/ 0 w 3726426"/>
                <a:gd name="connsiteY3-18" fmla="*/ 6740013 h 6799943"/>
                <a:gd name="connsiteX4-19" fmla="*/ 1238865 w 3726426"/>
                <a:gd name="connsiteY4-20" fmla="*/ 0 h 6799943"/>
                <a:gd name="connsiteX0-21" fmla="*/ 2701643 w 3726426"/>
                <a:gd name="connsiteY0-22" fmla="*/ 907762 h 6799943"/>
                <a:gd name="connsiteX1-23" fmla="*/ 3726426 w 3726426"/>
                <a:gd name="connsiteY1-24" fmla="*/ 0 h 6799943"/>
                <a:gd name="connsiteX2-25" fmla="*/ 3653855 w 3726426"/>
                <a:gd name="connsiteY2-26" fmla="*/ 6799943 h 6799943"/>
                <a:gd name="connsiteX3-27" fmla="*/ 0 w 3726426"/>
                <a:gd name="connsiteY3-28" fmla="*/ 6740013 h 6799943"/>
                <a:gd name="connsiteX4-29" fmla="*/ 2701643 w 3726426"/>
                <a:gd name="connsiteY4-30" fmla="*/ 907762 h 6799943"/>
                <a:gd name="connsiteX0-31" fmla="*/ 1096651 w 3726426"/>
                <a:gd name="connsiteY0-32" fmla="*/ 78936 h 6799943"/>
                <a:gd name="connsiteX1-33" fmla="*/ 3726426 w 3726426"/>
                <a:gd name="connsiteY1-34" fmla="*/ 0 h 6799943"/>
                <a:gd name="connsiteX2-35" fmla="*/ 3653855 w 3726426"/>
                <a:gd name="connsiteY2-36" fmla="*/ 6799943 h 6799943"/>
                <a:gd name="connsiteX3-37" fmla="*/ 0 w 3726426"/>
                <a:gd name="connsiteY3-38" fmla="*/ 6740013 h 6799943"/>
                <a:gd name="connsiteX4-39" fmla="*/ 1096651 w 3726426"/>
                <a:gd name="connsiteY4-40" fmla="*/ 78936 h 6799943"/>
                <a:gd name="connsiteX0-41" fmla="*/ 0 w 2629775"/>
                <a:gd name="connsiteY0-42" fmla="*/ 78936 h 6897886"/>
                <a:gd name="connsiteX1-43" fmla="*/ 2629775 w 2629775"/>
                <a:gd name="connsiteY1-44" fmla="*/ 0 h 6897886"/>
                <a:gd name="connsiteX2-45" fmla="*/ 2557204 w 2629775"/>
                <a:gd name="connsiteY2-46" fmla="*/ 6799943 h 6897886"/>
                <a:gd name="connsiteX3-47" fmla="*/ 934985 w 2629775"/>
                <a:gd name="connsiteY3-48" fmla="*/ 6897886 h 6897886"/>
                <a:gd name="connsiteX4-49" fmla="*/ 0 w 2629775"/>
                <a:gd name="connsiteY4-50" fmla="*/ 78936 h 6897886"/>
                <a:gd name="connsiteX0-51" fmla="*/ 0 w 2623003"/>
                <a:gd name="connsiteY0-52" fmla="*/ 13156 h 6832106"/>
                <a:gd name="connsiteX1-53" fmla="*/ 2623003 w 2623003"/>
                <a:gd name="connsiteY1-54" fmla="*/ 0 h 6832106"/>
                <a:gd name="connsiteX2-55" fmla="*/ 2557204 w 2623003"/>
                <a:gd name="connsiteY2-56" fmla="*/ 6734163 h 6832106"/>
                <a:gd name="connsiteX3-57" fmla="*/ 934985 w 2623003"/>
                <a:gd name="connsiteY3-58" fmla="*/ 6832106 h 6832106"/>
                <a:gd name="connsiteX4-59" fmla="*/ 0 w 2623003"/>
                <a:gd name="connsiteY4-60" fmla="*/ 13156 h 6832106"/>
                <a:gd name="connsiteX0-61" fmla="*/ 0 w 2643319"/>
                <a:gd name="connsiteY0-62" fmla="*/ 0 h 6845262"/>
                <a:gd name="connsiteX1-63" fmla="*/ 2643319 w 2643319"/>
                <a:gd name="connsiteY1-64" fmla="*/ 13156 h 6845262"/>
                <a:gd name="connsiteX2-65" fmla="*/ 2577520 w 2643319"/>
                <a:gd name="connsiteY2-66" fmla="*/ 6747319 h 6845262"/>
                <a:gd name="connsiteX3-67" fmla="*/ 955301 w 2643319"/>
                <a:gd name="connsiteY3-68" fmla="*/ 6845262 h 6845262"/>
                <a:gd name="connsiteX4-69" fmla="*/ 0 w 2643319"/>
                <a:gd name="connsiteY4-70" fmla="*/ 0 h 6845262"/>
                <a:gd name="connsiteX0-71" fmla="*/ 0 w 2643319"/>
                <a:gd name="connsiteY0-72" fmla="*/ 0 h 6878879"/>
                <a:gd name="connsiteX1-73" fmla="*/ 2643319 w 2643319"/>
                <a:gd name="connsiteY1-74" fmla="*/ 13156 h 6878879"/>
                <a:gd name="connsiteX2-75" fmla="*/ 2591064 w 2643319"/>
                <a:gd name="connsiteY2-76" fmla="*/ 6878879 h 6878879"/>
                <a:gd name="connsiteX3-77" fmla="*/ 955301 w 2643319"/>
                <a:gd name="connsiteY3-78" fmla="*/ 6845262 h 6878879"/>
                <a:gd name="connsiteX4-79" fmla="*/ 0 w 2643319"/>
                <a:gd name="connsiteY4-80" fmla="*/ 0 h 687887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43319" h="6878879">
                  <a:moveTo>
                    <a:pt x="0" y="0"/>
                  </a:moveTo>
                  <a:lnTo>
                    <a:pt x="2643319" y="13156"/>
                  </a:lnTo>
                  <a:lnTo>
                    <a:pt x="2591064" y="6878879"/>
                  </a:lnTo>
                  <a:lnTo>
                    <a:pt x="955301" y="6845262"/>
                  </a:lnTo>
                  <a:lnTo>
                    <a:pt x="0" y="0"/>
                  </a:lnTo>
                  <a:close/>
                </a:path>
              </a:pathLst>
            </a:cu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sp>
        <p:nvSpPr>
          <p:cNvPr id="12" name="文本框 11"/>
          <p:cNvSpPr txBox="1"/>
          <p:nvPr/>
        </p:nvSpPr>
        <p:spPr>
          <a:xfrm>
            <a:off x="1508125" y="2471738"/>
            <a:ext cx="1498600" cy="1630363"/>
          </a:xfrm>
          <a:prstGeom prst="rect">
            <a:avLst/>
          </a:prstGeom>
          <a:noFill/>
        </p:spPr>
        <p:txBody>
          <a:bodyPr wrap="none" rtlCol="0">
            <a:spAutoFit/>
          </a:bodyPr>
          <a:lstStyle/>
          <a:p>
            <a:r>
              <a:rPr lang="en-US" altLang="zh-CN" sz="10000" spc="600" noProof="1" dirty="0">
                <a:solidFill>
                  <a:schemeClr val="bg1"/>
                </a:solidFill>
                <a:latin typeface="Impact" panose="020B0806030902050204" pitchFamily="34" charset="0"/>
                <a:ea typeface="宋体" panose="02010600030101010101" pitchFamily="2" charset="-122"/>
                <a:cs typeface="+mn-cs"/>
              </a:rPr>
              <a:t>0</a:t>
            </a:r>
            <a:r>
              <a:rPr lang="en-US" sz="10000" spc="600" noProof="1" dirty="0">
                <a:solidFill>
                  <a:schemeClr val="bg1"/>
                </a:solidFill>
                <a:latin typeface="Impact" panose="020B0806030902050204" pitchFamily="34" charset="0"/>
                <a:ea typeface="宋体" panose="02010600030101010101" pitchFamily="2" charset="-122"/>
                <a:cs typeface="+mn-cs"/>
              </a:rPr>
              <a:t>1</a:t>
            </a:r>
            <a:endParaRPr lang="en-US" sz="10000" spc="600" noProof="1" dirty="0">
              <a:solidFill>
                <a:schemeClr val="bg1"/>
              </a:solidFill>
              <a:latin typeface="Impact" panose="020B0806030902050204" pitchFamily="34" charset="0"/>
            </a:endParaRPr>
          </a:p>
        </p:txBody>
      </p:sp>
      <p:sp>
        <p:nvSpPr>
          <p:cNvPr id="4103" name="文本框 1"/>
          <p:cNvSpPr txBox="1"/>
          <p:nvPr/>
        </p:nvSpPr>
        <p:spPr>
          <a:xfrm>
            <a:off x="3935413" y="2933700"/>
            <a:ext cx="6559550" cy="768350"/>
          </a:xfrm>
          <a:prstGeom prst="rect">
            <a:avLst/>
          </a:prstGeom>
          <a:noFill/>
          <a:ln w="9525">
            <a:noFill/>
          </a:ln>
        </p:spPr>
        <p:txBody>
          <a:bodyPr wrap="square" anchor="t" anchorCtr="0">
            <a:spAutoFit/>
          </a:bodyPr>
          <a:p>
            <a:pPr algn="ctr"/>
            <a:r>
              <a:rPr lang="zh-CN" altLang="en-US" sz="4400" b="1" dirty="0">
                <a:latin typeface="Franklin Gothic Medium" panose="020B0603020102020204" pitchFamily="34" charset="0"/>
                <a:sym typeface="+mn-ea"/>
              </a:rPr>
              <a:t>螺纹与螺纹紧固件</a:t>
            </a:r>
            <a:endParaRPr lang="zh-CN" altLang="en-US" sz="4400">
              <a:latin typeface="Arial" panose="020B0604020202020204" pitchFamily="34" charset="0"/>
              <a:ea typeface="宋体" panose="02010600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2">
                                            <p:txEl>
                                              <p:charRg st="0" end="3"/>
                                            </p:txEl>
                                          </p:spTgt>
                                        </p:tgtEl>
                                        <p:attrNameLst>
                                          <p:attrName>style.visibility</p:attrName>
                                        </p:attrNameLst>
                                      </p:cBhvr>
                                      <p:to>
                                        <p:strVal val="visible"/>
                                      </p:to>
                                    </p:set>
                                    <p:animEffect transition="in" filter="wipe(left)">
                                      <p:cBhvr>
                                        <p:cTn id="13" dur="500"/>
                                        <p:tgtEl>
                                          <p:spTgt spid="12">
                                            <p:txEl>
                                              <p:charRg st="0"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9" name="组合 8"/>
          <p:cNvGrpSpPr/>
          <p:nvPr/>
        </p:nvGrpSpPr>
        <p:grpSpPr>
          <a:xfrm>
            <a:off x="1249363" y="1974850"/>
            <a:ext cx="9693275" cy="2749550"/>
            <a:chOff x="1249688" y="1640089"/>
            <a:chExt cx="9692625" cy="3320231"/>
          </a:xfrm>
        </p:grpSpPr>
        <p:sp>
          <p:nvSpPr>
            <p:cNvPr id="10" name="矩形 9"/>
            <p:cNvSpPr/>
            <p:nvPr/>
          </p:nvSpPr>
          <p:spPr>
            <a:xfrm>
              <a:off x="1315909" y="1652789"/>
              <a:ext cx="9626404" cy="3289491"/>
            </a:xfrm>
            <a:prstGeom prst="rect">
              <a:avLst/>
            </a:prstGeom>
            <a:solidFill>
              <a:schemeClr val="bg1"/>
            </a:solidFill>
            <a:ln>
              <a:noFill/>
            </a:ln>
            <a:effectLst>
              <a:outerShdw blurRad="139700" dist="63500" dir="39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altLang="zh-CN" sz="4000" b="1" strike="noStrike" spc="300" noProof="1" dirty="0">
                <a:solidFill>
                  <a:srgbClr val="0070C0"/>
                </a:solidFill>
                <a:latin typeface="微软雅黑" panose="020B0503020204020204" charset="-122"/>
                <a:ea typeface="微软雅黑" panose="020B0503020204020204" charset="-122"/>
                <a:cs typeface="PT Sans" pitchFamily="34" charset="0"/>
              </a:endParaRPr>
            </a:p>
          </p:txBody>
        </p:sp>
        <p:sp>
          <p:nvSpPr>
            <p:cNvPr id="11" name="矩形 5"/>
            <p:cNvSpPr/>
            <p:nvPr/>
          </p:nvSpPr>
          <p:spPr>
            <a:xfrm flipH="1">
              <a:off x="1249688" y="1640089"/>
              <a:ext cx="2478556" cy="3320231"/>
            </a:xfrm>
            <a:custGeom>
              <a:avLst/>
              <a:gdLst>
                <a:gd name="connsiteX0" fmla="*/ 0 w 2487561"/>
                <a:gd name="connsiteY0" fmla="*/ 0 h 6858000"/>
                <a:gd name="connsiteX1" fmla="*/ 2487561 w 2487561"/>
                <a:gd name="connsiteY1" fmla="*/ 0 h 6858000"/>
                <a:gd name="connsiteX2" fmla="*/ 2487561 w 2487561"/>
                <a:gd name="connsiteY2" fmla="*/ 6858000 h 6858000"/>
                <a:gd name="connsiteX3" fmla="*/ 0 w 2487561"/>
                <a:gd name="connsiteY3" fmla="*/ 6858000 h 6858000"/>
                <a:gd name="connsiteX4" fmla="*/ 0 w 2487561"/>
                <a:gd name="connsiteY4" fmla="*/ 0 h 6858000"/>
                <a:gd name="connsiteX0-1" fmla="*/ 1238865 w 3726426"/>
                <a:gd name="connsiteY0-2" fmla="*/ 0 h 6858000"/>
                <a:gd name="connsiteX1-3" fmla="*/ 3726426 w 3726426"/>
                <a:gd name="connsiteY1-4" fmla="*/ 0 h 6858000"/>
                <a:gd name="connsiteX2-5" fmla="*/ 3726426 w 3726426"/>
                <a:gd name="connsiteY2-6" fmla="*/ 6858000 h 6858000"/>
                <a:gd name="connsiteX3-7" fmla="*/ 0 w 3726426"/>
                <a:gd name="connsiteY3-8" fmla="*/ 6740013 h 6858000"/>
                <a:gd name="connsiteX4-9" fmla="*/ 1238865 w 3726426"/>
                <a:gd name="connsiteY4-10" fmla="*/ 0 h 6858000"/>
                <a:gd name="connsiteX0-11" fmla="*/ 1238865 w 3726426"/>
                <a:gd name="connsiteY0-12" fmla="*/ 0 h 6799943"/>
                <a:gd name="connsiteX1-13" fmla="*/ 3726426 w 3726426"/>
                <a:gd name="connsiteY1-14" fmla="*/ 0 h 6799943"/>
                <a:gd name="connsiteX2-15" fmla="*/ 3653855 w 3726426"/>
                <a:gd name="connsiteY2-16" fmla="*/ 6799943 h 6799943"/>
                <a:gd name="connsiteX3-17" fmla="*/ 0 w 3726426"/>
                <a:gd name="connsiteY3-18" fmla="*/ 6740013 h 6799943"/>
                <a:gd name="connsiteX4-19" fmla="*/ 1238865 w 3726426"/>
                <a:gd name="connsiteY4-20" fmla="*/ 0 h 6799943"/>
                <a:gd name="connsiteX0-21" fmla="*/ 2701643 w 3726426"/>
                <a:gd name="connsiteY0-22" fmla="*/ 907762 h 6799943"/>
                <a:gd name="connsiteX1-23" fmla="*/ 3726426 w 3726426"/>
                <a:gd name="connsiteY1-24" fmla="*/ 0 h 6799943"/>
                <a:gd name="connsiteX2-25" fmla="*/ 3653855 w 3726426"/>
                <a:gd name="connsiteY2-26" fmla="*/ 6799943 h 6799943"/>
                <a:gd name="connsiteX3-27" fmla="*/ 0 w 3726426"/>
                <a:gd name="connsiteY3-28" fmla="*/ 6740013 h 6799943"/>
                <a:gd name="connsiteX4-29" fmla="*/ 2701643 w 3726426"/>
                <a:gd name="connsiteY4-30" fmla="*/ 907762 h 6799943"/>
                <a:gd name="connsiteX0-31" fmla="*/ 1096651 w 3726426"/>
                <a:gd name="connsiteY0-32" fmla="*/ 78936 h 6799943"/>
                <a:gd name="connsiteX1-33" fmla="*/ 3726426 w 3726426"/>
                <a:gd name="connsiteY1-34" fmla="*/ 0 h 6799943"/>
                <a:gd name="connsiteX2-35" fmla="*/ 3653855 w 3726426"/>
                <a:gd name="connsiteY2-36" fmla="*/ 6799943 h 6799943"/>
                <a:gd name="connsiteX3-37" fmla="*/ 0 w 3726426"/>
                <a:gd name="connsiteY3-38" fmla="*/ 6740013 h 6799943"/>
                <a:gd name="connsiteX4-39" fmla="*/ 1096651 w 3726426"/>
                <a:gd name="connsiteY4-40" fmla="*/ 78936 h 6799943"/>
                <a:gd name="connsiteX0-41" fmla="*/ 0 w 2629775"/>
                <a:gd name="connsiteY0-42" fmla="*/ 78936 h 6897886"/>
                <a:gd name="connsiteX1-43" fmla="*/ 2629775 w 2629775"/>
                <a:gd name="connsiteY1-44" fmla="*/ 0 h 6897886"/>
                <a:gd name="connsiteX2-45" fmla="*/ 2557204 w 2629775"/>
                <a:gd name="connsiteY2-46" fmla="*/ 6799943 h 6897886"/>
                <a:gd name="connsiteX3-47" fmla="*/ 934985 w 2629775"/>
                <a:gd name="connsiteY3-48" fmla="*/ 6897886 h 6897886"/>
                <a:gd name="connsiteX4-49" fmla="*/ 0 w 2629775"/>
                <a:gd name="connsiteY4-50" fmla="*/ 78936 h 6897886"/>
                <a:gd name="connsiteX0-51" fmla="*/ 0 w 2623003"/>
                <a:gd name="connsiteY0-52" fmla="*/ 13156 h 6832106"/>
                <a:gd name="connsiteX1-53" fmla="*/ 2623003 w 2623003"/>
                <a:gd name="connsiteY1-54" fmla="*/ 0 h 6832106"/>
                <a:gd name="connsiteX2-55" fmla="*/ 2557204 w 2623003"/>
                <a:gd name="connsiteY2-56" fmla="*/ 6734163 h 6832106"/>
                <a:gd name="connsiteX3-57" fmla="*/ 934985 w 2623003"/>
                <a:gd name="connsiteY3-58" fmla="*/ 6832106 h 6832106"/>
                <a:gd name="connsiteX4-59" fmla="*/ 0 w 2623003"/>
                <a:gd name="connsiteY4-60" fmla="*/ 13156 h 6832106"/>
                <a:gd name="connsiteX0-61" fmla="*/ 0 w 2643319"/>
                <a:gd name="connsiteY0-62" fmla="*/ 0 h 6845262"/>
                <a:gd name="connsiteX1-63" fmla="*/ 2643319 w 2643319"/>
                <a:gd name="connsiteY1-64" fmla="*/ 13156 h 6845262"/>
                <a:gd name="connsiteX2-65" fmla="*/ 2577520 w 2643319"/>
                <a:gd name="connsiteY2-66" fmla="*/ 6747319 h 6845262"/>
                <a:gd name="connsiteX3-67" fmla="*/ 955301 w 2643319"/>
                <a:gd name="connsiteY3-68" fmla="*/ 6845262 h 6845262"/>
                <a:gd name="connsiteX4-69" fmla="*/ 0 w 2643319"/>
                <a:gd name="connsiteY4-70" fmla="*/ 0 h 6845262"/>
                <a:gd name="connsiteX0-71" fmla="*/ 0 w 2643319"/>
                <a:gd name="connsiteY0-72" fmla="*/ 0 h 6878879"/>
                <a:gd name="connsiteX1-73" fmla="*/ 2643319 w 2643319"/>
                <a:gd name="connsiteY1-74" fmla="*/ 13156 h 6878879"/>
                <a:gd name="connsiteX2-75" fmla="*/ 2591064 w 2643319"/>
                <a:gd name="connsiteY2-76" fmla="*/ 6878879 h 6878879"/>
                <a:gd name="connsiteX3-77" fmla="*/ 955301 w 2643319"/>
                <a:gd name="connsiteY3-78" fmla="*/ 6845262 h 6878879"/>
                <a:gd name="connsiteX4-79" fmla="*/ 0 w 2643319"/>
                <a:gd name="connsiteY4-80" fmla="*/ 0 h 687887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43319" h="6878879">
                  <a:moveTo>
                    <a:pt x="0" y="0"/>
                  </a:moveTo>
                  <a:lnTo>
                    <a:pt x="2643319" y="13156"/>
                  </a:lnTo>
                  <a:lnTo>
                    <a:pt x="2591064" y="6878879"/>
                  </a:lnTo>
                  <a:lnTo>
                    <a:pt x="955301" y="6845262"/>
                  </a:lnTo>
                  <a:lnTo>
                    <a:pt x="0" y="0"/>
                  </a:lnTo>
                  <a:close/>
                </a:path>
              </a:pathLst>
            </a:cu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sp>
        <p:nvSpPr>
          <p:cNvPr id="12" name="文本框 11"/>
          <p:cNvSpPr txBox="1"/>
          <p:nvPr/>
        </p:nvSpPr>
        <p:spPr>
          <a:xfrm>
            <a:off x="1508125" y="2471738"/>
            <a:ext cx="1653540" cy="1630045"/>
          </a:xfrm>
          <a:prstGeom prst="rect">
            <a:avLst/>
          </a:prstGeom>
          <a:noFill/>
        </p:spPr>
        <p:txBody>
          <a:bodyPr wrap="none" rtlCol="0">
            <a:spAutoFit/>
          </a:bodyPr>
          <a:lstStyle/>
          <a:p>
            <a:r>
              <a:rPr lang="en-US" altLang="zh-CN" sz="10000" spc="600" noProof="1" dirty="0">
                <a:solidFill>
                  <a:schemeClr val="bg1"/>
                </a:solidFill>
                <a:latin typeface="Impact" panose="020B0806030902050204" pitchFamily="34" charset="0"/>
                <a:ea typeface="宋体" panose="02010600030101010101" pitchFamily="2" charset="-122"/>
                <a:cs typeface="+mn-cs"/>
              </a:rPr>
              <a:t>0</a:t>
            </a:r>
            <a:r>
              <a:rPr lang="en-US" sz="10000" spc="600" noProof="1" dirty="0">
                <a:solidFill>
                  <a:schemeClr val="bg1"/>
                </a:solidFill>
                <a:latin typeface="Impact" panose="020B0806030902050204" pitchFamily="34" charset="0"/>
                <a:ea typeface="宋体" panose="02010600030101010101" pitchFamily="2" charset="-122"/>
                <a:cs typeface="+mn-cs"/>
              </a:rPr>
              <a:t>2</a:t>
            </a:r>
            <a:endParaRPr lang="en-US" sz="10000" spc="600" noProof="1" dirty="0">
              <a:solidFill>
                <a:schemeClr val="bg1"/>
              </a:solidFill>
              <a:latin typeface="Impact" panose="020B0806030902050204" pitchFamily="34" charset="0"/>
            </a:endParaRPr>
          </a:p>
        </p:txBody>
      </p:sp>
      <p:sp>
        <p:nvSpPr>
          <p:cNvPr id="4103" name="文本框 1"/>
          <p:cNvSpPr txBox="1"/>
          <p:nvPr/>
        </p:nvSpPr>
        <p:spPr>
          <a:xfrm>
            <a:off x="3935413" y="2933700"/>
            <a:ext cx="6559550" cy="768350"/>
          </a:xfrm>
          <a:prstGeom prst="rect">
            <a:avLst/>
          </a:prstGeom>
          <a:noFill/>
          <a:ln w="9525">
            <a:noFill/>
          </a:ln>
        </p:spPr>
        <p:txBody>
          <a:bodyPr wrap="square" anchor="t" anchorCtr="0">
            <a:spAutoFit/>
          </a:bodyPr>
          <a:p>
            <a:pPr algn="ctr"/>
            <a:r>
              <a:rPr lang="zh-CN" altLang="en-US" sz="4400" b="1" dirty="0">
                <a:latin typeface="Century Gothic" pitchFamily="34" charset="0"/>
                <a:sym typeface="+mn-ea"/>
              </a:rPr>
              <a:t>键连接和</a:t>
            </a:r>
            <a:r>
              <a:rPr lang="zh-CN" altLang="en-US" sz="4400" b="1" dirty="0">
                <a:latin typeface="Century Gothic" pitchFamily="34" charset="0"/>
                <a:sym typeface="+mn-ea"/>
              </a:rPr>
              <a:t>销连接</a:t>
            </a:r>
            <a:endParaRPr lang="zh-CN" altLang="en-US" sz="4400">
              <a:latin typeface="Arial" panose="020B0604020202020204" pitchFamily="34" charset="0"/>
              <a:ea typeface="宋体" panose="02010600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2">
                                            <p:txEl>
                                              <p:charRg st="0" end="3"/>
                                            </p:txEl>
                                          </p:spTgt>
                                        </p:tgtEl>
                                        <p:attrNameLst>
                                          <p:attrName>style.visibility</p:attrName>
                                        </p:attrNameLst>
                                      </p:cBhvr>
                                      <p:to>
                                        <p:strVal val="visible"/>
                                      </p:to>
                                    </p:set>
                                    <p:animEffect transition="in" filter="wipe(left)">
                                      <p:cBhvr>
                                        <p:cTn id="13" dur="500"/>
                                        <p:tgtEl>
                                          <p:spTgt spid="12">
                                            <p:txEl>
                                              <p:charRg st="0"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2264410"/>
            <a:ext cx="10972800" cy="208470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1052195"/>
            <a:ext cx="3505200" cy="4585335"/>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1846597" y="3284467"/>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1846580" y="1673860"/>
            <a:ext cx="2957830" cy="146304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240" dirty="0">
                <a:solidFill>
                  <a:schemeClr val="bg1"/>
                </a:solidFill>
                <a:latin typeface="微软雅黑" panose="020B0503020204020204" charset="-122"/>
                <a:ea typeface="微软雅黑" panose="020B0503020204020204" charset="-122"/>
                <a:sym typeface="+mn-ea"/>
              </a:rPr>
              <a:t>键连接和销连接</a:t>
            </a:r>
            <a:endParaRPr lang="zh-CN" altLang="en-US" sz="4000" b="1" spc="240" dirty="0">
              <a:solidFill>
                <a:schemeClr val="bg1"/>
              </a:solidFill>
              <a:latin typeface="微软雅黑" panose="020B0503020204020204" charset="-122"/>
              <a:ea typeface="微软雅黑" panose="020B0503020204020204" charset="-122"/>
              <a:sym typeface="+mn-ea"/>
            </a:endParaRPr>
          </a:p>
        </p:txBody>
      </p:sp>
      <p:sp>
        <p:nvSpPr>
          <p:cNvPr id="3" name="矩形 2"/>
          <p:cNvSpPr/>
          <p:nvPr/>
        </p:nvSpPr>
        <p:spPr>
          <a:xfrm>
            <a:off x="6179820" y="2060575"/>
            <a:ext cx="4869180" cy="253111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1846580" y="3379470"/>
            <a:ext cx="3187065" cy="188023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50000"/>
              </a:lnSpc>
              <a:spcBef>
                <a:spcPts val="0"/>
              </a:spcBef>
              <a:spcAft>
                <a:spcPts val="80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一</a:t>
            </a:r>
            <a:r>
              <a:rPr lang="en-US" altLang="zh-CN" sz="14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单键连接</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zh-CN" altLang="en-US" sz="1400" spc="200">
                <a:solidFill>
                  <a:schemeClr val="bg1"/>
                </a:solidFill>
                <a:effectLst>
                  <a:outerShdw blurRad="38100" dist="19050" dir="2700000" algn="tl" rotWithShape="0">
                    <a:schemeClr val="dk1">
                      <a:alpha val="40000"/>
                    </a:schemeClr>
                  </a:outerShdw>
                </a:effectLst>
                <a:ea typeface="微软雅黑" panose="020B0503020204020204" charset="-122"/>
                <a:sym typeface="+mn-ea"/>
              </a:rPr>
              <a:t>单键(简称键)--用于传递扭矩，轴与轴上的轮、盘类零件之间通常采用键连接来传递扭矩</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7"/>
          <a:srcRect l="23602" t="6774" r="4256"/>
          <a:stretch>
            <a:fillRect/>
          </a:stretch>
        </p:blipFill>
        <p:spPr>
          <a:xfrm>
            <a:off x="7392035" y="2348865"/>
            <a:ext cx="2585085" cy="1915795"/>
          </a:xfrm>
          <a:prstGeom prst="roundRect">
            <a:avLst/>
          </a:prstGeom>
        </p:spPr>
      </p:pic>
      <p:pic>
        <p:nvPicPr>
          <p:cNvPr id="4" name="图片 3" descr="2">
            <a:hlinkClick r:id="rId8" tooltip="" action="ppaction://hlinkfile"/>
          </p:cNvPr>
          <p:cNvPicPr>
            <a:picLocks noChangeAspect="1"/>
          </p:cNvPicPr>
          <p:nvPr/>
        </p:nvPicPr>
        <p:blipFill>
          <a:blip r:embed="rId9"/>
          <a:stretch>
            <a:fillRect/>
          </a:stretch>
        </p:blipFill>
        <p:spPr>
          <a:xfrm>
            <a:off x="8112125" y="1125220"/>
            <a:ext cx="601345" cy="628650"/>
          </a:xfrm>
          <a:prstGeom prst="rect">
            <a:avLst/>
          </a:prstGeom>
        </p:spPr>
      </p:pic>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p:tgtEl>
                                          <p:spTgt spid="2"/>
                                        </p:tgtEl>
                                        <p:attrNameLst>
                                          <p:attrName>ppt_y</p:attrName>
                                        </p:attrNameLst>
                                      </p:cBhvr>
                                      <p:tavLst>
                                        <p:tav tm="0">
                                          <p:val>
                                            <p:strVal val="#ppt_y+#ppt_h*1.125000"/>
                                          </p:val>
                                        </p:tav>
                                        <p:tav tm="100000">
                                          <p:val>
                                            <p:strVal val="#ppt_y"/>
                                          </p:val>
                                        </p:tav>
                                      </p:tavLst>
                                    </p:anim>
                                    <p:animEffect transition="in" filter="wipe(up)">
                                      <p:cBhvr>
                                        <p:cTn id="36" dur="500"/>
                                        <p:tgtEl>
                                          <p:spTgt spid="2"/>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additive="base">
                                        <p:cTn id="41" dur="500"/>
                                        <p:tgtEl>
                                          <p:spTgt spid="4"/>
                                        </p:tgtEl>
                                        <p:attrNameLst>
                                          <p:attrName>ppt_y</p:attrName>
                                        </p:attrNameLst>
                                      </p:cBhvr>
                                      <p:tavLst>
                                        <p:tav tm="0">
                                          <p:val>
                                            <p:strVal val="#ppt_y+#ppt_h*1.125000"/>
                                          </p:val>
                                        </p:tav>
                                        <p:tav tm="100000">
                                          <p:val>
                                            <p:strVal val="#ppt_y"/>
                                          </p:val>
                                        </p:tav>
                                      </p:tavLst>
                                    </p:anim>
                                    <p:animEffect transition="in" filter="wipe(up)">
                                      <p:cBhvr>
                                        <p:cTn id="4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2264410"/>
            <a:ext cx="10972800" cy="208470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1052195"/>
            <a:ext cx="3505200" cy="4585335"/>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1846597" y="3069202"/>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1846580" y="1458595"/>
            <a:ext cx="2957830" cy="146304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240" dirty="0">
                <a:solidFill>
                  <a:schemeClr val="bg1"/>
                </a:solidFill>
                <a:latin typeface="微软雅黑" panose="020B0503020204020204" charset="-122"/>
                <a:ea typeface="微软雅黑" panose="020B0503020204020204" charset="-122"/>
                <a:sym typeface="+mn-ea"/>
              </a:rPr>
              <a:t>键连接和销连接</a:t>
            </a:r>
            <a:endParaRPr lang="zh-CN" altLang="en-US" sz="4000" b="1" spc="240" dirty="0">
              <a:solidFill>
                <a:schemeClr val="bg1"/>
              </a:solidFill>
              <a:latin typeface="微软雅黑" panose="020B0503020204020204" charset="-122"/>
              <a:ea typeface="微软雅黑" panose="020B0503020204020204" charset="-122"/>
              <a:sym typeface="+mn-ea"/>
            </a:endParaRPr>
          </a:p>
        </p:txBody>
      </p:sp>
      <p:sp>
        <p:nvSpPr>
          <p:cNvPr id="3" name="矩形 2"/>
          <p:cNvSpPr/>
          <p:nvPr/>
        </p:nvSpPr>
        <p:spPr>
          <a:xfrm>
            <a:off x="6179820" y="2060575"/>
            <a:ext cx="4869180" cy="253111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1846580" y="3164205"/>
            <a:ext cx="3187065" cy="188023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1" indent="0" algn="just">
              <a:lnSpc>
                <a:spcPct val="150000"/>
              </a:lnSpc>
              <a:spcBef>
                <a:spcPts val="0"/>
              </a:spcBef>
              <a:spcAft>
                <a:spcPts val="800"/>
              </a:spcAft>
              <a:buSzPct val="100000"/>
              <a:buNone/>
            </a:pPr>
            <a:r>
              <a:rPr lang="zh-CN" altLang="en-US" sz="1400" spc="120">
                <a:solidFill>
                  <a:schemeClr val="bg1"/>
                </a:solidFill>
                <a:ea typeface="微软雅黑" panose="020B0503020204020204" charset="-122"/>
                <a:sym typeface="+mn-ea"/>
              </a:rPr>
              <a:t>一</a:t>
            </a:r>
            <a:r>
              <a:rPr lang="en-US" altLang="zh-CN" sz="1400" spc="120">
                <a:solidFill>
                  <a:schemeClr val="bg1"/>
                </a:solidFill>
                <a:ea typeface="微软雅黑" panose="020B0503020204020204" charset="-122"/>
                <a:sym typeface="+mn-ea"/>
              </a:rPr>
              <a:t>.</a:t>
            </a:r>
            <a:r>
              <a:rPr lang="zh-CN" altLang="en-US" sz="1400" spc="120">
                <a:solidFill>
                  <a:schemeClr val="bg1"/>
                </a:solidFill>
                <a:ea typeface="微软雅黑" panose="020B0503020204020204" charset="-122"/>
                <a:sym typeface="+mn-ea"/>
              </a:rPr>
              <a:t>单键连接</a:t>
            </a:r>
            <a:endParaRPr lang="zh-CN" altLang="en-US" sz="1400" spc="120">
              <a:solidFill>
                <a:schemeClr val="bg1"/>
              </a:solidFill>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1.</a:t>
            </a: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常用键的标记与画法</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常用键--普通平键、半圆键和钩头楔键，它们都是标准件。键的结构和尺寸可根据标记从相关标准中查出。</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7"/>
          <a:stretch>
            <a:fillRect/>
          </a:stretch>
        </p:blipFill>
        <p:spPr>
          <a:xfrm>
            <a:off x="7103745" y="2317115"/>
            <a:ext cx="2946400" cy="197929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p:tgtEl>
                                          <p:spTgt spid="4"/>
                                        </p:tgtEl>
                                        <p:attrNameLst>
                                          <p:attrName>ppt_y</p:attrName>
                                        </p:attrNameLst>
                                      </p:cBhvr>
                                      <p:tavLst>
                                        <p:tav tm="0">
                                          <p:val>
                                            <p:strVal val="#ppt_y+#ppt_h*1.125000"/>
                                          </p:val>
                                        </p:tav>
                                        <p:tav tm="100000">
                                          <p:val>
                                            <p:strVal val="#ppt_y"/>
                                          </p:val>
                                        </p:tav>
                                      </p:tavLst>
                                    </p:anim>
                                    <p:animEffect transition="in" filter="wipe(up)">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2264410"/>
            <a:ext cx="10972800" cy="208470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1052195"/>
            <a:ext cx="3505200" cy="4585335"/>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1846597" y="2782182"/>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1846580" y="1171575"/>
            <a:ext cx="2957830" cy="146304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240" dirty="0">
                <a:solidFill>
                  <a:schemeClr val="bg1"/>
                </a:solidFill>
                <a:latin typeface="微软雅黑" panose="020B0503020204020204" charset="-122"/>
                <a:ea typeface="微软雅黑" panose="020B0503020204020204" charset="-122"/>
                <a:sym typeface="+mn-ea"/>
              </a:rPr>
              <a:t>键连接和销连接</a:t>
            </a:r>
            <a:endParaRPr lang="zh-CN" altLang="en-US" sz="4000" b="1" spc="240" dirty="0">
              <a:solidFill>
                <a:schemeClr val="bg1"/>
              </a:solidFill>
              <a:latin typeface="微软雅黑" panose="020B0503020204020204" charset="-122"/>
              <a:ea typeface="微软雅黑" panose="020B0503020204020204" charset="-122"/>
              <a:sym typeface="+mn-ea"/>
            </a:endParaRPr>
          </a:p>
        </p:txBody>
      </p:sp>
      <p:sp>
        <p:nvSpPr>
          <p:cNvPr id="3" name="矩形 2"/>
          <p:cNvSpPr/>
          <p:nvPr/>
        </p:nvSpPr>
        <p:spPr>
          <a:xfrm>
            <a:off x="6179820" y="2060575"/>
            <a:ext cx="4869180" cy="253111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1846580" y="2877185"/>
            <a:ext cx="3187065" cy="188023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50000"/>
              </a:lnSpc>
              <a:spcBef>
                <a:spcPts val="0"/>
              </a:spcBef>
              <a:spcAft>
                <a:spcPts val="0"/>
              </a:spcAft>
              <a:buSzPct val="100000"/>
              <a:buFont typeface="+mn-ea"/>
            </a:pPr>
            <a:r>
              <a:rPr lang="zh-CN" altLang="en-US" sz="1400" spc="120">
                <a:solidFill>
                  <a:schemeClr val="bg1"/>
                </a:solidFill>
                <a:ea typeface="微软雅黑" panose="020B0503020204020204" charset="-122"/>
                <a:sym typeface="+mn-ea"/>
              </a:rPr>
              <a:t>一</a:t>
            </a:r>
            <a:r>
              <a:rPr lang="en-US" altLang="zh-CN" sz="1400" spc="120">
                <a:solidFill>
                  <a:schemeClr val="bg1"/>
                </a:solidFill>
                <a:ea typeface="微软雅黑" panose="020B0503020204020204" charset="-122"/>
                <a:sym typeface="+mn-ea"/>
              </a:rPr>
              <a:t>.</a:t>
            </a:r>
            <a:r>
              <a:rPr lang="zh-CN" altLang="en-US" sz="1400" spc="120">
                <a:solidFill>
                  <a:schemeClr val="bg1"/>
                </a:solidFill>
                <a:ea typeface="微软雅黑" panose="020B0503020204020204" charset="-122"/>
                <a:sym typeface="+mn-ea"/>
              </a:rPr>
              <a:t>单键连接</a:t>
            </a:r>
            <a:endParaRPr lang="zh-CN" altLang="en-US" sz="1400" spc="120">
              <a:solidFill>
                <a:schemeClr val="bg1"/>
              </a:solidFill>
              <a:latin typeface="Arial" panose="020B0604020202020204" pitchFamily="34" charset="0"/>
              <a:ea typeface="微软雅黑" panose="020B0503020204020204" charset="-122"/>
            </a:endParaRPr>
          </a:p>
          <a:p>
            <a:pPr marL="0" lvl="1" indent="0" algn="just">
              <a:lnSpc>
                <a:spcPct val="150000"/>
              </a:lnSpc>
              <a:spcBef>
                <a:spcPts val="0"/>
              </a:spcBef>
              <a:spcAft>
                <a:spcPts val="0"/>
              </a:spcAft>
              <a:buSzPct val="100000"/>
              <a:buNone/>
            </a:pPr>
            <a:r>
              <a:rPr lang="en-US" altLang="zh-CN" sz="1400" spc="200">
                <a:solidFill>
                  <a:schemeClr val="bg1"/>
                </a:solidFill>
                <a:ea typeface="微软雅黑" panose="020B0503020204020204" charset="-122"/>
                <a:sym typeface="+mn-ea"/>
              </a:rPr>
              <a:t>2.</a:t>
            </a:r>
            <a:r>
              <a:rPr lang="zh-CN" altLang="en-US" sz="1400" spc="200">
                <a:solidFill>
                  <a:schemeClr val="bg1"/>
                </a:solidFill>
                <a:ea typeface="微软雅黑" panose="020B0503020204020204" charset="-122"/>
                <a:sym typeface="+mn-ea"/>
              </a:rPr>
              <a:t>普通平键连接</a:t>
            </a:r>
            <a:endParaRPr lang="zh-CN" altLang="en-US" sz="1400" spc="200">
              <a:solidFill>
                <a:schemeClr val="bg1"/>
              </a:solidFill>
              <a:latin typeface="Arial" panose="020B0604020202020204" pitchFamily="34" charset="0"/>
              <a:ea typeface="微软雅黑" panose="020B0503020204020204" charset="-122"/>
            </a:endParaRPr>
          </a:p>
          <a:p>
            <a:pPr marL="0" lvl="1" indent="0" algn="just">
              <a:lnSpc>
                <a:spcPct val="150000"/>
              </a:lnSpc>
              <a:spcBef>
                <a:spcPts val="0"/>
              </a:spcBef>
              <a:spcAft>
                <a:spcPts val="0"/>
              </a:spcAft>
              <a:buSzPct val="100000"/>
              <a:buNone/>
            </a:pPr>
            <a:r>
              <a:rPr lang="zh-CN" altLang="en-US" sz="1400" spc="200">
                <a:solidFill>
                  <a:schemeClr val="bg1"/>
                </a:solidFill>
                <a:ea typeface="微软雅黑" panose="020B0503020204020204" charset="-122"/>
                <a:sym typeface="+mn-ea"/>
              </a:rPr>
              <a:t>普通平键--是通过键的两侧面受剪切力从而在轴和轴上零件间传递动力，两个侧面是工作面。</a:t>
            </a:r>
            <a:endParaRPr lang="zh-CN" altLang="en-US" sz="1400" spc="200">
              <a:solidFill>
                <a:schemeClr val="bg1"/>
              </a:solidFill>
              <a:latin typeface="Arial" panose="020B0604020202020204" pitchFamily="34" charset="0"/>
              <a:ea typeface="微软雅黑" panose="020B0503020204020204" charset="-122"/>
            </a:endParaRPr>
          </a:p>
          <a:p>
            <a:pPr marL="0" lvl="1" indent="0" algn="just">
              <a:lnSpc>
                <a:spcPct val="150000"/>
              </a:lnSpc>
              <a:spcBef>
                <a:spcPts val="0"/>
              </a:spcBef>
              <a:spcAft>
                <a:spcPts val="0"/>
              </a:spcAft>
              <a:buSzPct val="100000"/>
              <a:buNone/>
            </a:pPr>
            <a:r>
              <a:rPr lang="zh-CN" altLang="en-US" sz="1400" spc="200">
                <a:solidFill>
                  <a:schemeClr val="bg1"/>
                </a:solidFill>
                <a:ea typeface="微软雅黑" panose="020B0503020204020204" charset="-122"/>
                <a:sym typeface="+mn-ea"/>
              </a:rPr>
              <a:t>画普通平键连接图--应首先根据轴的直径d从相关标准中查出键、轴上键槽和轮彀上键槽的尺寸</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7"/>
          <a:srcRect l="5773"/>
          <a:stretch>
            <a:fillRect/>
          </a:stretch>
        </p:blipFill>
        <p:spPr>
          <a:xfrm>
            <a:off x="7176135" y="2345373"/>
            <a:ext cx="3082925" cy="1921510"/>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p:tgtEl>
                                          <p:spTgt spid="2"/>
                                        </p:tgtEl>
                                        <p:attrNameLst>
                                          <p:attrName>ppt_y</p:attrName>
                                        </p:attrNameLst>
                                      </p:cBhvr>
                                      <p:tavLst>
                                        <p:tav tm="0">
                                          <p:val>
                                            <p:strVal val="#ppt_y+#ppt_h*1.125000"/>
                                          </p:val>
                                        </p:tav>
                                        <p:tav tm="100000">
                                          <p:val>
                                            <p:strVal val="#ppt_y"/>
                                          </p:val>
                                        </p:tav>
                                      </p:tavLst>
                                    </p:anim>
                                    <p:animEffect transition="in" filter="wipe(up)">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2264410"/>
            <a:ext cx="10972800" cy="208470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1052195"/>
            <a:ext cx="3505200" cy="4585335"/>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1846597" y="2638672"/>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1846580" y="1171575"/>
            <a:ext cx="2957830" cy="146304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240" dirty="0">
                <a:solidFill>
                  <a:schemeClr val="bg1"/>
                </a:solidFill>
                <a:latin typeface="微软雅黑" panose="020B0503020204020204" charset="-122"/>
                <a:ea typeface="微软雅黑" panose="020B0503020204020204" charset="-122"/>
                <a:sym typeface="+mn-ea"/>
              </a:rPr>
              <a:t>键连接和销连接</a:t>
            </a:r>
            <a:endParaRPr lang="zh-CN" altLang="en-US" sz="4000" b="1" spc="240" dirty="0">
              <a:solidFill>
                <a:schemeClr val="bg1"/>
              </a:solidFill>
              <a:latin typeface="微软雅黑" panose="020B0503020204020204" charset="-122"/>
              <a:ea typeface="微软雅黑" panose="020B0503020204020204" charset="-122"/>
              <a:sym typeface="+mn-ea"/>
            </a:endParaRPr>
          </a:p>
        </p:txBody>
      </p:sp>
      <p:sp>
        <p:nvSpPr>
          <p:cNvPr id="3" name="矩形 2"/>
          <p:cNvSpPr/>
          <p:nvPr/>
        </p:nvSpPr>
        <p:spPr>
          <a:xfrm>
            <a:off x="6179820" y="2060575"/>
            <a:ext cx="4869180" cy="253111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1846580" y="2638425"/>
            <a:ext cx="3187065" cy="188023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50000"/>
              </a:lnSpc>
              <a:spcBef>
                <a:spcPts val="0"/>
              </a:spcBef>
              <a:spcAft>
                <a:spcPts val="800"/>
              </a:spcAft>
              <a:buSzPct val="100000"/>
              <a:buFont typeface="+mn-ea"/>
            </a:pPr>
            <a:r>
              <a:rPr lang="zh-CN" altLang="en-US" sz="1400" spc="120">
                <a:solidFill>
                  <a:schemeClr val="bg1"/>
                </a:solidFill>
                <a:ea typeface="微软雅黑" panose="020B0503020204020204" charset="-122"/>
                <a:sym typeface="+mn-ea"/>
              </a:rPr>
              <a:t>一.单键连接</a:t>
            </a:r>
            <a:endParaRPr lang="zh-CN" altLang="en-US" sz="1400" spc="120">
              <a:solidFill>
                <a:schemeClr val="bg1"/>
              </a:solidFill>
              <a:ea typeface="微软雅黑" panose="020B0503020204020204" charset="-122"/>
            </a:endParaRPr>
          </a:p>
          <a:p>
            <a:pPr marL="0" lvl="1" indent="0" algn="just">
              <a:lnSpc>
                <a:spcPct val="150000"/>
              </a:lnSpc>
              <a:spcBef>
                <a:spcPts val="0"/>
              </a:spcBef>
              <a:spcAft>
                <a:spcPts val="800"/>
              </a:spcAft>
              <a:buSzPct val="100000"/>
              <a:buNone/>
            </a:pPr>
            <a:r>
              <a:rPr lang="zh-CN" altLang="en-US" sz="1400" spc="120" smtClean="0">
                <a:ln w="3175">
                  <a:noFill/>
                </a:ln>
                <a:solidFill>
                  <a:schemeClr val="bg1"/>
                </a:solidFill>
                <a:effectLst/>
                <a:latin typeface="+mj-lt"/>
                <a:ea typeface="微软雅黑" panose="020B0503020204020204" charset="-122"/>
                <a:cs typeface="Segoe UI" panose="020B0502040204020203" pitchFamily="34" charset="0"/>
                <a:sym typeface="+mn-ea"/>
              </a:rPr>
              <a:t>3.半圆键连接</a:t>
            </a:r>
            <a:endParaRPr lang="zh-CN" altLang="en-US" sz="1400" spc="120" smtClean="0">
              <a:ln w="3175">
                <a:noFill/>
              </a:ln>
              <a:solidFill>
                <a:schemeClr val="bg1"/>
              </a:solidFill>
              <a:effectLst/>
              <a:latin typeface="+mj-lt"/>
              <a:ea typeface="微软雅黑" panose="020B0503020204020204" charset="-122"/>
              <a:cs typeface="Segoe UI" panose="020B0502040204020203" pitchFamily="34" charset="0"/>
            </a:endParaRPr>
          </a:p>
          <a:p>
            <a:pPr marL="0" lvl="1" indent="0" algn="just">
              <a:lnSpc>
                <a:spcPct val="150000"/>
              </a:lnSpc>
              <a:spcBef>
                <a:spcPts val="0"/>
              </a:spcBef>
              <a:spcAft>
                <a:spcPts val="800"/>
              </a:spcAft>
              <a:buSzPct val="100000"/>
              <a:buNone/>
            </a:pPr>
            <a:r>
              <a:rPr lang="zh-CN" altLang="en-US" sz="1400" spc="120" smtClean="0">
                <a:ln w="3175">
                  <a:noFill/>
                </a:ln>
                <a:solidFill>
                  <a:schemeClr val="bg1"/>
                </a:solidFill>
                <a:effectLst/>
                <a:latin typeface="+mj-lt"/>
                <a:ea typeface="微软雅黑" panose="020B0503020204020204" charset="-122"/>
                <a:cs typeface="Segoe UI" panose="020B0502040204020203" pitchFamily="34" charset="0"/>
                <a:sym typeface="+mn-ea"/>
              </a:rPr>
              <a:t>半圆键--可自动调位，也是通过两侧面受剪切力在轴和轴上零件间传递动力，两个侧面是工作面。画半圆键连接图--也应首先根据轴的直径d从相关标准中查出键、轴上键槽和轮毂上键槽的尺寸</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7"/>
          <a:srcRect l="4973"/>
          <a:stretch>
            <a:fillRect/>
          </a:stretch>
        </p:blipFill>
        <p:spPr>
          <a:xfrm>
            <a:off x="6946900" y="2342515"/>
            <a:ext cx="3334385" cy="192849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p:tgtEl>
                                          <p:spTgt spid="4"/>
                                        </p:tgtEl>
                                        <p:attrNameLst>
                                          <p:attrName>ppt_y</p:attrName>
                                        </p:attrNameLst>
                                      </p:cBhvr>
                                      <p:tavLst>
                                        <p:tav tm="0">
                                          <p:val>
                                            <p:strVal val="#ppt_y+#ppt_h*1.125000"/>
                                          </p:val>
                                        </p:tav>
                                        <p:tav tm="100000">
                                          <p:val>
                                            <p:strVal val="#ppt_y"/>
                                          </p:val>
                                        </p:tav>
                                      </p:tavLst>
                                    </p:anim>
                                    <p:animEffect transition="in" filter="wipe(up)">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 name="圆角矩形 7"/>
          <p:cNvSpPr/>
          <p:nvPr userDrawn="1">
            <p:custDataLst>
              <p:tags r:id="rId2"/>
            </p:custDataLst>
          </p:nvPr>
        </p:nvSpPr>
        <p:spPr>
          <a:xfrm>
            <a:off x="2334895" y="1793875"/>
            <a:ext cx="7341870" cy="911860"/>
          </a:xfrm>
          <a:prstGeom prst="roundRect">
            <a:avLst/>
          </a:prstGeom>
          <a:solidFill>
            <a:srgbClr val="1F7DE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10" name="矩形 11"/>
          <p:cNvSpPr/>
          <p:nvPr>
            <p:custDataLst>
              <p:tags r:id="rId3"/>
            </p:custDataLst>
          </p:nvPr>
        </p:nvSpPr>
        <p:spPr>
          <a:xfrm>
            <a:off x="0" y="2782570"/>
            <a:ext cx="12192000" cy="2394585"/>
          </a:xfrm>
          <a:prstGeom prst="roundRect">
            <a:avLst/>
          </a:prstGeom>
          <a:solidFill>
            <a:srgbClr val="1F7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文本框 14"/>
          <p:cNvSpPr txBox="1"/>
          <p:nvPr>
            <p:custDataLst>
              <p:tags r:id="rId4"/>
            </p:custDataLst>
          </p:nvPr>
        </p:nvSpPr>
        <p:spPr>
          <a:xfrm>
            <a:off x="3783013" y="1946275"/>
            <a:ext cx="4625975" cy="6096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400" b="1" spc="180">
                <a:solidFill>
                  <a:schemeClr val="lt1"/>
                </a:solidFill>
                <a:latin typeface="微软雅黑" panose="020B0503020204020204" charset="-122"/>
                <a:ea typeface="微软雅黑" panose="020B0503020204020204" charset="-122"/>
                <a:sym typeface="+mn-ea"/>
              </a:rPr>
              <a:t>键连接和销连接</a:t>
            </a:r>
            <a:endParaRPr lang="zh-CN" altLang="en-US" sz="3400" b="1" spc="180">
              <a:solidFill>
                <a:schemeClr val="lt1"/>
              </a:solidFill>
              <a:latin typeface="微软雅黑" panose="020B0503020204020204" charset="-122"/>
              <a:ea typeface="微软雅黑" panose="020B0503020204020204" charset="-122"/>
              <a:sym typeface="+mn-ea"/>
            </a:endParaRPr>
          </a:p>
        </p:txBody>
      </p:sp>
      <p:sp>
        <p:nvSpPr>
          <p:cNvPr id="16" name="Title 6"/>
          <p:cNvSpPr txBox="1"/>
          <p:nvPr>
            <p:custDataLst>
              <p:tags r:id="rId5"/>
            </p:custDataLst>
          </p:nvPr>
        </p:nvSpPr>
        <p:spPr>
          <a:xfrm>
            <a:off x="909955" y="2991485"/>
            <a:ext cx="6035040" cy="19837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50000"/>
              </a:lnSpc>
              <a:spcBef>
                <a:spcPts val="0"/>
              </a:spcBef>
              <a:spcAft>
                <a:spcPts val="80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一</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单键连接</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4.</a:t>
            </a: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钩头楔键连接</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钩头楔键--上底面有1:100的斜度，连接时沿轴向把楔键打入键槽，直至打紧。其上、下底面是工作面。画钩头楔键连接图--也应首先根据轴的直径d从相关标准中查出键、轴上键槽和轮毂上键槽的尺寸。</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6"/>
          <a:srcRect l="9471"/>
          <a:stretch>
            <a:fillRect/>
          </a:stretch>
        </p:blipFill>
        <p:spPr>
          <a:xfrm>
            <a:off x="7680325" y="2936240"/>
            <a:ext cx="3227070" cy="2094230"/>
          </a:xfrm>
          <a:prstGeom prst="round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ppt_y</p:attrName>
                                        </p:attrNameLst>
                                      </p:cBhvr>
                                      <p:tavLst>
                                        <p:tav tm="0">
                                          <p:val>
                                            <p:strVal val="#ppt_y+#ppt_h*1.125000"/>
                                          </p:val>
                                        </p:tav>
                                        <p:tav tm="100000">
                                          <p:val>
                                            <p:strVal val="#ppt_y"/>
                                          </p:val>
                                        </p:tav>
                                      </p:tavLst>
                                    </p:anim>
                                    <p:animEffect transition="in" filter="wipe(up)">
                                      <p:cBhvr>
                                        <p:cTn id="18" dur="500"/>
                                        <p:tgtEl>
                                          <p:spTgt spid="16"/>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p:tgtEl>
                                          <p:spTgt spid="10"/>
                                        </p:tgtEl>
                                        <p:attrNameLst>
                                          <p:attrName>ppt_y</p:attrName>
                                        </p:attrNameLst>
                                      </p:cBhvr>
                                      <p:tavLst>
                                        <p:tav tm="0">
                                          <p:val>
                                            <p:strVal val="#ppt_y+#ppt_h*1.125000"/>
                                          </p:val>
                                        </p:tav>
                                        <p:tav tm="100000">
                                          <p:val>
                                            <p:strVal val="#ppt_y"/>
                                          </p:val>
                                        </p:tav>
                                      </p:tavLst>
                                    </p:anim>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p:tgtEl>
                                          <p:spTgt spid="3"/>
                                        </p:tgtEl>
                                        <p:attrNameLst>
                                          <p:attrName>ppt_y</p:attrName>
                                        </p:attrNameLst>
                                      </p:cBhvr>
                                      <p:tavLst>
                                        <p:tav tm="0">
                                          <p:val>
                                            <p:strVal val="#ppt_y+#ppt_h*1.125000"/>
                                          </p:val>
                                        </p:tav>
                                        <p:tav tm="100000">
                                          <p:val>
                                            <p:strVal val="#ppt_y"/>
                                          </p:val>
                                        </p:tav>
                                      </p:tavLst>
                                    </p:anim>
                                    <p:animEffect transition="in" filter="wipe(up)">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5" grpId="0"/>
      <p:bldP spid="8" grpId="1" animBg="1"/>
      <p:bldP spid="15" grpId="1"/>
      <p:bldP spid="16" grpId="0"/>
      <p:bldP spid="10" grpId="0" bldLvl="0" animBg="1"/>
      <p:bldP spid="16" grpId="1"/>
      <p:bldP spid="10" grpId="1"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 name="圆角矩形 7"/>
          <p:cNvSpPr/>
          <p:nvPr userDrawn="1">
            <p:custDataLst>
              <p:tags r:id="rId2"/>
            </p:custDataLst>
          </p:nvPr>
        </p:nvSpPr>
        <p:spPr>
          <a:xfrm>
            <a:off x="2689860" y="1793875"/>
            <a:ext cx="6779895" cy="911860"/>
          </a:xfrm>
          <a:prstGeom prst="roundRect">
            <a:avLst/>
          </a:prstGeom>
          <a:solidFill>
            <a:srgbClr val="1F7DE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10" name="矩形 11"/>
          <p:cNvSpPr/>
          <p:nvPr>
            <p:custDataLst>
              <p:tags r:id="rId3"/>
            </p:custDataLst>
          </p:nvPr>
        </p:nvSpPr>
        <p:spPr>
          <a:xfrm>
            <a:off x="0" y="2782570"/>
            <a:ext cx="12192000" cy="2394585"/>
          </a:xfrm>
          <a:prstGeom prst="roundRect">
            <a:avLst/>
          </a:prstGeom>
          <a:solidFill>
            <a:srgbClr val="1F7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文本框 14"/>
          <p:cNvSpPr txBox="1"/>
          <p:nvPr>
            <p:custDataLst>
              <p:tags r:id="rId4"/>
            </p:custDataLst>
          </p:nvPr>
        </p:nvSpPr>
        <p:spPr>
          <a:xfrm>
            <a:off x="3783013" y="1946275"/>
            <a:ext cx="4625975" cy="6096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400" b="1" spc="180">
                <a:solidFill>
                  <a:schemeClr val="lt1"/>
                </a:solidFill>
                <a:latin typeface="微软雅黑" panose="020B0503020204020204" charset="-122"/>
                <a:ea typeface="微软雅黑" panose="020B0503020204020204" charset="-122"/>
                <a:sym typeface="+mn-ea"/>
              </a:rPr>
              <a:t>键连接和销连接</a:t>
            </a:r>
            <a:endParaRPr lang="zh-CN" altLang="en-US" sz="3400" b="1" spc="180">
              <a:solidFill>
                <a:schemeClr val="lt1"/>
              </a:solidFill>
              <a:latin typeface="微软雅黑" panose="020B0503020204020204" charset="-122"/>
              <a:ea typeface="微软雅黑" panose="020B0503020204020204" charset="-122"/>
              <a:sym typeface="+mn-ea"/>
            </a:endParaRPr>
          </a:p>
        </p:txBody>
      </p:sp>
      <p:sp>
        <p:nvSpPr>
          <p:cNvPr id="16" name="Title 6"/>
          <p:cNvSpPr txBox="1"/>
          <p:nvPr>
            <p:custDataLst>
              <p:tags r:id="rId5"/>
            </p:custDataLst>
          </p:nvPr>
        </p:nvSpPr>
        <p:spPr>
          <a:xfrm>
            <a:off x="909955" y="2991485"/>
            <a:ext cx="5272405" cy="19837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50000"/>
              </a:lnSpc>
              <a:spcBef>
                <a:spcPts val="0"/>
              </a:spcBef>
              <a:spcAft>
                <a:spcPts val="80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二</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花键连接</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花键连接--能传递较大的力矩，连接可靠，被连接件间的同轴度和导向性好，且加工效率高适用于大规模生产。</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矩形花键连接--是最常用的花键连接。</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6"/>
          <a:stretch>
            <a:fillRect/>
          </a:stretch>
        </p:blipFill>
        <p:spPr>
          <a:xfrm>
            <a:off x="6600190" y="3036570"/>
            <a:ext cx="5046980" cy="1893570"/>
          </a:xfrm>
          <a:prstGeom prst="round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ppt_y</p:attrName>
                                        </p:attrNameLst>
                                      </p:cBhvr>
                                      <p:tavLst>
                                        <p:tav tm="0">
                                          <p:val>
                                            <p:strVal val="#ppt_y+#ppt_h*1.125000"/>
                                          </p:val>
                                        </p:tav>
                                        <p:tav tm="100000">
                                          <p:val>
                                            <p:strVal val="#ppt_y"/>
                                          </p:val>
                                        </p:tav>
                                      </p:tavLst>
                                    </p:anim>
                                    <p:animEffect transition="in" filter="wipe(up)">
                                      <p:cBhvr>
                                        <p:cTn id="18" dur="500"/>
                                        <p:tgtEl>
                                          <p:spTgt spid="16"/>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p:tgtEl>
                                          <p:spTgt spid="10"/>
                                        </p:tgtEl>
                                        <p:attrNameLst>
                                          <p:attrName>ppt_y</p:attrName>
                                        </p:attrNameLst>
                                      </p:cBhvr>
                                      <p:tavLst>
                                        <p:tav tm="0">
                                          <p:val>
                                            <p:strVal val="#ppt_y+#ppt_h*1.125000"/>
                                          </p:val>
                                        </p:tav>
                                        <p:tav tm="100000">
                                          <p:val>
                                            <p:strVal val="#ppt_y"/>
                                          </p:val>
                                        </p:tav>
                                      </p:tavLst>
                                    </p:anim>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p:tgtEl>
                                          <p:spTgt spid="2"/>
                                        </p:tgtEl>
                                        <p:attrNameLst>
                                          <p:attrName>ppt_y</p:attrName>
                                        </p:attrNameLst>
                                      </p:cBhvr>
                                      <p:tavLst>
                                        <p:tav tm="0">
                                          <p:val>
                                            <p:strVal val="#ppt_y+#ppt_h*1.125000"/>
                                          </p:val>
                                        </p:tav>
                                        <p:tav tm="100000">
                                          <p:val>
                                            <p:strVal val="#ppt_y"/>
                                          </p:val>
                                        </p:tav>
                                      </p:tavLst>
                                    </p:anim>
                                    <p:animEffect transition="in" filter="wipe(up)">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5" grpId="0"/>
      <p:bldP spid="8" grpId="1" animBg="1"/>
      <p:bldP spid="15" grpId="1"/>
      <p:bldP spid="16" grpId="0"/>
      <p:bldP spid="10" grpId="0" bldLvl="0" animBg="1"/>
      <p:bldP spid="16" grpId="1"/>
      <p:bldP spid="10"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 name="圆角矩形 7"/>
          <p:cNvSpPr/>
          <p:nvPr userDrawn="1">
            <p:custDataLst>
              <p:tags r:id="rId2"/>
            </p:custDataLst>
          </p:nvPr>
        </p:nvSpPr>
        <p:spPr>
          <a:xfrm>
            <a:off x="2689860" y="1793875"/>
            <a:ext cx="6779895" cy="911860"/>
          </a:xfrm>
          <a:prstGeom prst="roundRect">
            <a:avLst/>
          </a:prstGeom>
          <a:solidFill>
            <a:srgbClr val="1F7DE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10" name="矩形 11"/>
          <p:cNvSpPr/>
          <p:nvPr>
            <p:custDataLst>
              <p:tags r:id="rId3"/>
            </p:custDataLst>
          </p:nvPr>
        </p:nvSpPr>
        <p:spPr>
          <a:xfrm>
            <a:off x="0" y="2782570"/>
            <a:ext cx="12192000" cy="2394585"/>
          </a:xfrm>
          <a:prstGeom prst="roundRect">
            <a:avLst/>
          </a:prstGeom>
          <a:solidFill>
            <a:srgbClr val="1F7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文本框 14"/>
          <p:cNvSpPr txBox="1"/>
          <p:nvPr>
            <p:custDataLst>
              <p:tags r:id="rId4"/>
            </p:custDataLst>
          </p:nvPr>
        </p:nvSpPr>
        <p:spPr>
          <a:xfrm>
            <a:off x="3783013" y="1946275"/>
            <a:ext cx="4625975" cy="6096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400" b="1" spc="180">
                <a:solidFill>
                  <a:schemeClr val="lt1"/>
                </a:solidFill>
                <a:latin typeface="微软雅黑" panose="020B0503020204020204" charset="-122"/>
                <a:ea typeface="微软雅黑" panose="020B0503020204020204" charset="-122"/>
                <a:sym typeface="+mn-ea"/>
              </a:rPr>
              <a:t>键连接和销连接</a:t>
            </a:r>
            <a:endParaRPr lang="zh-CN" altLang="en-US" sz="3400" b="1" spc="180">
              <a:solidFill>
                <a:schemeClr val="lt1"/>
              </a:solidFill>
              <a:latin typeface="微软雅黑" panose="020B0503020204020204" charset="-122"/>
              <a:ea typeface="微软雅黑" panose="020B0503020204020204" charset="-122"/>
              <a:sym typeface="+mn-ea"/>
            </a:endParaRPr>
          </a:p>
        </p:txBody>
      </p:sp>
      <p:sp>
        <p:nvSpPr>
          <p:cNvPr id="16" name="Title 6"/>
          <p:cNvSpPr txBox="1"/>
          <p:nvPr>
            <p:custDataLst>
              <p:tags r:id="rId5"/>
            </p:custDataLst>
          </p:nvPr>
        </p:nvSpPr>
        <p:spPr>
          <a:xfrm>
            <a:off x="766445" y="2991485"/>
            <a:ext cx="5272405" cy="19837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ctr">
              <a:lnSpc>
                <a:spcPct val="150000"/>
              </a:lnSpc>
              <a:spcBef>
                <a:spcPts val="0"/>
              </a:spcBef>
              <a:spcAft>
                <a:spcPts val="80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二</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花键连接</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1.</a:t>
            </a: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外花键的标注与画法</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zh-CN" altLang="en-US" sz="1400" spc="200">
                <a:solidFill>
                  <a:schemeClr val="bg1"/>
                </a:solidFill>
                <a:effectLst>
                  <a:outerShdw blurRad="38100" dist="19050" dir="2700000" algn="tl" rotWithShape="0">
                    <a:schemeClr val="dk1">
                      <a:alpha val="40000"/>
                    </a:schemeClr>
                  </a:outerShdw>
                </a:effectLst>
                <a:ea typeface="微软雅黑" panose="020B0503020204020204" charset="-122"/>
                <a:sym typeface="+mn-ea"/>
              </a:rPr>
              <a:t>国家标准规定:外花键在平行于花键轴线的投影面的视图中，大径用粗实线、小径用细实线绘制，工作长度的终止端和尾部末端均用细实线绘制，尾部应画成与轴线成30°;另用断面画出一部分或全部齿形。</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6"/>
          <a:srcRect l="3139" t="289" r="6572"/>
          <a:stretch>
            <a:fillRect/>
          </a:stretch>
        </p:blipFill>
        <p:spPr>
          <a:xfrm>
            <a:off x="6528435" y="2941638"/>
            <a:ext cx="5035550" cy="2076450"/>
          </a:xfrm>
          <a:prstGeom prst="round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ppt_y</p:attrName>
                                        </p:attrNameLst>
                                      </p:cBhvr>
                                      <p:tavLst>
                                        <p:tav tm="0">
                                          <p:val>
                                            <p:strVal val="#ppt_y+#ppt_h*1.125000"/>
                                          </p:val>
                                        </p:tav>
                                        <p:tav tm="100000">
                                          <p:val>
                                            <p:strVal val="#ppt_y"/>
                                          </p:val>
                                        </p:tav>
                                      </p:tavLst>
                                    </p:anim>
                                    <p:animEffect transition="in" filter="wipe(up)">
                                      <p:cBhvr>
                                        <p:cTn id="18" dur="500"/>
                                        <p:tgtEl>
                                          <p:spTgt spid="16"/>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p:tgtEl>
                                          <p:spTgt spid="10"/>
                                        </p:tgtEl>
                                        <p:attrNameLst>
                                          <p:attrName>ppt_y</p:attrName>
                                        </p:attrNameLst>
                                      </p:cBhvr>
                                      <p:tavLst>
                                        <p:tav tm="0">
                                          <p:val>
                                            <p:strVal val="#ppt_y+#ppt_h*1.125000"/>
                                          </p:val>
                                        </p:tav>
                                        <p:tav tm="100000">
                                          <p:val>
                                            <p:strVal val="#ppt_y"/>
                                          </p:val>
                                        </p:tav>
                                      </p:tavLst>
                                    </p:anim>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p:tgtEl>
                                          <p:spTgt spid="3"/>
                                        </p:tgtEl>
                                        <p:attrNameLst>
                                          <p:attrName>ppt_y</p:attrName>
                                        </p:attrNameLst>
                                      </p:cBhvr>
                                      <p:tavLst>
                                        <p:tav tm="0">
                                          <p:val>
                                            <p:strVal val="#ppt_y+#ppt_h*1.125000"/>
                                          </p:val>
                                        </p:tav>
                                        <p:tav tm="100000">
                                          <p:val>
                                            <p:strVal val="#ppt_y"/>
                                          </p:val>
                                        </p:tav>
                                      </p:tavLst>
                                    </p:anim>
                                    <p:animEffect transition="in" filter="wipe(up)">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5" grpId="0"/>
      <p:bldP spid="8" grpId="1" animBg="1"/>
      <p:bldP spid="15" grpId="1"/>
      <p:bldP spid="16" grpId="0"/>
      <p:bldP spid="10" grpId="0" bldLvl="0" animBg="1"/>
      <p:bldP spid="16" grpId="1"/>
      <p:bldP spid="10"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 name="圆角矩形 7"/>
          <p:cNvSpPr/>
          <p:nvPr userDrawn="1">
            <p:custDataLst>
              <p:tags r:id="rId2"/>
            </p:custDataLst>
          </p:nvPr>
        </p:nvSpPr>
        <p:spPr>
          <a:xfrm>
            <a:off x="2689860" y="1793875"/>
            <a:ext cx="6779895" cy="911860"/>
          </a:xfrm>
          <a:prstGeom prst="roundRect">
            <a:avLst/>
          </a:prstGeom>
          <a:solidFill>
            <a:srgbClr val="1F7DE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10" name="矩形 11"/>
          <p:cNvSpPr/>
          <p:nvPr>
            <p:custDataLst>
              <p:tags r:id="rId3"/>
            </p:custDataLst>
          </p:nvPr>
        </p:nvSpPr>
        <p:spPr>
          <a:xfrm>
            <a:off x="0" y="2782570"/>
            <a:ext cx="12192000" cy="2394585"/>
          </a:xfrm>
          <a:prstGeom prst="roundRect">
            <a:avLst/>
          </a:prstGeom>
          <a:solidFill>
            <a:srgbClr val="1F7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文本框 14"/>
          <p:cNvSpPr txBox="1"/>
          <p:nvPr>
            <p:custDataLst>
              <p:tags r:id="rId4"/>
            </p:custDataLst>
          </p:nvPr>
        </p:nvSpPr>
        <p:spPr>
          <a:xfrm>
            <a:off x="3783013" y="1946275"/>
            <a:ext cx="4625975" cy="6096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400" b="1" spc="180">
                <a:solidFill>
                  <a:schemeClr val="lt1"/>
                </a:solidFill>
                <a:latin typeface="微软雅黑" panose="020B0503020204020204" charset="-122"/>
                <a:ea typeface="微软雅黑" panose="020B0503020204020204" charset="-122"/>
                <a:sym typeface="+mn-ea"/>
              </a:rPr>
              <a:t>键连接和销连接</a:t>
            </a:r>
            <a:endParaRPr lang="zh-CN" altLang="en-US" sz="3400" b="1" spc="180">
              <a:solidFill>
                <a:schemeClr val="lt1"/>
              </a:solidFill>
              <a:latin typeface="微软雅黑" panose="020B0503020204020204" charset="-122"/>
              <a:ea typeface="微软雅黑" panose="020B0503020204020204" charset="-122"/>
              <a:sym typeface="+mn-ea"/>
            </a:endParaRPr>
          </a:p>
        </p:txBody>
      </p:sp>
      <p:sp>
        <p:nvSpPr>
          <p:cNvPr id="16" name="Title 6"/>
          <p:cNvSpPr txBox="1"/>
          <p:nvPr>
            <p:custDataLst>
              <p:tags r:id="rId5"/>
            </p:custDataLst>
          </p:nvPr>
        </p:nvSpPr>
        <p:spPr>
          <a:xfrm>
            <a:off x="766445" y="2991485"/>
            <a:ext cx="5272405" cy="19837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ctr">
              <a:lnSpc>
                <a:spcPct val="150000"/>
              </a:lnSpc>
              <a:spcBef>
                <a:spcPts val="0"/>
              </a:spcBef>
              <a:spcAft>
                <a:spcPts val="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二</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花键连接</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0"/>
              </a:spcAft>
              <a:buSzPct val="100000"/>
              <a:buNone/>
            </a:pPr>
            <a:r>
              <a:rPr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1.</a:t>
            </a: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外花键的标注与画法</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0"/>
              </a:spcAft>
              <a:buSzPct val="100000"/>
              <a:buNone/>
            </a:pPr>
            <a:r>
              <a:rPr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1.1.</a:t>
            </a: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外花键的代号标注</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用代号标注时，指引线应从大径引出，代号组成为:</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齿形符号 齿数 x小径 小径公差带代号 大径 大径公差带代号 键宽 键宽公差带代号 国标代号</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6"/>
          <a:srcRect l="1994" r="6088"/>
          <a:stretch>
            <a:fillRect/>
          </a:stretch>
        </p:blipFill>
        <p:spPr>
          <a:xfrm>
            <a:off x="7464425" y="2872105"/>
            <a:ext cx="3950970" cy="2215515"/>
          </a:xfrm>
          <a:prstGeom prst="round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ppt_y</p:attrName>
                                        </p:attrNameLst>
                                      </p:cBhvr>
                                      <p:tavLst>
                                        <p:tav tm="0">
                                          <p:val>
                                            <p:strVal val="#ppt_y+#ppt_h*1.125000"/>
                                          </p:val>
                                        </p:tav>
                                        <p:tav tm="100000">
                                          <p:val>
                                            <p:strVal val="#ppt_y"/>
                                          </p:val>
                                        </p:tav>
                                      </p:tavLst>
                                    </p:anim>
                                    <p:animEffect transition="in" filter="wipe(up)">
                                      <p:cBhvr>
                                        <p:cTn id="18" dur="500"/>
                                        <p:tgtEl>
                                          <p:spTgt spid="16"/>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p:tgtEl>
                                          <p:spTgt spid="10"/>
                                        </p:tgtEl>
                                        <p:attrNameLst>
                                          <p:attrName>ppt_y</p:attrName>
                                        </p:attrNameLst>
                                      </p:cBhvr>
                                      <p:tavLst>
                                        <p:tav tm="0">
                                          <p:val>
                                            <p:strVal val="#ppt_y+#ppt_h*1.125000"/>
                                          </p:val>
                                        </p:tav>
                                        <p:tav tm="100000">
                                          <p:val>
                                            <p:strVal val="#ppt_y"/>
                                          </p:val>
                                        </p:tav>
                                      </p:tavLst>
                                    </p:anim>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p:tgtEl>
                                          <p:spTgt spid="4"/>
                                        </p:tgtEl>
                                        <p:attrNameLst>
                                          <p:attrName>ppt_y</p:attrName>
                                        </p:attrNameLst>
                                      </p:cBhvr>
                                      <p:tavLst>
                                        <p:tav tm="0">
                                          <p:val>
                                            <p:strVal val="#ppt_y+#ppt_h*1.125000"/>
                                          </p:val>
                                        </p:tav>
                                        <p:tav tm="100000">
                                          <p:val>
                                            <p:strVal val="#ppt_y"/>
                                          </p:val>
                                        </p:tav>
                                      </p:tavLst>
                                    </p:anim>
                                    <p:animEffect transition="in" filter="wipe(up)">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5" grpId="0"/>
      <p:bldP spid="8" grpId="1" animBg="1"/>
      <p:bldP spid="15" grpId="1"/>
      <p:bldP spid="16" grpId="0"/>
      <p:bldP spid="10" grpId="0" bldLvl="0" animBg="1"/>
      <p:bldP spid="16" grpId="1"/>
      <p:bldP spid="10"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 name="圆角矩形 7"/>
          <p:cNvSpPr/>
          <p:nvPr userDrawn="1">
            <p:custDataLst>
              <p:tags r:id="rId2"/>
            </p:custDataLst>
          </p:nvPr>
        </p:nvSpPr>
        <p:spPr>
          <a:xfrm>
            <a:off x="2689860" y="1793875"/>
            <a:ext cx="6779895" cy="911860"/>
          </a:xfrm>
          <a:prstGeom prst="roundRect">
            <a:avLst/>
          </a:prstGeom>
          <a:solidFill>
            <a:srgbClr val="1F7DE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10" name="矩形 11"/>
          <p:cNvSpPr/>
          <p:nvPr>
            <p:custDataLst>
              <p:tags r:id="rId3"/>
            </p:custDataLst>
          </p:nvPr>
        </p:nvSpPr>
        <p:spPr>
          <a:xfrm>
            <a:off x="0" y="2782570"/>
            <a:ext cx="12192000" cy="2394585"/>
          </a:xfrm>
          <a:prstGeom prst="roundRect">
            <a:avLst/>
          </a:prstGeom>
          <a:solidFill>
            <a:srgbClr val="1F7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文本框 14"/>
          <p:cNvSpPr txBox="1"/>
          <p:nvPr>
            <p:custDataLst>
              <p:tags r:id="rId4"/>
            </p:custDataLst>
          </p:nvPr>
        </p:nvSpPr>
        <p:spPr>
          <a:xfrm>
            <a:off x="3783013" y="1946275"/>
            <a:ext cx="4625975" cy="6096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400" b="1" spc="180">
                <a:solidFill>
                  <a:schemeClr val="lt1"/>
                </a:solidFill>
                <a:latin typeface="微软雅黑" panose="020B0503020204020204" charset="-122"/>
                <a:ea typeface="微软雅黑" panose="020B0503020204020204" charset="-122"/>
                <a:sym typeface="+mn-ea"/>
              </a:rPr>
              <a:t>键连接和销连接</a:t>
            </a:r>
            <a:endParaRPr lang="zh-CN" altLang="en-US" sz="3400" b="1" spc="180">
              <a:solidFill>
                <a:schemeClr val="lt1"/>
              </a:solidFill>
              <a:latin typeface="微软雅黑" panose="020B0503020204020204" charset="-122"/>
              <a:ea typeface="微软雅黑" panose="020B0503020204020204" charset="-122"/>
              <a:sym typeface="+mn-ea"/>
            </a:endParaRPr>
          </a:p>
        </p:txBody>
      </p:sp>
      <p:sp>
        <p:nvSpPr>
          <p:cNvPr id="16" name="Title 6"/>
          <p:cNvSpPr txBox="1"/>
          <p:nvPr>
            <p:custDataLst>
              <p:tags r:id="rId5"/>
            </p:custDataLst>
          </p:nvPr>
        </p:nvSpPr>
        <p:spPr>
          <a:xfrm>
            <a:off x="766445" y="2991485"/>
            <a:ext cx="5272405" cy="19837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just" fontAlgn="ctr">
              <a:lnSpc>
                <a:spcPct val="150000"/>
              </a:lnSpc>
              <a:spcBef>
                <a:spcPts val="0"/>
              </a:spcBef>
              <a:spcAft>
                <a:spcPts val="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二</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花键连接</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0"/>
              </a:spcAft>
              <a:buSzPct val="100000"/>
              <a:buNone/>
            </a:pPr>
            <a:r>
              <a:rPr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1.</a:t>
            </a: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内花键的标注与画法</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国家标准规定:内花键在平行于轴线的投影面的剖视图中，大径、小径均用粗实线绘制，齿按不剖处理;另用局部视图画出全部或部分齿形</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6"/>
          <a:srcRect l="3385"/>
          <a:stretch>
            <a:fillRect/>
          </a:stretch>
        </p:blipFill>
        <p:spPr>
          <a:xfrm>
            <a:off x="6555740" y="2896870"/>
            <a:ext cx="5023485" cy="2165985"/>
          </a:xfrm>
          <a:prstGeom prst="round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ppt_y</p:attrName>
                                        </p:attrNameLst>
                                      </p:cBhvr>
                                      <p:tavLst>
                                        <p:tav tm="0">
                                          <p:val>
                                            <p:strVal val="#ppt_y+#ppt_h*1.125000"/>
                                          </p:val>
                                        </p:tav>
                                        <p:tav tm="100000">
                                          <p:val>
                                            <p:strVal val="#ppt_y"/>
                                          </p:val>
                                        </p:tav>
                                      </p:tavLst>
                                    </p:anim>
                                    <p:animEffect transition="in" filter="wipe(up)">
                                      <p:cBhvr>
                                        <p:cTn id="18" dur="500"/>
                                        <p:tgtEl>
                                          <p:spTgt spid="16"/>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p:tgtEl>
                                          <p:spTgt spid="10"/>
                                        </p:tgtEl>
                                        <p:attrNameLst>
                                          <p:attrName>ppt_y</p:attrName>
                                        </p:attrNameLst>
                                      </p:cBhvr>
                                      <p:tavLst>
                                        <p:tav tm="0">
                                          <p:val>
                                            <p:strVal val="#ppt_y+#ppt_h*1.125000"/>
                                          </p:val>
                                        </p:tav>
                                        <p:tav tm="100000">
                                          <p:val>
                                            <p:strVal val="#ppt_y"/>
                                          </p:val>
                                        </p:tav>
                                      </p:tavLst>
                                    </p:anim>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p:tgtEl>
                                          <p:spTgt spid="2"/>
                                        </p:tgtEl>
                                        <p:attrNameLst>
                                          <p:attrName>ppt_y</p:attrName>
                                        </p:attrNameLst>
                                      </p:cBhvr>
                                      <p:tavLst>
                                        <p:tav tm="0">
                                          <p:val>
                                            <p:strVal val="#ppt_y+#ppt_h*1.125000"/>
                                          </p:val>
                                        </p:tav>
                                        <p:tav tm="100000">
                                          <p:val>
                                            <p:strVal val="#ppt_y"/>
                                          </p:val>
                                        </p:tav>
                                      </p:tavLst>
                                    </p:anim>
                                    <p:animEffect transition="in" filter="wipe(up)">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5" grpId="0"/>
      <p:bldP spid="8" grpId="1" animBg="1"/>
      <p:bldP spid="15" grpId="1"/>
      <p:bldP spid="16" grpId="0"/>
      <p:bldP spid="10" grpId="0" bldLvl="0" animBg="1"/>
      <p:bldP spid="16" grpId="1"/>
      <p:bldP spid="10"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2279650"/>
            <a:ext cx="10972800" cy="208470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1052195"/>
            <a:ext cx="3505200" cy="4585335"/>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1846597" y="2997447"/>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1846580" y="1171575"/>
            <a:ext cx="2957830" cy="146304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240" dirty="0">
                <a:solidFill>
                  <a:schemeClr val="bg1"/>
                </a:solidFill>
                <a:latin typeface="微软雅黑" panose="020B0503020204020204" charset="-122"/>
                <a:ea typeface="微软雅黑" panose="020B0503020204020204" charset="-122"/>
                <a:sym typeface="+mn-ea"/>
              </a:rPr>
              <a:t>螺纹与螺纹紧固件</a:t>
            </a:r>
            <a:endParaRPr lang="zh-CN" altLang="en-US" sz="4000" b="1" spc="240" dirty="0">
              <a:solidFill>
                <a:schemeClr val="bg1"/>
              </a:solidFill>
              <a:latin typeface="微软雅黑" panose="020B0503020204020204" charset="-122"/>
              <a:ea typeface="微软雅黑" panose="020B0503020204020204" charset="-122"/>
              <a:sym typeface="+mn-ea"/>
            </a:endParaRPr>
          </a:p>
        </p:txBody>
      </p:sp>
      <p:sp>
        <p:nvSpPr>
          <p:cNvPr id="3" name="矩形 2"/>
          <p:cNvSpPr/>
          <p:nvPr/>
        </p:nvSpPr>
        <p:spPr>
          <a:xfrm>
            <a:off x="6179820" y="2060575"/>
            <a:ext cx="4869180" cy="253111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1846597" y="3307715"/>
            <a:ext cx="3187065" cy="13741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50000"/>
              </a:lnSpc>
              <a:spcBef>
                <a:spcPts val="0"/>
              </a:spcBef>
              <a:spcAft>
                <a:spcPts val="80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一</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螺纹</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在圆柱或圆锥面上，沿着螺旋线所形成的具有相同断面的连续凸起和沟槽，称为螺纹。在零件内表面上形成的螺纹叫内螺纹。</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2" name="图片 1"/>
          <p:cNvPicPr>
            <a:picLocks noChangeAspect="1"/>
          </p:cNvPicPr>
          <p:nvPr>
            <p:custDataLst>
              <p:tags r:id="rId7"/>
            </p:custDataLst>
          </p:nvPr>
        </p:nvPicPr>
        <p:blipFill>
          <a:blip r:embed="rId8"/>
          <a:srcRect l="1523" r="4114"/>
          <a:stretch>
            <a:fillRect/>
          </a:stretch>
        </p:blipFill>
        <p:spPr>
          <a:xfrm>
            <a:off x="6311900" y="2390775"/>
            <a:ext cx="4562475" cy="1862455"/>
          </a:xfrm>
          <a:prstGeom prst="roundRect">
            <a:avLst/>
          </a:prstGeom>
        </p:spPr>
      </p:pic>
      <p:pic>
        <p:nvPicPr>
          <p:cNvPr id="7" name="图片 6" descr="2">
            <a:hlinkClick r:id="rId9" tooltip="" action="ppaction://hlinkfile"/>
          </p:cNvPr>
          <p:cNvPicPr>
            <a:picLocks noChangeAspect="1"/>
          </p:cNvPicPr>
          <p:nvPr/>
        </p:nvPicPr>
        <p:blipFill>
          <a:blip r:embed="rId10"/>
          <a:stretch>
            <a:fillRect/>
          </a:stretch>
        </p:blipFill>
        <p:spPr>
          <a:xfrm>
            <a:off x="8328025" y="1124585"/>
            <a:ext cx="601345" cy="628650"/>
          </a:xfrm>
          <a:prstGeom prst="rect">
            <a:avLst/>
          </a:prstGeom>
        </p:spPr>
      </p:pic>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p:tgtEl>
                                          <p:spTgt spid="2"/>
                                        </p:tgtEl>
                                        <p:attrNameLst>
                                          <p:attrName>ppt_y</p:attrName>
                                        </p:attrNameLst>
                                      </p:cBhvr>
                                      <p:tavLst>
                                        <p:tav tm="0">
                                          <p:val>
                                            <p:strVal val="#ppt_y+#ppt_h*1.125000"/>
                                          </p:val>
                                        </p:tav>
                                        <p:tav tm="100000">
                                          <p:val>
                                            <p:strVal val="#ppt_y"/>
                                          </p:val>
                                        </p:tav>
                                      </p:tavLst>
                                    </p:anim>
                                    <p:animEffect transition="in" filter="wipe(up)">
                                      <p:cBhvr>
                                        <p:cTn id="36" dur="500"/>
                                        <p:tgtEl>
                                          <p:spTgt spid="2"/>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p:tgtEl>
                                          <p:spTgt spid="7"/>
                                        </p:tgtEl>
                                        <p:attrNameLst>
                                          <p:attrName>ppt_y</p:attrName>
                                        </p:attrNameLst>
                                      </p:cBhvr>
                                      <p:tavLst>
                                        <p:tav tm="0">
                                          <p:val>
                                            <p:strVal val="#ppt_y+#ppt_h*1.125000"/>
                                          </p:val>
                                        </p:tav>
                                        <p:tav tm="100000">
                                          <p:val>
                                            <p:strVal val="#ppt_y"/>
                                          </p:val>
                                        </p:tav>
                                      </p:tavLst>
                                    </p:anim>
                                    <p:animEffect transition="in" filter="wipe(up)">
                                      <p:cBhvr>
                                        <p:cTn id="4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 name="圆角矩形 7"/>
          <p:cNvSpPr/>
          <p:nvPr userDrawn="1">
            <p:custDataLst>
              <p:tags r:id="rId2"/>
            </p:custDataLst>
          </p:nvPr>
        </p:nvSpPr>
        <p:spPr>
          <a:xfrm>
            <a:off x="2689860" y="1793875"/>
            <a:ext cx="6779895" cy="911860"/>
          </a:xfrm>
          <a:prstGeom prst="roundRect">
            <a:avLst/>
          </a:prstGeom>
          <a:solidFill>
            <a:srgbClr val="1F7DE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10" name="矩形 11"/>
          <p:cNvSpPr/>
          <p:nvPr>
            <p:custDataLst>
              <p:tags r:id="rId3"/>
            </p:custDataLst>
          </p:nvPr>
        </p:nvSpPr>
        <p:spPr>
          <a:xfrm>
            <a:off x="0" y="2782570"/>
            <a:ext cx="12192000" cy="2394585"/>
          </a:xfrm>
          <a:prstGeom prst="roundRect">
            <a:avLst/>
          </a:prstGeom>
          <a:solidFill>
            <a:srgbClr val="1F7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文本框 14"/>
          <p:cNvSpPr txBox="1"/>
          <p:nvPr>
            <p:custDataLst>
              <p:tags r:id="rId4"/>
            </p:custDataLst>
          </p:nvPr>
        </p:nvSpPr>
        <p:spPr>
          <a:xfrm>
            <a:off x="3783013" y="1946275"/>
            <a:ext cx="4625975" cy="6096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400" b="1" spc="180">
                <a:solidFill>
                  <a:schemeClr val="lt1"/>
                </a:solidFill>
                <a:latin typeface="微软雅黑" panose="020B0503020204020204" charset="-122"/>
                <a:ea typeface="微软雅黑" panose="020B0503020204020204" charset="-122"/>
                <a:sym typeface="+mn-ea"/>
              </a:rPr>
              <a:t>键连接和销连接</a:t>
            </a:r>
            <a:endParaRPr lang="zh-CN" altLang="en-US" sz="3400" b="1" spc="180">
              <a:solidFill>
                <a:schemeClr val="lt1"/>
              </a:solidFill>
              <a:latin typeface="微软雅黑" panose="020B0503020204020204" charset="-122"/>
              <a:ea typeface="微软雅黑" panose="020B0503020204020204" charset="-122"/>
              <a:sym typeface="+mn-ea"/>
            </a:endParaRPr>
          </a:p>
        </p:txBody>
      </p:sp>
      <p:sp>
        <p:nvSpPr>
          <p:cNvPr id="16" name="Title 6"/>
          <p:cNvSpPr txBox="1"/>
          <p:nvPr>
            <p:custDataLst>
              <p:tags r:id="rId5"/>
            </p:custDataLst>
          </p:nvPr>
        </p:nvSpPr>
        <p:spPr>
          <a:xfrm>
            <a:off x="766445" y="2991485"/>
            <a:ext cx="5272405" cy="19837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ctr">
              <a:lnSpc>
                <a:spcPct val="150000"/>
              </a:lnSpc>
              <a:spcBef>
                <a:spcPts val="0"/>
              </a:spcBef>
              <a:spcAft>
                <a:spcPts val="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二</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花键连接</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0"/>
              </a:spcAft>
              <a:buSzPct val="100000"/>
              <a:buNone/>
            </a:pPr>
            <a:r>
              <a:rPr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1.</a:t>
            </a: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内花键的标注与画法</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0"/>
              </a:spcAft>
              <a:buSzPct val="100000"/>
              <a:buNone/>
            </a:pPr>
            <a:r>
              <a:rPr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1.1.</a:t>
            </a: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内花键的代号标注</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用代号标注时，指引线应从大径引出，代号组成为:</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齿形符号 齿数x小径小径公差带代号x大径:大径公差带代号 x 槽宽槽宽公差带代号国标代号</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6"/>
          <a:srcRect l="8116" r="6320"/>
          <a:stretch>
            <a:fillRect/>
          </a:stretch>
        </p:blipFill>
        <p:spPr>
          <a:xfrm>
            <a:off x="6960235" y="2907030"/>
            <a:ext cx="4163060" cy="2152650"/>
          </a:xfrm>
          <a:prstGeom prst="round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ppt_y</p:attrName>
                                        </p:attrNameLst>
                                      </p:cBhvr>
                                      <p:tavLst>
                                        <p:tav tm="0">
                                          <p:val>
                                            <p:strVal val="#ppt_y+#ppt_h*1.125000"/>
                                          </p:val>
                                        </p:tav>
                                        <p:tav tm="100000">
                                          <p:val>
                                            <p:strVal val="#ppt_y"/>
                                          </p:val>
                                        </p:tav>
                                      </p:tavLst>
                                    </p:anim>
                                    <p:animEffect transition="in" filter="wipe(up)">
                                      <p:cBhvr>
                                        <p:cTn id="18" dur="500"/>
                                        <p:tgtEl>
                                          <p:spTgt spid="16"/>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p:tgtEl>
                                          <p:spTgt spid="10"/>
                                        </p:tgtEl>
                                        <p:attrNameLst>
                                          <p:attrName>ppt_y</p:attrName>
                                        </p:attrNameLst>
                                      </p:cBhvr>
                                      <p:tavLst>
                                        <p:tav tm="0">
                                          <p:val>
                                            <p:strVal val="#ppt_y+#ppt_h*1.125000"/>
                                          </p:val>
                                        </p:tav>
                                        <p:tav tm="100000">
                                          <p:val>
                                            <p:strVal val="#ppt_y"/>
                                          </p:val>
                                        </p:tav>
                                      </p:tavLst>
                                    </p:anim>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p:tgtEl>
                                          <p:spTgt spid="3"/>
                                        </p:tgtEl>
                                        <p:attrNameLst>
                                          <p:attrName>ppt_y</p:attrName>
                                        </p:attrNameLst>
                                      </p:cBhvr>
                                      <p:tavLst>
                                        <p:tav tm="0">
                                          <p:val>
                                            <p:strVal val="#ppt_y+#ppt_h*1.125000"/>
                                          </p:val>
                                        </p:tav>
                                        <p:tav tm="100000">
                                          <p:val>
                                            <p:strVal val="#ppt_y"/>
                                          </p:val>
                                        </p:tav>
                                      </p:tavLst>
                                    </p:anim>
                                    <p:animEffect transition="in" filter="wipe(up)">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5" grpId="0"/>
      <p:bldP spid="8" grpId="1" animBg="1"/>
      <p:bldP spid="15" grpId="1"/>
      <p:bldP spid="16" grpId="0"/>
      <p:bldP spid="10" grpId="0" bldLvl="0" animBg="1"/>
      <p:bldP spid="16" grpId="1"/>
      <p:bldP spid="10" grpId="1"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 name="圆角矩形 7"/>
          <p:cNvSpPr/>
          <p:nvPr userDrawn="1">
            <p:custDataLst>
              <p:tags r:id="rId2"/>
            </p:custDataLst>
          </p:nvPr>
        </p:nvSpPr>
        <p:spPr>
          <a:xfrm>
            <a:off x="2689860" y="1793875"/>
            <a:ext cx="6779895" cy="911860"/>
          </a:xfrm>
          <a:prstGeom prst="roundRect">
            <a:avLst/>
          </a:prstGeom>
          <a:solidFill>
            <a:srgbClr val="1F7DE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10" name="矩形 11"/>
          <p:cNvSpPr/>
          <p:nvPr>
            <p:custDataLst>
              <p:tags r:id="rId3"/>
            </p:custDataLst>
          </p:nvPr>
        </p:nvSpPr>
        <p:spPr>
          <a:xfrm>
            <a:off x="0" y="2782570"/>
            <a:ext cx="12192000" cy="2394585"/>
          </a:xfrm>
          <a:prstGeom prst="roundRect">
            <a:avLst/>
          </a:prstGeom>
          <a:solidFill>
            <a:srgbClr val="1F7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文本框 14"/>
          <p:cNvSpPr txBox="1"/>
          <p:nvPr>
            <p:custDataLst>
              <p:tags r:id="rId4"/>
            </p:custDataLst>
          </p:nvPr>
        </p:nvSpPr>
        <p:spPr>
          <a:xfrm>
            <a:off x="3783013" y="1946275"/>
            <a:ext cx="4625975" cy="6096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400" b="1" spc="180">
                <a:solidFill>
                  <a:schemeClr val="lt1"/>
                </a:solidFill>
                <a:latin typeface="微软雅黑" panose="020B0503020204020204" charset="-122"/>
                <a:ea typeface="微软雅黑" panose="020B0503020204020204" charset="-122"/>
                <a:sym typeface="+mn-ea"/>
              </a:rPr>
              <a:t>键连接和销连接</a:t>
            </a:r>
            <a:endParaRPr lang="zh-CN" altLang="en-US" sz="3400" b="1" spc="180">
              <a:solidFill>
                <a:schemeClr val="lt1"/>
              </a:solidFill>
              <a:latin typeface="微软雅黑" panose="020B0503020204020204" charset="-122"/>
              <a:ea typeface="微软雅黑" panose="020B0503020204020204" charset="-122"/>
              <a:sym typeface="+mn-ea"/>
            </a:endParaRPr>
          </a:p>
        </p:txBody>
      </p:sp>
      <p:sp>
        <p:nvSpPr>
          <p:cNvPr id="16" name="Title 6"/>
          <p:cNvSpPr txBox="1"/>
          <p:nvPr>
            <p:custDataLst>
              <p:tags r:id="rId5"/>
            </p:custDataLst>
          </p:nvPr>
        </p:nvSpPr>
        <p:spPr>
          <a:xfrm>
            <a:off x="766445" y="2991485"/>
            <a:ext cx="5272405" cy="19837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15240" lvl="0" algn="l" fontAlgn="ctr">
              <a:lnSpc>
                <a:spcPct val="150000"/>
              </a:lnSpc>
              <a:spcBef>
                <a:spcPts val="0"/>
              </a:spcBef>
              <a:spcAft>
                <a:spcPts val="80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二</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花键连接</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15240" lvl="1" algn="just">
              <a:lnSpc>
                <a:spcPct val="150000"/>
              </a:lnSpc>
              <a:spcBef>
                <a:spcPts val="0"/>
              </a:spcBef>
              <a:spcAft>
                <a:spcPts val="800"/>
              </a:spcAft>
              <a:buSzPct val="100000"/>
              <a:buNone/>
            </a:pPr>
            <a:r>
              <a:rPr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1.</a:t>
            </a: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花键连接图的画法</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15240" lvl="1" algn="just">
              <a:lnSpc>
                <a:spcPct val="150000"/>
              </a:lnSpc>
              <a:spcBef>
                <a:spcPts val="0"/>
              </a:spcBef>
              <a:spcAft>
                <a:spcPts val="80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花键连接图的画法--连接部分按外花键画法绘制，不重合部分按各自的规定画法绘制花键连接图代号注法--连接图中的代号以分数形式同时注出内、外花键各要素的公差带。</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6"/>
          <a:srcRect l="2706"/>
          <a:stretch>
            <a:fillRect/>
          </a:stretch>
        </p:blipFill>
        <p:spPr>
          <a:xfrm>
            <a:off x="6671945" y="2876550"/>
            <a:ext cx="4533900" cy="2206625"/>
          </a:xfrm>
          <a:prstGeom prst="round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ppt_y</p:attrName>
                                        </p:attrNameLst>
                                      </p:cBhvr>
                                      <p:tavLst>
                                        <p:tav tm="0">
                                          <p:val>
                                            <p:strVal val="#ppt_y+#ppt_h*1.125000"/>
                                          </p:val>
                                        </p:tav>
                                        <p:tav tm="100000">
                                          <p:val>
                                            <p:strVal val="#ppt_y"/>
                                          </p:val>
                                        </p:tav>
                                      </p:tavLst>
                                    </p:anim>
                                    <p:animEffect transition="in" filter="wipe(up)">
                                      <p:cBhvr>
                                        <p:cTn id="18" dur="500"/>
                                        <p:tgtEl>
                                          <p:spTgt spid="16"/>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p:tgtEl>
                                          <p:spTgt spid="10"/>
                                        </p:tgtEl>
                                        <p:attrNameLst>
                                          <p:attrName>ppt_y</p:attrName>
                                        </p:attrNameLst>
                                      </p:cBhvr>
                                      <p:tavLst>
                                        <p:tav tm="0">
                                          <p:val>
                                            <p:strVal val="#ppt_y+#ppt_h*1.125000"/>
                                          </p:val>
                                        </p:tav>
                                        <p:tav tm="100000">
                                          <p:val>
                                            <p:strVal val="#ppt_y"/>
                                          </p:val>
                                        </p:tav>
                                      </p:tavLst>
                                    </p:anim>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p:tgtEl>
                                          <p:spTgt spid="2"/>
                                        </p:tgtEl>
                                        <p:attrNameLst>
                                          <p:attrName>ppt_y</p:attrName>
                                        </p:attrNameLst>
                                      </p:cBhvr>
                                      <p:tavLst>
                                        <p:tav tm="0">
                                          <p:val>
                                            <p:strVal val="#ppt_y+#ppt_h*1.125000"/>
                                          </p:val>
                                        </p:tav>
                                        <p:tav tm="100000">
                                          <p:val>
                                            <p:strVal val="#ppt_y"/>
                                          </p:val>
                                        </p:tav>
                                      </p:tavLst>
                                    </p:anim>
                                    <p:animEffect transition="in" filter="wipe(up)">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5" grpId="0"/>
      <p:bldP spid="8" grpId="1" animBg="1"/>
      <p:bldP spid="15" grpId="1"/>
      <p:bldP spid="16" grpId="0"/>
      <p:bldP spid="10" grpId="0" bldLvl="0" animBg="1"/>
      <p:bldP spid="16" grpId="1"/>
      <p:bldP spid="10"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 name="圆角矩形 7"/>
          <p:cNvSpPr/>
          <p:nvPr userDrawn="1">
            <p:custDataLst>
              <p:tags r:id="rId2"/>
            </p:custDataLst>
          </p:nvPr>
        </p:nvSpPr>
        <p:spPr>
          <a:xfrm>
            <a:off x="2689860" y="1793875"/>
            <a:ext cx="6779895" cy="911860"/>
          </a:xfrm>
          <a:prstGeom prst="roundRect">
            <a:avLst/>
          </a:prstGeom>
          <a:solidFill>
            <a:srgbClr val="1F7DE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10" name="矩形 11"/>
          <p:cNvSpPr/>
          <p:nvPr>
            <p:custDataLst>
              <p:tags r:id="rId3"/>
            </p:custDataLst>
          </p:nvPr>
        </p:nvSpPr>
        <p:spPr>
          <a:xfrm>
            <a:off x="0" y="2782570"/>
            <a:ext cx="12192000" cy="2394585"/>
          </a:xfrm>
          <a:prstGeom prst="roundRect">
            <a:avLst/>
          </a:prstGeom>
          <a:solidFill>
            <a:srgbClr val="1F7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文本框 14"/>
          <p:cNvSpPr txBox="1"/>
          <p:nvPr>
            <p:custDataLst>
              <p:tags r:id="rId4"/>
            </p:custDataLst>
          </p:nvPr>
        </p:nvSpPr>
        <p:spPr>
          <a:xfrm>
            <a:off x="3783013" y="1946275"/>
            <a:ext cx="4625975" cy="6096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400" b="1" spc="180">
                <a:solidFill>
                  <a:schemeClr val="lt1"/>
                </a:solidFill>
                <a:latin typeface="微软雅黑" panose="020B0503020204020204" charset="-122"/>
                <a:ea typeface="微软雅黑" panose="020B0503020204020204" charset="-122"/>
                <a:sym typeface="+mn-ea"/>
              </a:rPr>
              <a:t>键连接和销连接</a:t>
            </a:r>
            <a:endParaRPr lang="zh-CN" altLang="en-US" sz="3400" b="1" spc="180">
              <a:solidFill>
                <a:schemeClr val="lt1"/>
              </a:solidFill>
              <a:latin typeface="微软雅黑" panose="020B0503020204020204" charset="-122"/>
              <a:ea typeface="微软雅黑" panose="020B0503020204020204" charset="-122"/>
              <a:sym typeface="+mn-ea"/>
            </a:endParaRPr>
          </a:p>
        </p:txBody>
      </p:sp>
      <p:sp>
        <p:nvSpPr>
          <p:cNvPr id="16" name="Title 6"/>
          <p:cNvSpPr txBox="1"/>
          <p:nvPr>
            <p:custDataLst>
              <p:tags r:id="rId5"/>
            </p:custDataLst>
          </p:nvPr>
        </p:nvSpPr>
        <p:spPr>
          <a:xfrm>
            <a:off x="479425" y="2991485"/>
            <a:ext cx="5272405" cy="19837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15240" lvl="0" algn="just" fontAlgn="ctr">
              <a:lnSpc>
                <a:spcPct val="150000"/>
              </a:lnSpc>
              <a:spcBef>
                <a:spcPts val="0"/>
              </a:spcBef>
              <a:spcAft>
                <a:spcPts val="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三</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销连接</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15240" lvl="1" algn="just">
              <a:lnSpc>
                <a:spcPct val="150000"/>
              </a:lnSpc>
              <a:spcBef>
                <a:spcPts val="0"/>
              </a:spcBef>
              <a:spcAft>
                <a:spcPts val="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销连接--主要用于定位，有时也用于连接零件传递不太大的扭矩，或其它动力。常用的销--圆柱销、圆锥销和开口销。销是标准件，销的形状、结构、尺寸均可从有关标准中查出。</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15240" lvl="1" algn="just">
              <a:lnSpc>
                <a:spcPct val="150000"/>
              </a:lnSpc>
              <a:spcBef>
                <a:spcPts val="0"/>
              </a:spcBef>
              <a:spcAft>
                <a:spcPts val="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销的标记格式为:名称 标准代号 型号 公称直径 x长度</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6"/>
          <a:srcRect l="5171"/>
          <a:stretch>
            <a:fillRect/>
          </a:stretch>
        </p:blipFill>
        <p:spPr>
          <a:xfrm>
            <a:off x="6097270" y="3046413"/>
            <a:ext cx="5587365" cy="1866900"/>
          </a:xfrm>
          <a:prstGeom prst="round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ppt_y</p:attrName>
                                        </p:attrNameLst>
                                      </p:cBhvr>
                                      <p:tavLst>
                                        <p:tav tm="0">
                                          <p:val>
                                            <p:strVal val="#ppt_y+#ppt_h*1.125000"/>
                                          </p:val>
                                        </p:tav>
                                        <p:tav tm="100000">
                                          <p:val>
                                            <p:strVal val="#ppt_y"/>
                                          </p:val>
                                        </p:tav>
                                      </p:tavLst>
                                    </p:anim>
                                    <p:animEffect transition="in" filter="wipe(up)">
                                      <p:cBhvr>
                                        <p:cTn id="18" dur="500"/>
                                        <p:tgtEl>
                                          <p:spTgt spid="16"/>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p:tgtEl>
                                          <p:spTgt spid="10"/>
                                        </p:tgtEl>
                                        <p:attrNameLst>
                                          <p:attrName>ppt_y</p:attrName>
                                        </p:attrNameLst>
                                      </p:cBhvr>
                                      <p:tavLst>
                                        <p:tav tm="0">
                                          <p:val>
                                            <p:strVal val="#ppt_y+#ppt_h*1.125000"/>
                                          </p:val>
                                        </p:tav>
                                        <p:tav tm="100000">
                                          <p:val>
                                            <p:strVal val="#ppt_y"/>
                                          </p:val>
                                        </p:tav>
                                      </p:tavLst>
                                    </p:anim>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p:tgtEl>
                                          <p:spTgt spid="3"/>
                                        </p:tgtEl>
                                        <p:attrNameLst>
                                          <p:attrName>ppt_y</p:attrName>
                                        </p:attrNameLst>
                                      </p:cBhvr>
                                      <p:tavLst>
                                        <p:tav tm="0">
                                          <p:val>
                                            <p:strVal val="#ppt_y+#ppt_h*1.125000"/>
                                          </p:val>
                                        </p:tav>
                                        <p:tav tm="100000">
                                          <p:val>
                                            <p:strVal val="#ppt_y"/>
                                          </p:val>
                                        </p:tav>
                                      </p:tavLst>
                                    </p:anim>
                                    <p:animEffect transition="in" filter="wipe(up)">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5" grpId="0"/>
      <p:bldP spid="8" grpId="1" animBg="1"/>
      <p:bldP spid="15" grpId="1"/>
      <p:bldP spid="16" grpId="0"/>
      <p:bldP spid="10" grpId="0" bldLvl="0" animBg="1"/>
      <p:bldP spid="16" grpId="1"/>
      <p:bldP spid="10"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9" name="组合 8"/>
          <p:cNvGrpSpPr/>
          <p:nvPr/>
        </p:nvGrpSpPr>
        <p:grpSpPr>
          <a:xfrm>
            <a:off x="1249363" y="1974850"/>
            <a:ext cx="9693275" cy="2749550"/>
            <a:chOff x="1249688" y="1640089"/>
            <a:chExt cx="9692625" cy="3320231"/>
          </a:xfrm>
        </p:grpSpPr>
        <p:sp>
          <p:nvSpPr>
            <p:cNvPr id="10" name="矩形 9"/>
            <p:cNvSpPr/>
            <p:nvPr/>
          </p:nvSpPr>
          <p:spPr>
            <a:xfrm>
              <a:off x="1315909" y="1652789"/>
              <a:ext cx="9626404" cy="3289491"/>
            </a:xfrm>
            <a:prstGeom prst="rect">
              <a:avLst/>
            </a:prstGeom>
            <a:solidFill>
              <a:schemeClr val="bg1"/>
            </a:solidFill>
            <a:ln>
              <a:noFill/>
            </a:ln>
            <a:effectLst>
              <a:outerShdw blurRad="139700" dist="63500" dir="39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altLang="zh-CN" sz="4000" b="1" strike="noStrike" spc="300" noProof="1" dirty="0">
                <a:solidFill>
                  <a:srgbClr val="0070C0"/>
                </a:solidFill>
                <a:latin typeface="微软雅黑" panose="020B0503020204020204" charset="-122"/>
                <a:ea typeface="微软雅黑" panose="020B0503020204020204" charset="-122"/>
                <a:cs typeface="PT Sans" pitchFamily="34" charset="0"/>
              </a:endParaRPr>
            </a:p>
          </p:txBody>
        </p:sp>
        <p:sp>
          <p:nvSpPr>
            <p:cNvPr id="11" name="矩形 5"/>
            <p:cNvSpPr/>
            <p:nvPr/>
          </p:nvSpPr>
          <p:spPr>
            <a:xfrm flipH="1">
              <a:off x="1249688" y="1640089"/>
              <a:ext cx="2478556" cy="3320231"/>
            </a:xfrm>
            <a:custGeom>
              <a:avLst/>
              <a:gdLst>
                <a:gd name="connsiteX0" fmla="*/ 0 w 2487561"/>
                <a:gd name="connsiteY0" fmla="*/ 0 h 6858000"/>
                <a:gd name="connsiteX1" fmla="*/ 2487561 w 2487561"/>
                <a:gd name="connsiteY1" fmla="*/ 0 h 6858000"/>
                <a:gd name="connsiteX2" fmla="*/ 2487561 w 2487561"/>
                <a:gd name="connsiteY2" fmla="*/ 6858000 h 6858000"/>
                <a:gd name="connsiteX3" fmla="*/ 0 w 2487561"/>
                <a:gd name="connsiteY3" fmla="*/ 6858000 h 6858000"/>
                <a:gd name="connsiteX4" fmla="*/ 0 w 2487561"/>
                <a:gd name="connsiteY4" fmla="*/ 0 h 6858000"/>
                <a:gd name="connsiteX0-1" fmla="*/ 1238865 w 3726426"/>
                <a:gd name="connsiteY0-2" fmla="*/ 0 h 6858000"/>
                <a:gd name="connsiteX1-3" fmla="*/ 3726426 w 3726426"/>
                <a:gd name="connsiteY1-4" fmla="*/ 0 h 6858000"/>
                <a:gd name="connsiteX2-5" fmla="*/ 3726426 w 3726426"/>
                <a:gd name="connsiteY2-6" fmla="*/ 6858000 h 6858000"/>
                <a:gd name="connsiteX3-7" fmla="*/ 0 w 3726426"/>
                <a:gd name="connsiteY3-8" fmla="*/ 6740013 h 6858000"/>
                <a:gd name="connsiteX4-9" fmla="*/ 1238865 w 3726426"/>
                <a:gd name="connsiteY4-10" fmla="*/ 0 h 6858000"/>
                <a:gd name="connsiteX0-11" fmla="*/ 1238865 w 3726426"/>
                <a:gd name="connsiteY0-12" fmla="*/ 0 h 6799943"/>
                <a:gd name="connsiteX1-13" fmla="*/ 3726426 w 3726426"/>
                <a:gd name="connsiteY1-14" fmla="*/ 0 h 6799943"/>
                <a:gd name="connsiteX2-15" fmla="*/ 3653855 w 3726426"/>
                <a:gd name="connsiteY2-16" fmla="*/ 6799943 h 6799943"/>
                <a:gd name="connsiteX3-17" fmla="*/ 0 w 3726426"/>
                <a:gd name="connsiteY3-18" fmla="*/ 6740013 h 6799943"/>
                <a:gd name="connsiteX4-19" fmla="*/ 1238865 w 3726426"/>
                <a:gd name="connsiteY4-20" fmla="*/ 0 h 6799943"/>
                <a:gd name="connsiteX0-21" fmla="*/ 2701643 w 3726426"/>
                <a:gd name="connsiteY0-22" fmla="*/ 907762 h 6799943"/>
                <a:gd name="connsiteX1-23" fmla="*/ 3726426 w 3726426"/>
                <a:gd name="connsiteY1-24" fmla="*/ 0 h 6799943"/>
                <a:gd name="connsiteX2-25" fmla="*/ 3653855 w 3726426"/>
                <a:gd name="connsiteY2-26" fmla="*/ 6799943 h 6799943"/>
                <a:gd name="connsiteX3-27" fmla="*/ 0 w 3726426"/>
                <a:gd name="connsiteY3-28" fmla="*/ 6740013 h 6799943"/>
                <a:gd name="connsiteX4-29" fmla="*/ 2701643 w 3726426"/>
                <a:gd name="connsiteY4-30" fmla="*/ 907762 h 6799943"/>
                <a:gd name="connsiteX0-31" fmla="*/ 1096651 w 3726426"/>
                <a:gd name="connsiteY0-32" fmla="*/ 78936 h 6799943"/>
                <a:gd name="connsiteX1-33" fmla="*/ 3726426 w 3726426"/>
                <a:gd name="connsiteY1-34" fmla="*/ 0 h 6799943"/>
                <a:gd name="connsiteX2-35" fmla="*/ 3653855 w 3726426"/>
                <a:gd name="connsiteY2-36" fmla="*/ 6799943 h 6799943"/>
                <a:gd name="connsiteX3-37" fmla="*/ 0 w 3726426"/>
                <a:gd name="connsiteY3-38" fmla="*/ 6740013 h 6799943"/>
                <a:gd name="connsiteX4-39" fmla="*/ 1096651 w 3726426"/>
                <a:gd name="connsiteY4-40" fmla="*/ 78936 h 6799943"/>
                <a:gd name="connsiteX0-41" fmla="*/ 0 w 2629775"/>
                <a:gd name="connsiteY0-42" fmla="*/ 78936 h 6897886"/>
                <a:gd name="connsiteX1-43" fmla="*/ 2629775 w 2629775"/>
                <a:gd name="connsiteY1-44" fmla="*/ 0 h 6897886"/>
                <a:gd name="connsiteX2-45" fmla="*/ 2557204 w 2629775"/>
                <a:gd name="connsiteY2-46" fmla="*/ 6799943 h 6897886"/>
                <a:gd name="connsiteX3-47" fmla="*/ 934985 w 2629775"/>
                <a:gd name="connsiteY3-48" fmla="*/ 6897886 h 6897886"/>
                <a:gd name="connsiteX4-49" fmla="*/ 0 w 2629775"/>
                <a:gd name="connsiteY4-50" fmla="*/ 78936 h 6897886"/>
                <a:gd name="connsiteX0-51" fmla="*/ 0 w 2623003"/>
                <a:gd name="connsiteY0-52" fmla="*/ 13156 h 6832106"/>
                <a:gd name="connsiteX1-53" fmla="*/ 2623003 w 2623003"/>
                <a:gd name="connsiteY1-54" fmla="*/ 0 h 6832106"/>
                <a:gd name="connsiteX2-55" fmla="*/ 2557204 w 2623003"/>
                <a:gd name="connsiteY2-56" fmla="*/ 6734163 h 6832106"/>
                <a:gd name="connsiteX3-57" fmla="*/ 934985 w 2623003"/>
                <a:gd name="connsiteY3-58" fmla="*/ 6832106 h 6832106"/>
                <a:gd name="connsiteX4-59" fmla="*/ 0 w 2623003"/>
                <a:gd name="connsiteY4-60" fmla="*/ 13156 h 6832106"/>
                <a:gd name="connsiteX0-61" fmla="*/ 0 w 2643319"/>
                <a:gd name="connsiteY0-62" fmla="*/ 0 h 6845262"/>
                <a:gd name="connsiteX1-63" fmla="*/ 2643319 w 2643319"/>
                <a:gd name="connsiteY1-64" fmla="*/ 13156 h 6845262"/>
                <a:gd name="connsiteX2-65" fmla="*/ 2577520 w 2643319"/>
                <a:gd name="connsiteY2-66" fmla="*/ 6747319 h 6845262"/>
                <a:gd name="connsiteX3-67" fmla="*/ 955301 w 2643319"/>
                <a:gd name="connsiteY3-68" fmla="*/ 6845262 h 6845262"/>
                <a:gd name="connsiteX4-69" fmla="*/ 0 w 2643319"/>
                <a:gd name="connsiteY4-70" fmla="*/ 0 h 6845262"/>
                <a:gd name="connsiteX0-71" fmla="*/ 0 w 2643319"/>
                <a:gd name="connsiteY0-72" fmla="*/ 0 h 6878879"/>
                <a:gd name="connsiteX1-73" fmla="*/ 2643319 w 2643319"/>
                <a:gd name="connsiteY1-74" fmla="*/ 13156 h 6878879"/>
                <a:gd name="connsiteX2-75" fmla="*/ 2591064 w 2643319"/>
                <a:gd name="connsiteY2-76" fmla="*/ 6878879 h 6878879"/>
                <a:gd name="connsiteX3-77" fmla="*/ 955301 w 2643319"/>
                <a:gd name="connsiteY3-78" fmla="*/ 6845262 h 6878879"/>
                <a:gd name="connsiteX4-79" fmla="*/ 0 w 2643319"/>
                <a:gd name="connsiteY4-80" fmla="*/ 0 h 687887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43319" h="6878879">
                  <a:moveTo>
                    <a:pt x="0" y="0"/>
                  </a:moveTo>
                  <a:lnTo>
                    <a:pt x="2643319" y="13156"/>
                  </a:lnTo>
                  <a:lnTo>
                    <a:pt x="2591064" y="6878879"/>
                  </a:lnTo>
                  <a:lnTo>
                    <a:pt x="955301" y="6845262"/>
                  </a:lnTo>
                  <a:lnTo>
                    <a:pt x="0" y="0"/>
                  </a:lnTo>
                  <a:close/>
                </a:path>
              </a:pathLst>
            </a:cu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sp>
        <p:nvSpPr>
          <p:cNvPr id="12" name="文本框 11"/>
          <p:cNvSpPr txBox="1"/>
          <p:nvPr/>
        </p:nvSpPr>
        <p:spPr>
          <a:xfrm>
            <a:off x="1508125" y="2471738"/>
            <a:ext cx="1689735" cy="1630045"/>
          </a:xfrm>
          <a:prstGeom prst="rect">
            <a:avLst/>
          </a:prstGeom>
          <a:noFill/>
        </p:spPr>
        <p:txBody>
          <a:bodyPr wrap="none" rtlCol="0">
            <a:spAutoFit/>
          </a:bodyPr>
          <a:lstStyle/>
          <a:p>
            <a:r>
              <a:rPr lang="en-US" altLang="zh-CN" sz="10000" spc="600" noProof="1" dirty="0">
                <a:solidFill>
                  <a:schemeClr val="bg1"/>
                </a:solidFill>
                <a:latin typeface="Impact" panose="020B0806030902050204" pitchFamily="34" charset="0"/>
                <a:ea typeface="宋体" panose="02010600030101010101" pitchFamily="2" charset="-122"/>
                <a:cs typeface="+mn-cs"/>
              </a:rPr>
              <a:t>0</a:t>
            </a:r>
            <a:r>
              <a:rPr lang="en-US" sz="10000" spc="600" noProof="1" dirty="0">
                <a:solidFill>
                  <a:schemeClr val="bg1"/>
                </a:solidFill>
                <a:latin typeface="Impact" panose="020B0806030902050204" pitchFamily="34" charset="0"/>
                <a:ea typeface="宋体" panose="02010600030101010101" pitchFamily="2" charset="-122"/>
                <a:cs typeface="+mn-cs"/>
              </a:rPr>
              <a:t>3</a:t>
            </a:r>
            <a:endParaRPr lang="en-US" sz="10000" spc="600" noProof="1" dirty="0">
              <a:solidFill>
                <a:schemeClr val="bg1"/>
              </a:solidFill>
              <a:latin typeface="Impact" panose="020B0806030902050204" pitchFamily="34" charset="0"/>
            </a:endParaRPr>
          </a:p>
        </p:txBody>
      </p:sp>
      <p:sp>
        <p:nvSpPr>
          <p:cNvPr id="4103" name="文本框 1"/>
          <p:cNvSpPr txBox="1"/>
          <p:nvPr/>
        </p:nvSpPr>
        <p:spPr>
          <a:xfrm>
            <a:off x="3935413" y="2933700"/>
            <a:ext cx="6559550" cy="768350"/>
          </a:xfrm>
          <a:prstGeom prst="rect">
            <a:avLst/>
          </a:prstGeom>
          <a:noFill/>
          <a:ln w="9525">
            <a:noFill/>
          </a:ln>
        </p:spPr>
        <p:txBody>
          <a:bodyPr wrap="square" anchor="t" anchorCtr="0">
            <a:spAutoFit/>
          </a:bodyPr>
          <a:p>
            <a:pPr algn="ctr"/>
            <a:r>
              <a:rPr lang="zh-CN" altLang="en-US" sz="4400" b="1" dirty="0">
                <a:latin typeface="Century Gothic" pitchFamily="34" charset="0"/>
                <a:sym typeface="+mn-ea"/>
              </a:rPr>
              <a:t>齿轮</a:t>
            </a:r>
            <a:endParaRPr lang="zh-CN" altLang="en-US" sz="4400">
              <a:latin typeface="Arial" panose="020B0604020202020204" pitchFamily="34" charset="0"/>
              <a:ea typeface="宋体" panose="02010600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2">
                                            <p:txEl>
                                              <p:charRg st="0" end="3"/>
                                            </p:txEl>
                                          </p:spTgt>
                                        </p:tgtEl>
                                        <p:attrNameLst>
                                          <p:attrName>style.visibility</p:attrName>
                                        </p:attrNameLst>
                                      </p:cBhvr>
                                      <p:to>
                                        <p:strVal val="visible"/>
                                      </p:to>
                                    </p:set>
                                    <p:animEffect transition="in" filter="wipe(left)">
                                      <p:cBhvr>
                                        <p:cTn id="13" dur="500"/>
                                        <p:tgtEl>
                                          <p:spTgt spid="12">
                                            <p:txEl>
                                              <p:charRg st="0"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 name="圆角矩形 7"/>
          <p:cNvSpPr/>
          <p:nvPr userDrawn="1">
            <p:custDataLst>
              <p:tags r:id="rId2"/>
            </p:custDataLst>
          </p:nvPr>
        </p:nvSpPr>
        <p:spPr>
          <a:xfrm>
            <a:off x="2689860" y="1793875"/>
            <a:ext cx="6779895" cy="911860"/>
          </a:xfrm>
          <a:prstGeom prst="roundRect">
            <a:avLst/>
          </a:prstGeom>
          <a:solidFill>
            <a:srgbClr val="1F7DE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10" name="矩形 11"/>
          <p:cNvSpPr/>
          <p:nvPr>
            <p:custDataLst>
              <p:tags r:id="rId3"/>
            </p:custDataLst>
          </p:nvPr>
        </p:nvSpPr>
        <p:spPr>
          <a:xfrm>
            <a:off x="0" y="2782570"/>
            <a:ext cx="12192000" cy="2394585"/>
          </a:xfrm>
          <a:prstGeom prst="roundRect">
            <a:avLst/>
          </a:prstGeom>
          <a:solidFill>
            <a:srgbClr val="1F7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文本框 14"/>
          <p:cNvSpPr txBox="1"/>
          <p:nvPr>
            <p:custDataLst>
              <p:tags r:id="rId4"/>
            </p:custDataLst>
          </p:nvPr>
        </p:nvSpPr>
        <p:spPr>
          <a:xfrm>
            <a:off x="3783013" y="1946275"/>
            <a:ext cx="4625975" cy="6096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400" b="1" spc="180">
                <a:solidFill>
                  <a:schemeClr val="lt1"/>
                </a:solidFill>
                <a:latin typeface="微软雅黑" panose="020B0503020204020204" charset="-122"/>
                <a:ea typeface="微软雅黑" panose="020B0503020204020204" charset="-122"/>
                <a:sym typeface="+mn-ea"/>
              </a:rPr>
              <a:t>齿轮</a:t>
            </a:r>
            <a:endParaRPr lang="zh-CN" altLang="en-US" sz="3400" b="1" spc="180">
              <a:solidFill>
                <a:schemeClr val="lt1"/>
              </a:solidFill>
              <a:latin typeface="微软雅黑" panose="020B0503020204020204" charset="-122"/>
              <a:ea typeface="微软雅黑" panose="020B0503020204020204" charset="-122"/>
              <a:sym typeface="+mn-ea"/>
            </a:endParaRPr>
          </a:p>
        </p:txBody>
      </p:sp>
      <p:sp>
        <p:nvSpPr>
          <p:cNvPr id="16" name="Title 6"/>
          <p:cNvSpPr txBox="1"/>
          <p:nvPr>
            <p:custDataLst>
              <p:tags r:id="rId5"/>
            </p:custDataLst>
          </p:nvPr>
        </p:nvSpPr>
        <p:spPr>
          <a:xfrm>
            <a:off x="479425" y="2991485"/>
            <a:ext cx="5272405" cy="19837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ctr">
              <a:lnSpc>
                <a:spcPct val="150000"/>
              </a:lnSpc>
              <a:spcBef>
                <a:spcPts val="0"/>
              </a:spcBef>
              <a:spcAft>
                <a:spcPts val="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一</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直齿圆柱齿轮</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齿轮--传递动力、改变转速、改变运动方向。齿轮轮齿部分的结构和尺寸已标准化，是常用件。</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0"/>
              </a:spcAft>
              <a:buSzPct val="100000"/>
              <a:buNone/>
            </a:pPr>
            <a:r>
              <a:rPr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1.</a:t>
            </a: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圆柱齿轮传动</a:t>
            </a:r>
            <a:r>
              <a:rPr lang="zh-CN" altLang="en-US" sz="1400" spc="200">
                <a:solidFill>
                  <a:schemeClr val="bg1"/>
                </a:solidFill>
                <a:effectLst>
                  <a:outerShdw blurRad="38100" dist="19050" dir="2700000" algn="tl" rotWithShape="0">
                    <a:schemeClr val="dk1">
                      <a:alpha val="40000"/>
                    </a:schemeClr>
                  </a:outerShdw>
                </a:effectLst>
                <a:ea typeface="微软雅黑" panose="020B0503020204020204" charset="-122"/>
                <a:sym typeface="+mn-ea"/>
              </a:rPr>
              <a:t>--用于平行两轴间的传动</a:t>
            </a: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 </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0"/>
              </a:spcAft>
              <a:buSzPct val="100000"/>
              <a:buNone/>
            </a:pPr>
            <a:r>
              <a:rPr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2.</a:t>
            </a: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圆锥齿轮传动</a:t>
            </a:r>
            <a:r>
              <a:rPr lang="zh-CN" altLang="en-US" sz="1400" spc="200">
                <a:solidFill>
                  <a:schemeClr val="bg1"/>
                </a:solidFill>
                <a:effectLst>
                  <a:outerShdw blurRad="38100" dist="19050" dir="2700000" algn="tl" rotWithShape="0">
                    <a:schemeClr val="dk1">
                      <a:alpha val="40000"/>
                    </a:schemeClr>
                  </a:outerShdw>
                </a:effectLst>
                <a:ea typeface="微软雅黑" panose="020B0503020204020204" charset="-122"/>
                <a:sym typeface="+mn-ea"/>
              </a:rPr>
              <a:t>--用于两相交轴间的传动</a:t>
            </a: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 </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0"/>
              </a:spcAft>
              <a:buSzPct val="100000"/>
              <a:buNone/>
            </a:pPr>
            <a:r>
              <a:rPr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3.</a:t>
            </a: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蜗杆蜗轮传动</a:t>
            </a:r>
            <a:r>
              <a:rPr lang="zh-CN" altLang="en-US" sz="1400" spc="200">
                <a:solidFill>
                  <a:schemeClr val="bg1"/>
                </a:solidFill>
                <a:effectLst>
                  <a:outerShdw blurRad="38100" dist="19050" dir="2700000" algn="tl" rotWithShape="0">
                    <a:schemeClr val="dk1">
                      <a:alpha val="40000"/>
                    </a:schemeClr>
                  </a:outerShdw>
                </a:effectLst>
                <a:ea typeface="微软雅黑" panose="020B0503020204020204" charset="-122"/>
                <a:sym typeface="+mn-ea"/>
              </a:rPr>
              <a:t>--用于两交叉轴间的传动</a:t>
            </a: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 </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6"/>
          <a:srcRect l="7016"/>
          <a:stretch>
            <a:fillRect/>
          </a:stretch>
        </p:blipFill>
        <p:spPr>
          <a:xfrm>
            <a:off x="6024245" y="2924810"/>
            <a:ext cx="5774055" cy="2152650"/>
          </a:xfrm>
          <a:prstGeom prst="round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ppt_y</p:attrName>
                                        </p:attrNameLst>
                                      </p:cBhvr>
                                      <p:tavLst>
                                        <p:tav tm="0">
                                          <p:val>
                                            <p:strVal val="#ppt_y+#ppt_h*1.125000"/>
                                          </p:val>
                                        </p:tav>
                                        <p:tav tm="100000">
                                          <p:val>
                                            <p:strVal val="#ppt_y"/>
                                          </p:val>
                                        </p:tav>
                                      </p:tavLst>
                                    </p:anim>
                                    <p:animEffect transition="in" filter="wipe(up)">
                                      <p:cBhvr>
                                        <p:cTn id="18" dur="500"/>
                                        <p:tgtEl>
                                          <p:spTgt spid="16"/>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p:tgtEl>
                                          <p:spTgt spid="10"/>
                                        </p:tgtEl>
                                        <p:attrNameLst>
                                          <p:attrName>ppt_y</p:attrName>
                                        </p:attrNameLst>
                                      </p:cBhvr>
                                      <p:tavLst>
                                        <p:tav tm="0">
                                          <p:val>
                                            <p:strVal val="#ppt_y+#ppt_h*1.125000"/>
                                          </p:val>
                                        </p:tav>
                                        <p:tav tm="100000">
                                          <p:val>
                                            <p:strVal val="#ppt_y"/>
                                          </p:val>
                                        </p:tav>
                                      </p:tavLst>
                                    </p:anim>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p:tgtEl>
                                          <p:spTgt spid="2"/>
                                        </p:tgtEl>
                                        <p:attrNameLst>
                                          <p:attrName>ppt_y</p:attrName>
                                        </p:attrNameLst>
                                      </p:cBhvr>
                                      <p:tavLst>
                                        <p:tav tm="0">
                                          <p:val>
                                            <p:strVal val="#ppt_y+#ppt_h*1.125000"/>
                                          </p:val>
                                        </p:tav>
                                        <p:tav tm="100000">
                                          <p:val>
                                            <p:strVal val="#ppt_y"/>
                                          </p:val>
                                        </p:tav>
                                      </p:tavLst>
                                    </p:anim>
                                    <p:animEffect transition="in" filter="wipe(up)">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5" grpId="0"/>
      <p:bldP spid="8" grpId="1" animBg="1"/>
      <p:bldP spid="15" grpId="1"/>
      <p:bldP spid="16" grpId="0"/>
      <p:bldP spid="10" grpId="0" bldLvl="0" animBg="1"/>
      <p:bldP spid="16" grpId="1"/>
      <p:bldP spid="10"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 name="PA-矩形 0"/>
          <p:cNvSpPr/>
          <p:nvPr>
            <p:custDataLst>
              <p:tags r:id="rId2"/>
            </p:custDataLst>
          </p:nvPr>
        </p:nvSpPr>
        <p:spPr>
          <a:xfrm>
            <a:off x="609600" y="2061845"/>
            <a:ext cx="10972800" cy="2752090"/>
          </a:xfrm>
          <a:prstGeom prst="rect">
            <a:avLst/>
          </a:pr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PA-矩形 00"/>
          <p:cNvSpPr/>
          <p:nvPr>
            <p:custDataLst>
              <p:tags r:id="rId3"/>
            </p:custDataLst>
          </p:nvPr>
        </p:nvSpPr>
        <p:spPr>
          <a:xfrm>
            <a:off x="1731645" y="833755"/>
            <a:ext cx="3505200" cy="536257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PA-矩形 00"/>
          <p:cNvSpPr/>
          <p:nvPr>
            <p:custDataLst>
              <p:tags r:id="rId4"/>
            </p:custDataLst>
          </p:nvPr>
        </p:nvSpPr>
        <p:spPr>
          <a:xfrm>
            <a:off x="1676400" y="764540"/>
            <a:ext cx="3505200" cy="53765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9" name="圆角矩形 8"/>
          <p:cNvSpPr/>
          <p:nvPr/>
        </p:nvSpPr>
        <p:spPr>
          <a:xfrm>
            <a:off x="6096000" y="1602105"/>
            <a:ext cx="4826000" cy="3910330"/>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2567940" y="2272665"/>
            <a:ext cx="2035175" cy="3322955"/>
          </a:xfrm>
          <a:prstGeom prst="rect">
            <a:avLst/>
          </a:prstGeom>
          <a:noFill/>
        </p:spPr>
        <p:txBody>
          <a:bodyPr wrap="square" rtlCol="0" anchor="t">
            <a:spAutoFit/>
          </a:bodyPr>
          <a:p>
            <a:pPr marL="0" lvl="0" algn="l" fontAlgn="ctr">
              <a:lnSpc>
                <a:spcPct val="150000"/>
              </a:lnSpc>
              <a:spcBef>
                <a:spcPts val="0"/>
              </a:spcBef>
              <a:spcAft>
                <a:spcPts val="0"/>
              </a:spcAft>
              <a:buSzPct val="100000"/>
              <a:buFont typeface="+mn-ea"/>
            </a:pP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一</a:t>
            </a:r>
            <a:r>
              <a:rPr lang="en-US" altLang="zh-CN"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zh-CN" altLang="en-US" sz="1400" spc="120">
                <a:solidFill>
                  <a:schemeClr val="tx1"/>
                </a:solidFill>
                <a:effectLst>
                  <a:outerShdw blurRad="38100" dist="19050" dir="2700000" algn="tl" rotWithShape="0">
                    <a:schemeClr val="dk1">
                      <a:alpha val="40000"/>
                    </a:schemeClr>
                  </a:outerShdw>
                </a:effectLst>
                <a:ea typeface="微软雅黑" panose="020B0503020204020204" charset="-122"/>
                <a:sym typeface="+mn-ea"/>
              </a:rPr>
              <a:t>直齿圆柱齿轮</a:t>
            </a:r>
            <a:endParaRPr lang="zh-CN" altLang="en-US" sz="1400" spc="12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0"/>
              </a:spcAft>
              <a:buSzPct val="100000"/>
              <a:buNone/>
            </a:pP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1.</a:t>
            </a: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齿轮各部分名称 </a:t>
            </a:r>
            <a:endParaRPr lang="zh-CN" altLang="en-US" sz="14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0"/>
              </a:spcAft>
              <a:buSzPct val="100000"/>
              <a:buNone/>
            </a:pP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1</a:t>
            </a: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）齿顶圆</a:t>
            </a:r>
            <a:endParaRPr lang="zh-CN" altLang="en-US" sz="14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0"/>
              </a:spcAft>
              <a:buSzPct val="100000"/>
              <a:buNone/>
            </a:pP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2</a:t>
            </a: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）齿根圆</a:t>
            </a:r>
            <a:endParaRPr lang="zh-CN" altLang="en-US" sz="14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0"/>
              </a:spcAft>
              <a:buSzPct val="100000"/>
              <a:buNone/>
            </a:pP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3</a:t>
            </a: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）分度圆</a:t>
            </a:r>
            <a:endParaRPr lang="zh-CN" altLang="en-US" sz="14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0"/>
              </a:spcAft>
              <a:buSzPct val="100000"/>
              <a:buNone/>
            </a:pP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4</a:t>
            </a: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）节圆</a:t>
            </a:r>
            <a:endParaRPr lang="zh-CN" altLang="en-US" sz="14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0"/>
              </a:spcAft>
              <a:buSzPct val="100000"/>
              <a:buNone/>
            </a:pP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5</a:t>
            </a: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）齿高</a:t>
            </a:r>
            <a:endParaRPr lang="zh-CN" altLang="en-US" sz="14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0"/>
              </a:spcAft>
              <a:buSzPct val="100000"/>
              <a:buNone/>
            </a:pP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6</a:t>
            </a: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）齿距</a:t>
            </a:r>
            <a:endParaRPr lang="zh-CN" altLang="en-US" sz="14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0"/>
              </a:spcAft>
              <a:buSzPct val="100000"/>
              <a:buNone/>
            </a:pP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7</a:t>
            </a: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）中心距</a:t>
            </a:r>
            <a:endParaRPr lang="zh-CN" altLang="en-US" sz="14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0"/>
              </a:spcAft>
              <a:buSzPct val="100000"/>
              <a:buNone/>
            </a:pP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a:t>
            </a:r>
            <a:r>
              <a:rPr lang="en-US" altLang="zh-CN"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8</a:t>
            </a:r>
            <a:r>
              <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）压力角</a:t>
            </a:r>
            <a:endParaRPr lang="zh-CN" altLang="en-US" sz="1400" spc="200">
              <a:solidFill>
                <a:schemeClr val="tx1"/>
              </a:solidFill>
              <a:effectLst>
                <a:outerShdw blurRad="38100" dist="19050" dir="2700000" algn="tl" rotWithShape="0">
                  <a:schemeClr val="dk1">
                    <a:alpha val="40000"/>
                  </a:schemeClr>
                </a:outerShdw>
              </a:effectLst>
              <a:ea typeface="微软雅黑" panose="020B0503020204020204" charset="-122"/>
              <a:sym typeface="+mn-ea"/>
            </a:endParaRPr>
          </a:p>
        </p:txBody>
      </p:sp>
      <p:cxnSp>
        <p:nvCxnSpPr>
          <p:cNvPr id="11" name="PA-直接连接符 6"/>
          <p:cNvCxnSpPr/>
          <p:nvPr>
            <p:custDataLst>
              <p:tags r:id="rId5"/>
            </p:custDataLst>
          </p:nvPr>
        </p:nvCxnSpPr>
        <p:spPr>
          <a:xfrm>
            <a:off x="2639695" y="2063997"/>
            <a:ext cx="13163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custDataLst>
              <p:tags r:id="rId6"/>
            </p:custDataLst>
          </p:nvPr>
        </p:nvSpPr>
        <p:spPr>
          <a:xfrm>
            <a:off x="2567940" y="1133475"/>
            <a:ext cx="2949575" cy="886460"/>
          </a:xfrm>
          <a:prstGeom prst="rect">
            <a:avLst/>
          </a:prstGeom>
          <a:noFill/>
        </p:spPr>
        <p:txBody>
          <a:bodyPr wrap="square" lIns="63500" tIns="25400" rIns="63500" bIns="25400" rtlCol="0" anchor="ctr" anchorCtr="0">
            <a:noAutofit/>
          </a:bodyPr>
          <a:p>
            <a:pPr marL="0" indent="0" algn="l">
              <a:lnSpc>
                <a:spcPct val="100000"/>
              </a:lnSpc>
              <a:spcBef>
                <a:spcPts val="0"/>
              </a:spcBef>
              <a:spcAft>
                <a:spcPts val="0"/>
              </a:spcAft>
              <a:buSzPct val="100000"/>
              <a:buNone/>
            </a:pPr>
            <a:r>
              <a:rPr lang="zh-CN" altLang="en-US" sz="3200" b="1" spc="180" dirty="0">
                <a:ln w="9525">
                  <a:solidFill>
                    <a:schemeClr val="bg1"/>
                  </a:solidFill>
                  <a:prstDash val="solid"/>
                </a:ln>
                <a:effectLst>
                  <a:outerShdw blurRad="12700" dist="38100" dir="2700000" algn="tl" rotWithShape="0">
                    <a:schemeClr val="bg1">
                      <a:lumMod val="50000"/>
                    </a:schemeClr>
                  </a:outerShdw>
                </a:effectLst>
                <a:ea typeface="微软雅黑" panose="020B0503020204020204" charset="-122"/>
                <a:sym typeface="+mn-ea"/>
              </a:rPr>
              <a:t>齿轮</a:t>
            </a:r>
            <a:endParaRPr lang="zh-CN" altLang="en-US" sz="3200" b="1" spc="180"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微软雅黑" panose="020B0503020204020204" charset="-122"/>
              <a:ea typeface="微软雅黑" panose="020B0503020204020204" charset="-122"/>
              <a:sym typeface="+mn-ea"/>
            </a:endParaRPr>
          </a:p>
        </p:txBody>
      </p:sp>
      <p:pic>
        <p:nvPicPr>
          <p:cNvPr id="5" name="图片 4"/>
          <p:cNvPicPr>
            <a:picLocks noChangeAspect="1"/>
          </p:cNvPicPr>
          <p:nvPr/>
        </p:nvPicPr>
        <p:blipFill>
          <a:blip r:embed="rId7"/>
          <a:srcRect l="5729" r="3347"/>
          <a:stretch>
            <a:fillRect/>
          </a:stretch>
        </p:blipFill>
        <p:spPr>
          <a:xfrm>
            <a:off x="6541135" y="1747203"/>
            <a:ext cx="3935730" cy="362013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par>
                                <p:cTn id="13" presetID="23" presetClass="entr" presetSubtype="16"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ppt_y</p:attrName>
                                        </p:attrNameLst>
                                      </p:cBhvr>
                                      <p:tavLst>
                                        <p:tav tm="0">
                                          <p:val>
                                            <p:strVal val="#ppt_y+#ppt_h*1.125000"/>
                                          </p:val>
                                        </p:tav>
                                        <p:tav tm="100000">
                                          <p:val>
                                            <p:strVal val="#ppt_y"/>
                                          </p:val>
                                        </p:tav>
                                      </p:tavLst>
                                    </p:anim>
                                    <p:animEffect transition="in" filter="wipe(up)">
                                      <p:cBhvr>
                                        <p:cTn id="22" dur="500"/>
                                        <p:tgtEl>
                                          <p:spTgt spid="7"/>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p:tgtEl>
                                          <p:spTgt spid="9"/>
                                        </p:tgtEl>
                                        <p:attrNameLst>
                                          <p:attrName>ppt_y</p:attrName>
                                        </p:attrNameLst>
                                      </p:cBhvr>
                                      <p:tavLst>
                                        <p:tav tm="0">
                                          <p:val>
                                            <p:strVal val="#ppt_y+#ppt_h*1.125000"/>
                                          </p:val>
                                        </p:tav>
                                        <p:tav tm="100000">
                                          <p:val>
                                            <p:strVal val="#ppt_y"/>
                                          </p:val>
                                        </p:tav>
                                      </p:tavLst>
                                    </p:anim>
                                    <p:animEffect transition="in" filter="wipe(up)">
                                      <p:cBhvr>
                                        <p:cTn id="26" dur="500"/>
                                        <p:tgtEl>
                                          <p:spTgt spid="9"/>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p:tgtEl>
                                          <p:spTgt spid="12"/>
                                        </p:tgtEl>
                                        <p:attrNameLst>
                                          <p:attrName>ppt_y</p:attrName>
                                        </p:attrNameLst>
                                      </p:cBhvr>
                                      <p:tavLst>
                                        <p:tav tm="0">
                                          <p:val>
                                            <p:strVal val="#ppt_y+#ppt_h*1.125000"/>
                                          </p:val>
                                        </p:tav>
                                        <p:tav tm="100000">
                                          <p:val>
                                            <p:strVal val="#ppt_y"/>
                                          </p:val>
                                        </p:tav>
                                      </p:tavLst>
                                    </p:anim>
                                    <p:animEffect transition="in" filter="wipe(up)">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3" presetClass="entr" presetSubtype="16"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p:tgtEl>
                                          <p:spTgt spid="5"/>
                                        </p:tgtEl>
                                        <p:attrNameLst>
                                          <p:attrName>ppt_y</p:attrName>
                                        </p:attrNameLst>
                                      </p:cBhvr>
                                      <p:tavLst>
                                        <p:tav tm="0">
                                          <p:val>
                                            <p:strVal val="#ppt_y+#ppt_h*1.125000"/>
                                          </p:val>
                                        </p:tav>
                                        <p:tav tm="100000">
                                          <p:val>
                                            <p:strVal val="#ppt_y"/>
                                          </p:val>
                                        </p:tav>
                                      </p:tavLst>
                                    </p:anim>
                                    <p:animEffect transition="in" filter="wipe(up)">
                                      <p:cBhvr>
                                        <p:cTn id="4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2" grpId="1" animBg="1"/>
      <p:bldP spid="4" grpId="1" animBg="1"/>
      <p:bldP spid="3" grpId="0" bldLvl="0" animBg="1"/>
      <p:bldP spid="3" grpId="1" animBg="1"/>
      <p:bldP spid="7" grpId="0"/>
      <p:bldP spid="7" grpId="1"/>
      <p:bldP spid="9" grpId="0" bldLvl="0" animBg="1"/>
      <p:bldP spid="9" grpId="1" animBg="1"/>
      <p:bldP spid="12" grpId="0"/>
      <p:bldP spid="12" grpId="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6" name="矩形 4"/>
          <p:cNvSpPr/>
          <p:nvPr>
            <p:custDataLst>
              <p:tags r:id="rId2"/>
            </p:custDataLst>
          </p:nvPr>
        </p:nvSpPr>
        <p:spPr>
          <a:xfrm>
            <a:off x="914359" y="1371584"/>
            <a:ext cx="10363283" cy="4114833"/>
          </a:xfrm>
          <a:custGeom>
            <a:avLst/>
            <a:gdLst>
              <a:gd name="connsiteX0" fmla="*/ 0 w 9899943"/>
              <a:gd name="connsiteY0" fmla="*/ 0 h 4048220"/>
              <a:gd name="connsiteX1" fmla="*/ 9899943 w 9899943"/>
              <a:gd name="connsiteY1" fmla="*/ 0 h 4048220"/>
              <a:gd name="connsiteX2" fmla="*/ 9899943 w 9899943"/>
              <a:gd name="connsiteY2" fmla="*/ 4048220 h 4048220"/>
              <a:gd name="connsiteX3" fmla="*/ 0 w 9899943"/>
              <a:gd name="connsiteY3" fmla="*/ 4048220 h 4048220"/>
              <a:gd name="connsiteX4" fmla="*/ 0 w 9899943"/>
              <a:gd name="connsiteY4" fmla="*/ 0 h 4048220"/>
              <a:gd name="connsiteX0-1" fmla="*/ 0 w 9899943"/>
              <a:gd name="connsiteY0-2" fmla="*/ 0 h 4048220"/>
              <a:gd name="connsiteX1-3" fmla="*/ 9899943 w 9899943"/>
              <a:gd name="connsiteY1-4" fmla="*/ 0 h 4048220"/>
              <a:gd name="connsiteX2-5" fmla="*/ 9899943 w 9899943"/>
              <a:gd name="connsiteY2-6" fmla="*/ 4048220 h 4048220"/>
              <a:gd name="connsiteX3-7" fmla="*/ 808083 w 9899943"/>
              <a:gd name="connsiteY3-8" fmla="*/ 4043410 h 4048220"/>
              <a:gd name="connsiteX4-9" fmla="*/ 0 w 9899943"/>
              <a:gd name="connsiteY4-10" fmla="*/ 4048220 h 4048220"/>
              <a:gd name="connsiteX5" fmla="*/ 0 w 9899943"/>
              <a:gd name="connsiteY5" fmla="*/ 0 h 4048220"/>
              <a:gd name="connsiteX0-11" fmla="*/ 0 w 9899943"/>
              <a:gd name="connsiteY0-12" fmla="*/ 0 h 4048220"/>
              <a:gd name="connsiteX1-13" fmla="*/ 9899943 w 9899943"/>
              <a:gd name="connsiteY1-14" fmla="*/ 0 h 4048220"/>
              <a:gd name="connsiteX2-15" fmla="*/ 9899943 w 9899943"/>
              <a:gd name="connsiteY2-16" fmla="*/ 4048220 h 4048220"/>
              <a:gd name="connsiteX3-17" fmla="*/ 1730103 w 9899943"/>
              <a:gd name="connsiteY3-18" fmla="*/ 4043410 h 4048220"/>
              <a:gd name="connsiteX4-19" fmla="*/ 808083 w 9899943"/>
              <a:gd name="connsiteY4-20" fmla="*/ 4043410 h 4048220"/>
              <a:gd name="connsiteX5-21" fmla="*/ 0 w 9899943"/>
              <a:gd name="connsiteY5-22" fmla="*/ 4048220 h 4048220"/>
              <a:gd name="connsiteX6" fmla="*/ 0 w 9899943"/>
              <a:gd name="connsiteY6" fmla="*/ 0 h 4048220"/>
              <a:gd name="connsiteX0-23" fmla="*/ 808083 w 9899943"/>
              <a:gd name="connsiteY0-24" fmla="*/ 4043410 h 4134850"/>
              <a:gd name="connsiteX1-25" fmla="*/ 0 w 9899943"/>
              <a:gd name="connsiteY1-26" fmla="*/ 4048220 h 4134850"/>
              <a:gd name="connsiteX2-27" fmla="*/ 0 w 9899943"/>
              <a:gd name="connsiteY2-28" fmla="*/ 0 h 4134850"/>
              <a:gd name="connsiteX3-29" fmla="*/ 9899943 w 9899943"/>
              <a:gd name="connsiteY3-30" fmla="*/ 0 h 4134850"/>
              <a:gd name="connsiteX4-31" fmla="*/ 9899943 w 9899943"/>
              <a:gd name="connsiteY4-32" fmla="*/ 4048220 h 4134850"/>
              <a:gd name="connsiteX5-33" fmla="*/ 1730103 w 9899943"/>
              <a:gd name="connsiteY5-34" fmla="*/ 4043410 h 4134850"/>
              <a:gd name="connsiteX6-35" fmla="*/ 899523 w 9899943"/>
              <a:gd name="connsiteY6-36" fmla="*/ 4134850 h 4134850"/>
              <a:gd name="connsiteX0-37" fmla="*/ 808083 w 9899943"/>
              <a:gd name="connsiteY0-38" fmla="*/ 4043410 h 4048220"/>
              <a:gd name="connsiteX1-39" fmla="*/ 0 w 9899943"/>
              <a:gd name="connsiteY1-40" fmla="*/ 4048220 h 4048220"/>
              <a:gd name="connsiteX2-41" fmla="*/ 0 w 9899943"/>
              <a:gd name="connsiteY2-42" fmla="*/ 0 h 4048220"/>
              <a:gd name="connsiteX3-43" fmla="*/ 9899943 w 9899943"/>
              <a:gd name="connsiteY3-44" fmla="*/ 0 h 4048220"/>
              <a:gd name="connsiteX4-45" fmla="*/ 9899943 w 9899943"/>
              <a:gd name="connsiteY4-46" fmla="*/ 4048220 h 4048220"/>
              <a:gd name="connsiteX5-47" fmla="*/ 1730103 w 9899943"/>
              <a:gd name="connsiteY5-48" fmla="*/ 4043410 h 40482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899943" h="4048220">
                <a:moveTo>
                  <a:pt x="808083" y="4043410"/>
                </a:moveTo>
                <a:lnTo>
                  <a:pt x="0" y="4048220"/>
                </a:lnTo>
                <a:lnTo>
                  <a:pt x="0" y="0"/>
                </a:lnTo>
                <a:lnTo>
                  <a:pt x="9899943" y="0"/>
                </a:lnTo>
                <a:lnTo>
                  <a:pt x="9899943" y="4048220"/>
                </a:lnTo>
                <a:lnTo>
                  <a:pt x="1730103" y="4043410"/>
                </a:lnTo>
              </a:path>
            </a:pathLst>
          </a:custGeom>
          <a:noFill/>
          <a:ln w="349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Oval 5"/>
          <p:cNvSpPr/>
          <p:nvPr>
            <p:custDataLst>
              <p:tags r:id="rId3"/>
            </p:custDataLst>
          </p:nvPr>
        </p:nvSpPr>
        <p:spPr>
          <a:xfrm>
            <a:off x="1935480" y="5181600"/>
            <a:ext cx="633095" cy="633095"/>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en-US" sz="9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j-lt"/>
            </a:endParaRPr>
          </a:p>
        </p:txBody>
      </p:sp>
      <p:sp>
        <p:nvSpPr>
          <p:cNvPr id="10" name="衬底"/>
          <p:cNvSpPr/>
          <p:nvPr>
            <p:custDataLst>
              <p:tags r:id="rId4"/>
            </p:custDataLst>
          </p:nvPr>
        </p:nvSpPr>
        <p:spPr>
          <a:xfrm>
            <a:off x="5653538" y="915040"/>
            <a:ext cx="5295265" cy="5027930"/>
          </a:xfrm>
          <a:prstGeom prst="rect">
            <a:avLst/>
          </a:prstGeom>
          <a:solidFill>
            <a:srgbClr val="FFFFFF"/>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14" name="文本框 13"/>
          <p:cNvSpPr txBox="1"/>
          <p:nvPr>
            <p:custDataLst>
              <p:tags r:id="rId5"/>
            </p:custDataLst>
          </p:nvPr>
        </p:nvSpPr>
        <p:spPr>
          <a:xfrm>
            <a:off x="1547672" y="2499677"/>
            <a:ext cx="3619525" cy="1404620"/>
          </a:xfrm>
          <a:prstGeom prst="rect">
            <a:avLst/>
          </a:prstGeom>
          <a:noFill/>
        </p:spPr>
        <p:txBody>
          <a:bodyPr wrap="square" lIns="63500" tIns="25400" rIns="63500" bIns="25400" rtlCol="0" anchor="b" anchorCtr="0">
            <a:normAutofit/>
            <a:scene3d>
              <a:camera prst="orthographicFront"/>
              <a:lightRig rig="threePt" dir="t"/>
            </a:scene3d>
          </a:bodyPr>
          <a:p>
            <a:pPr marL="0" lvl="0" indent="0" algn="l">
              <a:lnSpc>
                <a:spcPct val="100000"/>
              </a:lnSpc>
              <a:spcBef>
                <a:spcPts val="0"/>
              </a:spcBef>
              <a:spcAft>
                <a:spcPts val="0"/>
              </a:spcAft>
              <a:buSzPct val="100000"/>
              <a:buFontTx/>
              <a:buNone/>
            </a:pPr>
            <a:r>
              <a:rPr lang="zh-CN" altLang="en-US" sz="4200" b="1" spc="26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齿轮</a:t>
            </a:r>
            <a:endParaRPr lang="zh-CN" altLang="en-US" sz="4200" b="1" spc="26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15" name="文本框 14"/>
          <p:cNvSpPr txBox="1"/>
          <p:nvPr>
            <p:custDataLst>
              <p:tags r:id="rId6"/>
            </p:custDataLst>
          </p:nvPr>
        </p:nvSpPr>
        <p:spPr>
          <a:xfrm>
            <a:off x="1547672" y="3975417"/>
            <a:ext cx="3618255" cy="382905"/>
          </a:xfrm>
          <a:prstGeom prst="rect">
            <a:avLst/>
          </a:prstGeom>
          <a:noFill/>
        </p:spPr>
        <p:txBody>
          <a:bodyPr wrap="square" lIns="63500" tIns="25400" rIns="63500" bIns="25400" rtlCol="0" anchor="t" anchorCtr="0">
            <a:normAutofit/>
            <a:scene3d>
              <a:camera prst="orthographicFront"/>
              <a:lightRig rig="threePt" dir="t"/>
            </a:scene3d>
          </a:bodyPr>
          <a:p>
            <a:pPr marL="0" indent="0" algn="l" fontAlgn="auto">
              <a:lnSpc>
                <a:spcPct val="100000"/>
              </a:lnSpc>
              <a:spcBef>
                <a:spcPts val="0"/>
              </a:spcBef>
              <a:spcAft>
                <a:spcPts val="0"/>
              </a:spcAft>
              <a:buSzPct val="100000"/>
            </a:pPr>
            <a:r>
              <a:rPr lang="zh-CN" altLang="en-US" sz="1800" spc="120">
                <a:solidFill>
                  <a:schemeClr val="dk1">
                    <a:lumMod val="85000"/>
                    <a:lumOff val="15000"/>
                  </a:schemeClr>
                </a:solidFill>
                <a:ea typeface="微软雅黑" panose="020B0503020204020204" charset="-122"/>
                <a:sym typeface="+mn-ea"/>
              </a:rPr>
              <a:t>一</a:t>
            </a:r>
            <a:r>
              <a:rPr lang="en-US" altLang="zh-CN" sz="1800" spc="120">
                <a:solidFill>
                  <a:schemeClr val="dk1">
                    <a:lumMod val="85000"/>
                    <a:lumOff val="15000"/>
                  </a:schemeClr>
                </a:solidFill>
                <a:ea typeface="微软雅黑" panose="020B0503020204020204" charset="-122"/>
                <a:sym typeface="+mn-ea"/>
              </a:rPr>
              <a:t>.</a:t>
            </a:r>
            <a:r>
              <a:rPr lang="zh-CN" altLang="en-US" sz="1800" spc="120">
                <a:solidFill>
                  <a:schemeClr val="dk1">
                    <a:lumMod val="85000"/>
                    <a:lumOff val="15000"/>
                  </a:schemeClr>
                </a:solidFill>
                <a:ea typeface="微软雅黑" panose="020B0503020204020204" charset="-122"/>
                <a:sym typeface="+mn-ea"/>
              </a:rPr>
              <a:t>直齿圆柱齿轮</a:t>
            </a:r>
            <a:endParaRPr lang="zh-CN" altLang="en-US" sz="1800" spc="120">
              <a:solidFill>
                <a:schemeClr val="dk1">
                  <a:lumMod val="85000"/>
                  <a:lumOff val="15000"/>
                </a:schemeClr>
              </a:solidFill>
              <a:latin typeface="Arial" panose="020B0604020202020204" pitchFamily="34" charset="0"/>
              <a:ea typeface="微软雅黑" panose="020B0503020204020204" charset="-122"/>
            </a:endParaRPr>
          </a:p>
          <a:p>
            <a:pPr marL="0" indent="0" algn="l" fontAlgn="auto">
              <a:lnSpc>
                <a:spcPct val="100000"/>
              </a:lnSpc>
              <a:spcBef>
                <a:spcPts val="0"/>
              </a:spcBef>
              <a:spcAft>
                <a:spcPts val="0"/>
              </a:spcAft>
              <a:buSzPct val="100000"/>
            </a:pPr>
            <a:endParaRPr lang="zh-CN" altLang="en-US" sz="1800" spc="120">
              <a:solidFill>
                <a:schemeClr val="dk1">
                  <a:lumMod val="85000"/>
                  <a:lumOff val="15000"/>
                </a:schemeClr>
              </a:solidFill>
              <a:latin typeface="Arial" panose="020B0604020202020204" pitchFamily="34" charset="0"/>
              <a:ea typeface="微软雅黑" panose="020B0503020204020204" charset="-122"/>
            </a:endParaRPr>
          </a:p>
          <a:p>
            <a:pPr marL="0" indent="0" algn="l" fontAlgn="auto">
              <a:lnSpc>
                <a:spcPct val="100000"/>
              </a:lnSpc>
              <a:spcBef>
                <a:spcPts val="0"/>
              </a:spcBef>
              <a:spcAft>
                <a:spcPts val="0"/>
              </a:spcAft>
              <a:buSzPct val="100000"/>
            </a:pPr>
            <a:endParaRPr lang="zh-CN" altLang="en-US" sz="1800" spc="120">
              <a:solidFill>
                <a:schemeClr val="dk1">
                  <a:lumMod val="85000"/>
                  <a:lumOff val="15000"/>
                </a:schemeClr>
              </a:solidFill>
              <a:latin typeface="Arial" panose="020B0604020202020204" pitchFamily="34" charset="0"/>
              <a:ea typeface="微软雅黑" panose="020B0503020204020204" charset="-122"/>
            </a:endParaRPr>
          </a:p>
          <a:p>
            <a:pPr marL="0" indent="0" algn="l" fontAlgn="auto">
              <a:lnSpc>
                <a:spcPct val="100000"/>
              </a:lnSpc>
              <a:spcBef>
                <a:spcPts val="0"/>
              </a:spcBef>
              <a:spcAft>
                <a:spcPts val="0"/>
              </a:spcAft>
              <a:buSzPct val="100000"/>
            </a:pPr>
            <a:endParaRPr lang="zh-CN" altLang="en-US" sz="1800" spc="1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p:txBody>
      </p:sp>
      <p:sp>
        <p:nvSpPr>
          <p:cNvPr id="16" name="Title 6"/>
          <p:cNvSpPr txBox="1"/>
          <p:nvPr>
            <p:custDataLst>
              <p:tags r:id="rId7"/>
            </p:custDataLst>
          </p:nvPr>
        </p:nvSpPr>
        <p:spPr>
          <a:xfrm>
            <a:off x="5958003" y="1219188"/>
            <a:ext cx="4686325" cy="441962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18415" lvl="1" algn="just">
              <a:lnSpc>
                <a:spcPct val="150000"/>
              </a:lnSpc>
              <a:spcBef>
                <a:spcPts val="0"/>
              </a:spcBef>
              <a:spcAft>
                <a:spcPts val="800"/>
              </a:spcAft>
              <a:buSzPct val="100000"/>
              <a:buNone/>
            </a:pPr>
            <a:r>
              <a:rPr lang="en-US" altLang="zh-CN" sz="1500" spc="200">
                <a:solidFill>
                  <a:schemeClr val="dk1">
                    <a:lumMod val="85000"/>
                    <a:lumOff val="15000"/>
                  </a:schemeClr>
                </a:solidFill>
                <a:ea typeface="微软雅黑" panose="020B0503020204020204" charset="-122"/>
                <a:sym typeface="+mn-ea"/>
              </a:rPr>
              <a:t>2.</a:t>
            </a:r>
            <a:r>
              <a:rPr lang="zh-CN" altLang="en-US" sz="1500" spc="200">
                <a:solidFill>
                  <a:schemeClr val="dk1">
                    <a:lumMod val="85000"/>
                    <a:lumOff val="15000"/>
                  </a:schemeClr>
                </a:solidFill>
                <a:ea typeface="微软雅黑" panose="020B0503020204020204" charset="-122"/>
                <a:sym typeface="+mn-ea"/>
              </a:rPr>
              <a:t>基本参数与尺寸计算 </a:t>
            </a:r>
            <a:endParaRPr lang="zh-CN" altLang="en-US" sz="1500" spc="200">
              <a:solidFill>
                <a:schemeClr val="dk1">
                  <a:lumMod val="85000"/>
                  <a:lumOff val="15000"/>
                </a:schemeClr>
              </a:solidFill>
              <a:latin typeface="Arial" panose="020B0604020202020204" pitchFamily="34" charset="0"/>
              <a:ea typeface="微软雅黑" panose="020B0503020204020204" charset="-122"/>
            </a:endParaRPr>
          </a:p>
          <a:p>
            <a:pPr marL="18415" lvl="1" algn="just">
              <a:lnSpc>
                <a:spcPct val="150000"/>
              </a:lnSpc>
              <a:spcBef>
                <a:spcPts val="0"/>
              </a:spcBef>
              <a:spcAft>
                <a:spcPts val="800"/>
              </a:spcAft>
              <a:buSzPct val="100000"/>
              <a:buNone/>
            </a:pPr>
            <a:r>
              <a:rPr sz="1500" spc="200">
                <a:solidFill>
                  <a:schemeClr val="dk1">
                    <a:lumMod val="85000"/>
                    <a:lumOff val="15000"/>
                  </a:schemeClr>
                </a:solidFill>
                <a:ea typeface="微软雅黑" panose="020B0503020204020204" charset="-122"/>
                <a:sym typeface="+mn-ea"/>
              </a:rPr>
              <a:t>基本参数与尺寸计算--齿轮的模数m和齿数z是齿轮的基本参数。</a:t>
            </a:r>
            <a:endParaRPr sz="1500" spc="200">
              <a:solidFill>
                <a:schemeClr val="dk1">
                  <a:lumMod val="85000"/>
                  <a:lumOff val="15000"/>
                </a:schemeClr>
              </a:solidFill>
              <a:latin typeface="Arial" panose="020B0604020202020204" pitchFamily="34" charset="0"/>
              <a:ea typeface="微软雅黑" panose="020B0503020204020204" charset="-122"/>
            </a:endParaRPr>
          </a:p>
          <a:p>
            <a:pPr marL="18415" lvl="1" algn="just">
              <a:lnSpc>
                <a:spcPct val="150000"/>
              </a:lnSpc>
              <a:spcBef>
                <a:spcPts val="0"/>
              </a:spcBef>
              <a:spcAft>
                <a:spcPts val="800"/>
              </a:spcAft>
              <a:buSzPct val="100000"/>
              <a:buNone/>
            </a:pPr>
            <a:r>
              <a:rPr sz="1500" spc="200">
                <a:solidFill>
                  <a:schemeClr val="dk1">
                    <a:lumMod val="85000"/>
                    <a:lumOff val="15000"/>
                  </a:schemeClr>
                </a:solidFill>
                <a:ea typeface="微软雅黑" panose="020B0503020204020204" charset="-122"/>
                <a:sym typeface="+mn-ea"/>
              </a:rPr>
              <a:t>齿数z--齿轮轮齿的数目叫齿数。</a:t>
            </a:r>
            <a:endParaRPr sz="1500" spc="200">
              <a:solidFill>
                <a:schemeClr val="dk1">
                  <a:lumMod val="85000"/>
                  <a:lumOff val="15000"/>
                </a:schemeClr>
              </a:solidFill>
              <a:latin typeface="Arial" panose="020B0604020202020204" pitchFamily="34" charset="0"/>
              <a:ea typeface="微软雅黑" panose="020B0503020204020204" charset="-122"/>
            </a:endParaRPr>
          </a:p>
          <a:p>
            <a:pPr marL="18415" lvl="1" algn="just">
              <a:lnSpc>
                <a:spcPct val="150000"/>
              </a:lnSpc>
              <a:spcBef>
                <a:spcPts val="0"/>
              </a:spcBef>
              <a:spcAft>
                <a:spcPts val="800"/>
              </a:spcAft>
              <a:buSzPct val="100000"/>
              <a:buNone/>
            </a:pPr>
            <a:r>
              <a:rPr sz="1500" spc="200">
                <a:solidFill>
                  <a:schemeClr val="dk1">
                    <a:lumMod val="85000"/>
                    <a:lumOff val="15000"/>
                  </a:schemeClr>
                </a:solidFill>
                <a:ea typeface="微软雅黑" panose="020B0503020204020204" charset="-122"/>
                <a:sym typeface="+mn-ea"/>
              </a:rPr>
              <a:t>两个相啮合齿轮的齿数决定它们之间的传动比</a:t>
            </a:r>
            <a:endParaRPr sz="1500" spc="200">
              <a:solidFill>
                <a:schemeClr val="dk1">
                  <a:lumMod val="85000"/>
                  <a:lumOff val="15000"/>
                </a:schemeClr>
              </a:solidFill>
              <a:latin typeface="Arial" panose="020B0604020202020204" pitchFamily="34" charset="0"/>
              <a:ea typeface="微软雅黑" panose="020B0503020204020204" charset="-122"/>
            </a:endParaRPr>
          </a:p>
          <a:p>
            <a:pPr marL="18415" lvl="1" algn="just">
              <a:lnSpc>
                <a:spcPct val="150000"/>
              </a:lnSpc>
              <a:spcBef>
                <a:spcPts val="0"/>
              </a:spcBef>
              <a:spcAft>
                <a:spcPts val="800"/>
              </a:spcAft>
              <a:buSzPct val="100000"/>
              <a:buNone/>
            </a:pPr>
            <a:r>
              <a:rPr sz="1500" spc="200">
                <a:solidFill>
                  <a:schemeClr val="dk1">
                    <a:lumMod val="85000"/>
                    <a:lumOff val="15000"/>
                  </a:schemeClr>
                </a:solidFill>
                <a:ea typeface="微软雅黑" panose="020B0503020204020204" charset="-122"/>
                <a:sym typeface="+mn-ea"/>
              </a:rPr>
              <a:t>传动比是主动轮转速与从动轮转速之比。</a:t>
            </a:r>
            <a:endParaRPr sz="1500" spc="200">
              <a:solidFill>
                <a:schemeClr val="dk1">
                  <a:lumMod val="85000"/>
                  <a:lumOff val="15000"/>
                </a:schemeClr>
              </a:solidFill>
              <a:latin typeface="Arial" panose="020B0604020202020204" pitchFamily="34" charset="0"/>
              <a:ea typeface="微软雅黑" panose="020B0503020204020204" charset="-122"/>
            </a:endParaRPr>
          </a:p>
          <a:p>
            <a:pPr marL="18415" lvl="1" algn="just">
              <a:lnSpc>
                <a:spcPct val="150000"/>
              </a:lnSpc>
              <a:spcBef>
                <a:spcPts val="0"/>
              </a:spcBef>
              <a:spcAft>
                <a:spcPts val="800"/>
              </a:spcAft>
              <a:buSzPct val="100000"/>
              <a:buNone/>
            </a:pPr>
            <a:r>
              <a:rPr sz="1500" spc="200">
                <a:solidFill>
                  <a:schemeClr val="dk1">
                    <a:lumMod val="85000"/>
                    <a:lumOff val="15000"/>
                  </a:schemeClr>
                </a:solidFill>
                <a:ea typeface="微软雅黑" panose="020B0503020204020204" charset="-122"/>
                <a:sym typeface="+mn-ea"/>
              </a:rPr>
              <a:t>模数m--模数是设计、制造齿轮的一个重要参数，是根据分度圆与齿距的关系定义的一种参数。</a:t>
            </a:r>
            <a:endParaRPr sz="1500" spc="200">
              <a:solidFill>
                <a:schemeClr val="dk1">
                  <a:lumMod val="85000"/>
                  <a:lumOff val="15000"/>
                </a:schemeClr>
              </a:solidFill>
              <a:latin typeface="Arial" panose="020B0604020202020204" pitchFamily="34" charset="0"/>
              <a:ea typeface="微软雅黑" panose="020B0503020204020204" charset="-122"/>
            </a:endParaRPr>
          </a:p>
          <a:p>
            <a:pPr marL="18415" lvl="1" algn="just">
              <a:lnSpc>
                <a:spcPct val="150000"/>
              </a:lnSpc>
              <a:spcBef>
                <a:spcPts val="0"/>
              </a:spcBef>
              <a:spcAft>
                <a:spcPts val="800"/>
              </a:spcAft>
              <a:buSzPct val="100000"/>
              <a:buNone/>
            </a:pPr>
            <a:r>
              <a:rPr sz="1500" spc="200">
                <a:solidFill>
                  <a:schemeClr val="dk1">
                    <a:lumMod val="85000"/>
                    <a:lumOff val="15000"/>
                  </a:schemeClr>
                </a:solidFill>
                <a:ea typeface="微软雅黑" panose="020B0503020204020204" charset="-122"/>
                <a:sym typeface="+mn-ea"/>
              </a:rPr>
              <a:t>分度圆周长可分别用πd和pz表示即:</a:t>
            </a:r>
            <a:r>
              <a:rPr sz="1500" spc="200">
                <a:solidFill>
                  <a:schemeClr val="dk1">
                    <a:lumMod val="85000"/>
                    <a:lumOff val="15000"/>
                  </a:schemeClr>
                </a:solidFill>
                <a:ea typeface="微软雅黑" panose="020B0503020204020204" charset="-122"/>
                <a:sym typeface="+mn-ea"/>
              </a:rPr>
              <a:t>πd</a:t>
            </a:r>
            <a:r>
              <a:rPr sz="1500" spc="200">
                <a:solidFill>
                  <a:schemeClr val="dk1">
                    <a:lumMod val="85000"/>
                    <a:lumOff val="15000"/>
                  </a:schemeClr>
                </a:solidFill>
                <a:ea typeface="微软雅黑" panose="020B0503020204020204" charset="-122"/>
                <a:sym typeface="+mn-ea"/>
              </a:rPr>
              <a:t>=pz</a:t>
            </a:r>
            <a:endParaRPr sz="1500" spc="200">
              <a:solidFill>
                <a:schemeClr val="dk1">
                  <a:lumMod val="85000"/>
                  <a:lumOff val="15000"/>
                </a:schemeClr>
              </a:solidFill>
              <a:latin typeface="Arial" panose="020B0604020202020204" pitchFamily="34" charset="0"/>
              <a:ea typeface="微软雅黑" panose="020B0503020204020204" charset="-122"/>
            </a:endParaRPr>
          </a:p>
          <a:p>
            <a:pPr marL="18415" lvl="1" algn="just">
              <a:lnSpc>
                <a:spcPct val="150000"/>
              </a:lnSpc>
              <a:spcBef>
                <a:spcPts val="0"/>
              </a:spcBef>
              <a:spcAft>
                <a:spcPts val="800"/>
              </a:spcAft>
              <a:buSzPct val="100000"/>
              <a:buNone/>
            </a:pPr>
            <a:r>
              <a:rPr sz="1500" spc="200">
                <a:solidFill>
                  <a:schemeClr val="dk1">
                    <a:lumMod val="85000"/>
                    <a:lumOff val="15000"/>
                  </a:schemeClr>
                </a:solidFill>
                <a:ea typeface="微软雅黑" panose="020B0503020204020204" charset="-122"/>
                <a:sym typeface="+mn-ea"/>
              </a:rPr>
              <a:t>令:m=p/</a:t>
            </a:r>
            <a:r>
              <a:rPr sz="1500" spc="200">
                <a:solidFill>
                  <a:schemeClr val="dk1">
                    <a:lumMod val="85000"/>
                    <a:lumOff val="15000"/>
                  </a:schemeClr>
                </a:solidFill>
                <a:ea typeface="微软雅黑" panose="020B0503020204020204" charset="-122"/>
                <a:sym typeface="+mn-ea"/>
              </a:rPr>
              <a:t>π</a:t>
            </a:r>
            <a:r>
              <a:rPr sz="1500" spc="200">
                <a:solidFill>
                  <a:schemeClr val="dk1">
                    <a:lumMod val="85000"/>
                    <a:lumOff val="15000"/>
                  </a:schemeClr>
                </a:solidFill>
                <a:ea typeface="微软雅黑" panose="020B0503020204020204" charset="-122"/>
                <a:sym typeface="+mn-ea"/>
              </a:rPr>
              <a:t>，并使其标准化。</a:t>
            </a:r>
            <a:endParaRPr lang="en-US" altLang="zh-CN" sz="1500" spc="2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ppt_y</p:attrName>
                                        </p:attrNameLst>
                                      </p:cBhvr>
                                      <p:tavLst>
                                        <p:tav tm="0">
                                          <p:val>
                                            <p:strVal val="#ppt_y+#ppt_h*1.125000"/>
                                          </p:val>
                                        </p:tav>
                                        <p:tav tm="100000">
                                          <p:val>
                                            <p:strVal val="#ppt_y"/>
                                          </p:val>
                                        </p:tav>
                                      </p:tavLst>
                                    </p:anim>
                                    <p:animEffect transition="in" filter="wipe(up)">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p:tgtEl>
                                          <p:spTgt spid="15"/>
                                        </p:tgtEl>
                                        <p:attrNameLst>
                                          <p:attrName>ppt_y</p:attrName>
                                        </p:attrNameLst>
                                      </p:cBhvr>
                                      <p:tavLst>
                                        <p:tav tm="0">
                                          <p:val>
                                            <p:strVal val="#ppt_y+#ppt_h*1.125000"/>
                                          </p:val>
                                        </p:tav>
                                        <p:tav tm="100000">
                                          <p:val>
                                            <p:strVal val="#ppt_y"/>
                                          </p:val>
                                        </p:tav>
                                      </p:tavLst>
                                    </p:anim>
                                    <p:animEffect transition="in" filter="wipe(up)">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p:tgtEl>
                                          <p:spTgt spid="16"/>
                                        </p:tgtEl>
                                        <p:attrNameLst>
                                          <p:attrName>ppt_y</p:attrName>
                                        </p:attrNameLst>
                                      </p:cBhvr>
                                      <p:tavLst>
                                        <p:tav tm="0">
                                          <p:val>
                                            <p:strVal val="#ppt_y+#ppt_h*1.125000"/>
                                          </p:val>
                                        </p:tav>
                                        <p:tav tm="100000">
                                          <p:val>
                                            <p:strVal val="#ppt_y"/>
                                          </p:val>
                                        </p:tav>
                                      </p:tavLst>
                                    </p:anim>
                                    <p:animEffect transition="in" filter="wipe(up)">
                                      <p:cBhvr>
                                        <p:cTn id="28" dur="500"/>
                                        <p:tgtEl>
                                          <p:spTgt spid="16"/>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p:tgtEl>
                                          <p:spTgt spid="10"/>
                                        </p:tgtEl>
                                        <p:attrNameLst>
                                          <p:attrName>ppt_y</p:attrName>
                                        </p:attrNameLst>
                                      </p:cBhvr>
                                      <p:tavLst>
                                        <p:tav tm="0">
                                          <p:val>
                                            <p:strVal val="#ppt_y+#ppt_h*1.125000"/>
                                          </p:val>
                                        </p:tav>
                                        <p:tav tm="100000">
                                          <p:val>
                                            <p:strVal val="#ppt_y"/>
                                          </p:val>
                                        </p:tav>
                                      </p:tavLst>
                                    </p:anim>
                                    <p:animEffect transition="in" filter="wipe(up)">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P spid="14" grpId="0"/>
      <p:bldP spid="6" grpId="1" animBg="1"/>
      <p:bldP spid="8" grpId="1" animBg="1"/>
      <p:bldP spid="14" grpId="1"/>
      <p:bldP spid="15" grpId="0"/>
      <p:bldP spid="15" grpId="1"/>
      <p:bldP spid="16" grpId="0"/>
      <p:bldP spid="10" grpId="0" bldLvl="0" animBg="1"/>
      <p:bldP spid="16" grpId="1"/>
      <p:bldP spid="10"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2264410"/>
            <a:ext cx="10972800" cy="208470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1052195"/>
            <a:ext cx="3505200" cy="4585335"/>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1846597" y="3069202"/>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1846580" y="1458595"/>
            <a:ext cx="2957830" cy="146304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240" dirty="0">
                <a:solidFill>
                  <a:schemeClr val="bg1"/>
                </a:solidFill>
                <a:latin typeface="微软雅黑" panose="020B0503020204020204" charset="-122"/>
                <a:ea typeface="微软雅黑" panose="020B0503020204020204" charset="-122"/>
                <a:sym typeface="+mn-ea"/>
              </a:rPr>
              <a:t>齿轮</a:t>
            </a:r>
            <a:endParaRPr lang="zh-CN" altLang="en-US" sz="4000" b="1" spc="240" dirty="0">
              <a:solidFill>
                <a:schemeClr val="bg1"/>
              </a:solidFill>
              <a:latin typeface="微软雅黑" panose="020B0503020204020204" charset="-122"/>
              <a:ea typeface="微软雅黑" panose="020B0503020204020204" charset="-122"/>
              <a:sym typeface="+mn-ea"/>
            </a:endParaRPr>
          </a:p>
        </p:txBody>
      </p:sp>
      <p:sp>
        <p:nvSpPr>
          <p:cNvPr id="3" name="矩形 2"/>
          <p:cNvSpPr/>
          <p:nvPr/>
        </p:nvSpPr>
        <p:spPr>
          <a:xfrm>
            <a:off x="6179820" y="2060575"/>
            <a:ext cx="4869180" cy="253111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1847215" y="3499485"/>
            <a:ext cx="3187065" cy="188023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fontAlgn="ctr">
              <a:lnSpc>
                <a:spcPct val="150000"/>
              </a:lnSpc>
              <a:spcBef>
                <a:spcPts val="0"/>
              </a:spcBef>
              <a:spcAft>
                <a:spcPts val="800"/>
              </a:spcAft>
              <a:buSzPct val="100000"/>
              <a:buFont typeface="+mn-ea"/>
            </a:pPr>
            <a:r>
              <a:rPr lang="zh-CN" altLang="en-US" sz="16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一</a:t>
            </a:r>
            <a:r>
              <a:rPr lang="en-US" altLang="zh-CN" sz="16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a:t>
            </a:r>
            <a:r>
              <a:rPr lang="zh-CN" altLang="en-US" sz="16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直齿圆柱齿轮</a:t>
            </a:r>
            <a:endParaRPr lang="zh-CN" altLang="en-US" sz="16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800"/>
              </a:spcAft>
              <a:buSzPct val="100000"/>
              <a:buNone/>
            </a:pPr>
            <a:r>
              <a:rPr lang="en-US" altLang="zh-CN" sz="1600" spc="200">
                <a:solidFill>
                  <a:schemeClr val="bg1"/>
                </a:solidFill>
                <a:effectLst>
                  <a:outerShdw blurRad="38100" dist="19050" dir="2700000" algn="tl" rotWithShape="0">
                    <a:schemeClr val="dk1">
                      <a:alpha val="40000"/>
                    </a:schemeClr>
                  </a:outerShdw>
                </a:effectLst>
                <a:ea typeface="微软雅黑" panose="020B0503020204020204" charset="-122"/>
                <a:sym typeface="+mn-ea"/>
              </a:rPr>
              <a:t>2.</a:t>
            </a:r>
            <a:r>
              <a:rPr lang="zh-CN" altLang="en-US" sz="1600" spc="200">
                <a:solidFill>
                  <a:schemeClr val="bg1"/>
                </a:solidFill>
                <a:effectLst>
                  <a:outerShdw blurRad="38100" dist="19050" dir="2700000" algn="tl" rotWithShape="0">
                    <a:schemeClr val="dk1">
                      <a:alpha val="40000"/>
                    </a:schemeClr>
                  </a:outerShdw>
                </a:effectLst>
                <a:ea typeface="微软雅黑" panose="020B0503020204020204" charset="-122"/>
                <a:sym typeface="+mn-ea"/>
              </a:rPr>
              <a:t>基本参数与尺寸计算 </a:t>
            </a:r>
            <a:endPar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800"/>
              </a:spcAft>
              <a:buSzPct val="100000"/>
              <a:buNone/>
            </a:pPr>
            <a:r>
              <a:rPr lang="en-US" sz="1600" spc="200">
                <a:solidFill>
                  <a:schemeClr val="bg1"/>
                </a:solidFill>
                <a:effectLst>
                  <a:outerShdw blurRad="38100" dist="19050" dir="2700000" algn="tl" rotWithShape="0">
                    <a:schemeClr val="dk1">
                      <a:alpha val="40000"/>
                    </a:schemeClr>
                  </a:outerShdw>
                </a:effectLst>
                <a:ea typeface="微软雅黑" panose="020B0503020204020204" charset="-122"/>
                <a:sym typeface="+mn-ea"/>
              </a:rPr>
              <a:t>2.1.</a:t>
            </a:r>
            <a:r>
              <a:rPr lang="zh-CN" altLang="en-US" sz="1600" spc="200">
                <a:solidFill>
                  <a:schemeClr val="bg1"/>
                </a:solidFill>
                <a:effectLst>
                  <a:outerShdw blurRad="38100" dist="19050" dir="2700000" algn="tl" rotWithShape="0">
                    <a:schemeClr val="dk1">
                      <a:alpha val="40000"/>
                    </a:schemeClr>
                  </a:outerShdw>
                </a:effectLst>
                <a:ea typeface="微软雅黑" panose="020B0503020204020204" charset="-122"/>
                <a:sym typeface="+mn-ea"/>
              </a:rPr>
              <a:t>标准模数序列</a:t>
            </a:r>
            <a:endPar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7"/>
          <a:stretch>
            <a:fillRect/>
          </a:stretch>
        </p:blipFill>
        <p:spPr>
          <a:xfrm>
            <a:off x="6600190" y="2348230"/>
            <a:ext cx="4079875" cy="191706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p:tgtEl>
                                          <p:spTgt spid="2"/>
                                        </p:tgtEl>
                                        <p:attrNameLst>
                                          <p:attrName>ppt_y</p:attrName>
                                        </p:attrNameLst>
                                      </p:cBhvr>
                                      <p:tavLst>
                                        <p:tav tm="0">
                                          <p:val>
                                            <p:strVal val="#ppt_y+#ppt_h*1.125000"/>
                                          </p:val>
                                        </p:tav>
                                        <p:tav tm="100000">
                                          <p:val>
                                            <p:strVal val="#ppt_y"/>
                                          </p:val>
                                        </p:tav>
                                      </p:tavLst>
                                    </p:anim>
                                    <p:animEffect transition="in" filter="wipe(up)">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2264410"/>
            <a:ext cx="10972800" cy="208470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1052195"/>
            <a:ext cx="3505200" cy="4585335"/>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1846597" y="3069202"/>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1846580" y="1458595"/>
            <a:ext cx="2957830" cy="146304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240" dirty="0">
                <a:solidFill>
                  <a:schemeClr val="bg1"/>
                </a:solidFill>
                <a:latin typeface="微软雅黑" panose="020B0503020204020204" charset="-122"/>
                <a:ea typeface="微软雅黑" panose="020B0503020204020204" charset="-122"/>
                <a:sym typeface="+mn-ea"/>
              </a:rPr>
              <a:t>齿轮</a:t>
            </a:r>
            <a:endParaRPr lang="zh-CN" altLang="en-US" sz="4000" b="1" spc="240" dirty="0">
              <a:solidFill>
                <a:schemeClr val="bg1"/>
              </a:solidFill>
              <a:latin typeface="微软雅黑" panose="020B0503020204020204" charset="-122"/>
              <a:ea typeface="微软雅黑" panose="020B0503020204020204" charset="-122"/>
              <a:sym typeface="+mn-ea"/>
            </a:endParaRPr>
          </a:p>
        </p:txBody>
      </p:sp>
      <p:sp>
        <p:nvSpPr>
          <p:cNvPr id="3" name="矩形 2"/>
          <p:cNvSpPr/>
          <p:nvPr/>
        </p:nvSpPr>
        <p:spPr>
          <a:xfrm>
            <a:off x="6179820" y="2060575"/>
            <a:ext cx="4869180" cy="253111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1847215" y="3499485"/>
            <a:ext cx="3187065" cy="188023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fontAlgn="ctr">
              <a:lnSpc>
                <a:spcPct val="150000"/>
              </a:lnSpc>
              <a:spcBef>
                <a:spcPts val="0"/>
              </a:spcBef>
              <a:spcAft>
                <a:spcPts val="800"/>
              </a:spcAft>
              <a:buSzPct val="100000"/>
              <a:buFont typeface="+mn-ea"/>
            </a:pPr>
            <a:r>
              <a:rPr lang="zh-CN" altLang="en-US" sz="16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一.直齿圆柱齿轮</a:t>
            </a:r>
            <a:endParaRPr lang="zh-CN" altLang="en-US" sz="1600" spc="120">
              <a:solidFill>
                <a:schemeClr val="bg1"/>
              </a:solidFill>
              <a:effectLst>
                <a:outerShdw blurRad="38100" dist="19050" dir="2700000" algn="tl" rotWithShape="0">
                  <a:schemeClr val="dk1">
                    <a:alpha val="40000"/>
                  </a:schemeClr>
                </a:outerShdw>
              </a:effectLst>
              <a:ea typeface="微软雅黑" panose="020B0503020204020204" charset="-122"/>
            </a:endParaRPr>
          </a:p>
          <a:p>
            <a:pPr marL="0" lvl="1" indent="0" algn="just">
              <a:lnSpc>
                <a:spcPct val="150000"/>
              </a:lnSpc>
              <a:spcBef>
                <a:spcPts val="0"/>
              </a:spcBef>
              <a:spcAft>
                <a:spcPts val="800"/>
              </a:spcAft>
              <a:buSzPct val="100000"/>
              <a:buNone/>
            </a:pPr>
            <a:r>
              <a:rPr lang="zh-CN" altLang="en-US" sz="1600" spc="120" smtClean="0">
                <a:solidFill>
                  <a:schemeClr val="bg1"/>
                </a:solidFill>
                <a:effectLst>
                  <a:outerShdw blurRad="38100" dist="19050" dir="2700000" algn="tl" rotWithShape="0">
                    <a:schemeClr val="dk1">
                      <a:alpha val="40000"/>
                    </a:schemeClr>
                  </a:outerShdw>
                </a:effectLst>
                <a:latin typeface="+mj-lt"/>
                <a:ea typeface="微软雅黑" panose="020B0503020204020204" charset="-122"/>
                <a:cs typeface="Segoe UI" panose="020B0502040204020203" pitchFamily="34" charset="0"/>
                <a:sym typeface="+mn-ea"/>
              </a:rPr>
              <a:t>2.基本参数与尺寸计算 </a:t>
            </a:r>
            <a:endParaRPr lang="zh-CN" altLang="en-US" sz="1600" spc="120" smtClean="0">
              <a:solidFill>
                <a:schemeClr val="bg1"/>
              </a:solidFill>
              <a:effectLst>
                <a:outerShdw blurRad="38100" dist="19050" dir="2700000" algn="tl" rotWithShape="0">
                  <a:schemeClr val="dk1">
                    <a:alpha val="40000"/>
                  </a:schemeClr>
                </a:outerShdw>
              </a:effectLst>
              <a:latin typeface="+mj-lt"/>
              <a:ea typeface="微软雅黑" panose="020B0503020204020204" charset="-122"/>
              <a:cs typeface="Segoe UI" panose="020B0502040204020203" pitchFamily="34" charset="0"/>
            </a:endParaRPr>
          </a:p>
          <a:p>
            <a:pPr marL="0" lvl="1" indent="0" algn="just">
              <a:lnSpc>
                <a:spcPct val="150000"/>
              </a:lnSpc>
              <a:spcBef>
                <a:spcPts val="0"/>
              </a:spcBef>
              <a:spcAft>
                <a:spcPts val="800"/>
              </a:spcAft>
              <a:buSzPct val="100000"/>
              <a:buNone/>
            </a:pPr>
            <a:r>
              <a:rPr lang="zh-CN" altLang="en-US" sz="1600" spc="120" smtClean="0">
                <a:solidFill>
                  <a:schemeClr val="bg1"/>
                </a:solidFill>
                <a:effectLst>
                  <a:outerShdw blurRad="38100" dist="19050" dir="2700000" algn="tl" rotWithShape="0">
                    <a:schemeClr val="dk1">
                      <a:alpha val="40000"/>
                    </a:schemeClr>
                  </a:outerShdw>
                </a:effectLst>
                <a:latin typeface="+mj-lt"/>
                <a:ea typeface="微软雅黑" panose="020B0503020204020204" charset="-122"/>
                <a:cs typeface="Segoe UI" panose="020B0502040204020203" pitchFamily="34" charset="0"/>
                <a:sym typeface="+mn-ea"/>
              </a:rPr>
              <a:t>2.2.标准直齿圆柱齿轮各部分尺寸计算公式</a:t>
            </a:r>
            <a:endParaRPr lang="zh-CN" altLang="en-US" sz="1600" spc="120" smtClean="0">
              <a:solidFill>
                <a:schemeClr val="bg1"/>
              </a:solidFill>
              <a:effectLst>
                <a:outerShdw blurRad="38100" dist="19050" dir="2700000" algn="tl" rotWithShape="0">
                  <a:schemeClr val="dk1">
                    <a:alpha val="40000"/>
                  </a:schemeClr>
                </a:outerShdw>
              </a:effectLst>
              <a:latin typeface="+mj-lt"/>
              <a:ea typeface="微软雅黑" panose="020B0503020204020204" charset="-122"/>
              <a:cs typeface="Segoe UI" panose="020B0502040204020203" pitchFamily="34" charset="0"/>
            </a:endParaRPr>
          </a:p>
          <a:p>
            <a:pPr marL="0" lvl="1" algn="just">
              <a:lnSpc>
                <a:spcPct val="150000"/>
              </a:lnSpc>
              <a:spcBef>
                <a:spcPts val="0"/>
              </a:spcBef>
              <a:spcAft>
                <a:spcPts val="800"/>
              </a:spcAft>
              <a:buSzPct val="100000"/>
              <a:buNone/>
            </a:pPr>
            <a:endPar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7"/>
          <a:stretch>
            <a:fillRect/>
          </a:stretch>
        </p:blipFill>
        <p:spPr>
          <a:xfrm>
            <a:off x="6887845" y="2345055"/>
            <a:ext cx="3456305" cy="192341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p:tgtEl>
                                          <p:spTgt spid="4"/>
                                        </p:tgtEl>
                                        <p:attrNameLst>
                                          <p:attrName>ppt_y</p:attrName>
                                        </p:attrNameLst>
                                      </p:cBhvr>
                                      <p:tavLst>
                                        <p:tav tm="0">
                                          <p:val>
                                            <p:strVal val="#ppt_y+#ppt_h*1.125000"/>
                                          </p:val>
                                        </p:tav>
                                        <p:tav tm="100000">
                                          <p:val>
                                            <p:strVal val="#ppt_y"/>
                                          </p:val>
                                        </p:tav>
                                      </p:tavLst>
                                    </p:anim>
                                    <p:animEffect transition="in" filter="wipe(up)">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 name="流程图: 可选过程 1"/>
          <p:cNvSpPr/>
          <p:nvPr/>
        </p:nvSpPr>
        <p:spPr>
          <a:xfrm>
            <a:off x="622300" y="3834765"/>
            <a:ext cx="10945495" cy="2312670"/>
          </a:xfrm>
          <a:prstGeom prst="flowChartAlternateProcess">
            <a:avLst/>
          </a:prstGeom>
          <a:solidFill>
            <a:srgbClr val="1F7DEE"/>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custDataLst>
              <p:tags r:id="rId2"/>
            </p:custDataLst>
          </p:nvPr>
        </p:nvSpPr>
        <p:spPr>
          <a:xfrm>
            <a:off x="609600" y="824865"/>
            <a:ext cx="10972800" cy="81915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600" b="1" spc="300" dirty="0">
                <a:solidFill>
                  <a:schemeClr val="dk1">
                    <a:lumMod val="85000"/>
                    <a:lumOff val="15000"/>
                  </a:schemeClr>
                </a:solidFill>
                <a:latin typeface="微软雅黑" panose="020B0503020204020204" charset="-122"/>
                <a:ea typeface="微软雅黑" panose="020B0503020204020204" charset="-122"/>
                <a:sym typeface="+mn-ea"/>
              </a:rPr>
              <a:t>齿轮</a:t>
            </a:r>
            <a:endParaRPr lang="zh-CN" altLang="en-US" sz="4600" b="1" spc="300" dirty="0">
              <a:solidFill>
                <a:schemeClr val="dk1">
                  <a:lumMod val="85000"/>
                  <a:lumOff val="15000"/>
                </a:schemeClr>
              </a:solidFill>
              <a:latin typeface="微软雅黑" panose="020B0503020204020204" charset="-122"/>
              <a:ea typeface="微软雅黑" panose="020B0503020204020204" charset="-122"/>
              <a:sym typeface="+mn-ea"/>
            </a:endParaRPr>
          </a:p>
        </p:txBody>
      </p:sp>
      <p:sp>
        <p:nvSpPr>
          <p:cNvPr id="10" name="Title 6"/>
          <p:cNvSpPr txBox="1"/>
          <p:nvPr>
            <p:custDataLst>
              <p:tags r:id="rId3"/>
            </p:custDataLst>
          </p:nvPr>
        </p:nvSpPr>
        <p:spPr>
          <a:xfrm>
            <a:off x="610235" y="1509395"/>
            <a:ext cx="10972165" cy="739775"/>
          </a:xfrm>
          <a:prstGeom prst="rect">
            <a:avLst/>
          </a:prstGeom>
          <a:noFill/>
          <a:ln w="3175">
            <a:noFill/>
            <a:prstDash val="dash"/>
          </a:ln>
        </p:spPr>
        <p:txBody>
          <a:bodyPr wrap="square" lIns="63500" tIns="25400" rIns="63500" bIns="254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00000"/>
              </a:lnSpc>
              <a:spcBef>
                <a:spcPts val="0"/>
              </a:spcBef>
              <a:spcAft>
                <a:spcPts val="0"/>
              </a:spcAft>
              <a:buSzPct val="100000"/>
              <a:buFontTx/>
              <a:buNone/>
            </a:pPr>
            <a:r>
              <a:rPr kumimoji="0" lang="zh-CN" altLang="en-US" sz="3800" b="1" i="0" spc="220" noProof="0">
                <a:ln w="3175">
                  <a:noFill/>
                  <a:prstDash val="dash"/>
                </a:ln>
                <a:solidFill>
                  <a:schemeClr val="dk1"/>
                </a:solidFill>
                <a:effectLst/>
                <a:latin typeface="微软雅黑" panose="020B0503020204020204" charset="-122"/>
                <a:ea typeface="微软雅黑" panose="020B0503020204020204" charset="-122"/>
                <a:cs typeface="微软雅黑" panose="020B0503020204020204" charset="-122"/>
              </a:rPr>
              <a:t>一.直齿圆柱齿轮</a:t>
            </a:r>
            <a:endParaRPr kumimoji="0" lang="zh-CN" altLang="en-US" sz="3800" b="1" i="0" spc="220" noProof="0">
              <a:ln w="3175">
                <a:noFill/>
                <a:prstDash val="dash"/>
              </a:ln>
              <a:solidFill>
                <a:schemeClr val="dk1"/>
              </a:solidFill>
              <a:effectLst/>
              <a:latin typeface="微软雅黑" panose="020B0503020204020204" charset="-122"/>
              <a:ea typeface="微软雅黑" panose="020B0503020204020204" charset="-122"/>
              <a:cs typeface="微软雅黑" panose="020B0503020204020204" charset="-122"/>
            </a:endParaRPr>
          </a:p>
        </p:txBody>
      </p:sp>
      <p:sp>
        <p:nvSpPr>
          <p:cNvPr id="14" name="Title 6"/>
          <p:cNvSpPr txBox="1"/>
          <p:nvPr>
            <p:custDataLst>
              <p:tags r:id="rId4"/>
            </p:custDataLst>
          </p:nvPr>
        </p:nvSpPr>
        <p:spPr>
          <a:xfrm>
            <a:off x="609600" y="2319655"/>
            <a:ext cx="10972146" cy="1419481"/>
          </a:xfrm>
          <a:prstGeom prst="rect">
            <a:avLst/>
          </a:prstGeom>
          <a:noFill/>
          <a:ln w="3175">
            <a:noFill/>
            <a:prstDash val="dash"/>
          </a:ln>
        </p:spPr>
        <p:txBody>
          <a:bodyPr wrap="square" lIns="63500" tIns="25400" rIns="63500" bIns="25400" anchor="t"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04800" lvl="0" indent="-304800" algn="l" fontAlgn="ctr">
              <a:lnSpc>
                <a:spcPct val="120000"/>
              </a:lnSpc>
              <a:spcBef>
                <a:spcPts val="0"/>
              </a:spcBef>
              <a:spcAft>
                <a:spcPts val="800"/>
              </a:spcAft>
              <a:buSzPct val="100000"/>
              <a:buFont typeface="+mn-ea"/>
              <a:buAutoNum type="ea1JpnChsDbPeriod" startAt="3"/>
            </a:pPr>
            <a:r>
              <a:rPr lang="en-US" altLang="zh-CN" sz="1600"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标准画法</a:t>
            </a:r>
            <a:endParaRPr lang="en-US" altLang="zh-CN" sz="1600"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400"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规定画法--齿轮的轮齿是标准化结构，画图时应采用国标规定的画法作图。</a:t>
            </a:r>
            <a:endParaRPr lang="zh-CN" altLang="en-US" sz="1400"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400"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单个齿轮: 不剖时画法 剖切时画法 直齿圆柱齿轮图样格式 </a:t>
            </a:r>
            <a:endParaRPr lang="zh-CN" altLang="en-US" sz="1400"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584200" lvl="1" indent="-279400" algn="l" fontAlgn="ctr">
              <a:lnSpc>
                <a:spcPct val="120000"/>
              </a:lnSpc>
              <a:spcBef>
                <a:spcPts val="0"/>
              </a:spcBef>
              <a:spcAft>
                <a:spcPts val="800"/>
              </a:spcAft>
              <a:buSzPct val="100000"/>
              <a:buFont typeface="Arial" panose="020B0604020202020204" pitchFamily="34" charset="0"/>
              <a:buChar char="○"/>
            </a:pPr>
            <a:r>
              <a:rPr lang="zh-CN" altLang="en-US" sz="1400"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齿轮啮合图: 不剖时的啮合画法 剖切时的啮合画法</a:t>
            </a:r>
            <a:endParaRPr lang="zh-CN" altLang="en-US" sz="1400"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pic>
        <p:nvPicPr>
          <p:cNvPr id="15" name="图片 14"/>
          <p:cNvPicPr>
            <a:picLocks noChangeAspect="1"/>
          </p:cNvPicPr>
          <p:nvPr>
            <p:custDataLst>
              <p:tags r:id="rId5"/>
            </p:custDataLst>
          </p:nvPr>
        </p:nvPicPr>
        <p:blipFill rotWithShape="1">
          <a:blip r:embed="rId6"/>
          <a:srcRect/>
          <a:stretch>
            <a:fillRect/>
          </a:stretch>
        </p:blipFill>
        <p:spPr>
          <a:xfrm>
            <a:off x="871220" y="3933825"/>
            <a:ext cx="2829560" cy="2114550"/>
          </a:xfrm>
          <a:prstGeom prst="roundRect">
            <a:avLst/>
          </a:prstGeom>
        </p:spPr>
      </p:pic>
      <p:pic>
        <p:nvPicPr>
          <p:cNvPr id="16" name="图片 15"/>
          <p:cNvPicPr>
            <a:picLocks noChangeAspect="1"/>
          </p:cNvPicPr>
          <p:nvPr>
            <p:custDataLst>
              <p:tags r:id="rId7"/>
            </p:custDataLst>
          </p:nvPr>
        </p:nvPicPr>
        <p:blipFill rotWithShape="1">
          <a:blip r:embed="rId8"/>
          <a:srcRect/>
          <a:stretch>
            <a:fillRect/>
          </a:stretch>
        </p:blipFill>
        <p:spPr>
          <a:xfrm>
            <a:off x="4332605" y="3933825"/>
            <a:ext cx="3289935" cy="2114550"/>
          </a:xfrm>
          <a:prstGeom prst="roundRect">
            <a:avLst/>
          </a:prstGeom>
        </p:spPr>
      </p:pic>
      <p:pic>
        <p:nvPicPr>
          <p:cNvPr id="17" name="图片 16"/>
          <p:cNvPicPr>
            <a:picLocks noChangeAspect="1"/>
          </p:cNvPicPr>
          <p:nvPr>
            <p:custDataLst>
              <p:tags r:id="rId9"/>
            </p:custDataLst>
          </p:nvPr>
        </p:nvPicPr>
        <p:blipFill rotWithShape="1">
          <a:blip r:embed="rId10"/>
          <a:srcRect/>
          <a:stretch>
            <a:fillRect/>
          </a:stretch>
        </p:blipFill>
        <p:spPr>
          <a:xfrm>
            <a:off x="8254365" y="3933825"/>
            <a:ext cx="3136265" cy="2114550"/>
          </a:xfrm>
          <a:prstGeom prst="roundRect">
            <a:avLst/>
          </a:prstGeom>
        </p:spPr>
      </p:pic>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up)">
                                      <p:cBhvr>
                                        <p:cTn id="8" dur="500"/>
                                        <p:tgtEl>
                                          <p:spTgt spid="17"/>
                                        </p:tgtEl>
                                      </p:cBhvr>
                                    </p:animEffect>
                                  </p:childTnLst>
                                </p:cTn>
                              </p:par>
                              <p:par>
                                <p:cTn id="9" presetID="1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p:tgtEl>
                                          <p:spTgt spid="15"/>
                                        </p:tgtEl>
                                        <p:attrNameLst>
                                          <p:attrName>ppt_y</p:attrName>
                                        </p:attrNameLst>
                                      </p:cBhvr>
                                      <p:tavLst>
                                        <p:tav tm="0">
                                          <p:val>
                                            <p:strVal val="#ppt_y+#ppt_h*1.125000"/>
                                          </p:val>
                                        </p:tav>
                                        <p:tav tm="100000">
                                          <p:val>
                                            <p:strVal val="#ppt_y"/>
                                          </p:val>
                                        </p:tav>
                                      </p:tavLst>
                                    </p:anim>
                                    <p:animEffect transition="in" filter="wipe(up)">
                                      <p:cBhvr>
                                        <p:cTn id="16" dur="500"/>
                                        <p:tgtEl>
                                          <p:spTgt spid="1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p:tgtEl>
                                          <p:spTgt spid="2"/>
                                        </p:tgtEl>
                                        <p:attrNameLst>
                                          <p:attrName>ppt_y</p:attrName>
                                        </p:attrNameLst>
                                      </p:cBhvr>
                                      <p:tavLst>
                                        <p:tav tm="0">
                                          <p:val>
                                            <p:strVal val="#ppt_y+#ppt_h*1.125000"/>
                                          </p:val>
                                        </p:tav>
                                        <p:tav tm="100000">
                                          <p:val>
                                            <p:strVal val="#ppt_y"/>
                                          </p:val>
                                        </p:tav>
                                      </p:tavLst>
                                    </p:anim>
                                    <p:animEffect transition="in" filter="wipe(up)">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2279650"/>
            <a:ext cx="10972800" cy="208470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1052195"/>
            <a:ext cx="3505200" cy="4585335"/>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1846597" y="2997447"/>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1846580" y="1171575"/>
            <a:ext cx="2957830" cy="146304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240" dirty="0">
                <a:solidFill>
                  <a:schemeClr val="bg1"/>
                </a:solidFill>
                <a:latin typeface="微软雅黑" panose="020B0503020204020204" charset="-122"/>
                <a:ea typeface="微软雅黑" panose="020B0503020204020204" charset="-122"/>
                <a:sym typeface="+mn-ea"/>
              </a:rPr>
              <a:t>螺纹与螺纹紧固件</a:t>
            </a:r>
            <a:endParaRPr lang="zh-CN" altLang="en-US" sz="4000" b="1" spc="240" dirty="0">
              <a:solidFill>
                <a:schemeClr val="bg1"/>
              </a:solidFill>
              <a:latin typeface="微软雅黑" panose="020B0503020204020204" charset="-122"/>
              <a:ea typeface="微软雅黑" panose="020B0503020204020204" charset="-122"/>
              <a:sym typeface="+mn-ea"/>
            </a:endParaRPr>
          </a:p>
        </p:txBody>
      </p:sp>
      <p:sp>
        <p:nvSpPr>
          <p:cNvPr id="3" name="矩形 2"/>
          <p:cNvSpPr/>
          <p:nvPr/>
        </p:nvSpPr>
        <p:spPr>
          <a:xfrm>
            <a:off x="6179820" y="2060575"/>
            <a:ext cx="4869180" cy="253111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1846597" y="3307715"/>
            <a:ext cx="3187065" cy="137414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50000"/>
              </a:lnSpc>
              <a:spcBef>
                <a:spcPts val="0"/>
              </a:spcBef>
              <a:spcAft>
                <a:spcPts val="80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一</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螺纹</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在圆柱或圆锥面上，沿着螺旋线所形成的具有相同断面的连续凸起和沟槽，称为螺纹。在零件外表面上形成的螺纹叫外螺纹</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2" name="图片 1"/>
          <p:cNvPicPr>
            <a:picLocks noChangeAspect="1"/>
          </p:cNvPicPr>
          <p:nvPr>
            <p:custDataLst>
              <p:tags r:id="rId7"/>
            </p:custDataLst>
          </p:nvPr>
        </p:nvPicPr>
        <p:blipFill>
          <a:blip r:embed="rId8"/>
          <a:srcRect l="1523" r="4114"/>
          <a:stretch>
            <a:fillRect/>
          </a:stretch>
        </p:blipFill>
        <p:spPr>
          <a:xfrm>
            <a:off x="6311900" y="2390775"/>
            <a:ext cx="4562475" cy="1862455"/>
          </a:xfrm>
          <a:prstGeom prst="roundRect">
            <a:avLst/>
          </a:prstGeom>
        </p:spPr>
      </p:pic>
      <p:pic>
        <p:nvPicPr>
          <p:cNvPr id="4" name="图片 3" descr="2">
            <a:hlinkClick r:id="rId9" action="ppaction://hlinkfile"/>
          </p:cNvPr>
          <p:cNvPicPr>
            <a:picLocks noChangeAspect="1"/>
          </p:cNvPicPr>
          <p:nvPr/>
        </p:nvPicPr>
        <p:blipFill>
          <a:blip r:embed="rId10"/>
          <a:stretch>
            <a:fillRect/>
          </a:stretch>
        </p:blipFill>
        <p:spPr>
          <a:xfrm>
            <a:off x="8256270" y="1196975"/>
            <a:ext cx="601345" cy="628650"/>
          </a:xfrm>
          <a:prstGeom prst="rect">
            <a:avLst/>
          </a:prstGeom>
        </p:spPr>
      </p:pic>
    </p:spTree>
    <p:custDataLst>
      <p:tags r:id="rId1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p:tgtEl>
                                          <p:spTgt spid="2"/>
                                        </p:tgtEl>
                                        <p:attrNameLst>
                                          <p:attrName>ppt_y</p:attrName>
                                        </p:attrNameLst>
                                      </p:cBhvr>
                                      <p:tavLst>
                                        <p:tav tm="0">
                                          <p:val>
                                            <p:strVal val="#ppt_y+#ppt_h*1.125000"/>
                                          </p:val>
                                        </p:tav>
                                        <p:tav tm="100000">
                                          <p:val>
                                            <p:strVal val="#ppt_y"/>
                                          </p:val>
                                        </p:tav>
                                      </p:tavLst>
                                    </p:anim>
                                    <p:animEffect transition="in" filter="wipe(up)">
                                      <p:cBhvr>
                                        <p:cTn id="36" dur="500"/>
                                        <p:tgtEl>
                                          <p:spTgt spid="2"/>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additive="base">
                                        <p:cTn id="41" dur="500"/>
                                        <p:tgtEl>
                                          <p:spTgt spid="4"/>
                                        </p:tgtEl>
                                        <p:attrNameLst>
                                          <p:attrName>ppt_y</p:attrName>
                                        </p:attrNameLst>
                                      </p:cBhvr>
                                      <p:tavLst>
                                        <p:tav tm="0">
                                          <p:val>
                                            <p:strVal val="#ppt_y+#ppt_h*1.125000"/>
                                          </p:val>
                                        </p:tav>
                                        <p:tav tm="100000">
                                          <p:val>
                                            <p:strVal val="#ppt_y"/>
                                          </p:val>
                                        </p:tav>
                                      </p:tavLst>
                                    </p:anim>
                                    <p:animEffect transition="in" filter="wipe(up)">
                                      <p:cBhvr>
                                        <p:cTn id="4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2264410"/>
            <a:ext cx="10972800" cy="208470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1052195"/>
            <a:ext cx="3505200" cy="4585335"/>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1846597" y="3069202"/>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1846580" y="1458595"/>
            <a:ext cx="2957830" cy="146304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240" dirty="0">
                <a:solidFill>
                  <a:schemeClr val="bg1"/>
                </a:solidFill>
                <a:latin typeface="微软雅黑" panose="020B0503020204020204" charset="-122"/>
                <a:ea typeface="微软雅黑" panose="020B0503020204020204" charset="-122"/>
                <a:sym typeface="+mn-ea"/>
              </a:rPr>
              <a:t>齿轮</a:t>
            </a:r>
            <a:endParaRPr lang="zh-CN" altLang="en-US" sz="4000" b="1" spc="240" dirty="0">
              <a:solidFill>
                <a:schemeClr val="bg1"/>
              </a:solidFill>
              <a:latin typeface="微软雅黑" panose="020B0503020204020204" charset="-122"/>
              <a:ea typeface="微软雅黑" panose="020B0503020204020204" charset="-122"/>
              <a:sym typeface="+mn-ea"/>
            </a:endParaRPr>
          </a:p>
        </p:txBody>
      </p:sp>
      <p:sp>
        <p:nvSpPr>
          <p:cNvPr id="3" name="矩形 2"/>
          <p:cNvSpPr/>
          <p:nvPr/>
        </p:nvSpPr>
        <p:spPr>
          <a:xfrm>
            <a:off x="6179820" y="2060575"/>
            <a:ext cx="4869180" cy="253111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1847215" y="3499485"/>
            <a:ext cx="3187065" cy="188023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fontAlgn="ctr">
              <a:lnSpc>
                <a:spcPct val="150000"/>
              </a:lnSpc>
              <a:spcBef>
                <a:spcPts val="0"/>
              </a:spcBef>
              <a:spcAft>
                <a:spcPts val="800"/>
              </a:spcAft>
              <a:buSzPct val="100000"/>
              <a:buFont typeface="+mn-ea"/>
            </a:pPr>
            <a:r>
              <a:rPr lang="zh-CN" altLang="en-US" sz="16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二.斜齿圆柱齿轮</a:t>
            </a:r>
            <a:endParaRPr lang="zh-CN" altLang="en-US" sz="1600" spc="120">
              <a:solidFill>
                <a:schemeClr val="bg1"/>
              </a:solidFill>
              <a:effectLst>
                <a:outerShdw blurRad="38100" dist="19050" dir="2700000" algn="tl" rotWithShape="0">
                  <a:schemeClr val="dk1">
                    <a:alpha val="40000"/>
                  </a:schemeClr>
                </a:outerShdw>
              </a:effectLst>
              <a:ea typeface="微软雅黑" panose="020B0503020204020204" charset="-122"/>
            </a:endParaRPr>
          </a:p>
          <a:p>
            <a:pPr marL="0" lvl="1" algn="just">
              <a:lnSpc>
                <a:spcPct val="150000"/>
              </a:lnSpc>
              <a:spcBef>
                <a:spcPts val="0"/>
              </a:spcBef>
              <a:spcAft>
                <a:spcPts val="800"/>
              </a:spcAft>
              <a:buSzPct val="100000"/>
              <a:buNone/>
            </a:pPr>
            <a:r>
              <a:rPr lang="zh-CN" altLang="en-US" sz="1600" spc="120" smtClean="0">
                <a:ln w="3175">
                  <a:noFill/>
                </a:ln>
                <a:solidFill>
                  <a:schemeClr val="bg1"/>
                </a:solidFill>
                <a:effectLst>
                  <a:outerShdw blurRad="38100" dist="19050" dir="2700000" algn="tl" rotWithShape="0">
                    <a:schemeClr val="dk1">
                      <a:alpha val="40000"/>
                    </a:schemeClr>
                  </a:outerShdw>
                </a:effectLst>
                <a:latin typeface="+mj-lt"/>
                <a:ea typeface="微软雅黑" panose="020B0503020204020204" charset="-122"/>
                <a:cs typeface="Segoe UI" panose="020B0502040204020203" pitchFamily="34" charset="0"/>
                <a:sym typeface="+mn-ea"/>
              </a:rPr>
              <a:t>斜齿圆柱齿轮--轮齿分布在圆柱面上，齿向与轴线倾斜。</a:t>
            </a:r>
            <a:endParaRPr lang="zh-CN" altLang="en-US" sz="1600" spc="120" smtClean="0">
              <a:ln w="3175">
                <a:noFill/>
              </a:ln>
              <a:solidFill>
                <a:schemeClr val="bg1"/>
              </a:solidFill>
              <a:effectLst>
                <a:outerShdw blurRad="38100" dist="19050" dir="2700000" algn="tl" rotWithShape="0">
                  <a:schemeClr val="dk1">
                    <a:alpha val="40000"/>
                  </a:schemeClr>
                </a:outerShdw>
              </a:effectLst>
              <a:latin typeface="+mj-lt"/>
              <a:ea typeface="微软雅黑" panose="020B0503020204020204" charset="-122"/>
              <a:cs typeface="Segoe UI" panose="020B0502040204020203" pitchFamily="34" charset="0"/>
            </a:endParaRPr>
          </a:p>
          <a:p>
            <a:pPr marL="0" lvl="1" indent="0" algn="just">
              <a:lnSpc>
                <a:spcPct val="150000"/>
              </a:lnSpc>
              <a:spcBef>
                <a:spcPts val="0"/>
              </a:spcBef>
              <a:spcAft>
                <a:spcPts val="800"/>
              </a:spcAft>
              <a:buSzPct val="100000"/>
              <a:buNone/>
            </a:pPr>
            <a:endPar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7"/>
          <a:srcRect/>
          <a:stretch>
            <a:fillRect/>
          </a:stretch>
        </p:blipFill>
        <p:spPr>
          <a:xfrm>
            <a:off x="6887845" y="2348865"/>
            <a:ext cx="3631565" cy="190436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p:tgtEl>
                                          <p:spTgt spid="2"/>
                                        </p:tgtEl>
                                        <p:attrNameLst>
                                          <p:attrName>ppt_y</p:attrName>
                                        </p:attrNameLst>
                                      </p:cBhvr>
                                      <p:tavLst>
                                        <p:tav tm="0">
                                          <p:val>
                                            <p:strVal val="#ppt_y+#ppt_h*1.125000"/>
                                          </p:val>
                                        </p:tav>
                                        <p:tav tm="100000">
                                          <p:val>
                                            <p:strVal val="#ppt_y"/>
                                          </p:val>
                                        </p:tav>
                                      </p:tavLst>
                                    </p:anim>
                                    <p:animEffect transition="in" filter="wipe(up)">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6" name="矩形 4"/>
          <p:cNvSpPr/>
          <p:nvPr>
            <p:custDataLst>
              <p:tags r:id="rId2"/>
            </p:custDataLst>
          </p:nvPr>
        </p:nvSpPr>
        <p:spPr>
          <a:xfrm>
            <a:off x="914359" y="1371584"/>
            <a:ext cx="10363283" cy="4114833"/>
          </a:xfrm>
          <a:custGeom>
            <a:avLst/>
            <a:gdLst>
              <a:gd name="connsiteX0" fmla="*/ 0 w 9899943"/>
              <a:gd name="connsiteY0" fmla="*/ 0 h 4048220"/>
              <a:gd name="connsiteX1" fmla="*/ 9899943 w 9899943"/>
              <a:gd name="connsiteY1" fmla="*/ 0 h 4048220"/>
              <a:gd name="connsiteX2" fmla="*/ 9899943 w 9899943"/>
              <a:gd name="connsiteY2" fmla="*/ 4048220 h 4048220"/>
              <a:gd name="connsiteX3" fmla="*/ 0 w 9899943"/>
              <a:gd name="connsiteY3" fmla="*/ 4048220 h 4048220"/>
              <a:gd name="connsiteX4" fmla="*/ 0 w 9899943"/>
              <a:gd name="connsiteY4" fmla="*/ 0 h 4048220"/>
              <a:gd name="connsiteX0-1" fmla="*/ 0 w 9899943"/>
              <a:gd name="connsiteY0-2" fmla="*/ 0 h 4048220"/>
              <a:gd name="connsiteX1-3" fmla="*/ 9899943 w 9899943"/>
              <a:gd name="connsiteY1-4" fmla="*/ 0 h 4048220"/>
              <a:gd name="connsiteX2-5" fmla="*/ 9899943 w 9899943"/>
              <a:gd name="connsiteY2-6" fmla="*/ 4048220 h 4048220"/>
              <a:gd name="connsiteX3-7" fmla="*/ 808083 w 9899943"/>
              <a:gd name="connsiteY3-8" fmla="*/ 4043410 h 4048220"/>
              <a:gd name="connsiteX4-9" fmla="*/ 0 w 9899943"/>
              <a:gd name="connsiteY4-10" fmla="*/ 4048220 h 4048220"/>
              <a:gd name="connsiteX5" fmla="*/ 0 w 9899943"/>
              <a:gd name="connsiteY5" fmla="*/ 0 h 4048220"/>
              <a:gd name="connsiteX0-11" fmla="*/ 0 w 9899943"/>
              <a:gd name="connsiteY0-12" fmla="*/ 0 h 4048220"/>
              <a:gd name="connsiteX1-13" fmla="*/ 9899943 w 9899943"/>
              <a:gd name="connsiteY1-14" fmla="*/ 0 h 4048220"/>
              <a:gd name="connsiteX2-15" fmla="*/ 9899943 w 9899943"/>
              <a:gd name="connsiteY2-16" fmla="*/ 4048220 h 4048220"/>
              <a:gd name="connsiteX3-17" fmla="*/ 1730103 w 9899943"/>
              <a:gd name="connsiteY3-18" fmla="*/ 4043410 h 4048220"/>
              <a:gd name="connsiteX4-19" fmla="*/ 808083 w 9899943"/>
              <a:gd name="connsiteY4-20" fmla="*/ 4043410 h 4048220"/>
              <a:gd name="connsiteX5-21" fmla="*/ 0 w 9899943"/>
              <a:gd name="connsiteY5-22" fmla="*/ 4048220 h 4048220"/>
              <a:gd name="connsiteX6" fmla="*/ 0 w 9899943"/>
              <a:gd name="connsiteY6" fmla="*/ 0 h 4048220"/>
              <a:gd name="connsiteX0-23" fmla="*/ 808083 w 9899943"/>
              <a:gd name="connsiteY0-24" fmla="*/ 4043410 h 4134850"/>
              <a:gd name="connsiteX1-25" fmla="*/ 0 w 9899943"/>
              <a:gd name="connsiteY1-26" fmla="*/ 4048220 h 4134850"/>
              <a:gd name="connsiteX2-27" fmla="*/ 0 w 9899943"/>
              <a:gd name="connsiteY2-28" fmla="*/ 0 h 4134850"/>
              <a:gd name="connsiteX3-29" fmla="*/ 9899943 w 9899943"/>
              <a:gd name="connsiteY3-30" fmla="*/ 0 h 4134850"/>
              <a:gd name="connsiteX4-31" fmla="*/ 9899943 w 9899943"/>
              <a:gd name="connsiteY4-32" fmla="*/ 4048220 h 4134850"/>
              <a:gd name="connsiteX5-33" fmla="*/ 1730103 w 9899943"/>
              <a:gd name="connsiteY5-34" fmla="*/ 4043410 h 4134850"/>
              <a:gd name="connsiteX6-35" fmla="*/ 899523 w 9899943"/>
              <a:gd name="connsiteY6-36" fmla="*/ 4134850 h 4134850"/>
              <a:gd name="connsiteX0-37" fmla="*/ 808083 w 9899943"/>
              <a:gd name="connsiteY0-38" fmla="*/ 4043410 h 4048220"/>
              <a:gd name="connsiteX1-39" fmla="*/ 0 w 9899943"/>
              <a:gd name="connsiteY1-40" fmla="*/ 4048220 h 4048220"/>
              <a:gd name="connsiteX2-41" fmla="*/ 0 w 9899943"/>
              <a:gd name="connsiteY2-42" fmla="*/ 0 h 4048220"/>
              <a:gd name="connsiteX3-43" fmla="*/ 9899943 w 9899943"/>
              <a:gd name="connsiteY3-44" fmla="*/ 0 h 4048220"/>
              <a:gd name="connsiteX4-45" fmla="*/ 9899943 w 9899943"/>
              <a:gd name="connsiteY4-46" fmla="*/ 4048220 h 4048220"/>
              <a:gd name="connsiteX5-47" fmla="*/ 1730103 w 9899943"/>
              <a:gd name="connsiteY5-48" fmla="*/ 4043410 h 40482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899943" h="4048220">
                <a:moveTo>
                  <a:pt x="808083" y="4043410"/>
                </a:moveTo>
                <a:lnTo>
                  <a:pt x="0" y="4048220"/>
                </a:lnTo>
                <a:lnTo>
                  <a:pt x="0" y="0"/>
                </a:lnTo>
                <a:lnTo>
                  <a:pt x="9899943" y="0"/>
                </a:lnTo>
                <a:lnTo>
                  <a:pt x="9899943" y="4048220"/>
                </a:lnTo>
                <a:lnTo>
                  <a:pt x="1730103" y="4043410"/>
                </a:lnTo>
              </a:path>
            </a:pathLst>
          </a:custGeom>
          <a:noFill/>
          <a:ln w="349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Oval 5"/>
          <p:cNvSpPr/>
          <p:nvPr>
            <p:custDataLst>
              <p:tags r:id="rId3"/>
            </p:custDataLst>
          </p:nvPr>
        </p:nvSpPr>
        <p:spPr>
          <a:xfrm>
            <a:off x="1935480" y="5181600"/>
            <a:ext cx="633095" cy="633095"/>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en-US" sz="9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j-lt"/>
            </a:endParaRPr>
          </a:p>
        </p:txBody>
      </p:sp>
      <p:sp>
        <p:nvSpPr>
          <p:cNvPr id="10" name="衬底"/>
          <p:cNvSpPr/>
          <p:nvPr>
            <p:custDataLst>
              <p:tags r:id="rId4"/>
            </p:custDataLst>
          </p:nvPr>
        </p:nvSpPr>
        <p:spPr>
          <a:xfrm>
            <a:off x="5653538" y="915040"/>
            <a:ext cx="5295265" cy="5027930"/>
          </a:xfrm>
          <a:prstGeom prst="rect">
            <a:avLst/>
          </a:prstGeom>
          <a:solidFill>
            <a:srgbClr val="FFFFFF"/>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14" name="文本框 13"/>
          <p:cNvSpPr txBox="1"/>
          <p:nvPr>
            <p:custDataLst>
              <p:tags r:id="rId5"/>
            </p:custDataLst>
          </p:nvPr>
        </p:nvSpPr>
        <p:spPr>
          <a:xfrm>
            <a:off x="1547672" y="2499677"/>
            <a:ext cx="3619525" cy="1404620"/>
          </a:xfrm>
          <a:prstGeom prst="rect">
            <a:avLst/>
          </a:prstGeom>
          <a:noFill/>
        </p:spPr>
        <p:txBody>
          <a:bodyPr wrap="square" lIns="63500" tIns="25400" rIns="63500" bIns="25400" rtlCol="0" anchor="b" anchorCtr="0">
            <a:normAutofit/>
            <a:scene3d>
              <a:camera prst="orthographicFront"/>
              <a:lightRig rig="threePt" dir="t"/>
            </a:scene3d>
          </a:bodyPr>
          <a:p>
            <a:pPr marL="0" lvl="0" indent="0" algn="l">
              <a:lnSpc>
                <a:spcPct val="100000"/>
              </a:lnSpc>
              <a:spcBef>
                <a:spcPts val="0"/>
              </a:spcBef>
              <a:spcAft>
                <a:spcPts val="0"/>
              </a:spcAft>
              <a:buSzPct val="100000"/>
              <a:buFontTx/>
              <a:buNone/>
            </a:pPr>
            <a:r>
              <a:rPr lang="zh-CN" altLang="en-US" sz="4200" b="1" spc="26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齿轮</a:t>
            </a:r>
            <a:endParaRPr lang="zh-CN" altLang="en-US" sz="4200" b="1" spc="26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15" name="文本框 14"/>
          <p:cNvSpPr txBox="1"/>
          <p:nvPr>
            <p:custDataLst>
              <p:tags r:id="rId6"/>
            </p:custDataLst>
          </p:nvPr>
        </p:nvSpPr>
        <p:spPr>
          <a:xfrm>
            <a:off x="1547672" y="3975417"/>
            <a:ext cx="3618255" cy="382905"/>
          </a:xfrm>
          <a:prstGeom prst="rect">
            <a:avLst/>
          </a:prstGeom>
          <a:noFill/>
        </p:spPr>
        <p:txBody>
          <a:bodyPr wrap="square" lIns="63500" tIns="25400" rIns="63500" bIns="25400" rtlCol="0" anchor="t" anchorCtr="0">
            <a:normAutofit/>
            <a:scene3d>
              <a:camera prst="orthographicFront"/>
              <a:lightRig rig="threePt" dir="t"/>
            </a:scene3d>
          </a:bodyPr>
          <a:p>
            <a:pPr marL="0" indent="0" algn="l" fontAlgn="auto">
              <a:lnSpc>
                <a:spcPct val="100000"/>
              </a:lnSpc>
              <a:spcBef>
                <a:spcPts val="0"/>
              </a:spcBef>
              <a:spcAft>
                <a:spcPts val="0"/>
              </a:spcAft>
              <a:buSzPct val="100000"/>
            </a:pPr>
            <a:r>
              <a:rPr lang="zh-CN" altLang="en-US" sz="1800" spc="120">
                <a:solidFill>
                  <a:schemeClr val="dk1">
                    <a:lumMod val="85000"/>
                    <a:lumOff val="15000"/>
                  </a:schemeClr>
                </a:solidFill>
                <a:ea typeface="微软雅黑" panose="020B0503020204020204" charset="-122"/>
                <a:sym typeface="+mn-ea"/>
              </a:rPr>
              <a:t>二</a:t>
            </a:r>
            <a:r>
              <a:rPr lang="en-US" altLang="zh-CN" sz="1800" spc="120">
                <a:solidFill>
                  <a:schemeClr val="dk1">
                    <a:lumMod val="85000"/>
                    <a:lumOff val="15000"/>
                  </a:schemeClr>
                </a:solidFill>
                <a:ea typeface="微软雅黑" panose="020B0503020204020204" charset="-122"/>
                <a:sym typeface="+mn-ea"/>
              </a:rPr>
              <a:t>.</a:t>
            </a:r>
            <a:r>
              <a:rPr lang="zh-CN" altLang="en-US" sz="1800" spc="120">
                <a:solidFill>
                  <a:schemeClr val="dk1">
                    <a:lumMod val="85000"/>
                    <a:lumOff val="15000"/>
                  </a:schemeClr>
                </a:solidFill>
                <a:ea typeface="微软雅黑" panose="020B0503020204020204" charset="-122"/>
                <a:sym typeface="+mn-ea"/>
              </a:rPr>
              <a:t>斜齿圆柱齿轮</a:t>
            </a:r>
            <a:endParaRPr lang="zh-CN" altLang="en-US" sz="1800" spc="120">
              <a:solidFill>
                <a:schemeClr val="dk1">
                  <a:lumMod val="85000"/>
                  <a:lumOff val="15000"/>
                </a:schemeClr>
              </a:solidFill>
              <a:latin typeface="Arial" panose="020B0604020202020204" pitchFamily="34" charset="0"/>
              <a:ea typeface="微软雅黑" panose="020B0503020204020204" charset="-122"/>
            </a:endParaRPr>
          </a:p>
          <a:p>
            <a:pPr marL="0" indent="0" algn="l" fontAlgn="auto">
              <a:lnSpc>
                <a:spcPct val="100000"/>
              </a:lnSpc>
              <a:spcBef>
                <a:spcPts val="0"/>
              </a:spcBef>
              <a:spcAft>
                <a:spcPts val="0"/>
              </a:spcAft>
              <a:buSzPct val="100000"/>
            </a:pPr>
            <a:endParaRPr lang="zh-CN" altLang="en-US" sz="1800" spc="120">
              <a:solidFill>
                <a:schemeClr val="dk1">
                  <a:lumMod val="85000"/>
                  <a:lumOff val="15000"/>
                </a:schemeClr>
              </a:solidFill>
              <a:latin typeface="Arial" panose="020B0604020202020204" pitchFamily="34" charset="0"/>
              <a:ea typeface="微软雅黑" panose="020B0503020204020204" charset="-122"/>
            </a:endParaRPr>
          </a:p>
          <a:p>
            <a:pPr marL="0" indent="0" algn="l" fontAlgn="auto">
              <a:lnSpc>
                <a:spcPct val="100000"/>
              </a:lnSpc>
              <a:spcBef>
                <a:spcPts val="0"/>
              </a:spcBef>
              <a:spcAft>
                <a:spcPts val="0"/>
              </a:spcAft>
              <a:buSzPct val="100000"/>
            </a:pPr>
            <a:endParaRPr lang="zh-CN" altLang="en-US" sz="1800" spc="120">
              <a:solidFill>
                <a:schemeClr val="dk1">
                  <a:lumMod val="85000"/>
                  <a:lumOff val="15000"/>
                </a:schemeClr>
              </a:solidFill>
              <a:latin typeface="Arial" panose="020B0604020202020204" pitchFamily="34" charset="0"/>
              <a:ea typeface="微软雅黑" panose="020B0503020204020204" charset="-122"/>
            </a:endParaRPr>
          </a:p>
          <a:p>
            <a:pPr marL="0" indent="0" algn="l" fontAlgn="auto">
              <a:lnSpc>
                <a:spcPct val="100000"/>
              </a:lnSpc>
              <a:spcBef>
                <a:spcPts val="0"/>
              </a:spcBef>
              <a:spcAft>
                <a:spcPts val="0"/>
              </a:spcAft>
              <a:buSzPct val="100000"/>
            </a:pPr>
            <a:endParaRPr lang="zh-CN" altLang="en-US" sz="1800" spc="120">
              <a:solidFill>
                <a:schemeClr val="dk1">
                  <a:lumMod val="85000"/>
                  <a:lumOff val="15000"/>
                </a:schemeClr>
              </a:solidFill>
              <a:latin typeface="Arial" panose="020B0604020202020204" pitchFamily="34" charset="0"/>
              <a:ea typeface="微软雅黑" panose="020B0503020204020204" charset="-122"/>
            </a:endParaRPr>
          </a:p>
          <a:p>
            <a:pPr marL="0" indent="0" algn="l" fontAlgn="auto">
              <a:lnSpc>
                <a:spcPct val="100000"/>
              </a:lnSpc>
              <a:spcBef>
                <a:spcPts val="0"/>
              </a:spcBef>
              <a:spcAft>
                <a:spcPts val="0"/>
              </a:spcAft>
              <a:buSzPct val="100000"/>
            </a:pPr>
            <a:endParaRPr lang="zh-CN" altLang="en-US" sz="1800" spc="1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p:txBody>
      </p:sp>
      <p:sp>
        <p:nvSpPr>
          <p:cNvPr id="16" name="Title 6"/>
          <p:cNvSpPr txBox="1"/>
          <p:nvPr>
            <p:custDataLst>
              <p:tags r:id="rId7"/>
            </p:custDataLst>
          </p:nvPr>
        </p:nvSpPr>
        <p:spPr>
          <a:xfrm>
            <a:off x="5958003" y="1219188"/>
            <a:ext cx="4686325" cy="4419625"/>
          </a:xfrm>
          <a:prstGeom prst="rect">
            <a:avLst/>
          </a:prstGeom>
          <a:noFill/>
          <a:ln w="3175">
            <a:noFill/>
            <a:prstDash val="dash"/>
          </a:ln>
        </p:spPr>
        <p:txBody>
          <a:bodyPr wrap="square" lIns="63500" tIns="25400" rIns="63500" bIns="25400" anchor="ctr" anchorCtr="0">
            <a:normAutofit lnSpcReduction="2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10160" lvl="1" algn="just">
              <a:lnSpc>
                <a:spcPct val="150000"/>
              </a:lnSpc>
              <a:spcBef>
                <a:spcPts val="0"/>
              </a:spcBef>
              <a:spcAft>
                <a:spcPts val="800"/>
              </a:spcAft>
              <a:buSzPct val="100000"/>
              <a:buNone/>
            </a:pPr>
            <a:r>
              <a:rPr lang="en-US" altLang="zh-CN"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1.</a:t>
            </a:r>
            <a:r>
              <a:rPr lang="zh-CN" altLang="en-US"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基本参数与尺寸计算</a:t>
            </a:r>
            <a:endParaRPr lang="zh-CN" altLang="en-US" sz="15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10160" lvl="1" algn="just">
              <a:lnSpc>
                <a:spcPct val="150000"/>
              </a:lnSpc>
              <a:spcBef>
                <a:spcPts val="0"/>
              </a:spcBef>
              <a:spcAft>
                <a:spcPts val="800"/>
              </a:spcAft>
              <a:buSzPct val="100000"/>
              <a:buNone/>
            </a:pPr>
            <a:r>
              <a:rPr lang="en-US" altLang="zh-CN"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1.1.</a:t>
            </a:r>
            <a:r>
              <a:rPr lang="zh-CN" altLang="en-US"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基本参数</a:t>
            </a:r>
            <a:endParaRPr lang="zh-CN" altLang="en-US" sz="15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10160" lvl="1" algn="just">
              <a:lnSpc>
                <a:spcPct val="150000"/>
              </a:lnSpc>
              <a:spcBef>
                <a:spcPts val="0"/>
              </a:spcBef>
              <a:spcAft>
                <a:spcPts val="800"/>
              </a:spcAft>
              <a:buSzPct val="100000"/>
              <a:buNone/>
            </a:pPr>
            <a:r>
              <a:rPr lang="zh-CN" altLang="en-US"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法向齿距 Pn=Pt cos</a:t>
            </a:r>
            <a:r>
              <a:rPr lang="zh-CN" altLang="en-US"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β</a:t>
            </a:r>
            <a:r>
              <a:rPr lang="zh-CN" altLang="en-US"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 </a:t>
            </a:r>
            <a:endParaRPr lang="zh-CN" altLang="en-US" sz="15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10160" lvl="1" algn="just">
              <a:lnSpc>
                <a:spcPct val="150000"/>
              </a:lnSpc>
              <a:spcBef>
                <a:spcPts val="0"/>
              </a:spcBef>
              <a:spcAft>
                <a:spcPts val="800"/>
              </a:spcAft>
              <a:buSzPct val="100000"/>
              <a:buNone/>
            </a:pPr>
            <a:r>
              <a:rPr lang="zh-CN" altLang="en-US"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法向模数 Mn=Pn/π =(Pt cosβ)/π=mt cos β </a:t>
            </a:r>
            <a:endParaRPr lang="zh-CN" altLang="en-US" sz="15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10160" lvl="1" algn="just">
              <a:lnSpc>
                <a:spcPct val="150000"/>
              </a:lnSpc>
              <a:spcBef>
                <a:spcPts val="0"/>
              </a:spcBef>
              <a:spcAft>
                <a:spcPts val="800"/>
              </a:spcAft>
              <a:buSzPct val="100000"/>
              <a:buNone/>
            </a:pPr>
            <a:r>
              <a:rPr lang="en-US" altLang="zh-CN"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1.2.</a:t>
            </a:r>
            <a:r>
              <a:rPr lang="zh-CN" altLang="en-US"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尺寸计算</a:t>
            </a:r>
            <a:endParaRPr lang="zh-CN" altLang="en-US" sz="15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10160" lvl="1" algn="just">
              <a:lnSpc>
                <a:spcPct val="150000"/>
              </a:lnSpc>
              <a:spcBef>
                <a:spcPts val="0"/>
              </a:spcBef>
              <a:spcAft>
                <a:spcPts val="800"/>
              </a:spcAft>
              <a:buSzPct val="100000"/>
              <a:buNone/>
            </a:pPr>
            <a:r>
              <a:rPr lang="zh-CN" altLang="en-US"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分度圆直径 d=mtz=(mnZ)/cosβ </a:t>
            </a:r>
            <a:endParaRPr lang="zh-CN" altLang="en-US" sz="15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10160" lvl="1" algn="just">
              <a:lnSpc>
                <a:spcPct val="150000"/>
              </a:lnSpc>
              <a:spcBef>
                <a:spcPts val="0"/>
              </a:spcBef>
              <a:spcAft>
                <a:spcPts val="800"/>
              </a:spcAft>
              <a:buSzPct val="100000"/>
              <a:buNone/>
            </a:pPr>
            <a:r>
              <a:rPr lang="zh-CN" altLang="en-US"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齿顶高 ha=mn </a:t>
            </a:r>
            <a:endParaRPr lang="zh-CN" altLang="en-US" sz="1500" spc="20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10160" lvl="1" algn="just">
              <a:lnSpc>
                <a:spcPct val="150000"/>
              </a:lnSpc>
              <a:spcBef>
                <a:spcPts val="0"/>
              </a:spcBef>
              <a:spcAft>
                <a:spcPts val="800"/>
              </a:spcAft>
              <a:buSzPct val="100000"/>
              <a:buNone/>
            </a:pPr>
            <a:r>
              <a:rPr lang="zh-CN" altLang="en-US" sz="1500" spc="200">
                <a:solidFill>
                  <a:schemeClr val="tx1"/>
                </a:solidFill>
                <a:effectLst>
                  <a:outerShdw blurRad="38100" dist="19050" dir="2700000" algn="tl" rotWithShape="0">
                    <a:schemeClr val="dk1">
                      <a:alpha val="40000"/>
                    </a:schemeClr>
                  </a:outerShdw>
                </a:effectLst>
                <a:ea typeface="微软雅黑" panose="020B0503020204020204" charset="-122"/>
                <a:sym typeface="+mn-ea"/>
              </a:rPr>
              <a:t>齿根高 hf= 1.25 mn</a:t>
            </a:r>
            <a:endParaRPr lang="zh-CN" altLang="en-US" sz="1500" spc="2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ppt_y</p:attrName>
                                        </p:attrNameLst>
                                      </p:cBhvr>
                                      <p:tavLst>
                                        <p:tav tm="0">
                                          <p:val>
                                            <p:strVal val="#ppt_y+#ppt_h*1.125000"/>
                                          </p:val>
                                        </p:tav>
                                        <p:tav tm="100000">
                                          <p:val>
                                            <p:strVal val="#ppt_y"/>
                                          </p:val>
                                        </p:tav>
                                      </p:tavLst>
                                    </p:anim>
                                    <p:animEffect transition="in" filter="wipe(up)">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p:tgtEl>
                                          <p:spTgt spid="15"/>
                                        </p:tgtEl>
                                        <p:attrNameLst>
                                          <p:attrName>ppt_y</p:attrName>
                                        </p:attrNameLst>
                                      </p:cBhvr>
                                      <p:tavLst>
                                        <p:tav tm="0">
                                          <p:val>
                                            <p:strVal val="#ppt_y+#ppt_h*1.125000"/>
                                          </p:val>
                                        </p:tav>
                                        <p:tav tm="100000">
                                          <p:val>
                                            <p:strVal val="#ppt_y"/>
                                          </p:val>
                                        </p:tav>
                                      </p:tavLst>
                                    </p:anim>
                                    <p:animEffect transition="in" filter="wipe(up)">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p:tgtEl>
                                          <p:spTgt spid="16"/>
                                        </p:tgtEl>
                                        <p:attrNameLst>
                                          <p:attrName>ppt_y</p:attrName>
                                        </p:attrNameLst>
                                      </p:cBhvr>
                                      <p:tavLst>
                                        <p:tav tm="0">
                                          <p:val>
                                            <p:strVal val="#ppt_y+#ppt_h*1.125000"/>
                                          </p:val>
                                        </p:tav>
                                        <p:tav tm="100000">
                                          <p:val>
                                            <p:strVal val="#ppt_y"/>
                                          </p:val>
                                        </p:tav>
                                      </p:tavLst>
                                    </p:anim>
                                    <p:animEffect transition="in" filter="wipe(up)">
                                      <p:cBhvr>
                                        <p:cTn id="28" dur="500"/>
                                        <p:tgtEl>
                                          <p:spTgt spid="16"/>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p:tgtEl>
                                          <p:spTgt spid="10"/>
                                        </p:tgtEl>
                                        <p:attrNameLst>
                                          <p:attrName>ppt_y</p:attrName>
                                        </p:attrNameLst>
                                      </p:cBhvr>
                                      <p:tavLst>
                                        <p:tav tm="0">
                                          <p:val>
                                            <p:strVal val="#ppt_y+#ppt_h*1.125000"/>
                                          </p:val>
                                        </p:tav>
                                        <p:tav tm="100000">
                                          <p:val>
                                            <p:strVal val="#ppt_y"/>
                                          </p:val>
                                        </p:tav>
                                      </p:tavLst>
                                    </p:anim>
                                    <p:animEffect transition="in" filter="wipe(up)">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P spid="14" grpId="0"/>
      <p:bldP spid="6" grpId="1" animBg="1"/>
      <p:bldP spid="8" grpId="1" animBg="1"/>
      <p:bldP spid="14" grpId="1"/>
      <p:bldP spid="15" grpId="0"/>
      <p:bldP spid="15" grpId="1"/>
      <p:bldP spid="16" grpId="0"/>
      <p:bldP spid="10" grpId="0" bldLvl="0" animBg="1"/>
      <p:bldP spid="16" grpId="1"/>
      <p:bldP spid="10" grpId="1" animBg="1"/>
    </p:bld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2264410"/>
            <a:ext cx="10972800" cy="208470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1052195"/>
            <a:ext cx="3505200" cy="4585335"/>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1846597" y="2136387"/>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1846580" y="884555"/>
            <a:ext cx="2957830" cy="146304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240" dirty="0">
                <a:solidFill>
                  <a:schemeClr val="bg1"/>
                </a:solidFill>
                <a:latin typeface="微软雅黑" panose="020B0503020204020204" charset="-122"/>
                <a:ea typeface="微软雅黑" panose="020B0503020204020204" charset="-122"/>
                <a:sym typeface="+mn-ea"/>
              </a:rPr>
              <a:t>齿轮</a:t>
            </a:r>
            <a:endParaRPr lang="zh-CN" altLang="en-US" sz="4000" b="1" spc="240" dirty="0">
              <a:solidFill>
                <a:schemeClr val="bg1"/>
              </a:solidFill>
              <a:latin typeface="微软雅黑" panose="020B0503020204020204" charset="-122"/>
              <a:ea typeface="微软雅黑" panose="020B0503020204020204" charset="-122"/>
              <a:sym typeface="+mn-ea"/>
            </a:endParaRPr>
          </a:p>
        </p:txBody>
      </p:sp>
      <p:sp>
        <p:nvSpPr>
          <p:cNvPr id="3" name="矩形 2"/>
          <p:cNvSpPr/>
          <p:nvPr/>
        </p:nvSpPr>
        <p:spPr>
          <a:xfrm>
            <a:off x="6179820" y="2060575"/>
            <a:ext cx="4869180" cy="253111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1847215" y="2207895"/>
            <a:ext cx="3187065" cy="188023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just" fontAlgn="ctr">
              <a:lnSpc>
                <a:spcPct val="150000"/>
              </a:lnSpc>
              <a:spcBef>
                <a:spcPts val="0"/>
              </a:spcBef>
              <a:spcAft>
                <a:spcPts val="800"/>
              </a:spcAft>
              <a:buSzPct val="100000"/>
              <a:buFont typeface="+mn-ea"/>
            </a:pPr>
            <a:r>
              <a:rPr lang="zh-CN" altLang="en-US" sz="16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二.斜齿圆柱齿轮</a:t>
            </a:r>
            <a:endParaRPr lang="zh-CN" altLang="en-US" sz="1600" spc="120">
              <a:solidFill>
                <a:schemeClr val="bg1"/>
              </a:solidFill>
              <a:effectLst>
                <a:outerShdw blurRad="38100" dist="19050" dir="2700000" algn="tl" rotWithShape="0">
                  <a:schemeClr val="dk1">
                    <a:alpha val="40000"/>
                  </a:schemeClr>
                </a:outerShdw>
              </a:effectLst>
              <a:ea typeface="微软雅黑" panose="020B0503020204020204" charset="-122"/>
            </a:endParaRPr>
          </a:p>
          <a:p>
            <a:pPr lvl="0" algn="just" fontAlgn="ctr">
              <a:lnSpc>
                <a:spcPct val="150000"/>
              </a:lnSpc>
              <a:spcBef>
                <a:spcPts val="0"/>
              </a:spcBef>
              <a:spcAft>
                <a:spcPts val="800"/>
              </a:spcAft>
              <a:buClrTx/>
              <a:buSzTx/>
              <a:buNone/>
            </a:pPr>
            <a:r>
              <a:rPr lang="zh-CN" altLang="en-US" sz="16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2.规定画法</a:t>
            </a:r>
            <a:endParaRPr lang="zh-CN" altLang="en-US" sz="1600" spc="120">
              <a:solidFill>
                <a:schemeClr val="bg1"/>
              </a:solidFill>
              <a:effectLst>
                <a:outerShdw blurRad="38100" dist="19050" dir="2700000" algn="tl" rotWithShape="0">
                  <a:schemeClr val="dk1">
                    <a:alpha val="40000"/>
                  </a:schemeClr>
                </a:outerShdw>
              </a:effectLst>
              <a:ea typeface="微软雅黑" panose="020B0503020204020204" charset="-122"/>
            </a:endParaRPr>
          </a:p>
          <a:p>
            <a:pPr lvl="0" algn="just" fontAlgn="ctr">
              <a:lnSpc>
                <a:spcPct val="150000"/>
              </a:lnSpc>
              <a:spcBef>
                <a:spcPts val="0"/>
              </a:spcBef>
              <a:spcAft>
                <a:spcPts val="800"/>
              </a:spcAft>
              <a:buClrTx/>
              <a:buSzTx/>
              <a:buNone/>
            </a:pPr>
            <a:r>
              <a:rPr lang="zh-CN" altLang="en-US" sz="16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画法规定:斜齿圆柱齿轮的画法与直齿圆柱齿轮基本相同。不同之处是主视图常采用局部剖，并在未剖的外形视图一边画出三条互相平行的细实线表示螺旋角β的方向。</a:t>
            </a:r>
            <a:endParaRPr lang="zh-CN" altLang="en-US" sz="1600" spc="120">
              <a:solidFill>
                <a:schemeClr val="bg1"/>
              </a:solidFill>
              <a:effectLst>
                <a:outerShdw blurRad="38100" dist="19050" dir="2700000" algn="tl" rotWithShape="0">
                  <a:schemeClr val="dk1">
                    <a:alpha val="40000"/>
                  </a:schemeClr>
                </a:outerShdw>
              </a:effectLst>
              <a:ea typeface="微软雅黑" panose="020B0503020204020204" charset="-122"/>
            </a:endParaRPr>
          </a:p>
          <a:p>
            <a:pPr marL="0" lvl="1" algn="just">
              <a:lnSpc>
                <a:spcPct val="150000"/>
              </a:lnSpc>
              <a:spcBef>
                <a:spcPts val="0"/>
              </a:spcBef>
              <a:spcAft>
                <a:spcPts val="800"/>
              </a:spcAft>
              <a:buSzPct val="100000"/>
              <a:buNone/>
            </a:pPr>
            <a:endParaRPr lang="zh-CN" altLang="en-US" sz="1600" spc="120" smtClean="0">
              <a:ln w="3175">
                <a:noFill/>
              </a:ln>
              <a:solidFill>
                <a:schemeClr val="bg1"/>
              </a:solidFill>
              <a:effectLst>
                <a:outerShdw blurRad="38100" dist="19050" dir="2700000" algn="tl" rotWithShape="0">
                  <a:schemeClr val="dk1">
                    <a:alpha val="40000"/>
                  </a:schemeClr>
                </a:outerShdw>
              </a:effectLst>
              <a:latin typeface="+mj-lt"/>
              <a:ea typeface="微软雅黑" panose="020B0503020204020204" charset="-122"/>
              <a:cs typeface="Segoe UI" panose="020B0502040204020203" pitchFamily="34" charset="0"/>
            </a:endParaRPr>
          </a:p>
          <a:p>
            <a:pPr marL="0" lvl="1" indent="0" algn="just">
              <a:lnSpc>
                <a:spcPct val="150000"/>
              </a:lnSpc>
              <a:spcBef>
                <a:spcPts val="0"/>
              </a:spcBef>
              <a:spcAft>
                <a:spcPts val="800"/>
              </a:spcAft>
              <a:buSzPct val="100000"/>
              <a:buNone/>
            </a:pPr>
            <a:endPar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7"/>
          <a:srcRect l="15402" t="6675" r="4435" b="3367"/>
          <a:stretch>
            <a:fillRect/>
          </a:stretch>
        </p:blipFill>
        <p:spPr>
          <a:xfrm>
            <a:off x="7103745" y="2359343"/>
            <a:ext cx="3155950" cy="1894840"/>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p:tgtEl>
                                          <p:spTgt spid="4"/>
                                        </p:tgtEl>
                                        <p:attrNameLst>
                                          <p:attrName>ppt_y</p:attrName>
                                        </p:attrNameLst>
                                      </p:cBhvr>
                                      <p:tavLst>
                                        <p:tav tm="0">
                                          <p:val>
                                            <p:strVal val="#ppt_y+#ppt_h*1.125000"/>
                                          </p:val>
                                        </p:tav>
                                        <p:tav tm="100000">
                                          <p:val>
                                            <p:strVal val="#ppt_y"/>
                                          </p:val>
                                        </p:tav>
                                      </p:tavLst>
                                    </p:anim>
                                    <p:animEffect transition="in" filter="wipe(up)">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 name="圆角矩形 7"/>
          <p:cNvSpPr/>
          <p:nvPr userDrawn="1">
            <p:custDataLst>
              <p:tags r:id="rId2"/>
            </p:custDataLst>
          </p:nvPr>
        </p:nvSpPr>
        <p:spPr>
          <a:xfrm>
            <a:off x="2689860" y="1793875"/>
            <a:ext cx="6779895" cy="911860"/>
          </a:xfrm>
          <a:prstGeom prst="roundRect">
            <a:avLst/>
          </a:prstGeom>
          <a:solidFill>
            <a:srgbClr val="1F7DE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10" name="矩形 11"/>
          <p:cNvSpPr/>
          <p:nvPr>
            <p:custDataLst>
              <p:tags r:id="rId3"/>
            </p:custDataLst>
          </p:nvPr>
        </p:nvSpPr>
        <p:spPr>
          <a:xfrm>
            <a:off x="0" y="2782570"/>
            <a:ext cx="12192000" cy="2394585"/>
          </a:xfrm>
          <a:prstGeom prst="roundRect">
            <a:avLst/>
          </a:prstGeom>
          <a:solidFill>
            <a:srgbClr val="1F7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文本框 14"/>
          <p:cNvSpPr txBox="1"/>
          <p:nvPr>
            <p:custDataLst>
              <p:tags r:id="rId4"/>
            </p:custDataLst>
          </p:nvPr>
        </p:nvSpPr>
        <p:spPr>
          <a:xfrm>
            <a:off x="3783013" y="1946275"/>
            <a:ext cx="4625975" cy="6096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400" b="1" spc="180">
                <a:solidFill>
                  <a:schemeClr val="lt1"/>
                </a:solidFill>
                <a:latin typeface="微软雅黑" panose="020B0503020204020204" charset="-122"/>
                <a:ea typeface="微软雅黑" panose="020B0503020204020204" charset="-122"/>
                <a:sym typeface="+mn-ea"/>
              </a:rPr>
              <a:t>齿轮</a:t>
            </a:r>
            <a:endParaRPr lang="zh-CN" altLang="en-US" sz="3400" b="1" spc="180">
              <a:solidFill>
                <a:schemeClr val="lt1"/>
              </a:solidFill>
              <a:latin typeface="微软雅黑" panose="020B0503020204020204" charset="-122"/>
              <a:ea typeface="微软雅黑" panose="020B0503020204020204" charset="-122"/>
              <a:sym typeface="+mn-ea"/>
            </a:endParaRPr>
          </a:p>
        </p:txBody>
      </p:sp>
      <p:sp>
        <p:nvSpPr>
          <p:cNvPr id="16" name="Title 6"/>
          <p:cNvSpPr txBox="1"/>
          <p:nvPr>
            <p:custDataLst>
              <p:tags r:id="rId5"/>
            </p:custDataLst>
          </p:nvPr>
        </p:nvSpPr>
        <p:spPr>
          <a:xfrm>
            <a:off x="1125220" y="2991485"/>
            <a:ext cx="5272405" cy="19837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just" fontAlgn="ctr">
              <a:lnSpc>
                <a:spcPct val="150000"/>
              </a:lnSpc>
              <a:spcBef>
                <a:spcPts val="0"/>
              </a:spcBef>
              <a:spcAft>
                <a:spcPts val="80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三</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直齿圆锥齿轮</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0" algn="just" fontAlgn="ctr">
              <a:lnSpc>
                <a:spcPct val="150000"/>
              </a:lnSpc>
              <a:spcBef>
                <a:spcPts val="0"/>
              </a:spcBef>
              <a:spcAft>
                <a:spcPts val="80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圆锥齿轮传动 --用于两相交轴间的传动。</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0" algn="just" fontAlgn="ctr">
              <a:lnSpc>
                <a:spcPct val="150000"/>
              </a:lnSpc>
              <a:spcBef>
                <a:spcPts val="0"/>
              </a:spcBef>
              <a:spcAft>
                <a:spcPts val="80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规定:圆锥齿轮的轮齿位于锥面上，其齿厚沿锥顶方向逐渐变小，模数直径等参数也随齿厚的变化而变化，国家标准规定以圆锥齿轮大端参数作为公称参数。</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6"/>
          <a:stretch>
            <a:fillRect/>
          </a:stretch>
        </p:blipFill>
        <p:spPr>
          <a:xfrm>
            <a:off x="6960235" y="2879408"/>
            <a:ext cx="3855085" cy="2207260"/>
          </a:xfrm>
          <a:prstGeom prst="round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ppt_y</p:attrName>
                                        </p:attrNameLst>
                                      </p:cBhvr>
                                      <p:tavLst>
                                        <p:tav tm="0">
                                          <p:val>
                                            <p:strVal val="#ppt_y+#ppt_h*1.125000"/>
                                          </p:val>
                                        </p:tav>
                                        <p:tav tm="100000">
                                          <p:val>
                                            <p:strVal val="#ppt_y"/>
                                          </p:val>
                                        </p:tav>
                                      </p:tavLst>
                                    </p:anim>
                                    <p:animEffect transition="in" filter="wipe(up)">
                                      <p:cBhvr>
                                        <p:cTn id="18" dur="500"/>
                                        <p:tgtEl>
                                          <p:spTgt spid="16"/>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p:tgtEl>
                                          <p:spTgt spid="10"/>
                                        </p:tgtEl>
                                        <p:attrNameLst>
                                          <p:attrName>ppt_y</p:attrName>
                                        </p:attrNameLst>
                                      </p:cBhvr>
                                      <p:tavLst>
                                        <p:tav tm="0">
                                          <p:val>
                                            <p:strVal val="#ppt_y+#ppt_h*1.125000"/>
                                          </p:val>
                                        </p:tav>
                                        <p:tav tm="100000">
                                          <p:val>
                                            <p:strVal val="#ppt_y"/>
                                          </p:val>
                                        </p:tav>
                                      </p:tavLst>
                                    </p:anim>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p:tgtEl>
                                          <p:spTgt spid="3"/>
                                        </p:tgtEl>
                                        <p:attrNameLst>
                                          <p:attrName>ppt_y</p:attrName>
                                        </p:attrNameLst>
                                      </p:cBhvr>
                                      <p:tavLst>
                                        <p:tav tm="0">
                                          <p:val>
                                            <p:strVal val="#ppt_y+#ppt_h*1.125000"/>
                                          </p:val>
                                        </p:tav>
                                        <p:tav tm="100000">
                                          <p:val>
                                            <p:strVal val="#ppt_y"/>
                                          </p:val>
                                        </p:tav>
                                      </p:tavLst>
                                    </p:anim>
                                    <p:animEffect transition="in" filter="wipe(up)">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5" grpId="0"/>
      <p:bldP spid="8" grpId="1" animBg="1"/>
      <p:bldP spid="15" grpId="1"/>
      <p:bldP spid="16" grpId="0"/>
      <p:bldP spid="10" grpId="0" bldLvl="0" animBg="1"/>
      <p:bldP spid="16" grpId="1"/>
      <p:bldP spid="10"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 name="圆角矩形 7"/>
          <p:cNvSpPr/>
          <p:nvPr userDrawn="1">
            <p:custDataLst>
              <p:tags r:id="rId2"/>
            </p:custDataLst>
          </p:nvPr>
        </p:nvSpPr>
        <p:spPr>
          <a:xfrm>
            <a:off x="2689860" y="1793875"/>
            <a:ext cx="6779895" cy="911860"/>
          </a:xfrm>
          <a:prstGeom prst="roundRect">
            <a:avLst/>
          </a:prstGeom>
          <a:solidFill>
            <a:srgbClr val="1F7DE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10" name="矩形 11"/>
          <p:cNvSpPr/>
          <p:nvPr>
            <p:custDataLst>
              <p:tags r:id="rId3"/>
            </p:custDataLst>
          </p:nvPr>
        </p:nvSpPr>
        <p:spPr>
          <a:xfrm>
            <a:off x="0" y="2782570"/>
            <a:ext cx="12192000" cy="2394585"/>
          </a:xfrm>
          <a:prstGeom prst="roundRect">
            <a:avLst/>
          </a:prstGeom>
          <a:solidFill>
            <a:srgbClr val="1F7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文本框 14"/>
          <p:cNvSpPr txBox="1"/>
          <p:nvPr>
            <p:custDataLst>
              <p:tags r:id="rId4"/>
            </p:custDataLst>
          </p:nvPr>
        </p:nvSpPr>
        <p:spPr>
          <a:xfrm>
            <a:off x="3783013" y="1946275"/>
            <a:ext cx="4625975" cy="6096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400" b="1" spc="180">
                <a:solidFill>
                  <a:schemeClr val="lt1"/>
                </a:solidFill>
                <a:latin typeface="微软雅黑" panose="020B0503020204020204" charset="-122"/>
                <a:ea typeface="微软雅黑" panose="020B0503020204020204" charset="-122"/>
                <a:sym typeface="+mn-ea"/>
              </a:rPr>
              <a:t>齿轮</a:t>
            </a:r>
            <a:endParaRPr lang="zh-CN" altLang="en-US" sz="3400" b="1" spc="180">
              <a:solidFill>
                <a:schemeClr val="lt1"/>
              </a:solidFill>
              <a:latin typeface="微软雅黑" panose="020B0503020204020204" charset="-122"/>
              <a:ea typeface="微软雅黑" panose="020B0503020204020204" charset="-122"/>
              <a:sym typeface="+mn-ea"/>
            </a:endParaRPr>
          </a:p>
        </p:txBody>
      </p:sp>
      <p:sp>
        <p:nvSpPr>
          <p:cNvPr id="16" name="Title 6"/>
          <p:cNvSpPr txBox="1"/>
          <p:nvPr>
            <p:custDataLst>
              <p:tags r:id="rId5"/>
            </p:custDataLst>
          </p:nvPr>
        </p:nvSpPr>
        <p:spPr>
          <a:xfrm>
            <a:off x="1125220" y="2991485"/>
            <a:ext cx="5272405" cy="19837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ctr">
              <a:lnSpc>
                <a:spcPct val="150000"/>
              </a:lnSpc>
              <a:spcBef>
                <a:spcPts val="0"/>
              </a:spcBef>
              <a:spcAft>
                <a:spcPts val="80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三</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直齿圆锥齿轮</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0" indent="0" algn="just" fontAlgn="ctr">
              <a:lnSpc>
                <a:spcPct val="150000"/>
              </a:lnSpc>
              <a:spcBef>
                <a:spcPts val="0"/>
              </a:spcBef>
              <a:spcAft>
                <a:spcPts val="800"/>
              </a:spcAft>
              <a:buSzPct val="100000"/>
              <a:buFont typeface="+mn-ea"/>
            </a:pP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1.</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各部分的名称及画法</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0" indent="0" algn="just" fontAlgn="ctr">
              <a:lnSpc>
                <a:spcPct val="150000"/>
              </a:lnSpc>
              <a:spcBef>
                <a:spcPts val="0"/>
              </a:spcBef>
              <a:spcAft>
                <a:spcPts val="80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画法规定:直齿圆锥齿轮轮齿的规定画法与直齿圆柱齿轮基本相同。不同之处是在垂直齿轮轴线的投影面的视图中用粗实线画出大端和小端的齿顶圆，用点画线画出大端的分度圆，齿根圆可不画。</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6"/>
          <a:srcRect l="8693"/>
          <a:stretch>
            <a:fillRect/>
          </a:stretch>
        </p:blipFill>
        <p:spPr>
          <a:xfrm>
            <a:off x="7248525" y="2924810"/>
            <a:ext cx="3649980" cy="2119630"/>
          </a:xfrm>
          <a:prstGeom prst="round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ppt_y</p:attrName>
                                        </p:attrNameLst>
                                      </p:cBhvr>
                                      <p:tavLst>
                                        <p:tav tm="0">
                                          <p:val>
                                            <p:strVal val="#ppt_y+#ppt_h*1.125000"/>
                                          </p:val>
                                        </p:tav>
                                        <p:tav tm="100000">
                                          <p:val>
                                            <p:strVal val="#ppt_y"/>
                                          </p:val>
                                        </p:tav>
                                      </p:tavLst>
                                    </p:anim>
                                    <p:animEffect transition="in" filter="wipe(up)">
                                      <p:cBhvr>
                                        <p:cTn id="18" dur="500"/>
                                        <p:tgtEl>
                                          <p:spTgt spid="16"/>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p:tgtEl>
                                          <p:spTgt spid="10"/>
                                        </p:tgtEl>
                                        <p:attrNameLst>
                                          <p:attrName>ppt_y</p:attrName>
                                        </p:attrNameLst>
                                      </p:cBhvr>
                                      <p:tavLst>
                                        <p:tav tm="0">
                                          <p:val>
                                            <p:strVal val="#ppt_y+#ppt_h*1.125000"/>
                                          </p:val>
                                        </p:tav>
                                        <p:tav tm="100000">
                                          <p:val>
                                            <p:strVal val="#ppt_y"/>
                                          </p:val>
                                        </p:tav>
                                      </p:tavLst>
                                    </p:anim>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p:tgtEl>
                                          <p:spTgt spid="2"/>
                                        </p:tgtEl>
                                        <p:attrNameLst>
                                          <p:attrName>ppt_y</p:attrName>
                                        </p:attrNameLst>
                                      </p:cBhvr>
                                      <p:tavLst>
                                        <p:tav tm="0">
                                          <p:val>
                                            <p:strVal val="#ppt_y+#ppt_h*1.125000"/>
                                          </p:val>
                                        </p:tav>
                                        <p:tav tm="100000">
                                          <p:val>
                                            <p:strVal val="#ppt_y"/>
                                          </p:val>
                                        </p:tav>
                                      </p:tavLst>
                                    </p:anim>
                                    <p:animEffect transition="in" filter="wipe(up)">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5" grpId="0"/>
      <p:bldP spid="8" grpId="1" animBg="1"/>
      <p:bldP spid="15" grpId="1"/>
      <p:bldP spid="16" grpId="0"/>
      <p:bldP spid="10" grpId="0" bldLvl="0" animBg="1"/>
      <p:bldP spid="16" grpId="1"/>
      <p:bldP spid="10"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6" name="矩形 4"/>
          <p:cNvSpPr/>
          <p:nvPr>
            <p:custDataLst>
              <p:tags r:id="rId2"/>
            </p:custDataLst>
          </p:nvPr>
        </p:nvSpPr>
        <p:spPr>
          <a:xfrm>
            <a:off x="914359" y="1371584"/>
            <a:ext cx="10363283" cy="4114833"/>
          </a:xfrm>
          <a:custGeom>
            <a:avLst/>
            <a:gdLst>
              <a:gd name="connsiteX0" fmla="*/ 0 w 9899943"/>
              <a:gd name="connsiteY0" fmla="*/ 0 h 4048220"/>
              <a:gd name="connsiteX1" fmla="*/ 9899943 w 9899943"/>
              <a:gd name="connsiteY1" fmla="*/ 0 h 4048220"/>
              <a:gd name="connsiteX2" fmla="*/ 9899943 w 9899943"/>
              <a:gd name="connsiteY2" fmla="*/ 4048220 h 4048220"/>
              <a:gd name="connsiteX3" fmla="*/ 0 w 9899943"/>
              <a:gd name="connsiteY3" fmla="*/ 4048220 h 4048220"/>
              <a:gd name="connsiteX4" fmla="*/ 0 w 9899943"/>
              <a:gd name="connsiteY4" fmla="*/ 0 h 4048220"/>
              <a:gd name="connsiteX0-1" fmla="*/ 0 w 9899943"/>
              <a:gd name="connsiteY0-2" fmla="*/ 0 h 4048220"/>
              <a:gd name="connsiteX1-3" fmla="*/ 9899943 w 9899943"/>
              <a:gd name="connsiteY1-4" fmla="*/ 0 h 4048220"/>
              <a:gd name="connsiteX2-5" fmla="*/ 9899943 w 9899943"/>
              <a:gd name="connsiteY2-6" fmla="*/ 4048220 h 4048220"/>
              <a:gd name="connsiteX3-7" fmla="*/ 808083 w 9899943"/>
              <a:gd name="connsiteY3-8" fmla="*/ 4043410 h 4048220"/>
              <a:gd name="connsiteX4-9" fmla="*/ 0 w 9899943"/>
              <a:gd name="connsiteY4-10" fmla="*/ 4048220 h 4048220"/>
              <a:gd name="connsiteX5" fmla="*/ 0 w 9899943"/>
              <a:gd name="connsiteY5" fmla="*/ 0 h 4048220"/>
              <a:gd name="connsiteX0-11" fmla="*/ 0 w 9899943"/>
              <a:gd name="connsiteY0-12" fmla="*/ 0 h 4048220"/>
              <a:gd name="connsiteX1-13" fmla="*/ 9899943 w 9899943"/>
              <a:gd name="connsiteY1-14" fmla="*/ 0 h 4048220"/>
              <a:gd name="connsiteX2-15" fmla="*/ 9899943 w 9899943"/>
              <a:gd name="connsiteY2-16" fmla="*/ 4048220 h 4048220"/>
              <a:gd name="connsiteX3-17" fmla="*/ 1730103 w 9899943"/>
              <a:gd name="connsiteY3-18" fmla="*/ 4043410 h 4048220"/>
              <a:gd name="connsiteX4-19" fmla="*/ 808083 w 9899943"/>
              <a:gd name="connsiteY4-20" fmla="*/ 4043410 h 4048220"/>
              <a:gd name="connsiteX5-21" fmla="*/ 0 w 9899943"/>
              <a:gd name="connsiteY5-22" fmla="*/ 4048220 h 4048220"/>
              <a:gd name="connsiteX6" fmla="*/ 0 w 9899943"/>
              <a:gd name="connsiteY6" fmla="*/ 0 h 4048220"/>
              <a:gd name="connsiteX0-23" fmla="*/ 808083 w 9899943"/>
              <a:gd name="connsiteY0-24" fmla="*/ 4043410 h 4134850"/>
              <a:gd name="connsiteX1-25" fmla="*/ 0 w 9899943"/>
              <a:gd name="connsiteY1-26" fmla="*/ 4048220 h 4134850"/>
              <a:gd name="connsiteX2-27" fmla="*/ 0 w 9899943"/>
              <a:gd name="connsiteY2-28" fmla="*/ 0 h 4134850"/>
              <a:gd name="connsiteX3-29" fmla="*/ 9899943 w 9899943"/>
              <a:gd name="connsiteY3-30" fmla="*/ 0 h 4134850"/>
              <a:gd name="connsiteX4-31" fmla="*/ 9899943 w 9899943"/>
              <a:gd name="connsiteY4-32" fmla="*/ 4048220 h 4134850"/>
              <a:gd name="connsiteX5-33" fmla="*/ 1730103 w 9899943"/>
              <a:gd name="connsiteY5-34" fmla="*/ 4043410 h 4134850"/>
              <a:gd name="connsiteX6-35" fmla="*/ 899523 w 9899943"/>
              <a:gd name="connsiteY6-36" fmla="*/ 4134850 h 4134850"/>
              <a:gd name="connsiteX0-37" fmla="*/ 808083 w 9899943"/>
              <a:gd name="connsiteY0-38" fmla="*/ 4043410 h 4048220"/>
              <a:gd name="connsiteX1-39" fmla="*/ 0 w 9899943"/>
              <a:gd name="connsiteY1-40" fmla="*/ 4048220 h 4048220"/>
              <a:gd name="connsiteX2-41" fmla="*/ 0 w 9899943"/>
              <a:gd name="connsiteY2-42" fmla="*/ 0 h 4048220"/>
              <a:gd name="connsiteX3-43" fmla="*/ 9899943 w 9899943"/>
              <a:gd name="connsiteY3-44" fmla="*/ 0 h 4048220"/>
              <a:gd name="connsiteX4-45" fmla="*/ 9899943 w 9899943"/>
              <a:gd name="connsiteY4-46" fmla="*/ 4048220 h 4048220"/>
              <a:gd name="connsiteX5-47" fmla="*/ 1730103 w 9899943"/>
              <a:gd name="connsiteY5-48" fmla="*/ 4043410 h 40482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899943" h="4048220">
                <a:moveTo>
                  <a:pt x="808083" y="4043410"/>
                </a:moveTo>
                <a:lnTo>
                  <a:pt x="0" y="4048220"/>
                </a:lnTo>
                <a:lnTo>
                  <a:pt x="0" y="0"/>
                </a:lnTo>
                <a:lnTo>
                  <a:pt x="9899943" y="0"/>
                </a:lnTo>
                <a:lnTo>
                  <a:pt x="9899943" y="4048220"/>
                </a:lnTo>
                <a:lnTo>
                  <a:pt x="1730103" y="4043410"/>
                </a:lnTo>
              </a:path>
            </a:pathLst>
          </a:custGeom>
          <a:noFill/>
          <a:ln w="349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Oval 5"/>
          <p:cNvSpPr/>
          <p:nvPr>
            <p:custDataLst>
              <p:tags r:id="rId3"/>
            </p:custDataLst>
          </p:nvPr>
        </p:nvSpPr>
        <p:spPr>
          <a:xfrm>
            <a:off x="1935480" y="5181600"/>
            <a:ext cx="633095" cy="633095"/>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en-US" sz="9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j-lt"/>
            </a:endParaRPr>
          </a:p>
        </p:txBody>
      </p:sp>
      <p:sp>
        <p:nvSpPr>
          <p:cNvPr id="10" name="衬底"/>
          <p:cNvSpPr/>
          <p:nvPr>
            <p:custDataLst>
              <p:tags r:id="rId4"/>
            </p:custDataLst>
          </p:nvPr>
        </p:nvSpPr>
        <p:spPr>
          <a:xfrm>
            <a:off x="5653538" y="915040"/>
            <a:ext cx="5295265" cy="5027930"/>
          </a:xfrm>
          <a:prstGeom prst="rect">
            <a:avLst/>
          </a:prstGeom>
          <a:solidFill>
            <a:srgbClr val="FFFFFF"/>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14" name="文本框 13"/>
          <p:cNvSpPr txBox="1"/>
          <p:nvPr>
            <p:custDataLst>
              <p:tags r:id="rId5"/>
            </p:custDataLst>
          </p:nvPr>
        </p:nvSpPr>
        <p:spPr>
          <a:xfrm>
            <a:off x="1547672" y="2499677"/>
            <a:ext cx="3619525" cy="1404620"/>
          </a:xfrm>
          <a:prstGeom prst="rect">
            <a:avLst/>
          </a:prstGeom>
          <a:noFill/>
        </p:spPr>
        <p:txBody>
          <a:bodyPr wrap="square" lIns="63500" tIns="25400" rIns="63500" bIns="25400" rtlCol="0" anchor="b" anchorCtr="0">
            <a:normAutofit/>
            <a:scene3d>
              <a:camera prst="orthographicFront"/>
              <a:lightRig rig="threePt" dir="t"/>
            </a:scene3d>
          </a:bodyPr>
          <a:p>
            <a:pPr marL="0" lvl="0" indent="0" algn="l">
              <a:lnSpc>
                <a:spcPct val="100000"/>
              </a:lnSpc>
              <a:spcBef>
                <a:spcPts val="0"/>
              </a:spcBef>
              <a:spcAft>
                <a:spcPts val="0"/>
              </a:spcAft>
              <a:buSzPct val="100000"/>
              <a:buFontTx/>
              <a:buNone/>
            </a:pPr>
            <a:r>
              <a:rPr lang="zh-CN" altLang="en-US" sz="4200" b="1" spc="260" dirty="0">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齿轮</a:t>
            </a:r>
            <a:endParaRPr lang="zh-CN" altLang="en-US" sz="4200" b="1" spc="26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15" name="文本框 14"/>
          <p:cNvSpPr txBox="1"/>
          <p:nvPr>
            <p:custDataLst>
              <p:tags r:id="rId6"/>
            </p:custDataLst>
          </p:nvPr>
        </p:nvSpPr>
        <p:spPr>
          <a:xfrm>
            <a:off x="1547672" y="3975417"/>
            <a:ext cx="3618255" cy="382905"/>
          </a:xfrm>
          <a:prstGeom prst="rect">
            <a:avLst/>
          </a:prstGeom>
          <a:noFill/>
        </p:spPr>
        <p:txBody>
          <a:bodyPr wrap="square" lIns="63500" tIns="25400" rIns="63500" bIns="25400" rtlCol="0" anchor="t" anchorCtr="0">
            <a:normAutofit/>
            <a:scene3d>
              <a:camera prst="orthographicFront"/>
              <a:lightRig rig="threePt" dir="t"/>
            </a:scene3d>
          </a:bodyPr>
          <a:p>
            <a:pPr marL="0" indent="0" algn="l" fontAlgn="auto">
              <a:lnSpc>
                <a:spcPct val="100000"/>
              </a:lnSpc>
              <a:spcBef>
                <a:spcPts val="0"/>
              </a:spcBef>
              <a:spcAft>
                <a:spcPts val="0"/>
              </a:spcAft>
              <a:buSzPct val="100000"/>
            </a:pPr>
            <a:r>
              <a:rPr lang="zh-CN" altLang="en-US" sz="1800" spc="120">
                <a:solidFill>
                  <a:schemeClr val="dk1">
                    <a:lumMod val="85000"/>
                    <a:lumOff val="15000"/>
                  </a:schemeClr>
                </a:solidFill>
                <a:ea typeface="微软雅黑" panose="020B0503020204020204" charset="-122"/>
                <a:sym typeface="+mn-ea"/>
              </a:rPr>
              <a:t>三</a:t>
            </a:r>
            <a:r>
              <a:rPr lang="en-US" altLang="zh-CN" sz="1800" spc="120">
                <a:solidFill>
                  <a:schemeClr val="dk1">
                    <a:lumMod val="85000"/>
                    <a:lumOff val="15000"/>
                  </a:schemeClr>
                </a:solidFill>
                <a:ea typeface="微软雅黑" panose="020B0503020204020204" charset="-122"/>
                <a:sym typeface="+mn-ea"/>
              </a:rPr>
              <a:t>.</a:t>
            </a:r>
            <a:r>
              <a:rPr lang="zh-CN" altLang="en-US" sz="1800" spc="120">
                <a:solidFill>
                  <a:schemeClr val="dk1">
                    <a:lumMod val="85000"/>
                    <a:lumOff val="15000"/>
                  </a:schemeClr>
                </a:solidFill>
                <a:ea typeface="微软雅黑" panose="020B0503020204020204" charset="-122"/>
                <a:sym typeface="+mn-ea"/>
              </a:rPr>
              <a:t>直齿圆锥齿轮</a:t>
            </a:r>
            <a:endParaRPr lang="zh-CN" altLang="en-US" sz="1800" spc="120">
              <a:solidFill>
                <a:schemeClr val="dk1">
                  <a:lumMod val="85000"/>
                  <a:lumOff val="15000"/>
                </a:schemeClr>
              </a:solidFill>
              <a:latin typeface="Arial" panose="020B0604020202020204" pitchFamily="34" charset="0"/>
              <a:ea typeface="微软雅黑" panose="020B0503020204020204" charset="-122"/>
            </a:endParaRPr>
          </a:p>
          <a:p>
            <a:pPr marL="0" indent="0" algn="l" fontAlgn="auto">
              <a:lnSpc>
                <a:spcPct val="100000"/>
              </a:lnSpc>
              <a:spcBef>
                <a:spcPts val="0"/>
              </a:spcBef>
              <a:spcAft>
                <a:spcPts val="0"/>
              </a:spcAft>
              <a:buSzPct val="100000"/>
            </a:pPr>
            <a:endParaRPr lang="zh-CN" altLang="en-US" sz="1800" spc="120">
              <a:solidFill>
                <a:schemeClr val="dk1">
                  <a:lumMod val="85000"/>
                  <a:lumOff val="15000"/>
                </a:schemeClr>
              </a:solidFill>
              <a:latin typeface="Arial" panose="020B0604020202020204" pitchFamily="34" charset="0"/>
              <a:ea typeface="微软雅黑" panose="020B0503020204020204" charset="-122"/>
            </a:endParaRPr>
          </a:p>
          <a:p>
            <a:pPr marL="0" indent="0" algn="l" fontAlgn="auto">
              <a:lnSpc>
                <a:spcPct val="100000"/>
              </a:lnSpc>
              <a:spcBef>
                <a:spcPts val="0"/>
              </a:spcBef>
              <a:spcAft>
                <a:spcPts val="0"/>
              </a:spcAft>
              <a:buSzPct val="100000"/>
            </a:pPr>
            <a:endParaRPr lang="zh-CN" altLang="en-US" sz="1800" spc="120">
              <a:solidFill>
                <a:schemeClr val="dk1">
                  <a:lumMod val="85000"/>
                  <a:lumOff val="15000"/>
                </a:schemeClr>
              </a:solidFill>
              <a:latin typeface="Arial" panose="020B0604020202020204" pitchFamily="34" charset="0"/>
              <a:ea typeface="微软雅黑" panose="020B0503020204020204" charset="-122"/>
            </a:endParaRPr>
          </a:p>
          <a:p>
            <a:pPr marL="0" indent="0" algn="l" fontAlgn="auto">
              <a:lnSpc>
                <a:spcPct val="100000"/>
              </a:lnSpc>
              <a:spcBef>
                <a:spcPts val="0"/>
              </a:spcBef>
              <a:spcAft>
                <a:spcPts val="0"/>
              </a:spcAft>
              <a:buSzPct val="100000"/>
            </a:pPr>
            <a:endParaRPr lang="zh-CN" altLang="en-US" sz="1800" spc="120">
              <a:solidFill>
                <a:schemeClr val="dk1">
                  <a:lumMod val="85000"/>
                  <a:lumOff val="15000"/>
                </a:schemeClr>
              </a:solidFill>
              <a:latin typeface="Arial" panose="020B0604020202020204" pitchFamily="34" charset="0"/>
              <a:ea typeface="微软雅黑" panose="020B0503020204020204" charset="-122"/>
            </a:endParaRPr>
          </a:p>
          <a:p>
            <a:pPr marL="0" indent="0" algn="l" fontAlgn="auto">
              <a:lnSpc>
                <a:spcPct val="100000"/>
              </a:lnSpc>
              <a:spcBef>
                <a:spcPts val="0"/>
              </a:spcBef>
              <a:spcAft>
                <a:spcPts val="0"/>
              </a:spcAft>
              <a:buSzPct val="100000"/>
            </a:pPr>
            <a:endParaRPr lang="zh-CN" altLang="en-US" sz="1800" spc="120">
              <a:solidFill>
                <a:schemeClr val="dk1">
                  <a:lumMod val="85000"/>
                  <a:lumOff val="15000"/>
                </a:schemeClr>
              </a:solidFill>
              <a:latin typeface="Arial" panose="020B0604020202020204" pitchFamily="34" charset="0"/>
              <a:ea typeface="微软雅黑" panose="020B0503020204020204" charset="-122"/>
            </a:endParaRPr>
          </a:p>
          <a:p>
            <a:pPr marL="0" indent="0" algn="l" fontAlgn="auto">
              <a:lnSpc>
                <a:spcPct val="100000"/>
              </a:lnSpc>
              <a:spcBef>
                <a:spcPts val="0"/>
              </a:spcBef>
              <a:spcAft>
                <a:spcPts val="0"/>
              </a:spcAft>
              <a:buSzPct val="100000"/>
            </a:pPr>
            <a:endParaRPr lang="zh-CN" altLang="en-US" sz="1800" spc="1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p:txBody>
      </p:sp>
      <p:sp>
        <p:nvSpPr>
          <p:cNvPr id="16" name="Title 6"/>
          <p:cNvSpPr txBox="1"/>
          <p:nvPr>
            <p:custDataLst>
              <p:tags r:id="rId7"/>
            </p:custDataLst>
          </p:nvPr>
        </p:nvSpPr>
        <p:spPr>
          <a:xfrm>
            <a:off x="5958003" y="1219188"/>
            <a:ext cx="4686325" cy="4419625"/>
          </a:xfrm>
          <a:prstGeom prst="rect">
            <a:avLst/>
          </a:prstGeom>
          <a:noFill/>
          <a:ln w="3175">
            <a:noFill/>
            <a:prstDash val="dash"/>
          </a:ln>
        </p:spPr>
        <p:txBody>
          <a:bodyPr wrap="square" lIns="63500" tIns="25400" rIns="63500" bIns="25400" anchor="ctr" anchorCtr="0">
            <a:normAutofit fontScale="8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50000"/>
              </a:lnSpc>
              <a:spcBef>
                <a:spcPts val="0"/>
              </a:spcBef>
              <a:spcAft>
                <a:spcPts val="800"/>
              </a:spcAft>
              <a:buSzPct val="100000"/>
              <a:buFont typeface="+mn-ea"/>
            </a:pPr>
            <a:r>
              <a:rPr lang="en-US" altLang="zh-CN" sz="1500" spc="120">
                <a:solidFill>
                  <a:schemeClr val="dk1">
                    <a:lumMod val="85000"/>
                    <a:lumOff val="15000"/>
                  </a:schemeClr>
                </a:solidFill>
                <a:ea typeface="微软雅黑" panose="020B0503020204020204" charset="-122"/>
                <a:sym typeface="+mn-ea"/>
              </a:rPr>
              <a:t>2.</a:t>
            </a:r>
            <a:r>
              <a:rPr lang="zh-CN" altLang="en-US" sz="1500" spc="120">
                <a:solidFill>
                  <a:schemeClr val="dk1">
                    <a:lumMod val="85000"/>
                    <a:lumOff val="15000"/>
                  </a:schemeClr>
                </a:solidFill>
                <a:ea typeface="微软雅黑" panose="020B0503020204020204" charset="-122"/>
                <a:sym typeface="+mn-ea"/>
              </a:rPr>
              <a:t>基本参数与尺寸计算</a:t>
            </a:r>
            <a:endParaRPr lang="zh-CN" altLang="en-US" sz="1500" spc="120">
              <a:solidFill>
                <a:schemeClr val="dk1">
                  <a:lumMod val="85000"/>
                  <a:lumOff val="15000"/>
                </a:schemeClr>
              </a:solidFill>
              <a:latin typeface="Arial" panose="020B0604020202020204" pitchFamily="34" charset="0"/>
              <a:ea typeface="微软雅黑" panose="020B0503020204020204" charset="-122"/>
            </a:endParaRPr>
          </a:p>
          <a:p>
            <a:pPr marL="0" lvl="0" indent="0" algn="l" fontAlgn="ctr">
              <a:lnSpc>
                <a:spcPct val="150000"/>
              </a:lnSpc>
              <a:spcBef>
                <a:spcPts val="0"/>
              </a:spcBef>
              <a:spcAft>
                <a:spcPts val="800"/>
              </a:spcAft>
              <a:buSzPct val="100000"/>
              <a:buFont typeface="+mn-ea"/>
            </a:pPr>
            <a:r>
              <a:rPr lang="zh-CN" altLang="en-US" sz="1500" spc="120">
                <a:solidFill>
                  <a:schemeClr val="dk1">
                    <a:lumMod val="85000"/>
                    <a:lumOff val="15000"/>
                  </a:schemeClr>
                </a:solidFill>
                <a:ea typeface="微软雅黑" panose="020B0503020204020204" charset="-122"/>
                <a:sym typeface="+mn-ea"/>
              </a:rPr>
              <a:t>直齿圆锥齿轮有三个基本参数--大端模数m、齿数z和分度圆锥角δ。</a:t>
            </a:r>
            <a:endParaRPr lang="zh-CN" altLang="en-US" sz="1500" spc="120">
              <a:solidFill>
                <a:schemeClr val="dk1">
                  <a:lumMod val="85000"/>
                  <a:lumOff val="15000"/>
                </a:schemeClr>
              </a:solidFill>
              <a:latin typeface="Arial" panose="020B0604020202020204" pitchFamily="34" charset="0"/>
              <a:ea typeface="微软雅黑" panose="020B0503020204020204" charset="-122"/>
            </a:endParaRPr>
          </a:p>
          <a:p>
            <a:pPr marL="0" lvl="0" indent="0" algn="l" fontAlgn="ctr">
              <a:lnSpc>
                <a:spcPct val="150000"/>
              </a:lnSpc>
              <a:spcBef>
                <a:spcPts val="0"/>
              </a:spcBef>
              <a:spcAft>
                <a:spcPts val="800"/>
              </a:spcAft>
              <a:buSzPct val="100000"/>
              <a:buFont typeface="+mn-ea"/>
            </a:pPr>
            <a:r>
              <a:rPr lang="zh-CN" altLang="en-US" sz="1500" spc="120">
                <a:solidFill>
                  <a:schemeClr val="dk1">
                    <a:lumMod val="85000"/>
                    <a:lumOff val="15000"/>
                  </a:schemeClr>
                </a:solidFill>
                <a:ea typeface="微软雅黑" panose="020B0503020204020204" charset="-122"/>
                <a:sym typeface="+mn-ea"/>
              </a:rPr>
              <a:t>分度圆直径 d=mz </a:t>
            </a:r>
            <a:endParaRPr lang="zh-CN" altLang="en-US" sz="1500" spc="120">
              <a:solidFill>
                <a:schemeClr val="dk1">
                  <a:lumMod val="85000"/>
                  <a:lumOff val="15000"/>
                </a:schemeClr>
              </a:solidFill>
              <a:latin typeface="Arial" panose="020B0604020202020204" pitchFamily="34" charset="0"/>
              <a:ea typeface="微软雅黑" panose="020B0503020204020204" charset="-122"/>
            </a:endParaRPr>
          </a:p>
          <a:p>
            <a:pPr marL="0" lvl="0" indent="0" algn="l" fontAlgn="ctr">
              <a:lnSpc>
                <a:spcPct val="150000"/>
              </a:lnSpc>
              <a:spcBef>
                <a:spcPts val="0"/>
              </a:spcBef>
              <a:spcAft>
                <a:spcPts val="800"/>
              </a:spcAft>
              <a:buSzPct val="100000"/>
              <a:buFont typeface="+mn-ea"/>
            </a:pPr>
            <a:r>
              <a:rPr lang="zh-CN" altLang="en-US" sz="1500" spc="120">
                <a:solidFill>
                  <a:schemeClr val="dk1">
                    <a:lumMod val="85000"/>
                    <a:lumOff val="15000"/>
                  </a:schemeClr>
                </a:solidFill>
                <a:ea typeface="微软雅黑" panose="020B0503020204020204" charset="-122"/>
                <a:sym typeface="+mn-ea"/>
              </a:rPr>
              <a:t>齿顶圆直径 da=m(z + 2cos</a:t>
            </a:r>
            <a:r>
              <a:rPr lang="zh-CN" altLang="en-US" sz="1500" spc="120">
                <a:solidFill>
                  <a:schemeClr val="dk1">
                    <a:lumMod val="85000"/>
                    <a:lumOff val="15000"/>
                  </a:schemeClr>
                </a:solidFill>
                <a:ea typeface="微软雅黑" panose="020B0503020204020204" charset="-122"/>
                <a:sym typeface="+mn-ea"/>
              </a:rPr>
              <a:t>δ</a:t>
            </a:r>
            <a:r>
              <a:rPr lang="zh-CN" altLang="en-US" sz="1500" spc="120">
                <a:solidFill>
                  <a:schemeClr val="dk1">
                    <a:lumMod val="85000"/>
                    <a:lumOff val="15000"/>
                  </a:schemeClr>
                </a:solidFill>
                <a:ea typeface="微软雅黑" panose="020B0503020204020204" charset="-122"/>
                <a:sym typeface="+mn-ea"/>
              </a:rPr>
              <a:t>) </a:t>
            </a:r>
            <a:endParaRPr lang="zh-CN" altLang="en-US" sz="1500" spc="120">
              <a:solidFill>
                <a:schemeClr val="dk1">
                  <a:lumMod val="85000"/>
                  <a:lumOff val="15000"/>
                </a:schemeClr>
              </a:solidFill>
              <a:latin typeface="Arial" panose="020B0604020202020204" pitchFamily="34" charset="0"/>
              <a:ea typeface="微软雅黑" panose="020B0503020204020204" charset="-122"/>
            </a:endParaRPr>
          </a:p>
          <a:p>
            <a:pPr marL="0" lvl="0" indent="0" algn="l" fontAlgn="ctr">
              <a:lnSpc>
                <a:spcPct val="150000"/>
              </a:lnSpc>
              <a:spcBef>
                <a:spcPts val="0"/>
              </a:spcBef>
              <a:spcAft>
                <a:spcPts val="800"/>
              </a:spcAft>
              <a:buSzPct val="100000"/>
              <a:buFont typeface="+mn-ea"/>
            </a:pPr>
            <a:r>
              <a:rPr lang="zh-CN" altLang="en-US" sz="1500" spc="120">
                <a:solidFill>
                  <a:schemeClr val="dk1">
                    <a:lumMod val="85000"/>
                    <a:lumOff val="15000"/>
                  </a:schemeClr>
                </a:solidFill>
                <a:ea typeface="微软雅黑" panose="020B0503020204020204" charset="-122"/>
                <a:sym typeface="+mn-ea"/>
              </a:rPr>
              <a:t>齿根圆直径 df=m(z-2.4cos</a:t>
            </a:r>
            <a:r>
              <a:rPr lang="zh-CN" altLang="en-US" sz="1500" spc="120">
                <a:solidFill>
                  <a:schemeClr val="dk1">
                    <a:lumMod val="85000"/>
                    <a:lumOff val="15000"/>
                  </a:schemeClr>
                </a:solidFill>
                <a:ea typeface="微软雅黑" panose="020B0503020204020204" charset="-122"/>
                <a:sym typeface="+mn-ea"/>
              </a:rPr>
              <a:t>δ</a:t>
            </a:r>
            <a:r>
              <a:rPr lang="zh-CN" altLang="en-US" sz="1500" spc="120">
                <a:solidFill>
                  <a:schemeClr val="dk1">
                    <a:lumMod val="85000"/>
                    <a:lumOff val="15000"/>
                  </a:schemeClr>
                </a:solidFill>
                <a:ea typeface="微软雅黑" panose="020B0503020204020204" charset="-122"/>
                <a:sym typeface="+mn-ea"/>
              </a:rPr>
              <a:t>) </a:t>
            </a:r>
            <a:endParaRPr lang="zh-CN" altLang="en-US" sz="1500" spc="120">
              <a:solidFill>
                <a:schemeClr val="dk1">
                  <a:lumMod val="85000"/>
                  <a:lumOff val="15000"/>
                </a:schemeClr>
              </a:solidFill>
              <a:latin typeface="Arial" panose="020B0604020202020204" pitchFamily="34" charset="0"/>
              <a:ea typeface="微软雅黑" panose="020B0503020204020204" charset="-122"/>
            </a:endParaRPr>
          </a:p>
          <a:p>
            <a:pPr marL="0" lvl="0" indent="0" algn="l" fontAlgn="ctr">
              <a:lnSpc>
                <a:spcPct val="150000"/>
              </a:lnSpc>
              <a:spcBef>
                <a:spcPts val="0"/>
              </a:spcBef>
              <a:spcAft>
                <a:spcPts val="800"/>
              </a:spcAft>
              <a:buSzPct val="100000"/>
              <a:buFont typeface="+mn-ea"/>
            </a:pPr>
            <a:r>
              <a:rPr lang="zh-CN" altLang="en-US" sz="1500" spc="120">
                <a:solidFill>
                  <a:schemeClr val="dk1">
                    <a:lumMod val="85000"/>
                    <a:lumOff val="15000"/>
                  </a:schemeClr>
                </a:solidFill>
                <a:ea typeface="微软雅黑" panose="020B0503020204020204" charset="-122"/>
                <a:sym typeface="+mn-ea"/>
              </a:rPr>
              <a:t>齿顶高 ha=m </a:t>
            </a:r>
            <a:endParaRPr lang="zh-CN" altLang="en-US" sz="1500" spc="120">
              <a:solidFill>
                <a:schemeClr val="dk1">
                  <a:lumMod val="85000"/>
                  <a:lumOff val="15000"/>
                </a:schemeClr>
              </a:solidFill>
              <a:latin typeface="Arial" panose="020B0604020202020204" pitchFamily="34" charset="0"/>
              <a:ea typeface="微软雅黑" panose="020B0503020204020204" charset="-122"/>
            </a:endParaRPr>
          </a:p>
          <a:p>
            <a:pPr marL="0" lvl="0" indent="0" algn="l" fontAlgn="ctr">
              <a:lnSpc>
                <a:spcPct val="150000"/>
              </a:lnSpc>
              <a:spcBef>
                <a:spcPts val="0"/>
              </a:spcBef>
              <a:spcAft>
                <a:spcPts val="800"/>
              </a:spcAft>
              <a:buSzPct val="100000"/>
              <a:buFont typeface="+mn-ea"/>
            </a:pPr>
            <a:r>
              <a:rPr lang="zh-CN" altLang="en-US" sz="1500" spc="120">
                <a:solidFill>
                  <a:schemeClr val="dk1">
                    <a:lumMod val="85000"/>
                    <a:lumOff val="15000"/>
                  </a:schemeClr>
                </a:solidFill>
                <a:ea typeface="微软雅黑" panose="020B0503020204020204" charset="-122"/>
                <a:sym typeface="+mn-ea"/>
              </a:rPr>
              <a:t>齿根高 hf=1.2m </a:t>
            </a:r>
            <a:endParaRPr lang="zh-CN" altLang="en-US" sz="1500" spc="120">
              <a:solidFill>
                <a:schemeClr val="dk1">
                  <a:lumMod val="85000"/>
                  <a:lumOff val="15000"/>
                </a:schemeClr>
              </a:solidFill>
              <a:latin typeface="Arial" panose="020B0604020202020204" pitchFamily="34" charset="0"/>
              <a:ea typeface="微软雅黑" panose="020B0503020204020204" charset="-122"/>
            </a:endParaRPr>
          </a:p>
          <a:p>
            <a:pPr marL="0" lvl="0" indent="0" algn="l" fontAlgn="ctr">
              <a:lnSpc>
                <a:spcPct val="150000"/>
              </a:lnSpc>
              <a:spcBef>
                <a:spcPts val="0"/>
              </a:spcBef>
              <a:spcAft>
                <a:spcPts val="800"/>
              </a:spcAft>
              <a:buSzPct val="100000"/>
              <a:buFont typeface="+mn-ea"/>
            </a:pPr>
            <a:r>
              <a:rPr lang="zh-CN" altLang="en-US" sz="1500" spc="120">
                <a:solidFill>
                  <a:schemeClr val="dk1">
                    <a:lumMod val="85000"/>
                    <a:lumOff val="15000"/>
                  </a:schemeClr>
                </a:solidFill>
                <a:ea typeface="微软雅黑" panose="020B0503020204020204" charset="-122"/>
                <a:sym typeface="+mn-ea"/>
              </a:rPr>
              <a:t>齿高 h=ha+hf=2.2m </a:t>
            </a:r>
            <a:endParaRPr lang="zh-CN" altLang="en-US" sz="1500" spc="120">
              <a:solidFill>
                <a:schemeClr val="dk1">
                  <a:lumMod val="85000"/>
                  <a:lumOff val="15000"/>
                </a:schemeClr>
              </a:solidFill>
              <a:latin typeface="Arial" panose="020B0604020202020204" pitchFamily="34" charset="0"/>
              <a:ea typeface="微软雅黑" panose="020B0503020204020204" charset="-122"/>
            </a:endParaRPr>
          </a:p>
          <a:p>
            <a:pPr marL="0" lvl="0" indent="0" algn="l" fontAlgn="ctr">
              <a:lnSpc>
                <a:spcPct val="150000"/>
              </a:lnSpc>
              <a:spcBef>
                <a:spcPts val="0"/>
              </a:spcBef>
              <a:spcAft>
                <a:spcPts val="800"/>
              </a:spcAft>
              <a:buSzPct val="100000"/>
              <a:buFont typeface="+mn-ea"/>
            </a:pPr>
            <a:r>
              <a:rPr lang="zh-CN" altLang="en-US" sz="1500" spc="120">
                <a:solidFill>
                  <a:schemeClr val="dk1">
                    <a:lumMod val="85000"/>
                    <a:lumOff val="15000"/>
                  </a:schemeClr>
                </a:solidFill>
                <a:ea typeface="微软雅黑" panose="020B0503020204020204" charset="-122"/>
                <a:sym typeface="+mn-ea"/>
              </a:rPr>
              <a:t>分度圆锥角 当δ1+δ2=90°时 tg</a:t>
            </a:r>
            <a:r>
              <a:rPr lang="zh-CN" altLang="en-US" sz="1500" spc="120">
                <a:solidFill>
                  <a:schemeClr val="dk1">
                    <a:lumMod val="85000"/>
                    <a:lumOff val="15000"/>
                  </a:schemeClr>
                </a:solidFill>
                <a:ea typeface="微软雅黑" panose="020B0503020204020204" charset="-122"/>
                <a:sym typeface="+mn-ea"/>
              </a:rPr>
              <a:t>δ</a:t>
            </a:r>
            <a:r>
              <a:rPr lang="zh-CN" altLang="en-US" sz="1500" spc="120">
                <a:solidFill>
                  <a:schemeClr val="dk1">
                    <a:lumMod val="85000"/>
                    <a:lumOff val="15000"/>
                  </a:schemeClr>
                </a:solidFill>
                <a:ea typeface="微软雅黑" panose="020B0503020204020204" charset="-122"/>
                <a:sym typeface="+mn-ea"/>
              </a:rPr>
              <a:t>1=Z1/ Z2 </a:t>
            </a:r>
            <a:endParaRPr lang="zh-CN" altLang="en-US" sz="1500" spc="120">
              <a:solidFill>
                <a:schemeClr val="dk1">
                  <a:lumMod val="85000"/>
                  <a:lumOff val="15000"/>
                </a:schemeClr>
              </a:solidFill>
              <a:latin typeface="Arial" panose="020B0604020202020204" pitchFamily="34" charset="0"/>
              <a:ea typeface="微软雅黑" panose="020B0503020204020204" charset="-122"/>
            </a:endParaRPr>
          </a:p>
          <a:p>
            <a:pPr marL="0" lvl="0" indent="0" algn="l" fontAlgn="ctr">
              <a:lnSpc>
                <a:spcPct val="150000"/>
              </a:lnSpc>
              <a:spcBef>
                <a:spcPts val="0"/>
              </a:spcBef>
              <a:spcAft>
                <a:spcPts val="800"/>
              </a:spcAft>
              <a:buSzPct val="100000"/>
              <a:buFont typeface="+mn-ea"/>
            </a:pPr>
            <a:r>
              <a:rPr lang="zh-CN" altLang="en-US" sz="1500" spc="120">
                <a:solidFill>
                  <a:schemeClr val="dk1">
                    <a:lumMod val="85000"/>
                    <a:lumOff val="15000"/>
                  </a:schemeClr>
                </a:solidFill>
                <a:ea typeface="微软雅黑" panose="020B0503020204020204" charset="-122"/>
                <a:sym typeface="+mn-ea"/>
              </a:rPr>
              <a:t>锥距 R=mz/2sin6 </a:t>
            </a:r>
            <a:endParaRPr lang="zh-CN" altLang="en-US" sz="1500" spc="120">
              <a:solidFill>
                <a:schemeClr val="dk1">
                  <a:lumMod val="85000"/>
                  <a:lumOff val="15000"/>
                </a:schemeClr>
              </a:solidFill>
              <a:latin typeface="Arial" panose="020B0604020202020204" pitchFamily="34" charset="0"/>
              <a:ea typeface="微软雅黑" panose="020B0503020204020204" charset="-122"/>
            </a:endParaRPr>
          </a:p>
          <a:p>
            <a:pPr marL="0" lvl="0" indent="0" algn="l" fontAlgn="ctr">
              <a:lnSpc>
                <a:spcPct val="150000"/>
              </a:lnSpc>
              <a:spcBef>
                <a:spcPts val="0"/>
              </a:spcBef>
              <a:spcAft>
                <a:spcPts val="800"/>
              </a:spcAft>
              <a:buSzPct val="100000"/>
              <a:buFont typeface="+mn-ea"/>
            </a:pPr>
            <a:r>
              <a:rPr lang="zh-CN" altLang="en-US" sz="1500" spc="120">
                <a:solidFill>
                  <a:schemeClr val="dk1">
                    <a:lumMod val="85000"/>
                    <a:lumOff val="15000"/>
                  </a:schemeClr>
                </a:solidFill>
                <a:ea typeface="微软雅黑" panose="020B0503020204020204" charset="-122"/>
                <a:sym typeface="+mn-ea"/>
              </a:rPr>
              <a:t>齿宽 b≤R/3</a:t>
            </a:r>
            <a:endParaRPr lang="zh-CN" altLang="en-US" sz="1500" spc="2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ppt_y</p:attrName>
                                        </p:attrNameLst>
                                      </p:cBhvr>
                                      <p:tavLst>
                                        <p:tav tm="0">
                                          <p:val>
                                            <p:strVal val="#ppt_y+#ppt_h*1.125000"/>
                                          </p:val>
                                        </p:tav>
                                        <p:tav tm="100000">
                                          <p:val>
                                            <p:strVal val="#ppt_y"/>
                                          </p:val>
                                        </p:tav>
                                      </p:tavLst>
                                    </p:anim>
                                    <p:animEffect transition="in" filter="wipe(up)">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p:tgtEl>
                                          <p:spTgt spid="15"/>
                                        </p:tgtEl>
                                        <p:attrNameLst>
                                          <p:attrName>ppt_y</p:attrName>
                                        </p:attrNameLst>
                                      </p:cBhvr>
                                      <p:tavLst>
                                        <p:tav tm="0">
                                          <p:val>
                                            <p:strVal val="#ppt_y+#ppt_h*1.125000"/>
                                          </p:val>
                                        </p:tav>
                                        <p:tav tm="100000">
                                          <p:val>
                                            <p:strVal val="#ppt_y"/>
                                          </p:val>
                                        </p:tav>
                                      </p:tavLst>
                                    </p:anim>
                                    <p:animEffect transition="in" filter="wipe(up)">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p:tgtEl>
                                          <p:spTgt spid="16"/>
                                        </p:tgtEl>
                                        <p:attrNameLst>
                                          <p:attrName>ppt_y</p:attrName>
                                        </p:attrNameLst>
                                      </p:cBhvr>
                                      <p:tavLst>
                                        <p:tav tm="0">
                                          <p:val>
                                            <p:strVal val="#ppt_y+#ppt_h*1.125000"/>
                                          </p:val>
                                        </p:tav>
                                        <p:tav tm="100000">
                                          <p:val>
                                            <p:strVal val="#ppt_y"/>
                                          </p:val>
                                        </p:tav>
                                      </p:tavLst>
                                    </p:anim>
                                    <p:animEffect transition="in" filter="wipe(up)">
                                      <p:cBhvr>
                                        <p:cTn id="28" dur="500"/>
                                        <p:tgtEl>
                                          <p:spTgt spid="16"/>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p:tgtEl>
                                          <p:spTgt spid="10"/>
                                        </p:tgtEl>
                                        <p:attrNameLst>
                                          <p:attrName>ppt_y</p:attrName>
                                        </p:attrNameLst>
                                      </p:cBhvr>
                                      <p:tavLst>
                                        <p:tav tm="0">
                                          <p:val>
                                            <p:strVal val="#ppt_y+#ppt_h*1.125000"/>
                                          </p:val>
                                        </p:tav>
                                        <p:tav tm="100000">
                                          <p:val>
                                            <p:strVal val="#ppt_y"/>
                                          </p:val>
                                        </p:tav>
                                      </p:tavLst>
                                    </p:anim>
                                    <p:animEffect transition="in" filter="wipe(up)">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P spid="14" grpId="0"/>
      <p:bldP spid="6" grpId="1" animBg="1"/>
      <p:bldP spid="8" grpId="1" animBg="1"/>
      <p:bldP spid="14" grpId="1"/>
      <p:bldP spid="15" grpId="0"/>
      <p:bldP spid="15" grpId="1"/>
      <p:bldP spid="16" grpId="0"/>
      <p:bldP spid="10" grpId="0" bldLvl="0" animBg="1"/>
      <p:bldP spid="16" grpId="1"/>
      <p:bldP spid="10" grpId="1" animBg="1"/>
    </p:bld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 name="圆角矩形 7"/>
          <p:cNvSpPr/>
          <p:nvPr userDrawn="1">
            <p:custDataLst>
              <p:tags r:id="rId2"/>
            </p:custDataLst>
          </p:nvPr>
        </p:nvSpPr>
        <p:spPr>
          <a:xfrm>
            <a:off x="2689860" y="1793875"/>
            <a:ext cx="6779895" cy="911860"/>
          </a:xfrm>
          <a:prstGeom prst="roundRect">
            <a:avLst/>
          </a:prstGeom>
          <a:solidFill>
            <a:srgbClr val="1F7DE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10" name="矩形 11"/>
          <p:cNvSpPr/>
          <p:nvPr>
            <p:custDataLst>
              <p:tags r:id="rId3"/>
            </p:custDataLst>
          </p:nvPr>
        </p:nvSpPr>
        <p:spPr>
          <a:xfrm>
            <a:off x="0" y="2782570"/>
            <a:ext cx="12192000" cy="2394585"/>
          </a:xfrm>
          <a:prstGeom prst="roundRect">
            <a:avLst/>
          </a:prstGeom>
          <a:solidFill>
            <a:srgbClr val="1F7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文本框 14"/>
          <p:cNvSpPr txBox="1"/>
          <p:nvPr>
            <p:custDataLst>
              <p:tags r:id="rId4"/>
            </p:custDataLst>
          </p:nvPr>
        </p:nvSpPr>
        <p:spPr>
          <a:xfrm>
            <a:off x="3783013" y="1946275"/>
            <a:ext cx="4625975" cy="6096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400" b="1" spc="180">
                <a:solidFill>
                  <a:schemeClr val="lt1"/>
                </a:solidFill>
                <a:latin typeface="微软雅黑" panose="020B0503020204020204" charset="-122"/>
                <a:ea typeface="微软雅黑" panose="020B0503020204020204" charset="-122"/>
                <a:sym typeface="+mn-ea"/>
              </a:rPr>
              <a:t>齿轮</a:t>
            </a:r>
            <a:endParaRPr lang="zh-CN" altLang="en-US" sz="3400" b="1" spc="180">
              <a:solidFill>
                <a:schemeClr val="lt1"/>
              </a:solidFill>
              <a:latin typeface="微软雅黑" panose="020B0503020204020204" charset="-122"/>
              <a:ea typeface="微软雅黑" panose="020B0503020204020204" charset="-122"/>
              <a:sym typeface="+mn-ea"/>
            </a:endParaRPr>
          </a:p>
        </p:txBody>
      </p:sp>
      <p:sp>
        <p:nvSpPr>
          <p:cNvPr id="16" name="Title 6"/>
          <p:cNvSpPr txBox="1"/>
          <p:nvPr>
            <p:custDataLst>
              <p:tags r:id="rId5"/>
            </p:custDataLst>
          </p:nvPr>
        </p:nvSpPr>
        <p:spPr>
          <a:xfrm>
            <a:off x="1125220" y="2991485"/>
            <a:ext cx="5272405" cy="19837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ctr">
              <a:lnSpc>
                <a:spcPct val="150000"/>
              </a:lnSpc>
              <a:spcBef>
                <a:spcPts val="0"/>
              </a:spcBef>
              <a:spcAft>
                <a:spcPts val="80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三</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直齿圆锥齿轮</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0" indent="0" algn="just" fontAlgn="ctr">
              <a:lnSpc>
                <a:spcPct val="150000"/>
              </a:lnSpc>
              <a:spcBef>
                <a:spcPts val="0"/>
              </a:spcBef>
              <a:spcAft>
                <a:spcPts val="800"/>
              </a:spcAft>
              <a:buSzPct val="100000"/>
              <a:buFont typeface="+mn-ea"/>
            </a:pP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3.</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啮合图的规定画法</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0" indent="0" algn="just" fontAlgn="ctr">
              <a:lnSpc>
                <a:spcPct val="150000"/>
              </a:lnSpc>
              <a:spcBef>
                <a:spcPts val="0"/>
              </a:spcBef>
              <a:spcAft>
                <a:spcPts val="80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画法规定:主视图剖视--啮合区的画法与直齿圆柱齿轮类同；左视图-- 分度圆和另一齿轮的分度线相切，被遮挡的部分可省略不画。</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6"/>
          <a:stretch>
            <a:fillRect/>
          </a:stretch>
        </p:blipFill>
        <p:spPr>
          <a:xfrm>
            <a:off x="6960235" y="2910840"/>
            <a:ext cx="4368800" cy="2145665"/>
          </a:xfrm>
          <a:prstGeom prst="round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ppt_y</p:attrName>
                                        </p:attrNameLst>
                                      </p:cBhvr>
                                      <p:tavLst>
                                        <p:tav tm="0">
                                          <p:val>
                                            <p:strVal val="#ppt_y+#ppt_h*1.125000"/>
                                          </p:val>
                                        </p:tav>
                                        <p:tav tm="100000">
                                          <p:val>
                                            <p:strVal val="#ppt_y"/>
                                          </p:val>
                                        </p:tav>
                                      </p:tavLst>
                                    </p:anim>
                                    <p:animEffect transition="in" filter="wipe(up)">
                                      <p:cBhvr>
                                        <p:cTn id="18" dur="500"/>
                                        <p:tgtEl>
                                          <p:spTgt spid="16"/>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p:tgtEl>
                                          <p:spTgt spid="10"/>
                                        </p:tgtEl>
                                        <p:attrNameLst>
                                          <p:attrName>ppt_y</p:attrName>
                                        </p:attrNameLst>
                                      </p:cBhvr>
                                      <p:tavLst>
                                        <p:tav tm="0">
                                          <p:val>
                                            <p:strVal val="#ppt_y+#ppt_h*1.125000"/>
                                          </p:val>
                                        </p:tav>
                                        <p:tav tm="100000">
                                          <p:val>
                                            <p:strVal val="#ppt_y"/>
                                          </p:val>
                                        </p:tav>
                                      </p:tavLst>
                                    </p:anim>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p:tgtEl>
                                          <p:spTgt spid="3"/>
                                        </p:tgtEl>
                                        <p:attrNameLst>
                                          <p:attrName>ppt_y</p:attrName>
                                        </p:attrNameLst>
                                      </p:cBhvr>
                                      <p:tavLst>
                                        <p:tav tm="0">
                                          <p:val>
                                            <p:strVal val="#ppt_y+#ppt_h*1.125000"/>
                                          </p:val>
                                        </p:tav>
                                        <p:tav tm="100000">
                                          <p:val>
                                            <p:strVal val="#ppt_y"/>
                                          </p:val>
                                        </p:tav>
                                      </p:tavLst>
                                    </p:anim>
                                    <p:animEffect transition="in" filter="wipe(up)">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5" grpId="0"/>
      <p:bldP spid="8" grpId="1" animBg="1"/>
      <p:bldP spid="15" grpId="1"/>
      <p:bldP spid="16" grpId="0"/>
      <p:bldP spid="10" grpId="0" bldLvl="0" animBg="1"/>
      <p:bldP spid="16" grpId="1"/>
      <p:bldP spid="10" grpId="1" animBg="1"/>
    </p:bld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9" name="组合 8"/>
          <p:cNvGrpSpPr/>
          <p:nvPr/>
        </p:nvGrpSpPr>
        <p:grpSpPr>
          <a:xfrm>
            <a:off x="1249363" y="1974850"/>
            <a:ext cx="9693275" cy="2749550"/>
            <a:chOff x="1249688" y="1640089"/>
            <a:chExt cx="9692625" cy="3320231"/>
          </a:xfrm>
        </p:grpSpPr>
        <p:sp>
          <p:nvSpPr>
            <p:cNvPr id="10" name="矩形 9"/>
            <p:cNvSpPr/>
            <p:nvPr/>
          </p:nvSpPr>
          <p:spPr>
            <a:xfrm>
              <a:off x="1315909" y="1652789"/>
              <a:ext cx="9626404" cy="3289491"/>
            </a:xfrm>
            <a:prstGeom prst="rect">
              <a:avLst/>
            </a:prstGeom>
            <a:solidFill>
              <a:schemeClr val="bg1"/>
            </a:solidFill>
            <a:ln>
              <a:noFill/>
            </a:ln>
            <a:effectLst>
              <a:outerShdw blurRad="139700" dist="63500" dir="39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altLang="zh-CN" sz="4000" b="1" strike="noStrike" spc="300" noProof="1" dirty="0">
                <a:solidFill>
                  <a:srgbClr val="0070C0"/>
                </a:solidFill>
                <a:latin typeface="微软雅黑" panose="020B0503020204020204" charset="-122"/>
                <a:ea typeface="微软雅黑" panose="020B0503020204020204" charset="-122"/>
                <a:cs typeface="PT Sans" pitchFamily="34" charset="0"/>
              </a:endParaRPr>
            </a:p>
          </p:txBody>
        </p:sp>
        <p:sp>
          <p:nvSpPr>
            <p:cNvPr id="11" name="矩形 5"/>
            <p:cNvSpPr/>
            <p:nvPr/>
          </p:nvSpPr>
          <p:spPr>
            <a:xfrm flipH="1">
              <a:off x="1249688" y="1640089"/>
              <a:ext cx="2478556" cy="3320231"/>
            </a:xfrm>
            <a:custGeom>
              <a:avLst/>
              <a:gdLst>
                <a:gd name="connsiteX0" fmla="*/ 0 w 2487561"/>
                <a:gd name="connsiteY0" fmla="*/ 0 h 6858000"/>
                <a:gd name="connsiteX1" fmla="*/ 2487561 w 2487561"/>
                <a:gd name="connsiteY1" fmla="*/ 0 h 6858000"/>
                <a:gd name="connsiteX2" fmla="*/ 2487561 w 2487561"/>
                <a:gd name="connsiteY2" fmla="*/ 6858000 h 6858000"/>
                <a:gd name="connsiteX3" fmla="*/ 0 w 2487561"/>
                <a:gd name="connsiteY3" fmla="*/ 6858000 h 6858000"/>
                <a:gd name="connsiteX4" fmla="*/ 0 w 2487561"/>
                <a:gd name="connsiteY4" fmla="*/ 0 h 6858000"/>
                <a:gd name="connsiteX0-1" fmla="*/ 1238865 w 3726426"/>
                <a:gd name="connsiteY0-2" fmla="*/ 0 h 6858000"/>
                <a:gd name="connsiteX1-3" fmla="*/ 3726426 w 3726426"/>
                <a:gd name="connsiteY1-4" fmla="*/ 0 h 6858000"/>
                <a:gd name="connsiteX2-5" fmla="*/ 3726426 w 3726426"/>
                <a:gd name="connsiteY2-6" fmla="*/ 6858000 h 6858000"/>
                <a:gd name="connsiteX3-7" fmla="*/ 0 w 3726426"/>
                <a:gd name="connsiteY3-8" fmla="*/ 6740013 h 6858000"/>
                <a:gd name="connsiteX4-9" fmla="*/ 1238865 w 3726426"/>
                <a:gd name="connsiteY4-10" fmla="*/ 0 h 6858000"/>
                <a:gd name="connsiteX0-11" fmla="*/ 1238865 w 3726426"/>
                <a:gd name="connsiteY0-12" fmla="*/ 0 h 6799943"/>
                <a:gd name="connsiteX1-13" fmla="*/ 3726426 w 3726426"/>
                <a:gd name="connsiteY1-14" fmla="*/ 0 h 6799943"/>
                <a:gd name="connsiteX2-15" fmla="*/ 3653855 w 3726426"/>
                <a:gd name="connsiteY2-16" fmla="*/ 6799943 h 6799943"/>
                <a:gd name="connsiteX3-17" fmla="*/ 0 w 3726426"/>
                <a:gd name="connsiteY3-18" fmla="*/ 6740013 h 6799943"/>
                <a:gd name="connsiteX4-19" fmla="*/ 1238865 w 3726426"/>
                <a:gd name="connsiteY4-20" fmla="*/ 0 h 6799943"/>
                <a:gd name="connsiteX0-21" fmla="*/ 2701643 w 3726426"/>
                <a:gd name="connsiteY0-22" fmla="*/ 907762 h 6799943"/>
                <a:gd name="connsiteX1-23" fmla="*/ 3726426 w 3726426"/>
                <a:gd name="connsiteY1-24" fmla="*/ 0 h 6799943"/>
                <a:gd name="connsiteX2-25" fmla="*/ 3653855 w 3726426"/>
                <a:gd name="connsiteY2-26" fmla="*/ 6799943 h 6799943"/>
                <a:gd name="connsiteX3-27" fmla="*/ 0 w 3726426"/>
                <a:gd name="connsiteY3-28" fmla="*/ 6740013 h 6799943"/>
                <a:gd name="connsiteX4-29" fmla="*/ 2701643 w 3726426"/>
                <a:gd name="connsiteY4-30" fmla="*/ 907762 h 6799943"/>
                <a:gd name="connsiteX0-31" fmla="*/ 1096651 w 3726426"/>
                <a:gd name="connsiteY0-32" fmla="*/ 78936 h 6799943"/>
                <a:gd name="connsiteX1-33" fmla="*/ 3726426 w 3726426"/>
                <a:gd name="connsiteY1-34" fmla="*/ 0 h 6799943"/>
                <a:gd name="connsiteX2-35" fmla="*/ 3653855 w 3726426"/>
                <a:gd name="connsiteY2-36" fmla="*/ 6799943 h 6799943"/>
                <a:gd name="connsiteX3-37" fmla="*/ 0 w 3726426"/>
                <a:gd name="connsiteY3-38" fmla="*/ 6740013 h 6799943"/>
                <a:gd name="connsiteX4-39" fmla="*/ 1096651 w 3726426"/>
                <a:gd name="connsiteY4-40" fmla="*/ 78936 h 6799943"/>
                <a:gd name="connsiteX0-41" fmla="*/ 0 w 2629775"/>
                <a:gd name="connsiteY0-42" fmla="*/ 78936 h 6897886"/>
                <a:gd name="connsiteX1-43" fmla="*/ 2629775 w 2629775"/>
                <a:gd name="connsiteY1-44" fmla="*/ 0 h 6897886"/>
                <a:gd name="connsiteX2-45" fmla="*/ 2557204 w 2629775"/>
                <a:gd name="connsiteY2-46" fmla="*/ 6799943 h 6897886"/>
                <a:gd name="connsiteX3-47" fmla="*/ 934985 w 2629775"/>
                <a:gd name="connsiteY3-48" fmla="*/ 6897886 h 6897886"/>
                <a:gd name="connsiteX4-49" fmla="*/ 0 w 2629775"/>
                <a:gd name="connsiteY4-50" fmla="*/ 78936 h 6897886"/>
                <a:gd name="connsiteX0-51" fmla="*/ 0 w 2623003"/>
                <a:gd name="connsiteY0-52" fmla="*/ 13156 h 6832106"/>
                <a:gd name="connsiteX1-53" fmla="*/ 2623003 w 2623003"/>
                <a:gd name="connsiteY1-54" fmla="*/ 0 h 6832106"/>
                <a:gd name="connsiteX2-55" fmla="*/ 2557204 w 2623003"/>
                <a:gd name="connsiteY2-56" fmla="*/ 6734163 h 6832106"/>
                <a:gd name="connsiteX3-57" fmla="*/ 934985 w 2623003"/>
                <a:gd name="connsiteY3-58" fmla="*/ 6832106 h 6832106"/>
                <a:gd name="connsiteX4-59" fmla="*/ 0 w 2623003"/>
                <a:gd name="connsiteY4-60" fmla="*/ 13156 h 6832106"/>
                <a:gd name="connsiteX0-61" fmla="*/ 0 w 2643319"/>
                <a:gd name="connsiteY0-62" fmla="*/ 0 h 6845262"/>
                <a:gd name="connsiteX1-63" fmla="*/ 2643319 w 2643319"/>
                <a:gd name="connsiteY1-64" fmla="*/ 13156 h 6845262"/>
                <a:gd name="connsiteX2-65" fmla="*/ 2577520 w 2643319"/>
                <a:gd name="connsiteY2-66" fmla="*/ 6747319 h 6845262"/>
                <a:gd name="connsiteX3-67" fmla="*/ 955301 w 2643319"/>
                <a:gd name="connsiteY3-68" fmla="*/ 6845262 h 6845262"/>
                <a:gd name="connsiteX4-69" fmla="*/ 0 w 2643319"/>
                <a:gd name="connsiteY4-70" fmla="*/ 0 h 6845262"/>
                <a:gd name="connsiteX0-71" fmla="*/ 0 w 2643319"/>
                <a:gd name="connsiteY0-72" fmla="*/ 0 h 6878879"/>
                <a:gd name="connsiteX1-73" fmla="*/ 2643319 w 2643319"/>
                <a:gd name="connsiteY1-74" fmla="*/ 13156 h 6878879"/>
                <a:gd name="connsiteX2-75" fmla="*/ 2591064 w 2643319"/>
                <a:gd name="connsiteY2-76" fmla="*/ 6878879 h 6878879"/>
                <a:gd name="connsiteX3-77" fmla="*/ 955301 w 2643319"/>
                <a:gd name="connsiteY3-78" fmla="*/ 6845262 h 6878879"/>
                <a:gd name="connsiteX4-79" fmla="*/ 0 w 2643319"/>
                <a:gd name="connsiteY4-80" fmla="*/ 0 h 687887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43319" h="6878879">
                  <a:moveTo>
                    <a:pt x="0" y="0"/>
                  </a:moveTo>
                  <a:lnTo>
                    <a:pt x="2643319" y="13156"/>
                  </a:lnTo>
                  <a:lnTo>
                    <a:pt x="2591064" y="6878879"/>
                  </a:lnTo>
                  <a:lnTo>
                    <a:pt x="955301" y="6845262"/>
                  </a:lnTo>
                  <a:lnTo>
                    <a:pt x="0" y="0"/>
                  </a:lnTo>
                  <a:close/>
                </a:path>
              </a:pathLst>
            </a:cu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sp>
        <p:nvSpPr>
          <p:cNvPr id="12" name="文本框 11"/>
          <p:cNvSpPr txBox="1"/>
          <p:nvPr/>
        </p:nvSpPr>
        <p:spPr>
          <a:xfrm>
            <a:off x="1508125" y="2471738"/>
            <a:ext cx="1650365" cy="1630045"/>
          </a:xfrm>
          <a:prstGeom prst="rect">
            <a:avLst/>
          </a:prstGeom>
          <a:noFill/>
        </p:spPr>
        <p:txBody>
          <a:bodyPr wrap="none" rtlCol="0">
            <a:spAutoFit/>
          </a:bodyPr>
          <a:lstStyle/>
          <a:p>
            <a:r>
              <a:rPr lang="en-US" altLang="zh-CN" sz="10000" spc="600" noProof="1" dirty="0">
                <a:solidFill>
                  <a:schemeClr val="bg1"/>
                </a:solidFill>
                <a:latin typeface="Impact" panose="020B0806030902050204" pitchFamily="34" charset="0"/>
                <a:ea typeface="宋体" panose="02010600030101010101" pitchFamily="2" charset="-122"/>
                <a:cs typeface="+mn-cs"/>
              </a:rPr>
              <a:t>0</a:t>
            </a:r>
            <a:r>
              <a:rPr lang="en-US" sz="10000" spc="600" noProof="1" dirty="0">
                <a:solidFill>
                  <a:schemeClr val="bg1"/>
                </a:solidFill>
                <a:latin typeface="Impact" panose="020B0806030902050204" pitchFamily="34" charset="0"/>
                <a:ea typeface="宋体" panose="02010600030101010101" pitchFamily="2" charset="-122"/>
                <a:cs typeface="+mn-cs"/>
              </a:rPr>
              <a:t>4</a:t>
            </a:r>
            <a:endParaRPr lang="en-US" sz="10000" spc="600" noProof="1" dirty="0">
              <a:solidFill>
                <a:schemeClr val="bg1"/>
              </a:solidFill>
              <a:latin typeface="Impact" panose="020B0806030902050204" pitchFamily="34" charset="0"/>
            </a:endParaRPr>
          </a:p>
        </p:txBody>
      </p:sp>
      <p:sp>
        <p:nvSpPr>
          <p:cNvPr id="4103" name="文本框 1"/>
          <p:cNvSpPr txBox="1"/>
          <p:nvPr/>
        </p:nvSpPr>
        <p:spPr>
          <a:xfrm>
            <a:off x="3935413" y="2933700"/>
            <a:ext cx="6559550" cy="768350"/>
          </a:xfrm>
          <a:prstGeom prst="rect">
            <a:avLst/>
          </a:prstGeom>
          <a:noFill/>
          <a:ln w="9525">
            <a:noFill/>
          </a:ln>
        </p:spPr>
        <p:txBody>
          <a:bodyPr wrap="square" anchor="t" anchorCtr="0">
            <a:spAutoFit/>
          </a:bodyPr>
          <a:p>
            <a:pPr algn="ctr"/>
            <a:r>
              <a:rPr lang="zh-CN" altLang="en-US" sz="4400">
                <a:latin typeface="Arial" panose="020B0604020202020204" pitchFamily="34" charset="0"/>
                <a:ea typeface="宋体" panose="02010600030101010101" pitchFamily="2" charset="-122"/>
              </a:rPr>
              <a:t>轴承</a:t>
            </a:r>
            <a:endParaRPr lang="zh-CN" altLang="en-US" sz="4400">
              <a:latin typeface="Arial" panose="020B0604020202020204" pitchFamily="34" charset="0"/>
              <a:ea typeface="宋体" panose="02010600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2">
                                            <p:txEl>
                                              <p:charRg st="0" end="3"/>
                                            </p:txEl>
                                          </p:spTgt>
                                        </p:tgtEl>
                                        <p:attrNameLst>
                                          <p:attrName>style.visibility</p:attrName>
                                        </p:attrNameLst>
                                      </p:cBhvr>
                                      <p:to>
                                        <p:strVal val="visible"/>
                                      </p:to>
                                    </p:set>
                                    <p:animEffect transition="in" filter="wipe(left)">
                                      <p:cBhvr>
                                        <p:cTn id="13" dur="500"/>
                                        <p:tgtEl>
                                          <p:spTgt spid="12">
                                            <p:txEl>
                                              <p:charRg st="0"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2264410"/>
            <a:ext cx="10972800" cy="208470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1052195"/>
            <a:ext cx="3505200" cy="4585335"/>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1846597" y="2638672"/>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1846580" y="1315085"/>
            <a:ext cx="2957830" cy="130302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240" dirty="0">
                <a:solidFill>
                  <a:schemeClr val="bg1"/>
                </a:solidFill>
                <a:latin typeface="微软雅黑" panose="020B0503020204020204" charset="-122"/>
                <a:ea typeface="微软雅黑" panose="020B0503020204020204" charset="-122"/>
                <a:sym typeface="+mn-ea"/>
              </a:rPr>
              <a:t>轴承</a:t>
            </a:r>
            <a:endParaRPr lang="zh-CN" altLang="en-US" sz="4000" b="1" spc="240" dirty="0">
              <a:solidFill>
                <a:schemeClr val="bg1"/>
              </a:solidFill>
              <a:latin typeface="微软雅黑" panose="020B0503020204020204" charset="-122"/>
              <a:ea typeface="微软雅黑" panose="020B0503020204020204" charset="-122"/>
              <a:sym typeface="+mn-ea"/>
            </a:endParaRPr>
          </a:p>
        </p:txBody>
      </p:sp>
      <p:sp>
        <p:nvSpPr>
          <p:cNvPr id="3" name="矩形 2"/>
          <p:cNvSpPr/>
          <p:nvPr/>
        </p:nvSpPr>
        <p:spPr>
          <a:xfrm>
            <a:off x="6179820" y="2060575"/>
            <a:ext cx="4869180" cy="253111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1847215" y="2874645"/>
            <a:ext cx="3187065" cy="171577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just" fontAlgn="ctr">
              <a:lnSpc>
                <a:spcPct val="150000"/>
              </a:lnSpc>
              <a:spcBef>
                <a:spcPts val="0"/>
              </a:spcBef>
              <a:spcAft>
                <a:spcPts val="800"/>
              </a:spcAft>
              <a:buSzPct val="100000"/>
              <a:buFont typeface="+mn-ea"/>
            </a:pPr>
            <a:r>
              <a:rPr lang="zh-CN" altLang="en-US" sz="16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一.滚动轴承的结构和类型</a:t>
            </a:r>
            <a:endParaRPr lang="zh-CN" altLang="en-US" sz="1600" spc="120">
              <a:solidFill>
                <a:schemeClr val="bg1"/>
              </a:solidFill>
              <a:effectLst>
                <a:outerShdw blurRad="38100" dist="19050" dir="2700000" algn="tl" rotWithShape="0">
                  <a:schemeClr val="dk1">
                    <a:alpha val="40000"/>
                  </a:schemeClr>
                </a:outerShdw>
              </a:effectLst>
              <a:ea typeface="微软雅黑" panose="020B0503020204020204" charset="-122"/>
            </a:endParaRPr>
          </a:p>
          <a:p>
            <a:pPr marL="13970" lvl="1" algn="just">
              <a:lnSpc>
                <a:spcPct val="150000"/>
              </a:lnSpc>
              <a:spcBef>
                <a:spcPts val="0"/>
              </a:spcBef>
              <a:spcAft>
                <a:spcPts val="800"/>
              </a:spcAft>
              <a:buSzPct val="100000"/>
              <a:buNone/>
            </a:pPr>
            <a:r>
              <a:rPr lang="zh-CN" altLang="en-US" sz="1600" spc="120" smtClean="0">
                <a:ln w="3175">
                  <a:noFill/>
                </a:ln>
                <a:solidFill>
                  <a:schemeClr val="bg1"/>
                </a:solidFill>
                <a:effectLst>
                  <a:outerShdw blurRad="38100" dist="19050" dir="2700000" algn="tl" rotWithShape="0">
                    <a:schemeClr val="dk1">
                      <a:alpha val="40000"/>
                    </a:schemeClr>
                  </a:outerShdw>
                </a:effectLst>
                <a:latin typeface="+mj-lt"/>
                <a:ea typeface="微软雅黑" panose="020B0503020204020204" charset="-122"/>
                <a:cs typeface="Segoe UI" panose="020B0502040204020203" pitchFamily="34" charset="0"/>
                <a:sym typeface="+mn-ea"/>
              </a:rPr>
              <a:t>1.结构</a:t>
            </a:r>
            <a:endParaRPr lang="zh-CN" altLang="en-US" sz="1600" spc="120" smtClean="0">
              <a:ln w="3175">
                <a:noFill/>
              </a:ln>
              <a:solidFill>
                <a:schemeClr val="bg1"/>
              </a:solidFill>
              <a:effectLst>
                <a:outerShdw blurRad="38100" dist="19050" dir="2700000" algn="tl" rotWithShape="0">
                  <a:schemeClr val="dk1">
                    <a:alpha val="40000"/>
                  </a:schemeClr>
                </a:outerShdw>
              </a:effectLst>
              <a:latin typeface="+mj-lt"/>
              <a:ea typeface="微软雅黑" panose="020B0503020204020204" charset="-122"/>
              <a:cs typeface="Segoe UI" panose="020B0502040204020203" pitchFamily="34" charset="0"/>
            </a:endParaRPr>
          </a:p>
          <a:p>
            <a:pPr marL="13970" lvl="1" algn="just">
              <a:lnSpc>
                <a:spcPct val="150000"/>
              </a:lnSpc>
              <a:spcBef>
                <a:spcPts val="0"/>
              </a:spcBef>
              <a:spcAft>
                <a:spcPts val="800"/>
              </a:spcAft>
              <a:buSzPct val="100000"/>
              <a:buNone/>
            </a:pPr>
            <a:r>
              <a:rPr lang="zh-CN" altLang="en-US" sz="1600" spc="120" smtClean="0">
                <a:ln w="3175">
                  <a:noFill/>
                </a:ln>
                <a:solidFill>
                  <a:schemeClr val="bg1"/>
                </a:solidFill>
                <a:effectLst>
                  <a:outerShdw blurRad="38100" dist="19050" dir="2700000" algn="tl" rotWithShape="0">
                    <a:schemeClr val="dk1">
                      <a:alpha val="40000"/>
                    </a:schemeClr>
                  </a:outerShdw>
                </a:effectLst>
                <a:latin typeface="+mj-lt"/>
                <a:ea typeface="微软雅黑" panose="020B0503020204020204" charset="-122"/>
                <a:cs typeface="Segoe UI" panose="020B0502040204020203" pitchFamily="34" charset="0"/>
                <a:sym typeface="+mn-ea"/>
              </a:rPr>
              <a:t>滚动轴承是一种支承转动轴的标准部件，由专门工厂生产。滚动轴承的结构--一般由外圈、内 圈 滚动体 和 保持架等组成。</a:t>
            </a:r>
            <a:endParaRPr lang="zh-CN" altLang="en-US" sz="1600" spc="120" smtClean="0">
              <a:ln w="3175">
                <a:noFill/>
              </a:ln>
              <a:solidFill>
                <a:schemeClr val="bg1"/>
              </a:solidFill>
              <a:effectLst>
                <a:outerShdw blurRad="38100" dist="19050" dir="2700000" algn="tl" rotWithShape="0">
                  <a:schemeClr val="dk1">
                    <a:alpha val="40000"/>
                  </a:schemeClr>
                </a:outerShdw>
              </a:effectLst>
              <a:latin typeface="+mj-lt"/>
              <a:ea typeface="微软雅黑" panose="020B0503020204020204" charset="-122"/>
              <a:cs typeface="Segoe UI" panose="020B0502040204020203" pitchFamily="34" charset="0"/>
            </a:endParaRPr>
          </a:p>
          <a:p>
            <a:pPr lvl="0" algn="just" fontAlgn="ctr">
              <a:lnSpc>
                <a:spcPct val="150000"/>
              </a:lnSpc>
              <a:spcBef>
                <a:spcPts val="0"/>
              </a:spcBef>
              <a:spcAft>
                <a:spcPts val="800"/>
              </a:spcAft>
              <a:buClrTx/>
              <a:buSzTx/>
              <a:buNone/>
            </a:pPr>
            <a:endParaRPr lang="zh-CN" altLang="en-US" sz="1600" spc="120">
              <a:solidFill>
                <a:schemeClr val="bg1"/>
              </a:solidFill>
              <a:effectLst>
                <a:outerShdw blurRad="38100" dist="19050" dir="2700000" algn="tl" rotWithShape="0">
                  <a:schemeClr val="dk1">
                    <a:alpha val="40000"/>
                  </a:schemeClr>
                </a:outerShdw>
              </a:effectLst>
              <a:ea typeface="微软雅黑" panose="020B0503020204020204" charset="-122"/>
            </a:endParaRPr>
          </a:p>
          <a:p>
            <a:pPr marL="0" lvl="1" algn="just">
              <a:lnSpc>
                <a:spcPct val="150000"/>
              </a:lnSpc>
              <a:spcBef>
                <a:spcPts val="0"/>
              </a:spcBef>
              <a:spcAft>
                <a:spcPts val="800"/>
              </a:spcAft>
              <a:buSzPct val="100000"/>
              <a:buNone/>
            </a:pPr>
            <a:endParaRPr lang="zh-CN" altLang="en-US" sz="1600" spc="120" smtClean="0">
              <a:ln w="3175">
                <a:noFill/>
              </a:ln>
              <a:solidFill>
                <a:schemeClr val="bg1"/>
              </a:solidFill>
              <a:effectLst>
                <a:outerShdw blurRad="38100" dist="19050" dir="2700000" algn="tl" rotWithShape="0">
                  <a:schemeClr val="dk1">
                    <a:alpha val="40000"/>
                  </a:schemeClr>
                </a:outerShdw>
              </a:effectLst>
              <a:latin typeface="+mj-lt"/>
              <a:ea typeface="微软雅黑" panose="020B0503020204020204" charset="-122"/>
              <a:cs typeface="Segoe UI" panose="020B0502040204020203" pitchFamily="34" charset="0"/>
            </a:endParaRPr>
          </a:p>
          <a:p>
            <a:pPr marL="0" lvl="1" indent="0" algn="just">
              <a:lnSpc>
                <a:spcPct val="150000"/>
              </a:lnSpc>
              <a:spcBef>
                <a:spcPts val="0"/>
              </a:spcBef>
              <a:spcAft>
                <a:spcPts val="800"/>
              </a:spcAft>
              <a:buSzPct val="100000"/>
              <a:buNone/>
            </a:pPr>
            <a:endPar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6" name="图片 5"/>
          <p:cNvPicPr>
            <a:picLocks noChangeAspect="1"/>
          </p:cNvPicPr>
          <p:nvPr/>
        </p:nvPicPr>
        <p:blipFill>
          <a:blip r:embed="rId7"/>
          <a:stretch>
            <a:fillRect/>
          </a:stretch>
        </p:blipFill>
        <p:spPr>
          <a:xfrm>
            <a:off x="6960235" y="2364740"/>
            <a:ext cx="3471545" cy="1884045"/>
          </a:xfrm>
          <a:prstGeom prst="roundRect">
            <a:avLst/>
          </a:prstGeom>
        </p:spPr>
      </p:pic>
      <p:pic>
        <p:nvPicPr>
          <p:cNvPr id="4" name="图片 3" descr="2">
            <a:hlinkClick r:id="rId8" tooltip="" action="ppaction://hlinkfile"/>
          </p:cNvPr>
          <p:cNvPicPr>
            <a:picLocks noChangeAspect="1"/>
          </p:cNvPicPr>
          <p:nvPr/>
        </p:nvPicPr>
        <p:blipFill>
          <a:blip r:embed="rId9"/>
          <a:stretch>
            <a:fillRect/>
          </a:stretch>
        </p:blipFill>
        <p:spPr>
          <a:xfrm>
            <a:off x="8256270" y="1125220"/>
            <a:ext cx="601345" cy="628650"/>
          </a:xfrm>
          <a:prstGeom prst="rect">
            <a:avLst/>
          </a:prstGeom>
        </p:spPr>
      </p:pic>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p:tgtEl>
                                          <p:spTgt spid="6"/>
                                        </p:tgtEl>
                                        <p:attrNameLst>
                                          <p:attrName>ppt_y</p:attrName>
                                        </p:attrNameLst>
                                      </p:cBhvr>
                                      <p:tavLst>
                                        <p:tav tm="0">
                                          <p:val>
                                            <p:strVal val="#ppt_y+#ppt_h*1.125000"/>
                                          </p:val>
                                        </p:tav>
                                        <p:tav tm="100000">
                                          <p:val>
                                            <p:strVal val="#ppt_y"/>
                                          </p:val>
                                        </p:tav>
                                      </p:tavLst>
                                    </p:anim>
                                    <p:animEffect transition="in" filter="wipe(up)">
                                      <p:cBhvr>
                                        <p:cTn id="36" dur="5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additive="base">
                                        <p:cTn id="41" dur="500"/>
                                        <p:tgtEl>
                                          <p:spTgt spid="4"/>
                                        </p:tgtEl>
                                        <p:attrNameLst>
                                          <p:attrName>ppt_y</p:attrName>
                                        </p:attrNameLst>
                                      </p:cBhvr>
                                      <p:tavLst>
                                        <p:tav tm="0">
                                          <p:val>
                                            <p:strVal val="#ppt_y+#ppt_h*1.125000"/>
                                          </p:val>
                                        </p:tav>
                                        <p:tav tm="100000">
                                          <p:val>
                                            <p:strVal val="#ppt_y"/>
                                          </p:val>
                                        </p:tav>
                                      </p:tavLst>
                                    </p:anim>
                                    <p:animEffect transition="in" filter="wipe(up)">
                                      <p:cBhvr>
                                        <p:cTn id="4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2264410"/>
            <a:ext cx="10972800" cy="208470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1052195"/>
            <a:ext cx="3505200" cy="4585335"/>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1846597" y="2638672"/>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1846580" y="1315085"/>
            <a:ext cx="2957830" cy="130302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240" dirty="0">
                <a:solidFill>
                  <a:schemeClr val="bg1"/>
                </a:solidFill>
                <a:latin typeface="微软雅黑" panose="020B0503020204020204" charset="-122"/>
                <a:ea typeface="微软雅黑" panose="020B0503020204020204" charset="-122"/>
                <a:sym typeface="+mn-ea"/>
              </a:rPr>
              <a:t>轴承</a:t>
            </a:r>
            <a:endParaRPr lang="zh-CN" altLang="en-US" sz="4000" b="1" spc="240" dirty="0">
              <a:solidFill>
                <a:schemeClr val="bg1"/>
              </a:solidFill>
              <a:latin typeface="微软雅黑" panose="020B0503020204020204" charset="-122"/>
              <a:ea typeface="微软雅黑" panose="020B0503020204020204" charset="-122"/>
              <a:sym typeface="+mn-ea"/>
            </a:endParaRPr>
          </a:p>
        </p:txBody>
      </p:sp>
      <p:sp>
        <p:nvSpPr>
          <p:cNvPr id="3" name="矩形 2"/>
          <p:cNvSpPr/>
          <p:nvPr/>
        </p:nvSpPr>
        <p:spPr>
          <a:xfrm>
            <a:off x="6179820" y="2060575"/>
            <a:ext cx="4869180" cy="253111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1847215" y="2874645"/>
            <a:ext cx="3187065" cy="171577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ctr">
              <a:lnSpc>
                <a:spcPct val="150000"/>
              </a:lnSpc>
              <a:spcBef>
                <a:spcPts val="0"/>
              </a:spcBef>
              <a:spcAft>
                <a:spcPts val="80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一</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滚动轴承的结构和类型</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2.</a:t>
            </a: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类型</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向心轴承</a:t>
            </a:r>
            <a:r>
              <a:rPr lang="zh-CN" altLang="en-US" sz="1400" spc="200">
                <a:solidFill>
                  <a:schemeClr val="bg1"/>
                </a:solidFill>
                <a:effectLst>
                  <a:outerShdw blurRad="38100" dist="19050" dir="2700000" algn="tl" rotWithShape="0">
                    <a:schemeClr val="dk1">
                      <a:alpha val="40000"/>
                    </a:schemeClr>
                  </a:outerShdw>
                </a:effectLst>
                <a:ea typeface="微软雅黑" panose="020B0503020204020204" charset="-122"/>
                <a:sym typeface="+mn-ea"/>
              </a:rPr>
              <a:t>--主要承受径向载荷</a:t>
            </a: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 </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推力轴承</a:t>
            </a:r>
            <a:r>
              <a:rPr lang="zh-CN" altLang="en-US" sz="1400" spc="200">
                <a:solidFill>
                  <a:schemeClr val="bg1"/>
                </a:solidFill>
                <a:effectLst>
                  <a:outerShdw blurRad="38100" dist="19050" dir="2700000" algn="tl" rotWithShape="0">
                    <a:schemeClr val="dk1">
                      <a:alpha val="40000"/>
                    </a:schemeClr>
                  </a:outerShdw>
                </a:effectLst>
                <a:ea typeface="微软雅黑" panose="020B0503020204020204" charset="-122"/>
                <a:sym typeface="+mn-ea"/>
              </a:rPr>
              <a:t>--只能承受轴向推力</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向心推力轴承</a:t>
            </a:r>
            <a:r>
              <a:rPr lang="zh-CN" altLang="en-US" sz="1400" spc="200">
                <a:solidFill>
                  <a:schemeClr val="bg1"/>
                </a:solidFill>
                <a:effectLst>
                  <a:outerShdw blurRad="38100" dist="19050" dir="2700000" algn="tl" rotWithShape="0">
                    <a:schemeClr val="dk1">
                      <a:alpha val="40000"/>
                    </a:schemeClr>
                  </a:outerShdw>
                </a:effectLst>
                <a:ea typeface="微软雅黑" panose="020B0503020204020204" charset="-122"/>
                <a:sym typeface="+mn-ea"/>
              </a:rPr>
              <a:t>--能同时承受向心力和轴向推力</a:t>
            </a:r>
            <a:endParaRPr lang="zh-CN" altLang="en-US" sz="16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7"/>
          <a:srcRect l="8650" t="-1184" r="3998"/>
          <a:stretch>
            <a:fillRect/>
          </a:stretch>
        </p:blipFill>
        <p:spPr>
          <a:xfrm>
            <a:off x="6447155" y="2493010"/>
            <a:ext cx="4334510" cy="159194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p:tgtEl>
                                          <p:spTgt spid="2"/>
                                        </p:tgtEl>
                                        <p:attrNameLst>
                                          <p:attrName>ppt_y</p:attrName>
                                        </p:attrNameLst>
                                      </p:cBhvr>
                                      <p:tavLst>
                                        <p:tav tm="0">
                                          <p:val>
                                            <p:strVal val="#ppt_y+#ppt_h*1.125000"/>
                                          </p:val>
                                        </p:tav>
                                        <p:tav tm="100000">
                                          <p:val>
                                            <p:strVal val="#ppt_y"/>
                                          </p:val>
                                        </p:tav>
                                      </p:tavLst>
                                    </p:anim>
                                    <p:animEffect transition="in" filter="wipe(up)">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 name="矩形 7"/>
          <p:cNvSpPr/>
          <p:nvPr userDrawn="1">
            <p:custDataLst>
              <p:tags r:id="rId2"/>
            </p:custDataLst>
          </p:nvPr>
        </p:nvSpPr>
        <p:spPr>
          <a:xfrm>
            <a:off x="0" y="1435100"/>
            <a:ext cx="12192000" cy="912114"/>
          </a:xfrm>
          <a:prstGeom prst="rect">
            <a:avLst/>
          </a:prstGeom>
          <a:solidFill>
            <a:srgbClr val="1F7DE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10" name="矩形 11"/>
          <p:cNvSpPr/>
          <p:nvPr>
            <p:custDataLst>
              <p:tags r:id="rId3"/>
            </p:custDataLst>
          </p:nvPr>
        </p:nvSpPr>
        <p:spPr>
          <a:xfrm>
            <a:off x="0" y="2536825"/>
            <a:ext cx="12192000" cy="3058160"/>
          </a:xfrm>
          <a:prstGeom prst="rect">
            <a:avLst/>
          </a:prstGeom>
          <a:solidFill>
            <a:srgbClr val="1F7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14" name="矩形 12"/>
          <p:cNvSpPr/>
          <p:nvPr>
            <p:custDataLst>
              <p:tags r:id="rId4"/>
            </p:custDataLst>
          </p:nvPr>
        </p:nvSpPr>
        <p:spPr>
          <a:xfrm>
            <a:off x="6858055" y="1165237"/>
            <a:ext cx="4114833" cy="4724438"/>
          </a:xfrm>
          <a:prstGeom prst="roundRect">
            <a:avLst/>
          </a:prstGeom>
          <a:solidFill>
            <a:schemeClr val="lt1"/>
          </a:solidFill>
          <a:ln>
            <a:noFill/>
          </a:ln>
          <a:effectLst>
            <a:outerShdw blurRad="254000" dir="5400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文本框 14"/>
          <p:cNvSpPr txBox="1"/>
          <p:nvPr>
            <p:custDataLst>
              <p:tags r:id="rId5"/>
            </p:custDataLst>
          </p:nvPr>
        </p:nvSpPr>
        <p:spPr>
          <a:xfrm>
            <a:off x="600710" y="1587500"/>
            <a:ext cx="4625975"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400" b="1" spc="180">
                <a:solidFill>
                  <a:schemeClr val="lt1"/>
                </a:solidFill>
                <a:latin typeface="微软雅黑" panose="020B0503020204020204" charset="-122"/>
                <a:ea typeface="微软雅黑" panose="020B0503020204020204" charset="-122"/>
                <a:sym typeface="+mn-ea"/>
              </a:rPr>
              <a:t>螺纹与螺纹紧固件</a:t>
            </a:r>
            <a:endParaRPr lang="zh-CN" altLang="en-US" sz="3400" b="1" spc="180">
              <a:solidFill>
                <a:schemeClr val="lt1"/>
              </a:solidFill>
              <a:latin typeface="微软雅黑" panose="020B0503020204020204" charset="-122"/>
              <a:ea typeface="微软雅黑" panose="020B0503020204020204" charset="-122"/>
              <a:sym typeface="+mn-ea"/>
            </a:endParaRPr>
          </a:p>
        </p:txBody>
      </p:sp>
      <p:sp>
        <p:nvSpPr>
          <p:cNvPr id="16" name="Title 6"/>
          <p:cNvSpPr txBox="1"/>
          <p:nvPr>
            <p:custDataLst>
              <p:tags r:id="rId6"/>
            </p:custDataLst>
          </p:nvPr>
        </p:nvSpPr>
        <p:spPr>
          <a:xfrm>
            <a:off x="694690" y="3206750"/>
            <a:ext cx="5951220" cy="19837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fontAlgn="ctr">
              <a:lnSpc>
                <a:spcPct val="150000"/>
              </a:lnSpc>
              <a:spcBef>
                <a:spcPts val="0"/>
              </a:spcBef>
              <a:spcAft>
                <a:spcPts val="800"/>
              </a:spcAft>
              <a:buSzPct val="100000"/>
              <a:buFont typeface="+mn-ea"/>
            </a:pPr>
            <a:r>
              <a:rPr lang="zh-CN" altLang="en-US" sz="13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一</a:t>
            </a:r>
            <a:r>
              <a:rPr altLang="zh-CN" sz="13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3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螺纹</a:t>
            </a:r>
            <a:endParaRPr lang="zh-CN" altLang="en-US" sz="13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800"/>
              </a:spcAft>
              <a:buSzPct val="100000"/>
              <a:buNone/>
            </a:pPr>
            <a:r>
              <a:rPr altLang="zh-CN" sz="13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1.</a:t>
            </a:r>
            <a:r>
              <a:rPr lang="zh-CN" altLang="en-US" sz="13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螺纹要素</a:t>
            </a:r>
            <a:endParaRPr lang="zh-CN" altLang="en-US" sz="13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800"/>
              </a:spcAft>
              <a:buSzPct val="100000"/>
              <a:buNone/>
            </a:pPr>
            <a:r>
              <a:rPr lang="zh-CN" altLang="en-US" sz="13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螺纹的结构和尺寸由牙型、直径、线数、螺距和导程、旋向五项要素确定。对内外旋合的螺纹，这五项要素必须相同。</a:t>
            </a:r>
            <a:endParaRPr lang="zh-CN" altLang="en-US" sz="13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800"/>
              </a:spcAft>
              <a:buSzPct val="100000"/>
              <a:buNone/>
            </a:pPr>
            <a:r>
              <a:rPr altLang="zh-CN" sz="13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1.1.</a:t>
            </a:r>
            <a:r>
              <a:rPr lang="zh-CN" altLang="en-US" sz="13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螺纹牙型。</a:t>
            </a:r>
            <a:endParaRPr lang="zh-CN" altLang="en-US" sz="13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800"/>
              </a:spcAft>
              <a:buSzPct val="100000"/>
              <a:buNone/>
            </a:pPr>
            <a:r>
              <a:rPr lang="zh-CN" altLang="en-US" sz="13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在通过螺纹轴线的断面上，螺纹的轮廓形状称为螺纹牙型。常见的螺纹牙型有三角形、梯形、锯齿形等。</a:t>
            </a:r>
            <a:endParaRPr lang="zh-CN" altLang="en-US" sz="13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algn="just">
              <a:lnSpc>
                <a:spcPct val="150000"/>
              </a:lnSpc>
              <a:spcBef>
                <a:spcPts val="0"/>
              </a:spcBef>
              <a:spcAft>
                <a:spcPts val="800"/>
              </a:spcAft>
              <a:buSzPct val="100000"/>
              <a:buNone/>
            </a:pPr>
            <a:r>
              <a:rPr altLang="zh-CN" sz="1300">
                <a:solidFill>
                  <a:schemeClr val="bg1"/>
                </a:solidFill>
                <a:effectLst>
                  <a:outerShdw blurRad="38100" dist="19050" dir="2700000" algn="tl" rotWithShape="0">
                    <a:schemeClr val="dk1">
                      <a:alpha val="40000"/>
                    </a:schemeClr>
                  </a:outerShdw>
                </a:effectLst>
                <a:sym typeface="+mn-ea"/>
              </a:rPr>
              <a:t>(1)</a:t>
            </a:r>
            <a:r>
              <a:rPr lang="zh-CN" altLang="en-US" sz="1300">
                <a:solidFill>
                  <a:schemeClr val="bg1"/>
                </a:solidFill>
                <a:effectLst>
                  <a:outerShdw blurRad="38100" dist="19050" dir="2700000" algn="tl" rotWithShape="0">
                    <a:schemeClr val="dk1">
                      <a:alpha val="40000"/>
                    </a:schemeClr>
                  </a:outerShdw>
                </a:effectLst>
                <a:sym typeface="+mn-ea"/>
              </a:rPr>
              <a:t>三角形螺纹用于连接，梯形螺纹和锯齿形螺纹用于传递动力。</a:t>
            </a:r>
            <a:endParaRPr lang="zh-CN" altLang="en-US" sz="1300">
              <a:solidFill>
                <a:schemeClr val="bg1"/>
              </a:solidFill>
              <a:effectLst>
                <a:outerShdw blurRad="38100" dist="19050" dir="2700000" algn="tl" rotWithShape="0">
                  <a:schemeClr val="dk1">
                    <a:alpha val="40000"/>
                  </a:schemeClr>
                </a:outerShdw>
              </a:effectLst>
            </a:endParaRPr>
          </a:p>
          <a:p>
            <a:pPr marL="0" lvl="1" algn="just">
              <a:lnSpc>
                <a:spcPct val="150000"/>
              </a:lnSpc>
              <a:spcBef>
                <a:spcPts val="0"/>
              </a:spcBef>
              <a:spcAft>
                <a:spcPts val="800"/>
              </a:spcAft>
              <a:buSzPct val="100000"/>
              <a:buNone/>
            </a:pPr>
            <a:endParaRPr lang="zh-CN" altLang="en-US" sz="1300" spc="160">
              <a:solidFill>
                <a:schemeClr val="bg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7"/>
          <a:stretch>
            <a:fillRect/>
          </a:stretch>
        </p:blipFill>
        <p:spPr>
          <a:xfrm>
            <a:off x="6932366" y="2299684"/>
            <a:ext cx="3966210" cy="245554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ppt_y</p:attrName>
                                        </p:attrNameLst>
                                      </p:cBhvr>
                                      <p:tavLst>
                                        <p:tav tm="0">
                                          <p:val>
                                            <p:strVal val="#ppt_y+#ppt_h*1.125000"/>
                                          </p:val>
                                        </p:tav>
                                        <p:tav tm="100000">
                                          <p:val>
                                            <p:strVal val="#ppt_y"/>
                                          </p:val>
                                        </p:tav>
                                      </p:tavLst>
                                    </p:anim>
                                    <p:animEffect transition="in" filter="wipe(up)">
                                      <p:cBhvr>
                                        <p:cTn id="18" dur="500"/>
                                        <p:tgtEl>
                                          <p:spTgt spid="16"/>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p:tgtEl>
                                          <p:spTgt spid="10"/>
                                        </p:tgtEl>
                                        <p:attrNameLst>
                                          <p:attrName>ppt_y</p:attrName>
                                        </p:attrNameLst>
                                      </p:cBhvr>
                                      <p:tavLst>
                                        <p:tav tm="0">
                                          <p:val>
                                            <p:strVal val="#ppt_y+#ppt_h*1.125000"/>
                                          </p:val>
                                        </p:tav>
                                        <p:tav tm="100000">
                                          <p:val>
                                            <p:strVal val="#ppt_y"/>
                                          </p:val>
                                        </p:tav>
                                      </p:tavLst>
                                    </p:anim>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p:tgtEl>
                                          <p:spTgt spid="14"/>
                                        </p:tgtEl>
                                        <p:attrNameLst>
                                          <p:attrName>ppt_y</p:attrName>
                                        </p:attrNameLst>
                                      </p:cBhvr>
                                      <p:tavLst>
                                        <p:tav tm="0">
                                          <p:val>
                                            <p:strVal val="#ppt_y+#ppt_h*1.125000"/>
                                          </p:val>
                                        </p:tav>
                                        <p:tav tm="100000">
                                          <p:val>
                                            <p:strVal val="#ppt_y"/>
                                          </p:val>
                                        </p:tav>
                                      </p:tavLst>
                                    </p:anim>
                                    <p:animEffect transition="in" filter="wipe(up)">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additive="base">
                                        <p:cTn id="33" dur="500"/>
                                        <p:tgtEl>
                                          <p:spTgt spid="2"/>
                                        </p:tgtEl>
                                        <p:attrNameLst>
                                          <p:attrName>ppt_y</p:attrName>
                                        </p:attrNameLst>
                                      </p:cBhvr>
                                      <p:tavLst>
                                        <p:tav tm="0">
                                          <p:val>
                                            <p:strVal val="#ppt_y+#ppt_h*1.125000"/>
                                          </p:val>
                                        </p:tav>
                                        <p:tav tm="100000">
                                          <p:val>
                                            <p:strVal val="#ppt_y"/>
                                          </p:val>
                                        </p:tav>
                                      </p:tavLst>
                                    </p:anim>
                                    <p:animEffect transition="in" filter="wipe(up)">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5" grpId="0"/>
      <p:bldP spid="8" grpId="1" animBg="1"/>
      <p:bldP spid="15" grpId="1"/>
      <p:bldP spid="16" grpId="0"/>
      <p:bldP spid="10" grpId="0" bldLvl="0" animBg="1"/>
      <p:bldP spid="16" grpId="1"/>
      <p:bldP spid="10" grpId="1" animBg="1"/>
      <p:bldP spid="14" grpId="0" bldLvl="0" animBg="1"/>
      <p:bldP spid="14" grpId="1" animBg="1"/>
    </p:bld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6" name="矩形 4"/>
          <p:cNvSpPr/>
          <p:nvPr>
            <p:custDataLst>
              <p:tags r:id="rId2"/>
            </p:custDataLst>
          </p:nvPr>
        </p:nvSpPr>
        <p:spPr>
          <a:xfrm>
            <a:off x="914359" y="1371584"/>
            <a:ext cx="10363283" cy="4114833"/>
          </a:xfrm>
          <a:custGeom>
            <a:avLst/>
            <a:gdLst>
              <a:gd name="connsiteX0" fmla="*/ 0 w 9899943"/>
              <a:gd name="connsiteY0" fmla="*/ 0 h 4048220"/>
              <a:gd name="connsiteX1" fmla="*/ 9899943 w 9899943"/>
              <a:gd name="connsiteY1" fmla="*/ 0 h 4048220"/>
              <a:gd name="connsiteX2" fmla="*/ 9899943 w 9899943"/>
              <a:gd name="connsiteY2" fmla="*/ 4048220 h 4048220"/>
              <a:gd name="connsiteX3" fmla="*/ 0 w 9899943"/>
              <a:gd name="connsiteY3" fmla="*/ 4048220 h 4048220"/>
              <a:gd name="connsiteX4" fmla="*/ 0 w 9899943"/>
              <a:gd name="connsiteY4" fmla="*/ 0 h 4048220"/>
              <a:gd name="connsiteX0-1" fmla="*/ 0 w 9899943"/>
              <a:gd name="connsiteY0-2" fmla="*/ 0 h 4048220"/>
              <a:gd name="connsiteX1-3" fmla="*/ 9899943 w 9899943"/>
              <a:gd name="connsiteY1-4" fmla="*/ 0 h 4048220"/>
              <a:gd name="connsiteX2-5" fmla="*/ 9899943 w 9899943"/>
              <a:gd name="connsiteY2-6" fmla="*/ 4048220 h 4048220"/>
              <a:gd name="connsiteX3-7" fmla="*/ 808083 w 9899943"/>
              <a:gd name="connsiteY3-8" fmla="*/ 4043410 h 4048220"/>
              <a:gd name="connsiteX4-9" fmla="*/ 0 w 9899943"/>
              <a:gd name="connsiteY4-10" fmla="*/ 4048220 h 4048220"/>
              <a:gd name="connsiteX5" fmla="*/ 0 w 9899943"/>
              <a:gd name="connsiteY5" fmla="*/ 0 h 4048220"/>
              <a:gd name="connsiteX0-11" fmla="*/ 0 w 9899943"/>
              <a:gd name="connsiteY0-12" fmla="*/ 0 h 4048220"/>
              <a:gd name="connsiteX1-13" fmla="*/ 9899943 w 9899943"/>
              <a:gd name="connsiteY1-14" fmla="*/ 0 h 4048220"/>
              <a:gd name="connsiteX2-15" fmla="*/ 9899943 w 9899943"/>
              <a:gd name="connsiteY2-16" fmla="*/ 4048220 h 4048220"/>
              <a:gd name="connsiteX3-17" fmla="*/ 1730103 w 9899943"/>
              <a:gd name="connsiteY3-18" fmla="*/ 4043410 h 4048220"/>
              <a:gd name="connsiteX4-19" fmla="*/ 808083 w 9899943"/>
              <a:gd name="connsiteY4-20" fmla="*/ 4043410 h 4048220"/>
              <a:gd name="connsiteX5-21" fmla="*/ 0 w 9899943"/>
              <a:gd name="connsiteY5-22" fmla="*/ 4048220 h 4048220"/>
              <a:gd name="connsiteX6" fmla="*/ 0 w 9899943"/>
              <a:gd name="connsiteY6" fmla="*/ 0 h 4048220"/>
              <a:gd name="connsiteX0-23" fmla="*/ 808083 w 9899943"/>
              <a:gd name="connsiteY0-24" fmla="*/ 4043410 h 4134850"/>
              <a:gd name="connsiteX1-25" fmla="*/ 0 w 9899943"/>
              <a:gd name="connsiteY1-26" fmla="*/ 4048220 h 4134850"/>
              <a:gd name="connsiteX2-27" fmla="*/ 0 w 9899943"/>
              <a:gd name="connsiteY2-28" fmla="*/ 0 h 4134850"/>
              <a:gd name="connsiteX3-29" fmla="*/ 9899943 w 9899943"/>
              <a:gd name="connsiteY3-30" fmla="*/ 0 h 4134850"/>
              <a:gd name="connsiteX4-31" fmla="*/ 9899943 w 9899943"/>
              <a:gd name="connsiteY4-32" fmla="*/ 4048220 h 4134850"/>
              <a:gd name="connsiteX5-33" fmla="*/ 1730103 w 9899943"/>
              <a:gd name="connsiteY5-34" fmla="*/ 4043410 h 4134850"/>
              <a:gd name="connsiteX6-35" fmla="*/ 899523 w 9899943"/>
              <a:gd name="connsiteY6-36" fmla="*/ 4134850 h 4134850"/>
              <a:gd name="connsiteX0-37" fmla="*/ 808083 w 9899943"/>
              <a:gd name="connsiteY0-38" fmla="*/ 4043410 h 4048220"/>
              <a:gd name="connsiteX1-39" fmla="*/ 0 w 9899943"/>
              <a:gd name="connsiteY1-40" fmla="*/ 4048220 h 4048220"/>
              <a:gd name="connsiteX2-41" fmla="*/ 0 w 9899943"/>
              <a:gd name="connsiteY2-42" fmla="*/ 0 h 4048220"/>
              <a:gd name="connsiteX3-43" fmla="*/ 9899943 w 9899943"/>
              <a:gd name="connsiteY3-44" fmla="*/ 0 h 4048220"/>
              <a:gd name="connsiteX4-45" fmla="*/ 9899943 w 9899943"/>
              <a:gd name="connsiteY4-46" fmla="*/ 4048220 h 4048220"/>
              <a:gd name="connsiteX5-47" fmla="*/ 1730103 w 9899943"/>
              <a:gd name="connsiteY5-48" fmla="*/ 4043410 h 40482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9899943" h="4048220">
                <a:moveTo>
                  <a:pt x="808083" y="4043410"/>
                </a:moveTo>
                <a:lnTo>
                  <a:pt x="0" y="4048220"/>
                </a:lnTo>
                <a:lnTo>
                  <a:pt x="0" y="0"/>
                </a:lnTo>
                <a:lnTo>
                  <a:pt x="9899943" y="0"/>
                </a:lnTo>
                <a:lnTo>
                  <a:pt x="9899943" y="4048220"/>
                </a:lnTo>
                <a:lnTo>
                  <a:pt x="1730103" y="4043410"/>
                </a:lnTo>
              </a:path>
            </a:pathLst>
          </a:custGeom>
          <a:noFill/>
          <a:ln w="34925">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Oval 5"/>
          <p:cNvSpPr/>
          <p:nvPr>
            <p:custDataLst>
              <p:tags r:id="rId3"/>
            </p:custDataLst>
          </p:nvPr>
        </p:nvSpPr>
        <p:spPr>
          <a:xfrm>
            <a:off x="1935480" y="5181600"/>
            <a:ext cx="633095" cy="633095"/>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pPr>
            <a:endParaRPr kumimoji="0" lang="en-US" sz="9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j-lt"/>
            </a:endParaRPr>
          </a:p>
        </p:txBody>
      </p:sp>
      <p:sp>
        <p:nvSpPr>
          <p:cNvPr id="10" name="衬底"/>
          <p:cNvSpPr/>
          <p:nvPr>
            <p:custDataLst>
              <p:tags r:id="rId4"/>
            </p:custDataLst>
          </p:nvPr>
        </p:nvSpPr>
        <p:spPr>
          <a:xfrm>
            <a:off x="5653538" y="915040"/>
            <a:ext cx="5295265" cy="5027930"/>
          </a:xfrm>
          <a:prstGeom prst="rect">
            <a:avLst/>
          </a:prstGeom>
          <a:solidFill>
            <a:srgbClr val="FFFFFF"/>
          </a:solidFill>
          <a:ln>
            <a:noFill/>
          </a:ln>
          <a:effectLst>
            <a:outerShdw blurRad="127000" dist="38100" dir="5400000" algn="t" rotWithShape="0">
              <a:schemeClr val="dk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sz="1600" b="1">
              <a:solidFill>
                <a:schemeClr val="lt1"/>
              </a:solidFill>
              <a:latin typeface="微软雅黑" panose="020B0503020204020204" charset="-122"/>
              <a:ea typeface="微软雅黑" panose="020B0503020204020204" charset="-122"/>
            </a:endParaRPr>
          </a:p>
        </p:txBody>
      </p:sp>
      <p:sp>
        <p:nvSpPr>
          <p:cNvPr id="14" name="文本框 13"/>
          <p:cNvSpPr txBox="1"/>
          <p:nvPr>
            <p:custDataLst>
              <p:tags r:id="rId5"/>
            </p:custDataLst>
          </p:nvPr>
        </p:nvSpPr>
        <p:spPr>
          <a:xfrm>
            <a:off x="1547672" y="2499677"/>
            <a:ext cx="3619525" cy="1404620"/>
          </a:xfrm>
          <a:prstGeom prst="rect">
            <a:avLst/>
          </a:prstGeom>
          <a:noFill/>
        </p:spPr>
        <p:txBody>
          <a:bodyPr wrap="square" lIns="63500" tIns="25400" rIns="63500" bIns="25400" rtlCol="0" anchor="b" anchorCtr="0">
            <a:normAutofit/>
            <a:scene3d>
              <a:camera prst="orthographicFront"/>
              <a:lightRig rig="threePt" dir="t"/>
            </a:scene3d>
          </a:bodyPr>
          <a:p>
            <a:pPr marL="0" lvl="0" indent="0" algn="l">
              <a:lnSpc>
                <a:spcPct val="100000"/>
              </a:lnSpc>
              <a:spcBef>
                <a:spcPts val="0"/>
              </a:spcBef>
              <a:spcAft>
                <a:spcPts val="0"/>
              </a:spcAft>
              <a:buSzPct val="100000"/>
              <a:buFontTx/>
              <a:buNone/>
            </a:pPr>
            <a:r>
              <a:rPr lang="zh-CN" altLang="en-US" sz="4200" b="1" spc="26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轴承</a:t>
            </a:r>
            <a:endParaRPr lang="zh-CN" altLang="en-US" sz="4200" b="1" spc="260"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15" name="文本框 14"/>
          <p:cNvSpPr txBox="1"/>
          <p:nvPr>
            <p:custDataLst>
              <p:tags r:id="rId6"/>
            </p:custDataLst>
          </p:nvPr>
        </p:nvSpPr>
        <p:spPr>
          <a:xfrm>
            <a:off x="1547672" y="3975417"/>
            <a:ext cx="3618255" cy="382905"/>
          </a:xfrm>
          <a:prstGeom prst="rect">
            <a:avLst/>
          </a:prstGeom>
          <a:noFill/>
        </p:spPr>
        <p:txBody>
          <a:bodyPr wrap="square" lIns="63500" tIns="25400" rIns="63500" bIns="25400" rtlCol="0" anchor="t" anchorCtr="0">
            <a:normAutofit/>
            <a:scene3d>
              <a:camera prst="orthographicFront"/>
              <a:lightRig rig="threePt" dir="t"/>
            </a:scene3d>
          </a:bodyPr>
          <a:p>
            <a:pPr marL="0" indent="0" algn="l" fontAlgn="auto">
              <a:lnSpc>
                <a:spcPct val="100000"/>
              </a:lnSpc>
              <a:spcBef>
                <a:spcPts val="0"/>
              </a:spcBef>
              <a:spcAft>
                <a:spcPts val="0"/>
              </a:spcAft>
              <a:buSzPct val="100000"/>
            </a:pPr>
            <a:r>
              <a:rPr lang="zh-CN" altLang="en-US" sz="1800" spc="120">
                <a:solidFill>
                  <a:schemeClr val="dk1">
                    <a:lumMod val="85000"/>
                    <a:lumOff val="15000"/>
                  </a:schemeClr>
                </a:solidFill>
                <a:ea typeface="微软雅黑" panose="020B0503020204020204" charset="-122"/>
                <a:sym typeface="+mn-ea"/>
              </a:rPr>
              <a:t>二</a:t>
            </a:r>
            <a:r>
              <a:rPr altLang="zh-CN" sz="1800" spc="120">
                <a:solidFill>
                  <a:schemeClr val="dk1">
                    <a:lumMod val="85000"/>
                    <a:lumOff val="15000"/>
                  </a:schemeClr>
                </a:solidFill>
                <a:ea typeface="微软雅黑" panose="020B0503020204020204" charset="-122"/>
                <a:sym typeface="+mn-ea"/>
              </a:rPr>
              <a:t>.</a:t>
            </a:r>
            <a:r>
              <a:rPr lang="zh-CN" altLang="en-US" sz="1800" spc="120">
                <a:solidFill>
                  <a:schemeClr val="dk1">
                    <a:lumMod val="85000"/>
                    <a:lumOff val="15000"/>
                  </a:schemeClr>
                </a:solidFill>
                <a:ea typeface="微软雅黑" panose="020B0503020204020204" charset="-122"/>
                <a:sym typeface="+mn-ea"/>
              </a:rPr>
              <a:t>滚动轴承的画法</a:t>
            </a:r>
            <a:endParaRPr lang="zh-CN" altLang="en-US" sz="1800" spc="120">
              <a:solidFill>
                <a:schemeClr val="dk1">
                  <a:lumMod val="85000"/>
                  <a:lumOff val="15000"/>
                </a:schemeClr>
              </a:solidFill>
              <a:latin typeface="Arial" panose="020B0604020202020204" pitchFamily="34" charset="0"/>
              <a:ea typeface="微软雅黑" panose="020B0503020204020204" charset="-122"/>
            </a:endParaRPr>
          </a:p>
          <a:p>
            <a:pPr marL="0" indent="0" algn="l" fontAlgn="auto">
              <a:lnSpc>
                <a:spcPct val="100000"/>
              </a:lnSpc>
              <a:spcBef>
                <a:spcPts val="0"/>
              </a:spcBef>
              <a:spcAft>
                <a:spcPts val="0"/>
              </a:spcAft>
              <a:buSzPct val="100000"/>
            </a:pPr>
            <a:endParaRPr lang="zh-CN" altLang="en-US" sz="1800" spc="120">
              <a:solidFill>
                <a:schemeClr val="dk1">
                  <a:lumMod val="85000"/>
                  <a:lumOff val="15000"/>
                </a:schemeClr>
              </a:solidFill>
              <a:latin typeface="Arial" panose="020B0604020202020204" pitchFamily="34" charset="0"/>
              <a:ea typeface="微软雅黑" panose="020B0503020204020204" charset="-122"/>
            </a:endParaRPr>
          </a:p>
          <a:p>
            <a:pPr marL="0" indent="0" algn="l" fontAlgn="auto">
              <a:lnSpc>
                <a:spcPct val="100000"/>
              </a:lnSpc>
              <a:spcBef>
                <a:spcPts val="0"/>
              </a:spcBef>
              <a:spcAft>
                <a:spcPts val="0"/>
              </a:spcAft>
              <a:buSzPct val="100000"/>
            </a:pPr>
            <a:endParaRPr lang="zh-CN" altLang="en-US" sz="1800" spc="120">
              <a:solidFill>
                <a:schemeClr val="dk1">
                  <a:lumMod val="85000"/>
                  <a:lumOff val="15000"/>
                </a:schemeClr>
              </a:solidFill>
              <a:latin typeface="Arial" panose="020B0604020202020204" pitchFamily="34" charset="0"/>
              <a:ea typeface="微软雅黑" panose="020B0503020204020204" charset="-122"/>
            </a:endParaRPr>
          </a:p>
          <a:p>
            <a:pPr marL="0" indent="0" algn="l" fontAlgn="auto">
              <a:lnSpc>
                <a:spcPct val="100000"/>
              </a:lnSpc>
              <a:spcBef>
                <a:spcPts val="0"/>
              </a:spcBef>
              <a:spcAft>
                <a:spcPts val="0"/>
              </a:spcAft>
              <a:buSzPct val="100000"/>
            </a:pPr>
            <a:endParaRPr lang="zh-CN" altLang="en-US" sz="1800" spc="120">
              <a:solidFill>
                <a:schemeClr val="dk1">
                  <a:lumMod val="85000"/>
                  <a:lumOff val="15000"/>
                </a:schemeClr>
              </a:solidFill>
              <a:latin typeface="Arial" panose="020B0604020202020204" pitchFamily="34" charset="0"/>
              <a:ea typeface="微软雅黑" panose="020B0503020204020204" charset="-122"/>
            </a:endParaRPr>
          </a:p>
          <a:p>
            <a:pPr marL="0" indent="0" algn="l" fontAlgn="auto">
              <a:lnSpc>
                <a:spcPct val="100000"/>
              </a:lnSpc>
              <a:spcBef>
                <a:spcPts val="0"/>
              </a:spcBef>
              <a:spcAft>
                <a:spcPts val="0"/>
              </a:spcAft>
              <a:buSzPct val="100000"/>
            </a:pPr>
            <a:endParaRPr lang="zh-CN" altLang="en-US" sz="1800" spc="120">
              <a:solidFill>
                <a:schemeClr val="dk1">
                  <a:lumMod val="85000"/>
                  <a:lumOff val="15000"/>
                </a:schemeClr>
              </a:solidFill>
              <a:latin typeface="Arial" panose="020B0604020202020204" pitchFamily="34" charset="0"/>
              <a:ea typeface="微软雅黑" panose="020B0503020204020204" charset="-122"/>
            </a:endParaRPr>
          </a:p>
          <a:p>
            <a:pPr marL="0" indent="0" algn="l" fontAlgn="auto">
              <a:lnSpc>
                <a:spcPct val="100000"/>
              </a:lnSpc>
              <a:spcBef>
                <a:spcPts val="0"/>
              </a:spcBef>
              <a:spcAft>
                <a:spcPts val="0"/>
              </a:spcAft>
              <a:buSzPct val="100000"/>
            </a:pPr>
            <a:endParaRPr lang="zh-CN" altLang="en-US" sz="1800" spc="1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endParaRPr>
          </a:p>
        </p:txBody>
      </p:sp>
      <p:sp>
        <p:nvSpPr>
          <p:cNvPr id="16" name="Title 6"/>
          <p:cNvSpPr txBox="1"/>
          <p:nvPr>
            <p:custDataLst>
              <p:tags r:id="rId7"/>
            </p:custDataLst>
          </p:nvPr>
        </p:nvSpPr>
        <p:spPr>
          <a:xfrm>
            <a:off x="5958003" y="1219188"/>
            <a:ext cx="4686325" cy="4419625"/>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algn="l" fontAlgn="ctr">
              <a:lnSpc>
                <a:spcPct val="150000"/>
              </a:lnSpc>
              <a:spcBef>
                <a:spcPts val="0"/>
              </a:spcBef>
              <a:spcAft>
                <a:spcPts val="800"/>
              </a:spcAft>
              <a:buSzPct val="100000"/>
              <a:buFont typeface="+mn-ea"/>
            </a:pPr>
            <a:r>
              <a:rPr altLang="zh-CN" sz="1500" spc="120">
                <a:solidFill>
                  <a:schemeClr val="dk1">
                    <a:lumMod val="85000"/>
                    <a:lumOff val="15000"/>
                  </a:schemeClr>
                </a:solidFill>
                <a:latin typeface="Arial" panose="020B0604020202020204" pitchFamily="34" charset="0"/>
                <a:ea typeface="微软雅黑" panose="020B0503020204020204" charset="-122"/>
                <a:sym typeface="+mn-ea"/>
              </a:rPr>
              <a:t>1.</a:t>
            </a:r>
            <a:r>
              <a:rPr lang="zh-CN" altLang="en-US" sz="1500" spc="120">
                <a:solidFill>
                  <a:schemeClr val="dk1">
                    <a:lumMod val="85000"/>
                    <a:lumOff val="15000"/>
                  </a:schemeClr>
                </a:solidFill>
                <a:latin typeface="Arial" panose="020B0604020202020204" pitchFamily="34" charset="0"/>
                <a:ea typeface="微软雅黑" panose="020B0503020204020204" charset="-122"/>
                <a:sym typeface="+mn-ea"/>
              </a:rPr>
              <a:t>国标对滚动轴承规定的画法有--规定画法、特征画法和通用画法。在同一图样中应采用同一种画法。</a:t>
            </a:r>
            <a:endParaRPr lang="zh-CN" altLang="en-US" sz="1500" spc="120">
              <a:solidFill>
                <a:schemeClr val="dk1">
                  <a:lumMod val="85000"/>
                  <a:lumOff val="15000"/>
                </a:schemeClr>
              </a:solidFill>
              <a:latin typeface="Arial" panose="020B0604020202020204" pitchFamily="34" charset="0"/>
              <a:ea typeface="微软雅黑" panose="020B0503020204020204" charset="-122"/>
            </a:endParaRPr>
          </a:p>
          <a:p>
            <a:pPr marL="0" lvl="0" algn="l" fontAlgn="ctr">
              <a:lnSpc>
                <a:spcPct val="150000"/>
              </a:lnSpc>
              <a:spcBef>
                <a:spcPts val="0"/>
              </a:spcBef>
              <a:spcAft>
                <a:spcPts val="800"/>
              </a:spcAft>
              <a:buSzPct val="100000"/>
              <a:buFont typeface="+mn-ea"/>
            </a:pPr>
            <a:r>
              <a:rPr altLang="zh-CN" sz="1500" spc="120">
                <a:solidFill>
                  <a:schemeClr val="dk1">
                    <a:lumMod val="85000"/>
                    <a:lumOff val="15000"/>
                  </a:schemeClr>
                </a:solidFill>
                <a:latin typeface="Arial" panose="020B0604020202020204" pitchFamily="34" charset="0"/>
                <a:ea typeface="微软雅黑" panose="020B0503020204020204" charset="-122"/>
                <a:sym typeface="+mn-ea"/>
              </a:rPr>
              <a:t>2.</a:t>
            </a:r>
            <a:r>
              <a:rPr lang="zh-CN" altLang="en-US" sz="1500" spc="120">
                <a:solidFill>
                  <a:schemeClr val="dk1">
                    <a:lumMod val="85000"/>
                    <a:lumOff val="15000"/>
                  </a:schemeClr>
                </a:solidFill>
                <a:latin typeface="Arial" panose="020B0604020202020204" pitchFamily="34" charset="0"/>
                <a:ea typeface="微软雅黑" panose="020B0503020204020204" charset="-122"/>
                <a:sym typeface="+mn-ea"/>
              </a:rPr>
              <a:t>三种规定画法的选用:</a:t>
            </a:r>
            <a:endParaRPr lang="zh-CN" altLang="en-US" sz="1500" spc="120">
              <a:solidFill>
                <a:schemeClr val="dk1">
                  <a:lumMod val="85000"/>
                  <a:lumOff val="15000"/>
                </a:schemeClr>
              </a:solidFill>
              <a:latin typeface="Arial" panose="020B0604020202020204" pitchFamily="34" charset="0"/>
              <a:ea typeface="微软雅黑" panose="020B0503020204020204" charset="-122"/>
            </a:endParaRPr>
          </a:p>
          <a:p>
            <a:pPr marL="0" lvl="0" algn="l" fontAlgn="ctr">
              <a:lnSpc>
                <a:spcPct val="150000"/>
              </a:lnSpc>
              <a:spcBef>
                <a:spcPts val="0"/>
              </a:spcBef>
              <a:spcAft>
                <a:spcPts val="800"/>
              </a:spcAft>
              <a:buSzPct val="100000"/>
              <a:buFont typeface="+mn-ea"/>
            </a:pPr>
            <a:r>
              <a:rPr altLang="zh-CN" sz="1500" spc="120">
                <a:solidFill>
                  <a:schemeClr val="dk1">
                    <a:lumMod val="85000"/>
                    <a:lumOff val="15000"/>
                  </a:schemeClr>
                </a:solidFill>
                <a:latin typeface="Arial" panose="020B0604020202020204" pitchFamily="34" charset="0"/>
                <a:ea typeface="微软雅黑" panose="020B0503020204020204" charset="-122"/>
                <a:sym typeface="+mn-ea"/>
              </a:rPr>
              <a:t>2.1.</a:t>
            </a:r>
            <a:r>
              <a:rPr lang="zh-CN" altLang="en-US" sz="1500" spc="120">
                <a:solidFill>
                  <a:schemeClr val="dk1">
                    <a:lumMod val="85000"/>
                    <a:lumOff val="15000"/>
                  </a:schemeClr>
                </a:solidFill>
                <a:latin typeface="Arial" panose="020B0604020202020204" pitchFamily="34" charset="0"/>
                <a:ea typeface="微软雅黑" panose="020B0503020204020204" charset="-122"/>
                <a:sym typeface="+mn-ea"/>
              </a:rPr>
              <a:t>规定画法-用于需要较详细的表达滚动轴承主要结构的场合</a:t>
            </a:r>
            <a:endParaRPr lang="zh-CN" altLang="en-US" sz="1500" spc="120">
              <a:solidFill>
                <a:schemeClr val="dk1">
                  <a:lumMod val="85000"/>
                  <a:lumOff val="15000"/>
                </a:schemeClr>
              </a:solidFill>
              <a:latin typeface="Arial" panose="020B0604020202020204" pitchFamily="34" charset="0"/>
              <a:ea typeface="微软雅黑" panose="020B0503020204020204" charset="-122"/>
            </a:endParaRPr>
          </a:p>
          <a:p>
            <a:pPr marL="0" lvl="0" algn="l" fontAlgn="ctr">
              <a:lnSpc>
                <a:spcPct val="150000"/>
              </a:lnSpc>
              <a:spcBef>
                <a:spcPts val="0"/>
              </a:spcBef>
              <a:spcAft>
                <a:spcPts val="800"/>
              </a:spcAft>
              <a:buSzPct val="100000"/>
              <a:buFont typeface="+mn-ea"/>
            </a:pPr>
            <a:r>
              <a:rPr altLang="zh-CN" sz="1500" spc="120">
                <a:solidFill>
                  <a:schemeClr val="dk1">
                    <a:lumMod val="85000"/>
                    <a:lumOff val="15000"/>
                  </a:schemeClr>
                </a:solidFill>
                <a:latin typeface="Arial" panose="020B0604020202020204" pitchFamily="34" charset="0"/>
                <a:ea typeface="微软雅黑" panose="020B0503020204020204" charset="-122"/>
                <a:sym typeface="+mn-ea"/>
              </a:rPr>
              <a:t>2.2.</a:t>
            </a:r>
            <a:r>
              <a:rPr lang="zh-CN" altLang="en-US" sz="1500" spc="120">
                <a:solidFill>
                  <a:schemeClr val="dk1">
                    <a:lumMod val="85000"/>
                    <a:lumOff val="15000"/>
                  </a:schemeClr>
                </a:solidFill>
                <a:latin typeface="Arial" panose="020B0604020202020204" pitchFamily="34" charset="0"/>
                <a:ea typeface="微软雅黑" panose="020B0503020204020204" charset="-122"/>
                <a:sym typeface="+mn-ea"/>
              </a:rPr>
              <a:t>特征画法-用于只需要简单表达滚动轴承主要结构的场合。</a:t>
            </a:r>
            <a:endParaRPr lang="zh-CN" altLang="en-US" sz="1500" spc="120">
              <a:solidFill>
                <a:schemeClr val="dk1">
                  <a:lumMod val="85000"/>
                  <a:lumOff val="15000"/>
                </a:schemeClr>
              </a:solidFill>
              <a:latin typeface="Arial" panose="020B0604020202020204" pitchFamily="34" charset="0"/>
              <a:ea typeface="微软雅黑" panose="020B0503020204020204" charset="-122"/>
            </a:endParaRPr>
          </a:p>
          <a:p>
            <a:pPr marL="0" lvl="0" algn="l" fontAlgn="ctr">
              <a:lnSpc>
                <a:spcPct val="150000"/>
              </a:lnSpc>
              <a:spcBef>
                <a:spcPts val="0"/>
              </a:spcBef>
              <a:spcAft>
                <a:spcPts val="800"/>
              </a:spcAft>
              <a:buSzPct val="100000"/>
              <a:buFont typeface="+mn-ea"/>
            </a:pPr>
            <a:r>
              <a:rPr altLang="zh-CN" sz="1500" spc="120">
                <a:solidFill>
                  <a:schemeClr val="dk1">
                    <a:lumMod val="85000"/>
                    <a:lumOff val="15000"/>
                  </a:schemeClr>
                </a:solidFill>
                <a:latin typeface="Arial" panose="020B0604020202020204" pitchFamily="34" charset="0"/>
                <a:ea typeface="微软雅黑" panose="020B0503020204020204" charset="-122"/>
                <a:sym typeface="+mn-ea"/>
              </a:rPr>
              <a:t>2.3.</a:t>
            </a:r>
            <a:r>
              <a:rPr lang="zh-CN" altLang="en-US" sz="1500" spc="120">
                <a:solidFill>
                  <a:schemeClr val="dk1">
                    <a:lumMod val="85000"/>
                    <a:lumOff val="15000"/>
                  </a:schemeClr>
                </a:solidFill>
                <a:latin typeface="Arial" panose="020B0604020202020204" pitchFamily="34" charset="0"/>
                <a:ea typeface="微软雅黑" panose="020B0503020204020204" charset="-122"/>
                <a:sym typeface="+mn-ea"/>
              </a:rPr>
              <a:t>通用画法 用于不需要确切表达滚动轴承结构的场合。</a:t>
            </a:r>
            <a:endParaRPr lang="zh-CN" altLang="en-US" sz="1500" spc="20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ppt_y</p:attrName>
                                        </p:attrNameLst>
                                      </p:cBhvr>
                                      <p:tavLst>
                                        <p:tav tm="0">
                                          <p:val>
                                            <p:strVal val="#ppt_y+#ppt_h*1.125000"/>
                                          </p:val>
                                        </p:tav>
                                        <p:tav tm="100000">
                                          <p:val>
                                            <p:strVal val="#ppt_y"/>
                                          </p:val>
                                        </p:tav>
                                      </p:tavLst>
                                    </p:anim>
                                    <p:animEffect transition="in" filter="wipe(up)">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p:tgtEl>
                                          <p:spTgt spid="15"/>
                                        </p:tgtEl>
                                        <p:attrNameLst>
                                          <p:attrName>ppt_y</p:attrName>
                                        </p:attrNameLst>
                                      </p:cBhvr>
                                      <p:tavLst>
                                        <p:tav tm="0">
                                          <p:val>
                                            <p:strVal val="#ppt_y+#ppt_h*1.125000"/>
                                          </p:val>
                                        </p:tav>
                                        <p:tav tm="100000">
                                          <p:val>
                                            <p:strVal val="#ppt_y"/>
                                          </p:val>
                                        </p:tav>
                                      </p:tavLst>
                                    </p:anim>
                                    <p:animEffect transition="in" filter="wipe(up)">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p:tgtEl>
                                          <p:spTgt spid="16"/>
                                        </p:tgtEl>
                                        <p:attrNameLst>
                                          <p:attrName>ppt_y</p:attrName>
                                        </p:attrNameLst>
                                      </p:cBhvr>
                                      <p:tavLst>
                                        <p:tav tm="0">
                                          <p:val>
                                            <p:strVal val="#ppt_y+#ppt_h*1.125000"/>
                                          </p:val>
                                        </p:tav>
                                        <p:tav tm="100000">
                                          <p:val>
                                            <p:strVal val="#ppt_y"/>
                                          </p:val>
                                        </p:tav>
                                      </p:tavLst>
                                    </p:anim>
                                    <p:animEffect transition="in" filter="wipe(up)">
                                      <p:cBhvr>
                                        <p:cTn id="28" dur="500"/>
                                        <p:tgtEl>
                                          <p:spTgt spid="16"/>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p:tgtEl>
                                          <p:spTgt spid="10"/>
                                        </p:tgtEl>
                                        <p:attrNameLst>
                                          <p:attrName>ppt_y</p:attrName>
                                        </p:attrNameLst>
                                      </p:cBhvr>
                                      <p:tavLst>
                                        <p:tav tm="0">
                                          <p:val>
                                            <p:strVal val="#ppt_y+#ppt_h*1.125000"/>
                                          </p:val>
                                        </p:tav>
                                        <p:tav tm="100000">
                                          <p:val>
                                            <p:strVal val="#ppt_y"/>
                                          </p:val>
                                        </p:tav>
                                      </p:tavLst>
                                    </p:anim>
                                    <p:animEffect transition="in" filter="wipe(up)">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P spid="14" grpId="0"/>
      <p:bldP spid="6" grpId="1" animBg="1"/>
      <p:bldP spid="8" grpId="1" animBg="1"/>
      <p:bldP spid="14" grpId="1"/>
      <p:bldP spid="15" grpId="0"/>
      <p:bldP spid="15" grpId="1"/>
      <p:bldP spid="16" grpId="0"/>
      <p:bldP spid="10" grpId="0" bldLvl="0" animBg="1"/>
      <p:bldP spid="16" grpId="1"/>
      <p:bldP spid="10" grpId="1" animBg="1"/>
    </p:bld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2264410"/>
            <a:ext cx="10972800" cy="208470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1052195"/>
            <a:ext cx="3505200" cy="4585335"/>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2564147" y="3284467"/>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2564130" y="1960880"/>
            <a:ext cx="2957830" cy="130302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240" dirty="0">
                <a:solidFill>
                  <a:schemeClr val="bg1"/>
                </a:solidFill>
                <a:latin typeface="微软雅黑" panose="020B0503020204020204" charset="-122"/>
                <a:ea typeface="微软雅黑" panose="020B0503020204020204" charset="-122"/>
                <a:sym typeface="+mn-ea"/>
              </a:rPr>
              <a:t>轴承</a:t>
            </a:r>
            <a:endParaRPr lang="zh-CN" altLang="en-US" sz="4000" b="1" spc="240" dirty="0">
              <a:solidFill>
                <a:schemeClr val="bg1"/>
              </a:solidFill>
              <a:latin typeface="微软雅黑" panose="020B0503020204020204" charset="-122"/>
              <a:ea typeface="微软雅黑" panose="020B0503020204020204" charset="-122"/>
              <a:sym typeface="+mn-ea"/>
            </a:endParaRPr>
          </a:p>
        </p:txBody>
      </p:sp>
      <p:sp>
        <p:nvSpPr>
          <p:cNvPr id="3" name="矩形 2"/>
          <p:cNvSpPr/>
          <p:nvPr/>
        </p:nvSpPr>
        <p:spPr>
          <a:xfrm>
            <a:off x="6179820" y="2060575"/>
            <a:ext cx="4869180" cy="253111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2564765" y="3520440"/>
            <a:ext cx="3187065" cy="171577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13970" algn="l" fontAlgn="ctr">
              <a:lnSpc>
                <a:spcPct val="150000"/>
              </a:lnSpc>
              <a:spcBef>
                <a:spcPts val="0"/>
              </a:spcBef>
              <a:spcAft>
                <a:spcPts val="80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二</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滚动轴承的画法</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0" indent="13970" algn="l" fontAlgn="ctr">
              <a:lnSpc>
                <a:spcPct val="150000"/>
              </a:lnSpc>
              <a:spcBef>
                <a:spcPts val="0"/>
              </a:spcBef>
              <a:spcAft>
                <a:spcPts val="800"/>
              </a:spcAft>
              <a:buSzPct val="100000"/>
              <a:buFont typeface="+mn-ea"/>
            </a:pP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3.</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深沟球轴承的画法</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7"/>
          <a:stretch>
            <a:fillRect/>
          </a:stretch>
        </p:blipFill>
        <p:spPr>
          <a:xfrm>
            <a:off x="6600190" y="2360930"/>
            <a:ext cx="3982720" cy="1892300"/>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p:tgtEl>
                                          <p:spTgt spid="4"/>
                                        </p:tgtEl>
                                        <p:attrNameLst>
                                          <p:attrName>ppt_y</p:attrName>
                                        </p:attrNameLst>
                                      </p:cBhvr>
                                      <p:tavLst>
                                        <p:tav tm="0">
                                          <p:val>
                                            <p:strVal val="#ppt_y+#ppt_h*1.125000"/>
                                          </p:val>
                                        </p:tav>
                                        <p:tav tm="100000">
                                          <p:val>
                                            <p:strVal val="#ppt_y"/>
                                          </p:val>
                                        </p:tav>
                                      </p:tavLst>
                                    </p:anim>
                                    <p:animEffect transition="in" filter="wipe(up)">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2264410"/>
            <a:ext cx="10972800" cy="208470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1052195"/>
            <a:ext cx="3505200" cy="4585335"/>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2564147" y="3284467"/>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2564130" y="1960880"/>
            <a:ext cx="2957830" cy="130302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240" dirty="0">
                <a:solidFill>
                  <a:schemeClr val="bg1"/>
                </a:solidFill>
                <a:latin typeface="微软雅黑" panose="020B0503020204020204" charset="-122"/>
                <a:ea typeface="微软雅黑" panose="020B0503020204020204" charset="-122"/>
                <a:sym typeface="+mn-ea"/>
              </a:rPr>
              <a:t>轴承</a:t>
            </a:r>
            <a:endParaRPr lang="zh-CN" altLang="en-US" sz="4000" b="1" spc="240" dirty="0">
              <a:solidFill>
                <a:schemeClr val="bg1"/>
              </a:solidFill>
              <a:latin typeface="微软雅黑" panose="020B0503020204020204" charset="-122"/>
              <a:ea typeface="微软雅黑" panose="020B0503020204020204" charset="-122"/>
              <a:sym typeface="+mn-ea"/>
            </a:endParaRPr>
          </a:p>
        </p:txBody>
      </p:sp>
      <p:sp>
        <p:nvSpPr>
          <p:cNvPr id="3" name="矩形 2"/>
          <p:cNvSpPr/>
          <p:nvPr/>
        </p:nvSpPr>
        <p:spPr>
          <a:xfrm>
            <a:off x="6179820" y="2060575"/>
            <a:ext cx="4869180" cy="253111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2564765" y="3520440"/>
            <a:ext cx="3187065" cy="171577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50000"/>
              </a:lnSpc>
              <a:spcBef>
                <a:spcPts val="0"/>
              </a:spcBef>
              <a:spcAft>
                <a:spcPts val="80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二</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滚动轴承的画法</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0" indent="0" algn="l" fontAlgn="ctr">
              <a:lnSpc>
                <a:spcPct val="150000"/>
              </a:lnSpc>
              <a:spcBef>
                <a:spcPts val="0"/>
              </a:spcBef>
              <a:spcAft>
                <a:spcPts val="800"/>
              </a:spcAft>
              <a:buSzPct val="100000"/>
              <a:buFont typeface="+mn-ea"/>
            </a:pP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4.</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圆锥滚子轴承的画法</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6" name="图片 5"/>
          <p:cNvPicPr>
            <a:picLocks noChangeAspect="1"/>
          </p:cNvPicPr>
          <p:nvPr/>
        </p:nvPicPr>
        <p:blipFill>
          <a:blip r:embed="rId7"/>
          <a:srcRect l="6899" r="8843"/>
          <a:stretch>
            <a:fillRect/>
          </a:stretch>
        </p:blipFill>
        <p:spPr>
          <a:xfrm>
            <a:off x="6743700" y="2377440"/>
            <a:ext cx="3809365" cy="185864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p:tgtEl>
                                          <p:spTgt spid="6"/>
                                        </p:tgtEl>
                                        <p:attrNameLst>
                                          <p:attrName>ppt_y</p:attrName>
                                        </p:attrNameLst>
                                      </p:cBhvr>
                                      <p:tavLst>
                                        <p:tav tm="0">
                                          <p:val>
                                            <p:strVal val="#ppt_y+#ppt_h*1.125000"/>
                                          </p:val>
                                        </p:tav>
                                        <p:tav tm="100000">
                                          <p:val>
                                            <p:strVal val="#ppt_y"/>
                                          </p:val>
                                        </p:tav>
                                      </p:tavLst>
                                    </p:anim>
                                    <p:animEffect transition="in" filter="wipe(up)">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2264410"/>
            <a:ext cx="10972800" cy="208470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1052195"/>
            <a:ext cx="3505200" cy="4585335"/>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2564147" y="3284467"/>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2564130" y="1960880"/>
            <a:ext cx="2957830" cy="130302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240" dirty="0">
                <a:solidFill>
                  <a:schemeClr val="bg1"/>
                </a:solidFill>
                <a:latin typeface="微软雅黑" panose="020B0503020204020204" charset="-122"/>
                <a:ea typeface="微软雅黑" panose="020B0503020204020204" charset="-122"/>
                <a:sym typeface="+mn-ea"/>
              </a:rPr>
              <a:t>轴承</a:t>
            </a:r>
            <a:endParaRPr lang="zh-CN" altLang="en-US" sz="4000" b="1" spc="240" dirty="0">
              <a:solidFill>
                <a:schemeClr val="bg1"/>
              </a:solidFill>
              <a:latin typeface="微软雅黑" panose="020B0503020204020204" charset="-122"/>
              <a:ea typeface="微软雅黑" panose="020B0503020204020204" charset="-122"/>
              <a:sym typeface="+mn-ea"/>
            </a:endParaRPr>
          </a:p>
        </p:txBody>
      </p:sp>
      <p:sp>
        <p:nvSpPr>
          <p:cNvPr id="3" name="矩形 2"/>
          <p:cNvSpPr/>
          <p:nvPr/>
        </p:nvSpPr>
        <p:spPr>
          <a:xfrm>
            <a:off x="6179820" y="2060575"/>
            <a:ext cx="4869180" cy="253111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2564765" y="3520440"/>
            <a:ext cx="3187065" cy="171577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50000"/>
              </a:lnSpc>
              <a:spcBef>
                <a:spcPts val="0"/>
              </a:spcBef>
              <a:spcAft>
                <a:spcPts val="80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二</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滚动轴承的画法</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0" indent="0" algn="l" fontAlgn="ctr">
              <a:lnSpc>
                <a:spcPct val="150000"/>
              </a:lnSpc>
              <a:spcBef>
                <a:spcPts val="0"/>
              </a:spcBef>
              <a:spcAft>
                <a:spcPts val="800"/>
              </a:spcAft>
              <a:buSzPct val="100000"/>
              <a:buFont typeface="+mn-ea"/>
            </a:pP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5.</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推力球轴承的画法</a:t>
            </a:r>
            <a:endPar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endParaRPr>
          </a:p>
        </p:txBody>
      </p:sp>
      <p:pic>
        <p:nvPicPr>
          <p:cNvPr id="4" name="图片 3"/>
          <p:cNvPicPr>
            <a:picLocks noChangeAspect="1"/>
          </p:cNvPicPr>
          <p:nvPr/>
        </p:nvPicPr>
        <p:blipFill>
          <a:blip r:embed="rId7"/>
          <a:srcRect l="5126" r="5388" b="-317"/>
          <a:stretch>
            <a:fillRect/>
          </a:stretch>
        </p:blipFill>
        <p:spPr>
          <a:xfrm>
            <a:off x="6531610" y="2348865"/>
            <a:ext cx="4247515" cy="190944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p:tgtEl>
                                          <p:spTgt spid="4"/>
                                        </p:tgtEl>
                                        <p:attrNameLst>
                                          <p:attrName>ppt_y</p:attrName>
                                        </p:attrNameLst>
                                      </p:cBhvr>
                                      <p:tavLst>
                                        <p:tav tm="0">
                                          <p:val>
                                            <p:strVal val="#ppt_y+#ppt_h*1.125000"/>
                                          </p:val>
                                        </p:tav>
                                        <p:tav tm="100000">
                                          <p:val>
                                            <p:strVal val="#ppt_y"/>
                                          </p:val>
                                        </p:tav>
                                      </p:tavLst>
                                    </p:anim>
                                    <p:animEffect transition="in" filter="wipe(up)">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grpSp>
        <p:nvGrpSpPr>
          <p:cNvPr id="9" name="组合 8"/>
          <p:cNvGrpSpPr/>
          <p:nvPr/>
        </p:nvGrpSpPr>
        <p:grpSpPr>
          <a:xfrm>
            <a:off x="1249363" y="1974850"/>
            <a:ext cx="9693275" cy="2749550"/>
            <a:chOff x="1249688" y="1640089"/>
            <a:chExt cx="9692625" cy="3320231"/>
          </a:xfrm>
        </p:grpSpPr>
        <p:sp>
          <p:nvSpPr>
            <p:cNvPr id="10" name="矩形 9"/>
            <p:cNvSpPr/>
            <p:nvPr/>
          </p:nvSpPr>
          <p:spPr>
            <a:xfrm>
              <a:off x="1315909" y="1652789"/>
              <a:ext cx="9626404" cy="3289491"/>
            </a:xfrm>
            <a:prstGeom prst="rect">
              <a:avLst/>
            </a:prstGeom>
            <a:solidFill>
              <a:schemeClr val="bg1"/>
            </a:solidFill>
            <a:ln>
              <a:noFill/>
            </a:ln>
            <a:effectLst>
              <a:outerShdw blurRad="139700" dist="63500" dir="3900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altLang="zh-CN" sz="4000" b="1" strike="noStrike" spc="300" noProof="1" dirty="0">
                <a:solidFill>
                  <a:srgbClr val="0070C0"/>
                </a:solidFill>
                <a:latin typeface="微软雅黑" panose="020B0503020204020204" charset="-122"/>
                <a:ea typeface="微软雅黑" panose="020B0503020204020204" charset="-122"/>
                <a:cs typeface="PT Sans" pitchFamily="34" charset="0"/>
              </a:endParaRPr>
            </a:p>
          </p:txBody>
        </p:sp>
        <p:sp>
          <p:nvSpPr>
            <p:cNvPr id="11" name="矩形 5"/>
            <p:cNvSpPr/>
            <p:nvPr/>
          </p:nvSpPr>
          <p:spPr>
            <a:xfrm flipH="1">
              <a:off x="1249688" y="1640089"/>
              <a:ext cx="2478556" cy="3320231"/>
            </a:xfrm>
            <a:custGeom>
              <a:avLst/>
              <a:gdLst>
                <a:gd name="connsiteX0" fmla="*/ 0 w 2487561"/>
                <a:gd name="connsiteY0" fmla="*/ 0 h 6858000"/>
                <a:gd name="connsiteX1" fmla="*/ 2487561 w 2487561"/>
                <a:gd name="connsiteY1" fmla="*/ 0 h 6858000"/>
                <a:gd name="connsiteX2" fmla="*/ 2487561 w 2487561"/>
                <a:gd name="connsiteY2" fmla="*/ 6858000 h 6858000"/>
                <a:gd name="connsiteX3" fmla="*/ 0 w 2487561"/>
                <a:gd name="connsiteY3" fmla="*/ 6858000 h 6858000"/>
                <a:gd name="connsiteX4" fmla="*/ 0 w 2487561"/>
                <a:gd name="connsiteY4" fmla="*/ 0 h 6858000"/>
                <a:gd name="connsiteX0-1" fmla="*/ 1238865 w 3726426"/>
                <a:gd name="connsiteY0-2" fmla="*/ 0 h 6858000"/>
                <a:gd name="connsiteX1-3" fmla="*/ 3726426 w 3726426"/>
                <a:gd name="connsiteY1-4" fmla="*/ 0 h 6858000"/>
                <a:gd name="connsiteX2-5" fmla="*/ 3726426 w 3726426"/>
                <a:gd name="connsiteY2-6" fmla="*/ 6858000 h 6858000"/>
                <a:gd name="connsiteX3-7" fmla="*/ 0 w 3726426"/>
                <a:gd name="connsiteY3-8" fmla="*/ 6740013 h 6858000"/>
                <a:gd name="connsiteX4-9" fmla="*/ 1238865 w 3726426"/>
                <a:gd name="connsiteY4-10" fmla="*/ 0 h 6858000"/>
                <a:gd name="connsiteX0-11" fmla="*/ 1238865 w 3726426"/>
                <a:gd name="connsiteY0-12" fmla="*/ 0 h 6799943"/>
                <a:gd name="connsiteX1-13" fmla="*/ 3726426 w 3726426"/>
                <a:gd name="connsiteY1-14" fmla="*/ 0 h 6799943"/>
                <a:gd name="connsiteX2-15" fmla="*/ 3653855 w 3726426"/>
                <a:gd name="connsiteY2-16" fmla="*/ 6799943 h 6799943"/>
                <a:gd name="connsiteX3-17" fmla="*/ 0 w 3726426"/>
                <a:gd name="connsiteY3-18" fmla="*/ 6740013 h 6799943"/>
                <a:gd name="connsiteX4-19" fmla="*/ 1238865 w 3726426"/>
                <a:gd name="connsiteY4-20" fmla="*/ 0 h 6799943"/>
                <a:gd name="connsiteX0-21" fmla="*/ 2701643 w 3726426"/>
                <a:gd name="connsiteY0-22" fmla="*/ 907762 h 6799943"/>
                <a:gd name="connsiteX1-23" fmla="*/ 3726426 w 3726426"/>
                <a:gd name="connsiteY1-24" fmla="*/ 0 h 6799943"/>
                <a:gd name="connsiteX2-25" fmla="*/ 3653855 w 3726426"/>
                <a:gd name="connsiteY2-26" fmla="*/ 6799943 h 6799943"/>
                <a:gd name="connsiteX3-27" fmla="*/ 0 w 3726426"/>
                <a:gd name="connsiteY3-28" fmla="*/ 6740013 h 6799943"/>
                <a:gd name="connsiteX4-29" fmla="*/ 2701643 w 3726426"/>
                <a:gd name="connsiteY4-30" fmla="*/ 907762 h 6799943"/>
                <a:gd name="connsiteX0-31" fmla="*/ 1096651 w 3726426"/>
                <a:gd name="connsiteY0-32" fmla="*/ 78936 h 6799943"/>
                <a:gd name="connsiteX1-33" fmla="*/ 3726426 w 3726426"/>
                <a:gd name="connsiteY1-34" fmla="*/ 0 h 6799943"/>
                <a:gd name="connsiteX2-35" fmla="*/ 3653855 w 3726426"/>
                <a:gd name="connsiteY2-36" fmla="*/ 6799943 h 6799943"/>
                <a:gd name="connsiteX3-37" fmla="*/ 0 w 3726426"/>
                <a:gd name="connsiteY3-38" fmla="*/ 6740013 h 6799943"/>
                <a:gd name="connsiteX4-39" fmla="*/ 1096651 w 3726426"/>
                <a:gd name="connsiteY4-40" fmla="*/ 78936 h 6799943"/>
                <a:gd name="connsiteX0-41" fmla="*/ 0 w 2629775"/>
                <a:gd name="connsiteY0-42" fmla="*/ 78936 h 6897886"/>
                <a:gd name="connsiteX1-43" fmla="*/ 2629775 w 2629775"/>
                <a:gd name="connsiteY1-44" fmla="*/ 0 h 6897886"/>
                <a:gd name="connsiteX2-45" fmla="*/ 2557204 w 2629775"/>
                <a:gd name="connsiteY2-46" fmla="*/ 6799943 h 6897886"/>
                <a:gd name="connsiteX3-47" fmla="*/ 934985 w 2629775"/>
                <a:gd name="connsiteY3-48" fmla="*/ 6897886 h 6897886"/>
                <a:gd name="connsiteX4-49" fmla="*/ 0 w 2629775"/>
                <a:gd name="connsiteY4-50" fmla="*/ 78936 h 6897886"/>
                <a:gd name="connsiteX0-51" fmla="*/ 0 w 2623003"/>
                <a:gd name="connsiteY0-52" fmla="*/ 13156 h 6832106"/>
                <a:gd name="connsiteX1-53" fmla="*/ 2623003 w 2623003"/>
                <a:gd name="connsiteY1-54" fmla="*/ 0 h 6832106"/>
                <a:gd name="connsiteX2-55" fmla="*/ 2557204 w 2623003"/>
                <a:gd name="connsiteY2-56" fmla="*/ 6734163 h 6832106"/>
                <a:gd name="connsiteX3-57" fmla="*/ 934985 w 2623003"/>
                <a:gd name="connsiteY3-58" fmla="*/ 6832106 h 6832106"/>
                <a:gd name="connsiteX4-59" fmla="*/ 0 w 2623003"/>
                <a:gd name="connsiteY4-60" fmla="*/ 13156 h 6832106"/>
                <a:gd name="connsiteX0-61" fmla="*/ 0 w 2643319"/>
                <a:gd name="connsiteY0-62" fmla="*/ 0 h 6845262"/>
                <a:gd name="connsiteX1-63" fmla="*/ 2643319 w 2643319"/>
                <a:gd name="connsiteY1-64" fmla="*/ 13156 h 6845262"/>
                <a:gd name="connsiteX2-65" fmla="*/ 2577520 w 2643319"/>
                <a:gd name="connsiteY2-66" fmla="*/ 6747319 h 6845262"/>
                <a:gd name="connsiteX3-67" fmla="*/ 955301 w 2643319"/>
                <a:gd name="connsiteY3-68" fmla="*/ 6845262 h 6845262"/>
                <a:gd name="connsiteX4-69" fmla="*/ 0 w 2643319"/>
                <a:gd name="connsiteY4-70" fmla="*/ 0 h 6845262"/>
                <a:gd name="connsiteX0-71" fmla="*/ 0 w 2643319"/>
                <a:gd name="connsiteY0-72" fmla="*/ 0 h 6878879"/>
                <a:gd name="connsiteX1-73" fmla="*/ 2643319 w 2643319"/>
                <a:gd name="connsiteY1-74" fmla="*/ 13156 h 6878879"/>
                <a:gd name="connsiteX2-75" fmla="*/ 2591064 w 2643319"/>
                <a:gd name="connsiteY2-76" fmla="*/ 6878879 h 6878879"/>
                <a:gd name="connsiteX3-77" fmla="*/ 955301 w 2643319"/>
                <a:gd name="connsiteY3-78" fmla="*/ 6845262 h 6878879"/>
                <a:gd name="connsiteX4-79" fmla="*/ 0 w 2643319"/>
                <a:gd name="connsiteY4-80" fmla="*/ 0 h 687887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43319" h="6878879">
                  <a:moveTo>
                    <a:pt x="0" y="0"/>
                  </a:moveTo>
                  <a:lnTo>
                    <a:pt x="2643319" y="13156"/>
                  </a:lnTo>
                  <a:lnTo>
                    <a:pt x="2591064" y="6878879"/>
                  </a:lnTo>
                  <a:lnTo>
                    <a:pt x="955301" y="6845262"/>
                  </a:lnTo>
                  <a:lnTo>
                    <a:pt x="0" y="0"/>
                  </a:lnTo>
                  <a:close/>
                </a:path>
              </a:pathLst>
            </a:custGeom>
            <a:solidFill>
              <a:srgbClr val="2280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sp>
        <p:nvSpPr>
          <p:cNvPr id="12" name="文本框 11"/>
          <p:cNvSpPr txBox="1"/>
          <p:nvPr/>
        </p:nvSpPr>
        <p:spPr>
          <a:xfrm>
            <a:off x="1508125" y="2471738"/>
            <a:ext cx="1697355" cy="1630045"/>
          </a:xfrm>
          <a:prstGeom prst="rect">
            <a:avLst/>
          </a:prstGeom>
          <a:noFill/>
        </p:spPr>
        <p:txBody>
          <a:bodyPr wrap="none" rtlCol="0">
            <a:spAutoFit/>
          </a:bodyPr>
          <a:lstStyle/>
          <a:p>
            <a:r>
              <a:rPr lang="en-US" altLang="zh-CN" sz="10000" spc="600" noProof="1" dirty="0">
                <a:solidFill>
                  <a:schemeClr val="bg1"/>
                </a:solidFill>
                <a:latin typeface="Impact" panose="020B0806030902050204" pitchFamily="34" charset="0"/>
                <a:ea typeface="宋体" panose="02010600030101010101" pitchFamily="2" charset="-122"/>
                <a:cs typeface="+mn-cs"/>
              </a:rPr>
              <a:t>0</a:t>
            </a:r>
            <a:r>
              <a:rPr lang="en-US" sz="10000" spc="600" noProof="1" dirty="0">
                <a:solidFill>
                  <a:schemeClr val="bg1"/>
                </a:solidFill>
                <a:latin typeface="Impact" panose="020B0806030902050204" pitchFamily="34" charset="0"/>
                <a:ea typeface="宋体" panose="02010600030101010101" pitchFamily="2" charset="-122"/>
                <a:cs typeface="+mn-cs"/>
              </a:rPr>
              <a:t>5</a:t>
            </a:r>
            <a:endParaRPr lang="en-US" sz="10000" spc="600" noProof="1" dirty="0">
              <a:solidFill>
                <a:schemeClr val="bg1"/>
              </a:solidFill>
              <a:latin typeface="Impact" panose="020B0806030902050204" pitchFamily="34" charset="0"/>
            </a:endParaRPr>
          </a:p>
        </p:txBody>
      </p:sp>
      <p:sp>
        <p:nvSpPr>
          <p:cNvPr id="4103" name="文本框 1"/>
          <p:cNvSpPr txBox="1"/>
          <p:nvPr/>
        </p:nvSpPr>
        <p:spPr>
          <a:xfrm>
            <a:off x="3491865" y="2933700"/>
            <a:ext cx="7259320" cy="768350"/>
          </a:xfrm>
          <a:prstGeom prst="rect">
            <a:avLst/>
          </a:prstGeom>
          <a:noFill/>
          <a:ln w="9525">
            <a:noFill/>
          </a:ln>
        </p:spPr>
        <p:txBody>
          <a:bodyPr wrap="square" anchor="t" anchorCtr="0">
            <a:spAutoFit/>
          </a:bodyPr>
          <a:p>
            <a:pPr algn="ctr"/>
            <a:r>
              <a:rPr lang="zh-CN" altLang="en-US" sz="4400">
                <a:latin typeface="Arial" panose="020B0604020202020204" pitchFamily="34" charset="0"/>
                <a:ea typeface="宋体" panose="02010600030101010101" pitchFamily="2" charset="-122"/>
              </a:rPr>
              <a:t>弹簧</a:t>
            </a:r>
            <a:endParaRPr lang="zh-CN" altLang="en-US" sz="4400">
              <a:latin typeface="Arial" panose="020B0604020202020204" pitchFamily="34" charset="0"/>
              <a:ea typeface="宋体" panose="02010600030101010101" pitchFamily="2" charset="-122"/>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12">
                                            <p:txEl>
                                              <p:charRg st="0" end="3"/>
                                            </p:txEl>
                                          </p:spTgt>
                                        </p:tgtEl>
                                        <p:attrNameLst>
                                          <p:attrName>style.visibility</p:attrName>
                                        </p:attrNameLst>
                                      </p:cBhvr>
                                      <p:to>
                                        <p:strVal val="visible"/>
                                      </p:to>
                                    </p:set>
                                    <p:animEffect transition="in" filter="wipe(left)">
                                      <p:cBhvr>
                                        <p:cTn id="13" dur="500"/>
                                        <p:tgtEl>
                                          <p:spTgt spid="12">
                                            <p:txEl>
                                              <p:charRg st="0"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 name="圆角矩形 7"/>
          <p:cNvSpPr/>
          <p:nvPr userDrawn="1">
            <p:custDataLst>
              <p:tags r:id="rId2"/>
            </p:custDataLst>
          </p:nvPr>
        </p:nvSpPr>
        <p:spPr>
          <a:xfrm>
            <a:off x="2689860" y="1793875"/>
            <a:ext cx="6779895" cy="911860"/>
          </a:xfrm>
          <a:prstGeom prst="roundRect">
            <a:avLst/>
          </a:prstGeom>
          <a:solidFill>
            <a:srgbClr val="1F7DE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10" name="矩形 11"/>
          <p:cNvSpPr/>
          <p:nvPr>
            <p:custDataLst>
              <p:tags r:id="rId3"/>
            </p:custDataLst>
          </p:nvPr>
        </p:nvSpPr>
        <p:spPr>
          <a:xfrm>
            <a:off x="0" y="2782570"/>
            <a:ext cx="12192000" cy="2394585"/>
          </a:xfrm>
          <a:prstGeom prst="roundRect">
            <a:avLst/>
          </a:prstGeom>
          <a:solidFill>
            <a:srgbClr val="1F7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文本框 14"/>
          <p:cNvSpPr txBox="1"/>
          <p:nvPr>
            <p:custDataLst>
              <p:tags r:id="rId4"/>
            </p:custDataLst>
          </p:nvPr>
        </p:nvSpPr>
        <p:spPr>
          <a:xfrm>
            <a:off x="3783013" y="1946275"/>
            <a:ext cx="4625975" cy="6096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400" b="1" spc="180">
                <a:solidFill>
                  <a:schemeClr val="lt1"/>
                </a:solidFill>
                <a:latin typeface="微软雅黑" panose="020B0503020204020204" charset="-122"/>
                <a:ea typeface="微软雅黑" panose="020B0503020204020204" charset="-122"/>
                <a:sym typeface="+mn-ea"/>
              </a:rPr>
              <a:t>弹簧</a:t>
            </a:r>
            <a:endParaRPr lang="zh-CN" altLang="en-US" sz="3400" b="1" spc="180">
              <a:solidFill>
                <a:schemeClr val="lt1"/>
              </a:solidFill>
              <a:latin typeface="微软雅黑" panose="020B0503020204020204" charset="-122"/>
              <a:ea typeface="微软雅黑" panose="020B0503020204020204" charset="-122"/>
              <a:sym typeface="+mn-ea"/>
            </a:endParaRPr>
          </a:p>
        </p:txBody>
      </p:sp>
      <p:sp>
        <p:nvSpPr>
          <p:cNvPr id="16" name="Title 6"/>
          <p:cNvSpPr txBox="1"/>
          <p:nvPr>
            <p:custDataLst>
              <p:tags r:id="rId5"/>
            </p:custDataLst>
          </p:nvPr>
        </p:nvSpPr>
        <p:spPr>
          <a:xfrm>
            <a:off x="4871720" y="2988310"/>
            <a:ext cx="3997325" cy="19837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50000"/>
              </a:lnSpc>
              <a:spcBef>
                <a:spcPts val="0"/>
              </a:spcBef>
              <a:spcAft>
                <a:spcPts val="80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一</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圆柱螺旋压缩弹簧各部分的名称</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弹簧--是一种储能零件，主要用于减震、夹紧、复位、储能及测力等。</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6"/>
          <a:stretch>
            <a:fillRect/>
          </a:stretch>
        </p:blipFill>
        <p:spPr>
          <a:xfrm>
            <a:off x="335280" y="2853055"/>
            <a:ext cx="4209415" cy="2228215"/>
          </a:xfrm>
          <a:prstGeom prst="roundRect">
            <a:avLst/>
          </a:prstGeom>
        </p:spPr>
      </p:pic>
      <p:pic>
        <p:nvPicPr>
          <p:cNvPr id="4" name="图片 3"/>
          <p:cNvPicPr>
            <a:picLocks noChangeAspect="1"/>
          </p:cNvPicPr>
          <p:nvPr/>
        </p:nvPicPr>
        <p:blipFill>
          <a:blip r:embed="rId7"/>
          <a:stretch>
            <a:fillRect/>
          </a:stretch>
        </p:blipFill>
        <p:spPr>
          <a:xfrm>
            <a:off x="9120505" y="2833688"/>
            <a:ext cx="2404110" cy="2266950"/>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ppt_y</p:attrName>
                                        </p:attrNameLst>
                                      </p:cBhvr>
                                      <p:tavLst>
                                        <p:tav tm="0">
                                          <p:val>
                                            <p:strVal val="#ppt_y+#ppt_h*1.125000"/>
                                          </p:val>
                                        </p:tav>
                                        <p:tav tm="100000">
                                          <p:val>
                                            <p:strVal val="#ppt_y"/>
                                          </p:val>
                                        </p:tav>
                                      </p:tavLst>
                                    </p:anim>
                                    <p:animEffect transition="in" filter="wipe(up)">
                                      <p:cBhvr>
                                        <p:cTn id="18" dur="500"/>
                                        <p:tgtEl>
                                          <p:spTgt spid="16"/>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p:tgtEl>
                                          <p:spTgt spid="10"/>
                                        </p:tgtEl>
                                        <p:attrNameLst>
                                          <p:attrName>ppt_y</p:attrName>
                                        </p:attrNameLst>
                                      </p:cBhvr>
                                      <p:tavLst>
                                        <p:tav tm="0">
                                          <p:val>
                                            <p:strVal val="#ppt_y+#ppt_h*1.125000"/>
                                          </p:val>
                                        </p:tav>
                                        <p:tav tm="100000">
                                          <p:val>
                                            <p:strVal val="#ppt_y"/>
                                          </p:val>
                                        </p:tav>
                                      </p:tavLst>
                                    </p:anim>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p:tgtEl>
                                          <p:spTgt spid="4"/>
                                        </p:tgtEl>
                                        <p:attrNameLst>
                                          <p:attrName>ppt_y</p:attrName>
                                        </p:attrNameLst>
                                      </p:cBhvr>
                                      <p:tavLst>
                                        <p:tav tm="0">
                                          <p:val>
                                            <p:strVal val="#ppt_y+#ppt_h*1.125000"/>
                                          </p:val>
                                        </p:tav>
                                        <p:tav tm="100000">
                                          <p:val>
                                            <p:strVal val="#ppt_y"/>
                                          </p:val>
                                        </p:tav>
                                      </p:tavLst>
                                    </p:anim>
                                    <p:animEffect transition="in" filter="wipe(up)">
                                      <p:cBhvr>
                                        <p:cTn id="28" dur="500"/>
                                        <p:tgtEl>
                                          <p:spTgt spid="4"/>
                                        </p:tgtEl>
                                      </p:cBhvr>
                                    </p:animEffect>
                                  </p:childTnLst>
                                </p:cTn>
                              </p:par>
                              <p:par>
                                <p:cTn id="29" presetID="12" presetClass="entr" presetSubtype="4"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p:tgtEl>
                                          <p:spTgt spid="2"/>
                                        </p:tgtEl>
                                        <p:attrNameLst>
                                          <p:attrName>ppt_y</p:attrName>
                                        </p:attrNameLst>
                                      </p:cBhvr>
                                      <p:tavLst>
                                        <p:tav tm="0">
                                          <p:val>
                                            <p:strVal val="#ppt_y+#ppt_h*1.125000"/>
                                          </p:val>
                                        </p:tav>
                                        <p:tav tm="100000">
                                          <p:val>
                                            <p:strVal val="#ppt_y"/>
                                          </p:val>
                                        </p:tav>
                                      </p:tavLst>
                                    </p:anim>
                                    <p:animEffect transition="in" filter="wipe(up)">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5" grpId="0"/>
      <p:bldP spid="8" grpId="1" animBg="1"/>
      <p:bldP spid="15" grpId="1"/>
      <p:bldP spid="16" grpId="0"/>
      <p:bldP spid="10" grpId="0" bldLvl="0" animBg="1"/>
      <p:bldP spid="16" grpId="1"/>
      <p:bldP spid="10" grpId="1" animBg="1"/>
    </p:bld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 name="圆角矩形 7"/>
          <p:cNvSpPr/>
          <p:nvPr userDrawn="1">
            <p:custDataLst>
              <p:tags r:id="rId2"/>
            </p:custDataLst>
          </p:nvPr>
        </p:nvSpPr>
        <p:spPr>
          <a:xfrm>
            <a:off x="2689860" y="1435100"/>
            <a:ext cx="6779895" cy="911860"/>
          </a:xfrm>
          <a:prstGeom prst="roundRect">
            <a:avLst/>
          </a:prstGeom>
          <a:solidFill>
            <a:srgbClr val="1F7DE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10" name="矩形 11"/>
          <p:cNvSpPr/>
          <p:nvPr>
            <p:custDataLst>
              <p:tags r:id="rId3"/>
            </p:custDataLst>
          </p:nvPr>
        </p:nvSpPr>
        <p:spPr>
          <a:xfrm>
            <a:off x="0" y="2552065"/>
            <a:ext cx="12192000" cy="3335020"/>
          </a:xfrm>
          <a:prstGeom prst="roundRect">
            <a:avLst/>
          </a:prstGeom>
          <a:solidFill>
            <a:srgbClr val="1F7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文本框 14"/>
          <p:cNvSpPr txBox="1"/>
          <p:nvPr>
            <p:custDataLst>
              <p:tags r:id="rId4"/>
            </p:custDataLst>
          </p:nvPr>
        </p:nvSpPr>
        <p:spPr>
          <a:xfrm>
            <a:off x="3783013" y="1587500"/>
            <a:ext cx="4625975" cy="6096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400" b="1" spc="180">
                <a:solidFill>
                  <a:schemeClr val="lt1"/>
                </a:solidFill>
                <a:latin typeface="微软雅黑" panose="020B0503020204020204" charset="-122"/>
                <a:ea typeface="微软雅黑" panose="020B0503020204020204" charset="-122"/>
                <a:sym typeface="+mn-ea"/>
              </a:rPr>
              <a:t>弹簧</a:t>
            </a:r>
            <a:endParaRPr lang="zh-CN" altLang="en-US" sz="3400" b="1" spc="180">
              <a:solidFill>
                <a:schemeClr val="lt1"/>
              </a:solidFill>
              <a:latin typeface="微软雅黑" panose="020B0503020204020204" charset="-122"/>
              <a:ea typeface="微软雅黑" panose="020B0503020204020204" charset="-122"/>
              <a:sym typeface="+mn-ea"/>
            </a:endParaRPr>
          </a:p>
        </p:txBody>
      </p:sp>
      <p:sp>
        <p:nvSpPr>
          <p:cNvPr id="16" name="Title 6"/>
          <p:cNvSpPr txBox="1"/>
          <p:nvPr>
            <p:custDataLst>
              <p:tags r:id="rId5"/>
            </p:custDataLst>
          </p:nvPr>
        </p:nvSpPr>
        <p:spPr>
          <a:xfrm>
            <a:off x="659130" y="3203575"/>
            <a:ext cx="8434705" cy="19837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ctr">
              <a:lnSpc>
                <a:spcPct val="150000"/>
              </a:lnSpc>
              <a:spcBef>
                <a:spcPts val="0"/>
              </a:spcBef>
              <a:spcAft>
                <a:spcPts val="80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二</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弹簧的画法规定</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(1)螺旋弹簧在平行于轴线的投影面的视图中，各圈的轮廓线可画成直线。</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(2)不论是左旋还是右旋，都可按右旋绘制。</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(3)有效圈数多于4圈可只画两端1~2圈(不包括支承圈)，中间部分可以用通过簧丝断面中心的点画线表示。</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(4)支承圈不论其圈数多少，都可按右图绘制。</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(5)装配图中弹簧的画法规定</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6"/>
          <a:stretch>
            <a:fillRect/>
          </a:stretch>
        </p:blipFill>
        <p:spPr>
          <a:xfrm>
            <a:off x="9336405" y="2668270"/>
            <a:ext cx="2129790" cy="3102610"/>
          </a:xfrm>
          <a:prstGeom prst="round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ppt_y</p:attrName>
                                        </p:attrNameLst>
                                      </p:cBhvr>
                                      <p:tavLst>
                                        <p:tav tm="0">
                                          <p:val>
                                            <p:strVal val="#ppt_y+#ppt_h*1.125000"/>
                                          </p:val>
                                        </p:tav>
                                        <p:tav tm="100000">
                                          <p:val>
                                            <p:strVal val="#ppt_y"/>
                                          </p:val>
                                        </p:tav>
                                      </p:tavLst>
                                    </p:anim>
                                    <p:animEffect transition="in" filter="wipe(up)">
                                      <p:cBhvr>
                                        <p:cTn id="18" dur="500"/>
                                        <p:tgtEl>
                                          <p:spTgt spid="16"/>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p:tgtEl>
                                          <p:spTgt spid="10"/>
                                        </p:tgtEl>
                                        <p:attrNameLst>
                                          <p:attrName>ppt_y</p:attrName>
                                        </p:attrNameLst>
                                      </p:cBhvr>
                                      <p:tavLst>
                                        <p:tav tm="0">
                                          <p:val>
                                            <p:strVal val="#ppt_y+#ppt_h*1.125000"/>
                                          </p:val>
                                        </p:tav>
                                        <p:tav tm="100000">
                                          <p:val>
                                            <p:strVal val="#ppt_y"/>
                                          </p:val>
                                        </p:tav>
                                      </p:tavLst>
                                    </p:anim>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p:tgtEl>
                                          <p:spTgt spid="3"/>
                                        </p:tgtEl>
                                        <p:attrNameLst>
                                          <p:attrName>ppt_y</p:attrName>
                                        </p:attrNameLst>
                                      </p:cBhvr>
                                      <p:tavLst>
                                        <p:tav tm="0">
                                          <p:val>
                                            <p:strVal val="#ppt_y+#ppt_h*1.125000"/>
                                          </p:val>
                                        </p:tav>
                                        <p:tav tm="100000">
                                          <p:val>
                                            <p:strVal val="#ppt_y"/>
                                          </p:val>
                                        </p:tav>
                                      </p:tavLst>
                                    </p:anim>
                                    <p:animEffect transition="in" filter="wipe(up)">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5" grpId="0"/>
      <p:bldP spid="8" grpId="1" animBg="1"/>
      <p:bldP spid="15" grpId="1"/>
      <p:bldP spid="16" grpId="0"/>
      <p:bldP spid="10" grpId="0" bldLvl="0" animBg="1"/>
      <p:bldP spid="16" grpId="1"/>
      <p:bldP spid="10" grpId="1" animBg="1"/>
    </p:bld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 name="圆角矩形 7"/>
          <p:cNvSpPr/>
          <p:nvPr userDrawn="1">
            <p:custDataLst>
              <p:tags r:id="rId2"/>
            </p:custDataLst>
          </p:nvPr>
        </p:nvSpPr>
        <p:spPr>
          <a:xfrm>
            <a:off x="2689860" y="1435100"/>
            <a:ext cx="6779895" cy="911860"/>
          </a:xfrm>
          <a:prstGeom prst="roundRect">
            <a:avLst/>
          </a:prstGeom>
          <a:solidFill>
            <a:srgbClr val="1F7DE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10" name="矩形 11"/>
          <p:cNvSpPr/>
          <p:nvPr>
            <p:custDataLst>
              <p:tags r:id="rId3"/>
            </p:custDataLst>
          </p:nvPr>
        </p:nvSpPr>
        <p:spPr>
          <a:xfrm>
            <a:off x="0" y="2552065"/>
            <a:ext cx="12192000" cy="3335020"/>
          </a:xfrm>
          <a:prstGeom prst="roundRect">
            <a:avLst/>
          </a:prstGeom>
          <a:solidFill>
            <a:srgbClr val="1F7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文本框 14"/>
          <p:cNvSpPr txBox="1"/>
          <p:nvPr>
            <p:custDataLst>
              <p:tags r:id="rId4"/>
            </p:custDataLst>
          </p:nvPr>
        </p:nvSpPr>
        <p:spPr>
          <a:xfrm>
            <a:off x="3783013" y="1587500"/>
            <a:ext cx="4625975" cy="6096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400" b="1" spc="180">
                <a:solidFill>
                  <a:schemeClr val="lt1"/>
                </a:solidFill>
                <a:latin typeface="微软雅黑" panose="020B0503020204020204" charset="-122"/>
                <a:ea typeface="微软雅黑" panose="020B0503020204020204" charset="-122"/>
                <a:sym typeface="+mn-ea"/>
              </a:rPr>
              <a:t>弹簧</a:t>
            </a:r>
            <a:endParaRPr lang="zh-CN" altLang="en-US" sz="3400" b="1" spc="180">
              <a:solidFill>
                <a:schemeClr val="lt1"/>
              </a:solidFill>
              <a:latin typeface="微软雅黑" panose="020B0503020204020204" charset="-122"/>
              <a:ea typeface="微软雅黑" panose="020B0503020204020204" charset="-122"/>
              <a:sym typeface="+mn-ea"/>
            </a:endParaRPr>
          </a:p>
        </p:txBody>
      </p:sp>
      <p:sp>
        <p:nvSpPr>
          <p:cNvPr id="16" name="Title 6"/>
          <p:cNvSpPr txBox="1"/>
          <p:nvPr>
            <p:custDataLst>
              <p:tags r:id="rId5"/>
            </p:custDataLst>
          </p:nvPr>
        </p:nvSpPr>
        <p:spPr>
          <a:xfrm>
            <a:off x="659130" y="3203575"/>
            <a:ext cx="5719445" cy="1983740"/>
          </a:xfrm>
          <a:prstGeom prst="rect">
            <a:avLst/>
          </a:prstGeom>
          <a:noFill/>
          <a:ln w="3175">
            <a:noFill/>
            <a:prstDash val="dash"/>
          </a:ln>
        </p:spPr>
        <p:txBody>
          <a:bodyPr wrap="square" lIns="63500" tIns="25400" rIns="63500" bIns="25400" anchor="ctr" anchorCtr="0">
            <a:noAutofit/>
            <a:scene3d>
              <a:camera prst="orthographicFront"/>
              <a:lightRig rig="threePt" dir="t"/>
            </a:scene3d>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10795" lvl="0" algn="l" fontAlgn="ctr">
              <a:lnSpc>
                <a:spcPct val="150000"/>
              </a:lnSpc>
              <a:spcBef>
                <a:spcPts val="0"/>
              </a:spcBef>
              <a:spcAft>
                <a:spcPts val="80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二</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弹簧的画法规定</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10795" lvl="1" algn="just">
              <a:lnSpc>
                <a:spcPct val="150000"/>
              </a:lnSpc>
              <a:spcBef>
                <a:spcPts val="0"/>
              </a:spcBef>
              <a:spcAft>
                <a:spcPts val="80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在装配图中--被簧丝遮挡的部分按不可见处理;</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10795" lvl="1" algn="just">
              <a:lnSpc>
                <a:spcPct val="150000"/>
              </a:lnSpc>
              <a:spcBef>
                <a:spcPts val="0"/>
              </a:spcBef>
              <a:spcAft>
                <a:spcPts val="800"/>
              </a:spcAft>
              <a:buSzPct val="100000"/>
              <a:buNone/>
            </a:pP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当簧丝被剖切且直径小于2mm时，端面可以用涂黑表示:当簧丝被剖切且直径小于2mm时，也可以采用示意画法。</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6"/>
          <a:stretch>
            <a:fillRect/>
          </a:stretch>
        </p:blipFill>
        <p:spPr>
          <a:xfrm>
            <a:off x="6456045" y="2708910"/>
            <a:ext cx="5309235" cy="3087370"/>
          </a:xfrm>
          <a:prstGeom prst="roundRect">
            <a:avLst/>
          </a:prstGeom>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ppt_y</p:attrName>
                                        </p:attrNameLst>
                                      </p:cBhvr>
                                      <p:tavLst>
                                        <p:tav tm="0">
                                          <p:val>
                                            <p:strVal val="#ppt_y+#ppt_h*1.125000"/>
                                          </p:val>
                                        </p:tav>
                                        <p:tav tm="100000">
                                          <p:val>
                                            <p:strVal val="#ppt_y"/>
                                          </p:val>
                                        </p:tav>
                                      </p:tavLst>
                                    </p:anim>
                                    <p:animEffect transition="in" filter="wipe(up)">
                                      <p:cBhvr>
                                        <p:cTn id="18" dur="500"/>
                                        <p:tgtEl>
                                          <p:spTgt spid="16"/>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p:tgtEl>
                                          <p:spTgt spid="10"/>
                                        </p:tgtEl>
                                        <p:attrNameLst>
                                          <p:attrName>ppt_y</p:attrName>
                                        </p:attrNameLst>
                                      </p:cBhvr>
                                      <p:tavLst>
                                        <p:tav tm="0">
                                          <p:val>
                                            <p:strVal val="#ppt_y+#ppt_h*1.125000"/>
                                          </p:val>
                                        </p:tav>
                                        <p:tav tm="100000">
                                          <p:val>
                                            <p:strVal val="#ppt_y"/>
                                          </p:val>
                                        </p:tav>
                                      </p:tavLst>
                                    </p:anim>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p:tgtEl>
                                          <p:spTgt spid="2"/>
                                        </p:tgtEl>
                                        <p:attrNameLst>
                                          <p:attrName>ppt_y</p:attrName>
                                        </p:attrNameLst>
                                      </p:cBhvr>
                                      <p:tavLst>
                                        <p:tav tm="0">
                                          <p:val>
                                            <p:strVal val="#ppt_y+#ppt_h*1.125000"/>
                                          </p:val>
                                        </p:tav>
                                        <p:tav tm="100000">
                                          <p:val>
                                            <p:strVal val="#ppt_y"/>
                                          </p:val>
                                        </p:tav>
                                      </p:tavLst>
                                    </p:anim>
                                    <p:animEffect transition="in" filter="wipe(up)">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5" grpId="0"/>
      <p:bldP spid="8" grpId="1" animBg="1"/>
      <p:bldP spid="15" grpId="1"/>
      <p:bldP spid="16" grpId="0"/>
      <p:bldP spid="10" grpId="0" bldLvl="0" animBg="1"/>
      <p:bldP spid="16" grpId="1"/>
      <p:bldP spid="10" grpId="1" animBg="1"/>
    </p:bldLst>
  </p:timing>
</p:sld>
</file>

<file path=ppt/slides/slide6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5" name="矩形 3"/>
          <p:cNvSpPr/>
          <p:nvPr>
            <p:custDataLst>
              <p:tags r:id="rId2"/>
            </p:custDataLst>
          </p:nvPr>
        </p:nvSpPr>
        <p:spPr>
          <a:xfrm>
            <a:off x="1004167" y="1819275"/>
            <a:ext cx="3439922" cy="4267234"/>
          </a:xfrm>
          <a:prstGeom prst="roundRect">
            <a:avLst/>
          </a:prstGeom>
          <a:solidFill>
            <a:srgbClr val="1774ED"/>
          </a:soli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1800">
              <a:solidFill>
                <a:schemeClr val="lt1"/>
              </a:solidFill>
              <a:latin typeface="微软雅黑" panose="020B0503020204020204" charset="-122"/>
              <a:ea typeface="微软雅黑" panose="020B0503020204020204" charset="-122"/>
            </a:endParaRPr>
          </a:p>
        </p:txBody>
      </p:sp>
      <p:sp>
        <p:nvSpPr>
          <p:cNvPr id="16" name="圆角矩形 15"/>
          <p:cNvSpPr/>
          <p:nvPr>
            <p:custDataLst>
              <p:tags r:id="rId3"/>
            </p:custDataLst>
          </p:nvPr>
        </p:nvSpPr>
        <p:spPr>
          <a:xfrm>
            <a:off x="5053703" y="1819290"/>
            <a:ext cx="6313756" cy="4267234"/>
          </a:xfrm>
          <a:prstGeom prst="roundRect">
            <a:avLst/>
          </a:prstGeom>
          <a:solidFill>
            <a:srgbClr val="1774ED"/>
          </a:solidFill>
          <a:ln>
            <a:noFill/>
          </a:ln>
          <a:effectLst>
            <a:outerShdw blurRad="1905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sz="1800">
              <a:solidFill>
                <a:schemeClr val="lt1"/>
              </a:solidFill>
              <a:latin typeface="微软雅黑" panose="020B0503020204020204" charset="-122"/>
              <a:ea typeface="微软雅黑" panose="020B0503020204020204" charset="-122"/>
            </a:endParaRPr>
          </a:p>
        </p:txBody>
      </p:sp>
      <p:sp>
        <p:nvSpPr>
          <p:cNvPr id="17" name="文本框 16"/>
          <p:cNvSpPr txBox="1"/>
          <p:nvPr>
            <p:custDataLst>
              <p:tags r:id="rId4"/>
            </p:custDataLst>
          </p:nvPr>
        </p:nvSpPr>
        <p:spPr>
          <a:xfrm>
            <a:off x="1003935" y="1125220"/>
            <a:ext cx="3582035" cy="6096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400" b="1" spc="180">
                <a:solidFill>
                  <a:schemeClr val="tx1"/>
                </a:solidFill>
                <a:latin typeface="微软雅黑" panose="020B0503020204020204" charset="-122"/>
                <a:ea typeface="微软雅黑" panose="020B0503020204020204" charset="-122"/>
                <a:sym typeface="+mn-ea"/>
              </a:rPr>
              <a:t>弹簧</a:t>
            </a:r>
            <a:endParaRPr lang="zh-CN" altLang="en-US" sz="3400" b="1" spc="180">
              <a:solidFill>
                <a:schemeClr val="tx1"/>
              </a:solidFill>
              <a:latin typeface="微软雅黑" panose="020B0503020204020204" charset="-122"/>
              <a:ea typeface="微软雅黑" panose="020B0503020204020204" charset="-122"/>
              <a:sym typeface="+mn-ea"/>
            </a:endParaRPr>
          </a:p>
        </p:txBody>
      </p:sp>
      <p:sp>
        <p:nvSpPr>
          <p:cNvPr id="18" name="Title 6"/>
          <p:cNvSpPr txBox="1"/>
          <p:nvPr>
            <p:custDataLst>
              <p:tags r:id="rId5"/>
            </p:custDataLst>
          </p:nvPr>
        </p:nvSpPr>
        <p:spPr>
          <a:xfrm>
            <a:off x="1219162" y="2124078"/>
            <a:ext cx="3009925" cy="3657625"/>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55600" lvl="0" indent="-355600" algn="l" fontAlgn="ctr">
              <a:lnSpc>
                <a:spcPct val="120000"/>
              </a:lnSpc>
              <a:spcBef>
                <a:spcPts val="0"/>
              </a:spcBef>
              <a:spcAft>
                <a:spcPts val="800"/>
              </a:spcAft>
              <a:buSzPct val="100000"/>
              <a:buFont typeface="+mn-ea"/>
              <a:buAutoNum type="ea1JpnChsDbPeriod" startAt="3"/>
            </a:pPr>
            <a:r>
              <a:rPr lang="zh-CN" altLang="en-US" sz="2000" spc="120">
                <a:ln w="3175">
                  <a:noFill/>
                  <a:prstDash val="dash"/>
                </a:ln>
                <a:solidFill>
                  <a:schemeClr val="bg1"/>
                </a:solidFill>
                <a:latin typeface="微软雅黑" panose="020B0503020204020204" charset="-122"/>
                <a:ea typeface="微软雅黑" panose="020B0503020204020204" charset="-122"/>
                <a:cs typeface="微软雅黑" panose="020B0503020204020204" charset="-122"/>
              </a:rPr>
              <a:t>弹簧的画法步骤</a:t>
            </a:r>
            <a:endParaRPr lang="zh-CN" altLang="en-US" sz="2000" spc="120">
              <a:ln w="3175">
                <a:noFill/>
                <a:prstDash val="dash"/>
              </a:ln>
              <a:solidFill>
                <a:schemeClr val="bg1"/>
              </a:solidFill>
              <a:latin typeface="微软雅黑" panose="020B0503020204020204" charset="-122"/>
              <a:ea typeface="微软雅黑" panose="020B0503020204020204" charset="-122"/>
              <a:cs typeface="微软雅黑" panose="020B0503020204020204" charset="-122"/>
            </a:endParaRPr>
          </a:p>
          <a:p>
            <a:pPr marL="685800" lvl="1" indent="-330200" algn="l" fontAlgn="ctr">
              <a:lnSpc>
                <a:spcPct val="120000"/>
              </a:lnSpc>
              <a:spcBef>
                <a:spcPts val="0"/>
              </a:spcBef>
              <a:spcAft>
                <a:spcPts val="800"/>
              </a:spcAft>
              <a:buSzPct val="100000"/>
              <a:buFont typeface="Arial" panose="020B0604020202020204" pitchFamily="34" charset="0"/>
              <a:buChar char="○"/>
            </a:pPr>
            <a:r>
              <a:rPr lang="zh-CN" altLang="en-US" sz="1800" spc="200">
                <a:ln w="3175">
                  <a:noFill/>
                  <a:prstDash val="dash"/>
                </a:ln>
                <a:solidFill>
                  <a:schemeClr val="bg1"/>
                </a:solidFill>
                <a:latin typeface="微软雅黑" panose="020B0503020204020204" charset="-122"/>
                <a:ea typeface="微软雅黑" panose="020B0503020204020204" charset="-122"/>
                <a:cs typeface="微软雅黑" panose="020B0503020204020204" charset="-122"/>
              </a:rPr>
              <a:t>画矩形</a:t>
            </a:r>
            <a:endParaRPr lang="zh-CN" altLang="en-US" sz="1800" spc="200">
              <a:ln w="3175">
                <a:noFill/>
                <a:prstDash val="dash"/>
              </a:ln>
              <a:solidFill>
                <a:schemeClr val="bg1"/>
              </a:solidFill>
              <a:latin typeface="微软雅黑" panose="020B0503020204020204" charset="-122"/>
              <a:ea typeface="微软雅黑" panose="020B0503020204020204" charset="-122"/>
              <a:cs typeface="微软雅黑" panose="020B0503020204020204" charset="-122"/>
            </a:endParaRPr>
          </a:p>
          <a:p>
            <a:pPr marL="685800" lvl="1" indent="-330200" algn="l" fontAlgn="ctr">
              <a:lnSpc>
                <a:spcPct val="120000"/>
              </a:lnSpc>
              <a:spcBef>
                <a:spcPts val="0"/>
              </a:spcBef>
              <a:spcAft>
                <a:spcPts val="800"/>
              </a:spcAft>
              <a:buSzPct val="100000"/>
              <a:buFont typeface="Arial" panose="020B0604020202020204" pitchFamily="34" charset="0"/>
              <a:buChar char="○"/>
            </a:pPr>
            <a:r>
              <a:rPr lang="zh-CN" altLang="en-US" sz="1800" spc="200">
                <a:ln w="3175">
                  <a:noFill/>
                  <a:prstDash val="dash"/>
                </a:ln>
                <a:solidFill>
                  <a:schemeClr val="bg1"/>
                </a:solidFill>
                <a:latin typeface="微软雅黑" panose="020B0503020204020204" charset="-122"/>
                <a:ea typeface="微软雅黑" panose="020B0503020204020204" charset="-122"/>
                <a:cs typeface="微软雅黑" panose="020B0503020204020204" charset="-122"/>
              </a:rPr>
              <a:t>画支承圈</a:t>
            </a:r>
            <a:endParaRPr lang="zh-CN" altLang="en-US" sz="1800" spc="200">
              <a:ln w="3175">
                <a:noFill/>
                <a:prstDash val="dash"/>
              </a:ln>
              <a:solidFill>
                <a:schemeClr val="bg1"/>
              </a:solidFill>
              <a:latin typeface="微软雅黑" panose="020B0503020204020204" charset="-122"/>
              <a:ea typeface="微软雅黑" panose="020B0503020204020204" charset="-122"/>
              <a:cs typeface="微软雅黑" panose="020B0503020204020204" charset="-122"/>
            </a:endParaRPr>
          </a:p>
          <a:p>
            <a:pPr marL="685800" lvl="1" indent="-330200" algn="l" fontAlgn="ctr">
              <a:lnSpc>
                <a:spcPct val="120000"/>
              </a:lnSpc>
              <a:spcBef>
                <a:spcPts val="0"/>
              </a:spcBef>
              <a:spcAft>
                <a:spcPts val="800"/>
              </a:spcAft>
              <a:buSzPct val="100000"/>
              <a:buFont typeface="Arial" panose="020B0604020202020204" pitchFamily="34" charset="0"/>
              <a:buChar char="○"/>
            </a:pPr>
            <a:r>
              <a:rPr lang="zh-CN" altLang="en-US" sz="1800" spc="200">
                <a:ln w="3175">
                  <a:noFill/>
                  <a:prstDash val="dash"/>
                </a:ln>
                <a:solidFill>
                  <a:schemeClr val="bg1"/>
                </a:solidFill>
                <a:latin typeface="微软雅黑" panose="020B0503020204020204" charset="-122"/>
                <a:ea typeface="微软雅黑" panose="020B0503020204020204" charset="-122"/>
                <a:cs typeface="微软雅黑" panose="020B0503020204020204" charset="-122"/>
              </a:rPr>
              <a:t>画有效圈</a:t>
            </a:r>
            <a:endParaRPr lang="zh-CN" altLang="en-US" sz="1800" spc="200">
              <a:ln w="3175">
                <a:noFill/>
                <a:prstDash val="dash"/>
              </a:ln>
              <a:solidFill>
                <a:schemeClr val="bg1"/>
              </a:solidFill>
              <a:latin typeface="微软雅黑" panose="020B0503020204020204" charset="-122"/>
              <a:ea typeface="微软雅黑" panose="020B0503020204020204" charset="-122"/>
              <a:cs typeface="微软雅黑" panose="020B0503020204020204" charset="-122"/>
            </a:endParaRPr>
          </a:p>
          <a:p>
            <a:pPr marL="685800" lvl="1" indent="-330200" algn="l" fontAlgn="ctr">
              <a:lnSpc>
                <a:spcPct val="120000"/>
              </a:lnSpc>
              <a:spcBef>
                <a:spcPts val="0"/>
              </a:spcBef>
              <a:spcAft>
                <a:spcPts val="800"/>
              </a:spcAft>
              <a:buSzPct val="100000"/>
              <a:buFont typeface="Arial" panose="020B0604020202020204" pitchFamily="34" charset="0"/>
              <a:buChar char="○"/>
            </a:pPr>
            <a:r>
              <a:rPr lang="zh-CN" altLang="en-US" sz="1800" spc="200">
                <a:ln w="3175">
                  <a:noFill/>
                  <a:prstDash val="dash"/>
                </a:ln>
                <a:solidFill>
                  <a:schemeClr val="bg1"/>
                </a:solidFill>
                <a:latin typeface="微软雅黑" panose="020B0503020204020204" charset="-122"/>
                <a:ea typeface="微软雅黑" panose="020B0503020204020204" charset="-122"/>
                <a:cs typeface="微软雅黑" panose="020B0503020204020204" charset="-122"/>
              </a:rPr>
              <a:t>画剖视图 </a:t>
            </a:r>
            <a:endParaRPr lang="zh-CN" altLang="en-US" sz="1800" spc="200">
              <a:ln w="3175">
                <a:noFill/>
                <a:prstDash val="dash"/>
              </a:ln>
              <a:solidFill>
                <a:schemeClr val="bg1"/>
              </a:solidFill>
              <a:latin typeface="微软雅黑" panose="020B0503020204020204" charset="-122"/>
              <a:ea typeface="微软雅黑" panose="020B0503020204020204" charset="-122"/>
              <a:cs typeface="微软雅黑" panose="020B0503020204020204" charset="-122"/>
            </a:endParaRPr>
          </a:p>
          <a:p>
            <a:pPr marL="685800" lvl="1" indent="-330200" algn="l" fontAlgn="ctr">
              <a:lnSpc>
                <a:spcPct val="120000"/>
              </a:lnSpc>
              <a:spcBef>
                <a:spcPts val="0"/>
              </a:spcBef>
              <a:spcAft>
                <a:spcPts val="800"/>
              </a:spcAft>
              <a:buSzPct val="100000"/>
              <a:buFont typeface="Arial" panose="020B0604020202020204" pitchFamily="34" charset="0"/>
              <a:buChar char="○"/>
            </a:pPr>
            <a:r>
              <a:rPr lang="zh-CN" altLang="en-US" sz="1800" spc="200">
                <a:ln w="3175">
                  <a:noFill/>
                  <a:prstDash val="dash"/>
                </a:ln>
                <a:solidFill>
                  <a:schemeClr val="bg1"/>
                </a:solidFill>
                <a:latin typeface="微软雅黑" panose="020B0503020204020204" charset="-122"/>
                <a:ea typeface="微软雅黑" panose="020B0503020204020204" charset="-122"/>
                <a:cs typeface="微软雅黑" panose="020B0503020204020204" charset="-122"/>
              </a:rPr>
              <a:t>画断面后的轮廓线</a:t>
            </a:r>
            <a:endParaRPr lang="zh-CN" altLang="en-US" sz="1800" spc="200">
              <a:ln w="3175">
                <a:noFill/>
                <a:prstDash val="dash"/>
              </a:ln>
              <a:solidFill>
                <a:schemeClr val="bg1"/>
              </a:solidFill>
              <a:latin typeface="微软雅黑" panose="020B0503020204020204" charset="-122"/>
              <a:ea typeface="微软雅黑" panose="020B0503020204020204" charset="-122"/>
              <a:cs typeface="微软雅黑" panose="020B0503020204020204" charset="-122"/>
            </a:endParaRPr>
          </a:p>
          <a:p>
            <a:pPr marL="685800" lvl="1" indent="-330200" algn="l" fontAlgn="ctr">
              <a:lnSpc>
                <a:spcPct val="120000"/>
              </a:lnSpc>
              <a:spcBef>
                <a:spcPts val="0"/>
              </a:spcBef>
              <a:spcAft>
                <a:spcPts val="800"/>
              </a:spcAft>
              <a:buSzPct val="100000"/>
              <a:buFont typeface="Arial" panose="020B0604020202020204" pitchFamily="34" charset="0"/>
              <a:buChar char="○"/>
            </a:pPr>
            <a:r>
              <a:rPr lang="zh-CN" altLang="en-US" sz="1800" spc="200">
                <a:ln w="3175">
                  <a:noFill/>
                  <a:prstDash val="dash"/>
                </a:ln>
                <a:solidFill>
                  <a:schemeClr val="bg1"/>
                </a:solidFill>
                <a:latin typeface="微软雅黑" panose="020B0503020204020204" charset="-122"/>
                <a:ea typeface="微软雅黑" panose="020B0503020204020204" charset="-122"/>
                <a:cs typeface="微软雅黑" panose="020B0503020204020204" charset="-122"/>
              </a:rPr>
              <a:t>画剖面线</a:t>
            </a:r>
            <a:endParaRPr lang="zh-CN" altLang="en-US" sz="1800" spc="200">
              <a:ln w="3175">
                <a:noFill/>
                <a:prstDash val="dash"/>
              </a:ln>
              <a:solidFill>
                <a:schemeClr val="bg1"/>
              </a:solidFill>
              <a:latin typeface="微软雅黑" panose="020B0503020204020204" charset="-122"/>
              <a:ea typeface="微软雅黑" panose="020B0503020204020204" charset="-122"/>
              <a:cs typeface="微软雅黑" panose="020B0503020204020204" charset="-122"/>
            </a:endParaRPr>
          </a:p>
          <a:p>
            <a:pPr marL="685800" lvl="1" indent="-330200" algn="l" fontAlgn="ctr">
              <a:lnSpc>
                <a:spcPct val="120000"/>
              </a:lnSpc>
              <a:spcBef>
                <a:spcPts val="0"/>
              </a:spcBef>
              <a:spcAft>
                <a:spcPts val="800"/>
              </a:spcAft>
              <a:buSzPct val="100000"/>
              <a:buFont typeface="Arial" panose="020B0604020202020204" pitchFamily="34" charset="0"/>
              <a:buChar char="○"/>
            </a:pPr>
            <a:r>
              <a:rPr lang="zh-CN" altLang="en-US" sz="1800" spc="200">
                <a:ln w="3175">
                  <a:noFill/>
                  <a:prstDash val="dash"/>
                </a:ln>
                <a:solidFill>
                  <a:schemeClr val="bg1"/>
                </a:solidFill>
                <a:latin typeface="微软雅黑" panose="020B0503020204020204" charset="-122"/>
                <a:ea typeface="微软雅黑" panose="020B0503020204020204" charset="-122"/>
                <a:cs typeface="微软雅黑" panose="020B0503020204020204" charset="-122"/>
              </a:rPr>
              <a:t>加深图形</a:t>
            </a:r>
            <a:endParaRPr lang="zh-CN" altLang="en-US" sz="1800" spc="200">
              <a:ln w="3175">
                <a:noFill/>
                <a:prstDash val="dash"/>
              </a:ln>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 name="圆角矩形 1"/>
          <p:cNvSpPr/>
          <p:nvPr/>
        </p:nvSpPr>
        <p:spPr>
          <a:xfrm>
            <a:off x="5304155" y="2925445"/>
            <a:ext cx="5832475" cy="1800225"/>
          </a:xfrm>
          <a:prstGeom prst="roundRect">
            <a:avLst/>
          </a:prstGeom>
          <a:noFill/>
          <a:ln w="38100">
            <a:solidFill>
              <a:schemeClr val="bg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9" name="图片 18"/>
          <p:cNvPicPr>
            <a:picLocks noChangeAspect="1"/>
          </p:cNvPicPr>
          <p:nvPr>
            <p:custDataLst>
              <p:tags r:id="rId6"/>
            </p:custDataLst>
          </p:nvPr>
        </p:nvPicPr>
        <p:blipFill rotWithShape="1">
          <a:blip r:embed="rId7"/>
          <a:srcRect/>
          <a:stretch>
            <a:fillRect/>
          </a:stretch>
        </p:blipFill>
        <p:spPr>
          <a:xfrm>
            <a:off x="5716905" y="1955165"/>
            <a:ext cx="5052695" cy="4047490"/>
          </a:xfrm>
          <a:prstGeom prst="roundRect">
            <a:avLst/>
          </a:prstGeom>
        </p:spPr>
      </p:pic>
    </p:spTree>
    <p:custDataLst>
      <p:tags r:id="rId8"/>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5" name="矩形 14"/>
          <p:cNvSpPr/>
          <p:nvPr>
            <p:custDataLst>
              <p:tags r:id="rId2"/>
            </p:custDataLst>
          </p:nvPr>
        </p:nvSpPr>
        <p:spPr>
          <a:xfrm>
            <a:off x="5333994" y="1772920"/>
            <a:ext cx="1524012" cy="25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16" name="文本框 15"/>
          <p:cNvSpPr txBox="1"/>
          <p:nvPr>
            <p:custDataLst>
              <p:tags r:id="rId3"/>
            </p:custDataLst>
          </p:nvPr>
        </p:nvSpPr>
        <p:spPr>
          <a:xfrm>
            <a:off x="1676368" y="914407"/>
            <a:ext cx="8839264" cy="76200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600" b="1" spc="280" dirty="0">
                <a:solidFill>
                  <a:schemeClr val="dk1">
                    <a:lumMod val="85000"/>
                    <a:lumOff val="15000"/>
                  </a:schemeClr>
                </a:solidFill>
                <a:latin typeface="微软雅黑" panose="020B0503020204020204" charset="-122"/>
                <a:ea typeface="微软雅黑" panose="020B0503020204020204" charset="-122"/>
                <a:sym typeface="+mn-ea"/>
              </a:rPr>
              <a:t>大国</a:t>
            </a:r>
            <a:r>
              <a:rPr lang="zh-CN" altLang="en-US" sz="3600" b="1" spc="280" dirty="0">
                <a:solidFill>
                  <a:schemeClr val="dk1">
                    <a:lumMod val="85000"/>
                    <a:lumOff val="15000"/>
                  </a:schemeClr>
                </a:solidFill>
                <a:latin typeface="微软雅黑" panose="020B0503020204020204" charset="-122"/>
                <a:ea typeface="微软雅黑" panose="020B0503020204020204" charset="-122"/>
                <a:sym typeface="+mn-ea"/>
              </a:rPr>
              <a:t>工匠</a:t>
            </a:r>
            <a:endParaRPr lang="zh-CN" altLang="en-US" sz="3600" b="1" spc="280" dirty="0">
              <a:solidFill>
                <a:schemeClr val="dk1">
                  <a:lumMod val="85000"/>
                  <a:lumOff val="15000"/>
                </a:schemeClr>
              </a:solidFill>
              <a:latin typeface="微软雅黑" panose="020B0503020204020204" charset="-122"/>
              <a:ea typeface="微软雅黑" panose="020B0503020204020204" charset="-122"/>
              <a:sym typeface="+mn-ea"/>
            </a:endParaRPr>
          </a:p>
        </p:txBody>
      </p:sp>
      <p:sp>
        <p:nvSpPr>
          <p:cNvPr id="3" name="文本框 2"/>
          <p:cNvSpPr txBox="1"/>
          <p:nvPr>
            <p:custDataLst>
              <p:tags r:id="rId4"/>
            </p:custDataLst>
          </p:nvPr>
        </p:nvSpPr>
        <p:spPr>
          <a:xfrm>
            <a:off x="1676400" y="1851025"/>
            <a:ext cx="8839200" cy="650240"/>
          </a:xfrm>
          <a:prstGeom prst="rect">
            <a:avLst/>
          </a:prstGeom>
          <a:noFill/>
        </p:spPr>
        <p:txBody>
          <a:bodyPr wrap="square" lIns="63500" tIns="25400" rIns="63500" bIns="25400" rtlCol="0" anchor="ctr" anchorCtr="0">
            <a:normAutofit/>
          </a:bodyPr>
          <a:p>
            <a:pPr marL="0" indent="0" algn="ctr">
              <a:lnSpc>
                <a:spcPct val="100000"/>
              </a:lnSpc>
              <a:spcBef>
                <a:spcPts val="0"/>
              </a:spcBef>
              <a:spcAft>
                <a:spcPts val="0"/>
              </a:spcAft>
              <a:buSzPct val="100000"/>
              <a:buNone/>
            </a:pPr>
            <a:r>
              <a:rPr lang="zh-CN" altLang="en-US" sz="3600" b="1" spc="280" dirty="0">
                <a:solidFill>
                  <a:schemeClr val="dk1">
                    <a:lumMod val="85000"/>
                    <a:lumOff val="15000"/>
                  </a:schemeClr>
                </a:solidFill>
                <a:latin typeface="微软雅黑" panose="020B0503020204020204" charset="-122"/>
                <a:ea typeface="微软雅黑" panose="020B0503020204020204" charset="-122"/>
                <a:sym typeface="+mn-ea"/>
              </a:rPr>
              <a:t>孙景</a:t>
            </a:r>
            <a:r>
              <a:rPr lang="zh-CN" altLang="en-US" sz="3600" b="1" spc="280" dirty="0">
                <a:solidFill>
                  <a:schemeClr val="dk1">
                    <a:lumMod val="85000"/>
                    <a:lumOff val="15000"/>
                  </a:schemeClr>
                </a:solidFill>
                <a:latin typeface="微软雅黑" panose="020B0503020204020204" charset="-122"/>
                <a:ea typeface="微软雅黑" panose="020B0503020204020204" charset="-122"/>
                <a:sym typeface="+mn-ea"/>
              </a:rPr>
              <a:t>南</a:t>
            </a:r>
            <a:endParaRPr lang="zh-CN" altLang="en-US" sz="3600" b="1" spc="280" dirty="0">
              <a:solidFill>
                <a:schemeClr val="dk1">
                  <a:lumMod val="85000"/>
                  <a:lumOff val="15000"/>
                </a:schemeClr>
              </a:solidFill>
              <a:latin typeface="微软雅黑" panose="020B0503020204020204" charset="-122"/>
              <a:ea typeface="微软雅黑" panose="020B0503020204020204" charset="-122"/>
              <a:sym typeface="+mn-ea"/>
            </a:endParaRPr>
          </a:p>
        </p:txBody>
      </p:sp>
      <p:pic>
        <p:nvPicPr>
          <p:cNvPr id="2" name="图片 1">
            <a:hlinkClick r:id="rId5" action="ppaction://hlinkfile"/>
          </p:cNvPr>
          <p:cNvPicPr>
            <a:picLocks noChangeAspect="1"/>
          </p:cNvPicPr>
          <p:nvPr/>
        </p:nvPicPr>
        <p:blipFill>
          <a:blip r:embed="rId6"/>
          <a:stretch>
            <a:fillRect/>
          </a:stretch>
        </p:blipFill>
        <p:spPr>
          <a:xfrm>
            <a:off x="3146743" y="2516505"/>
            <a:ext cx="5898515" cy="3661410"/>
          </a:xfrm>
          <a:prstGeom prst="roundRect">
            <a:avLst/>
          </a:prstGeom>
          <a:effectLst>
            <a:outerShdw blurRad="50800" dist="38100" dir="2700000" algn="tl" rotWithShape="0">
              <a:prstClr val="black">
                <a:alpha val="40000"/>
              </a:prstClr>
            </a:outerShdw>
          </a:effectLst>
        </p:spPr>
      </p:pic>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p:tgtEl>
                                          <p:spTgt spid="15"/>
                                        </p:tgtEl>
                                        <p:attrNameLst>
                                          <p:attrName>ppt_y</p:attrName>
                                        </p:attrNameLst>
                                      </p:cBhvr>
                                      <p:tavLst>
                                        <p:tav tm="0">
                                          <p:val>
                                            <p:strVal val="#ppt_y+#ppt_h*1.125000"/>
                                          </p:val>
                                        </p:tav>
                                        <p:tav tm="100000">
                                          <p:val>
                                            <p:strVal val="#ppt_y"/>
                                          </p:val>
                                        </p:tav>
                                      </p:tavLst>
                                    </p:anim>
                                    <p:animEffect transition="in" filter="wipe(up)">
                                      <p:cBhvr>
                                        <p:cTn id="8" dur="500"/>
                                        <p:tgtEl>
                                          <p:spTgt spid="15"/>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p:tgtEl>
                                          <p:spTgt spid="3"/>
                                        </p:tgtEl>
                                        <p:attrNameLst>
                                          <p:attrName>ppt_y</p:attrName>
                                        </p:attrNameLst>
                                      </p:cBhvr>
                                      <p:tavLst>
                                        <p:tav tm="0">
                                          <p:val>
                                            <p:strVal val="#ppt_y+#ppt_h*1.125000"/>
                                          </p:val>
                                        </p:tav>
                                        <p:tav tm="100000">
                                          <p:val>
                                            <p:strVal val="#ppt_y"/>
                                          </p:val>
                                        </p:tav>
                                      </p:tavLst>
                                    </p:anim>
                                    <p:animEffect transition="in" filter="wipe(up)">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p:tgtEl>
                                          <p:spTgt spid="2"/>
                                        </p:tgtEl>
                                        <p:attrNameLst>
                                          <p:attrName>ppt_y</p:attrName>
                                        </p:attrNameLst>
                                      </p:cBhvr>
                                      <p:tavLst>
                                        <p:tav tm="0">
                                          <p:val>
                                            <p:strVal val="#ppt_y+#ppt_h*1.125000"/>
                                          </p:val>
                                        </p:tav>
                                        <p:tav tm="100000">
                                          <p:val>
                                            <p:strVal val="#ppt_y"/>
                                          </p:val>
                                        </p:tav>
                                      </p:tavLst>
                                    </p:anim>
                                    <p:animEffect transition="in" filter="wipe(up)">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p:bldP spid="3" grpId="0"/>
      <p:bldP spid="15" grpId="1" animBg="1"/>
      <p:bldP spid="16" grpId="1"/>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 name="矩形 7"/>
          <p:cNvSpPr/>
          <p:nvPr userDrawn="1">
            <p:custDataLst>
              <p:tags r:id="rId2"/>
            </p:custDataLst>
          </p:nvPr>
        </p:nvSpPr>
        <p:spPr>
          <a:xfrm>
            <a:off x="0" y="1435100"/>
            <a:ext cx="12192000" cy="912114"/>
          </a:xfrm>
          <a:prstGeom prst="rect">
            <a:avLst/>
          </a:prstGeom>
          <a:solidFill>
            <a:srgbClr val="1F7DEE"/>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sz="1800">
              <a:solidFill>
                <a:schemeClr val="lt1"/>
              </a:solidFill>
              <a:latin typeface="微软雅黑" panose="020B0503020204020204" charset="-122"/>
              <a:ea typeface="微软雅黑" panose="020B0503020204020204" charset="-122"/>
              <a:sym typeface="+mn-ea"/>
            </a:endParaRPr>
          </a:p>
        </p:txBody>
      </p:sp>
      <p:sp>
        <p:nvSpPr>
          <p:cNvPr id="10" name="矩形 11"/>
          <p:cNvSpPr/>
          <p:nvPr>
            <p:custDataLst>
              <p:tags r:id="rId3"/>
            </p:custDataLst>
          </p:nvPr>
        </p:nvSpPr>
        <p:spPr>
          <a:xfrm>
            <a:off x="0" y="2536825"/>
            <a:ext cx="12192000" cy="3058160"/>
          </a:xfrm>
          <a:prstGeom prst="rect">
            <a:avLst/>
          </a:prstGeom>
          <a:solidFill>
            <a:srgbClr val="1F7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14" name="矩形 12"/>
          <p:cNvSpPr/>
          <p:nvPr>
            <p:custDataLst>
              <p:tags r:id="rId4"/>
            </p:custDataLst>
          </p:nvPr>
        </p:nvSpPr>
        <p:spPr>
          <a:xfrm>
            <a:off x="6858055" y="1165237"/>
            <a:ext cx="4114833" cy="4724438"/>
          </a:xfrm>
          <a:prstGeom prst="roundRect">
            <a:avLst/>
          </a:prstGeom>
          <a:solidFill>
            <a:schemeClr val="lt1"/>
          </a:solidFill>
          <a:ln>
            <a:noFill/>
          </a:ln>
          <a:effectLst>
            <a:outerShdw blurRad="254000" dir="5400000" sx="102000" sy="102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文本框 14"/>
          <p:cNvSpPr txBox="1"/>
          <p:nvPr>
            <p:custDataLst>
              <p:tags r:id="rId5"/>
            </p:custDataLst>
          </p:nvPr>
        </p:nvSpPr>
        <p:spPr>
          <a:xfrm>
            <a:off x="600710" y="1587500"/>
            <a:ext cx="4625975" cy="60960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3400" b="1" spc="180">
                <a:solidFill>
                  <a:schemeClr val="lt1"/>
                </a:solidFill>
                <a:latin typeface="微软雅黑" panose="020B0503020204020204" charset="-122"/>
                <a:ea typeface="微软雅黑" panose="020B0503020204020204" charset="-122"/>
                <a:sym typeface="+mn-ea"/>
              </a:rPr>
              <a:t>螺纹与螺纹紧固件</a:t>
            </a:r>
            <a:endParaRPr lang="zh-CN" altLang="en-US" sz="3400" b="1" spc="180">
              <a:solidFill>
                <a:schemeClr val="lt1"/>
              </a:solidFill>
              <a:latin typeface="微软雅黑" panose="020B0503020204020204" charset="-122"/>
              <a:ea typeface="微软雅黑" panose="020B0503020204020204" charset="-122"/>
              <a:sym typeface="+mn-ea"/>
            </a:endParaRPr>
          </a:p>
        </p:txBody>
      </p:sp>
      <p:sp>
        <p:nvSpPr>
          <p:cNvPr id="16" name="Title 6"/>
          <p:cNvSpPr txBox="1"/>
          <p:nvPr>
            <p:custDataLst>
              <p:tags r:id="rId6"/>
            </p:custDataLst>
          </p:nvPr>
        </p:nvSpPr>
        <p:spPr>
          <a:xfrm>
            <a:off x="694690" y="3063240"/>
            <a:ext cx="5951220" cy="19837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9525" lvl="0" indent="-9525" algn="l" fontAlgn="ctr">
              <a:lnSpc>
                <a:spcPct val="150000"/>
              </a:lnSpc>
              <a:spcBef>
                <a:spcPts val="0"/>
              </a:spcBef>
              <a:spcAft>
                <a:spcPts val="800"/>
              </a:spcAft>
              <a:buSzPct val="100000"/>
              <a:buFont typeface="+mn-ea"/>
            </a:pPr>
            <a:r>
              <a:rPr lang="zh-CN" altLang="en-US" sz="13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一</a:t>
            </a:r>
            <a:r>
              <a:rPr lang="en-US" altLang="zh-CN" sz="13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a:t>
            </a:r>
            <a:r>
              <a:rPr lang="zh-CN" altLang="en-US" sz="1300" spc="120">
                <a:solidFill>
                  <a:schemeClr val="bg1"/>
                </a:solidFill>
                <a:effectLst>
                  <a:outerShdw blurRad="38100" dist="19050" dir="2700000" algn="tl" rotWithShape="0">
                    <a:schemeClr val="dk1">
                      <a:alpha val="40000"/>
                    </a:schemeClr>
                  </a:outerShdw>
                </a:effectLst>
                <a:ea typeface="微软雅黑" panose="020B0503020204020204" charset="-122"/>
                <a:sym typeface="+mn-ea"/>
              </a:rPr>
              <a:t>螺纹</a:t>
            </a:r>
            <a:endParaRPr lang="zh-CN" altLang="en-US" sz="13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9525" lvl="1" indent="-9525" algn="just">
              <a:lnSpc>
                <a:spcPct val="150000"/>
              </a:lnSpc>
              <a:spcBef>
                <a:spcPts val="0"/>
              </a:spcBef>
              <a:spcAft>
                <a:spcPts val="800"/>
              </a:spcAft>
              <a:buSzPct val="100000"/>
              <a:buNone/>
            </a:pPr>
            <a:r>
              <a:rPr lang="en-US" altLang="zh-CN" sz="1300" spc="200">
                <a:solidFill>
                  <a:schemeClr val="bg1"/>
                </a:solidFill>
                <a:effectLst>
                  <a:outerShdw blurRad="38100" dist="19050" dir="2700000" algn="tl" rotWithShape="0">
                    <a:schemeClr val="dk1">
                      <a:alpha val="40000"/>
                    </a:schemeClr>
                  </a:outerShdw>
                </a:effectLst>
                <a:ea typeface="微软雅黑" panose="020B0503020204020204" charset="-122"/>
                <a:sym typeface="+mn-ea"/>
              </a:rPr>
              <a:t>1.2.</a:t>
            </a:r>
            <a:r>
              <a:rPr lang="zh-CN" altLang="en-US" sz="1300" spc="200">
                <a:solidFill>
                  <a:schemeClr val="bg1"/>
                </a:solidFill>
                <a:effectLst>
                  <a:outerShdw blurRad="38100" dist="19050" dir="2700000" algn="tl" rotWithShape="0">
                    <a:schemeClr val="dk1">
                      <a:alpha val="40000"/>
                    </a:schemeClr>
                  </a:outerShdw>
                </a:effectLst>
                <a:ea typeface="微软雅黑" panose="020B0503020204020204" charset="-122"/>
                <a:sym typeface="+mn-ea"/>
              </a:rPr>
              <a:t>螺纹直径</a:t>
            </a:r>
            <a:endParaRPr lang="zh-CN" altLang="en-US" sz="13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9525" lvl="1" indent="-9525" algn="just">
              <a:lnSpc>
                <a:spcPct val="150000"/>
              </a:lnSpc>
              <a:spcBef>
                <a:spcPts val="0"/>
              </a:spcBef>
              <a:spcAft>
                <a:spcPts val="800"/>
              </a:spcAft>
              <a:buSzPct val="100000"/>
              <a:buNone/>
            </a:pPr>
            <a:r>
              <a:rPr lang="zh-CN" altLang="en-US" sz="1300" spc="200">
                <a:solidFill>
                  <a:schemeClr val="bg1"/>
                </a:solidFill>
                <a:effectLst>
                  <a:outerShdw blurRad="38100" dist="19050" dir="2700000" algn="tl" rotWithShape="0">
                    <a:schemeClr val="dk1">
                      <a:alpha val="40000"/>
                    </a:schemeClr>
                  </a:outerShdw>
                </a:effectLst>
                <a:ea typeface="微软雅黑" panose="020B0503020204020204" charset="-122"/>
                <a:sym typeface="+mn-ea"/>
              </a:rPr>
              <a:t>通过外螺纹牙顶或内螺纹牙底的假想圆柱面的直径称为大径--d或D:</a:t>
            </a:r>
            <a:endParaRPr lang="zh-CN" altLang="en-US" sz="13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9525" lvl="1" indent="-9525" algn="just">
              <a:lnSpc>
                <a:spcPct val="150000"/>
              </a:lnSpc>
              <a:spcBef>
                <a:spcPts val="0"/>
              </a:spcBef>
              <a:spcAft>
                <a:spcPts val="800"/>
              </a:spcAft>
              <a:buSzPct val="100000"/>
              <a:buNone/>
            </a:pPr>
            <a:r>
              <a:rPr lang="zh-CN" altLang="en-US" sz="1300" spc="200">
                <a:solidFill>
                  <a:schemeClr val="bg1"/>
                </a:solidFill>
                <a:effectLst>
                  <a:outerShdw blurRad="38100" dist="19050" dir="2700000" algn="tl" rotWithShape="0">
                    <a:schemeClr val="dk1">
                      <a:alpha val="40000"/>
                    </a:schemeClr>
                  </a:outerShdw>
                </a:effectLst>
                <a:ea typeface="微软雅黑" panose="020B0503020204020204" charset="-122"/>
                <a:sym typeface="+mn-ea"/>
              </a:rPr>
              <a:t>通过外螺纹牙底或内螺纹牙顶的假想圆柱面的直径称为小径--d</a:t>
            </a:r>
            <a:r>
              <a:rPr lang="zh-CN" altLang="en-US" sz="1300" spc="200">
                <a:solidFill>
                  <a:schemeClr val="bg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₁</a:t>
            </a:r>
            <a:r>
              <a:rPr lang="zh-CN" altLang="en-US" sz="1300" spc="200">
                <a:solidFill>
                  <a:schemeClr val="bg1"/>
                </a:solidFill>
                <a:effectLst>
                  <a:outerShdw blurRad="38100" dist="19050" dir="2700000" algn="tl" rotWithShape="0">
                    <a:schemeClr val="dk1">
                      <a:alpha val="40000"/>
                    </a:schemeClr>
                  </a:outerShdw>
                </a:effectLst>
                <a:ea typeface="微软雅黑" panose="020B0503020204020204" charset="-122"/>
                <a:sym typeface="+mn-ea"/>
              </a:rPr>
              <a:t>或D</a:t>
            </a:r>
            <a:r>
              <a:rPr lang="zh-CN" altLang="en-US" sz="1300" spc="200">
                <a:solidFill>
                  <a:schemeClr val="bg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₁</a:t>
            </a:r>
            <a:r>
              <a:rPr lang="zh-CN" altLang="en-US" sz="1300" spc="200">
                <a:solidFill>
                  <a:schemeClr val="bg1"/>
                </a:solidFill>
                <a:effectLst>
                  <a:outerShdw blurRad="38100" dist="19050" dir="2700000" algn="tl" rotWithShape="0">
                    <a:schemeClr val="dk1">
                      <a:alpha val="40000"/>
                    </a:schemeClr>
                  </a:outerShdw>
                </a:effectLst>
                <a:ea typeface="微软雅黑" panose="020B0503020204020204" charset="-122"/>
                <a:sym typeface="+mn-ea"/>
              </a:rPr>
              <a:t>;</a:t>
            </a:r>
            <a:endParaRPr lang="zh-CN" altLang="en-US" sz="13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9525" lvl="1" indent="-9525" algn="just">
              <a:lnSpc>
                <a:spcPct val="150000"/>
              </a:lnSpc>
              <a:spcBef>
                <a:spcPts val="0"/>
              </a:spcBef>
              <a:spcAft>
                <a:spcPts val="800"/>
              </a:spcAft>
              <a:buSzPct val="100000"/>
              <a:buNone/>
            </a:pPr>
            <a:r>
              <a:rPr lang="zh-CN" altLang="en-US" sz="1300" spc="200">
                <a:solidFill>
                  <a:schemeClr val="bg1"/>
                </a:solidFill>
                <a:effectLst>
                  <a:outerShdw blurRad="38100" dist="19050" dir="2700000" algn="tl" rotWithShape="0">
                    <a:schemeClr val="dk1">
                      <a:alpha val="40000"/>
                    </a:schemeClr>
                  </a:outerShdw>
                </a:effectLst>
                <a:ea typeface="微软雅黑" panose="020B0503020204020204" charset="-122"/>
                <a:sym typeface="+mn-ea"/>
              </a:rPr>
              <a:t>通过螺纹沟槽和凸起的宽度相等处的假想圆柱面的直径称为中径--d</a:t>
            </a:r>
            <a:r>
              <a:rPr lang="zh-CN" altLang="en-US" sz="1300" spc="200">
                <a:solidFill>
                  <a:schemeClr val="bg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₂</a:t>
            </a:r>
            <a:r>
              <a:rPr lang="zh-CN" altLang="en-US" sz="1300" spc="200">
                <a:solidFill>
                  <a:schemeClr val="bg1"/>
                </a:solidFill>
                <a:effectLst>
                  <a:outerShdw blurRad="38100" dist="19050" dir="2700000" algn="tl" rotWithShape="0">
                    <a:schemeClr val="dk1">
                      <a:alpha val="40000"/>
                    </a:schemeClr>
                  </a:outerShdw>
                </a:effectLst>
                <a:ea typeface="微软雅黑" panose="020B0503020204020204" charset="-122"/>
                <a:sym typeface="+mn-ea"/>
              </a:rPr>
              <a:t>或D</a:t>
            </a:r>
            <a:r>
              <a:rPr lang="zh-CN" altLang="en-US" sz="1300" spc="200">
                <a:solidFill>
                  <a:schemeClr val="bg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rPr>
              <a:t>₂</a:t>
            </a:r>
            <a:r>
              <a:rPr lang="zh-CN" altLang="en-US" sz="1300" spc="200">
                <a:solidFill>
                  <a:schemeClr val="bg1"/>
                </a:solidFill>
                <a:effectLst>
                  <a:outerShdw blurRad="38100" dist="19050" dir="2700000" algn="tl" rotWithShape="0">
                    <a:schemeClr val="dk1">
                      <a:alpha val="40000"/>
                    </a:schemeClr>
                  </a:outerShdw>
                </a:effectLst>
                <a:ea typeface="微软雅黑" panose="020B0503020204020204" charset="-122"/>
                <a:sym typeface="+mn-ea"/>
              </a:rPr>
              <a:t>。</a:t>
            </a:r>
            <a:endParaRPr lang="zh-CN" altLang="en-US" sz="1300" spc="200">
              <a:solidFill>
                <a:schemeClr val="bg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sym typeface="+mn-ea"/>
            </a:endParaRPr>
          </a:p>
        </p:txBody>
      </p:sp>
      <p:pic>
        <p:nvPicPr>
          <p:cNvPr id="3" name="图片 2"/>
          <p:cNvPicPr>
            <a:picLocks noChangeAspect="1"/>
          </p:cNvPicPr>
          <p:nvPr/>
        </p:nvPicPr>
        <p:blipFill>
          <a:blip r:embed="rId7"/>
          <a:srcRect l="8474" r="4096"/>
          <a:stretch>
            <a:fillRect/>
          </a:stretch>
        </p:blipFill>
        <p:spPr>
          <a:xfrm>
            <a:off x="6937446" y="2569241"/>
            <a:ext cx="3956050" cy="1916430"/>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p:tgtEl>
                                          <p:spTgt spid="16"/>
                                        </p:tgtEl>
                                        <p:attrNameLst>
                                          <p:attrName>ppt_y</p:attrName>
                                        </p:attrNameLst>
                                      </p:cBhvr>
                                      <p:tavLst>
                                        <p:tav tm="0">
                                          <p:val>
                                            <p:strVal val="#ppt_y+#ppt_h*1.125000"/>
                                          </p:val>
                                        </p:tav>
                                        <p:tav tm="100000">
                                          <p:val>
                                            <p:strVal val="#ppt_y"/>
                                          </p:val>
                                        </p:tav>
                                      </p:tavLst>
                                    </p:anim>
                                    <p:animEffect transition="in" filter="wipe(up)">
                                      <p:cBhvr>
                                        <p:cTn id="18" dur="500"/>
                                        <p:tgtEl>
                                          <p:spTgt spid="16"/>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p:tgtEl>
                                          <p:spTgt spid="10"/>
                                        </p:tgtEl>
                                        <p:attrNameLst>
                                          <p:attrName>ppt_y</p:attrName>
                                        </p:attrNameLst>
                                      </p:cBhvr>
                                      <p:tavLst>
                                        <p:tav tm="0">
                                          <p:val>
                                            <p:strVal val="#ppt_y+#ppt_h*1.125000"/>
                                          </p:val>
                                        </p:tav>
                                        <p:tav tm="100000">
                                          <p:val>
                                            <p:strVal val="#ppt_y"/>
                                          </p:val>
                                        </p:tav>
                                      </p:tavLst>
                                    </p:anim>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p:tgtEl>
                                          <p:spTgt spid="14"/>
                                        </p:tgtEl>
                                        <p:attrNameLst>
                                          <p:attrName>ppt_y</p:attrName>
                                        </p:attrNameLst>
                                      </p:cBhvr>
                                      <p:tavLst>
                                        <p:tav tm="0">
                                          <p:val>
                                            <p:strVal val="#ppt_y+#ppt_h*1.125000"/>
                                          </p:val>
                                        </p:tav>
                                        <p:tav tm="100000">
                                          <p:val>
                                            <p:strVal val="#ppt_y"/>
                                          </p:val>
                                        </p:tav>
                                      </p:tavLst>
                                    </p:anim>
                                    <p:animEffect transition="in" filter="wipe(up)">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p:tgtEl>
                                          <p:spTgt spid="3"/>
                                        </p:tgtEl>
                                        <p:attrNameLst>
                                          <p:attrName>ppt_y</p:attrName>
                                        </p:attrNameLst>
                                      </p:cBhvr>
                                      <p:tavLst>
                                        <p:tav tm="0">
                                          <p:val>
                                            <p:strVal val="#ppt_y+#ppt_h*1.125000"/>
                                          </p:val>
                                        </p:tav>
                                        <p:tav tm="100000">
                                          <p:val>
                                            <p:strVal val="#ppt_y"/>
                                          </p:val>
                                        </p:tav>
                                      </p:tavLst>
                                    </p:anim>
                                    <p:animEffect transition="in" filter="wipe(up)">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5" grpId="0"/>
      <p:bldP spid="8" grpId="1" animBg="1"/>
      <p:bldP spid="15" grpId="1"/>
      <p:bldP spid="16" grpId="0"/>
      <p:bldP spid="10" grpId="0" bldLvl="0" animBg="1"/>
      <p:bldP spid="16" grpId="1"/>
      <p:bldP spid="10" grpId="1" animBg="1"/>
      <p:bldP spid="14" grpId="0" bldLvl="0" animBg="1"/>
      <p:bldP spid="14" grpId="1" animBg="1"/>
    </p:bld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srcRect/>
          <a:stretch>
            <a:fillRect/>
          </a:stretch>
        </a:blipFill>
        <a:effectLst/>
      </p:bgPr>
    </p:bg>
    <p:spTree>
      <p:nvGrpSpPr>
        <p:cNvPr id="1" name=""/>
        <p:cNvGrpSpPr/>
        <p:nvPr/>
      </p:nvGrpSpPr>
      <p:grpSpPr/>
      <p:sp>
        <p:nvSpPr>
          <p:cNvPr id="9" name="标题 8"/>
          <p:cNvSpPr>
            <a:spLocks noGrp="1"/>
          </p:cNvSpPr>
          <p:nvPr>
            <p:ph type="title"/>
            <p:custDataLst>
              <p:tags r:id="rId2"/>
            </p:custDataLst>
          </p:nvPr>
        </p:nvSpPr>
        <p:spPr>
          <a:xfrm>
            <a:off x="3401598" y="2137411"/>
            <a:ext cx="5388804" cy="1061720"/>
          </a:xfrm>
        </p:spPr>
        <p:txBody>
          <a:bodyPr>
            <a:normAutofit/>
          </a:bodyPr>
          <a:p>
            <a:pPr marL="0">
              <a:lnSpc>
                <a:spcPct val="100000"/>
              </a:lnSpc>
              <a:spcBef>
                <a:spcPts val="0"/>
              </a:spcBef>
              <a:spcAft>
                <a:spcPts val="0"/>
              </a:spcAft>
            </a:pPr>
            <a:r>
              <a:rPr lang="en-US" altLang="zh-CN" sz="5200" spc="360" dirty="0"/>
              <a:t>Thanks</a:t>
            </a:r>
            <a:endParaRPr lang="zh-CN" altLang="en-US" sz="5200" spc="360" dirty="0"/>
          </a:p>
        </p:txBody>
      </p:sp>
      <p:sp>
        <p:nvSpPr>
          <p:cNvPr id="15" name="文本占位符 14"/>
          <p:cNvSpPr>
            <a:spLocks noGrp="1"/>
          </p:cNvSpPr>
          <p:nvPr>
            <p:ph type="body" sz="quarter" idx="13"/>
            <p:custDataLst>
              <p:tags r:id="rId3"/>
            </p:custDataLst>
          </p:nvPr>
        </p:nvSpPr>
        <p:spPr>
          <a:xfrm>
            <a:off x="3400950" y="3398201"/>
            <a:ext cx="5390100" cy="886780"/>
          </a:xfrm>
        </p:spPr>
        <p:txBody>
          <a:bodyPr>
            <a:normAutofit/>
          </a:bodyPr>
          <a:p>
            <a:pPr marL="0" lvl="0" indent="0" algn="ctr">
              <a:lnSpc>
                <a:spcPct val="100000"/>
              </a:lnSpc>
              <a:spcBef>
                <a:spcPts val="0"/>
              </a:spcBef>
              <a:spcAft>
                <a:spcPts val="0"/>
              </a:spcAft>
              <a:buSzPct val="100000"/>
              <a:buNone/>
            </a:pPr>
            <a:r>
              <a:rPr lang="zh-CN" altLang="en-US" sz="1800" spc="100">
                <a:solidFill>
                  <a:schemeClr val="tx1">
                    <a:lumMod val="85000"/>
                    <a:lumOff val="15000"/>
                  </a:schemeClr>
                </a:solidFill>
              </a:rPr>
              <a:t>广西水利电力职业技术学院</a:t>
            </a:r>
            <a:endParaRPr lang="zh-CN" altLang="en-US" sz="1800" spc="100">
              <a:solidFill>
                <a:schemeClr val="tx1">
                  <a:lumMod val="85000"/>
                  <a:lumOff val="15000"/>
                </a:schemeClr>
              </a:solidFill>
            </a:endParaRPr>
          </a:p>
        </p:txBody>
      </p:sp>
      <p:sp>
        <p:nvSpPr>
          <p:cNvPr id="16" name="文本占位符 15"/>
          <p:cNvSpPr>
            <a:spLocks noGrp="1"/>
          </p:cNvSpPr>
          <p:nvPr>
            <p:custDataLst>
              <p:tags r:id="rId4"/>
            </p:custDataLst>
          </p:nvPr>
        </p:nvSpPr>
        <p:spPr>
          <a:xfrm>
            <a:off x="3400425" y="4202749"/>
            <a:ext cx="5389563" cy="1168716"/>
          </a:xfrm>
          <a:prstGeom prst="rect">
            <a:avLst/>
          </a:prstGeom>
        </p:spPr>
        <p:txBody>
          <a:bodyPr vert="horz" lIns="90000" tIns="46800" rIns="90000" bIns="46800" rtlCol="0">
            <a:normAutofit/>
          </a:bodyPr>
          <a:lstStyle>
            <a:lvl1pPr marL="0" indent="0" algn="ctr" defTabSz="914400" rtl="0" eaLnBrk="1" fontAlgn="auto" latinLnBrk="0" hangingPunct="1">
              <a:lnSpc>
                <a:spcPct val="130000"/>
              </a:lnSpc>
              <a:spcBef>
                <a:spcPts val="0"/>
              </a:spcBef>
              <a:spcAft>
                <a:spcPts val="1000"/>
              </a:spcAft>
              <a:buFont typeface="Arial" panose="020B0604020202020204" pitchFamily="34" charset="0"/>
              <a:buNone/>
              <a:defRPr sz="20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4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4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ctr">
              <a:lnSpc>
                <a:spcPct val="100000"/>
              </a:lnSpc>
              <a:spcAft>
                <a:spcPts val="0"/>
              </a:spcAft>
              <a:buSzPct val="100000"/>
              <a:buNone/>
            </a:pPr>
            <a:r>
              <a:rPr lang="zh-CN" altLang="en-US" sz="1800" spc="100" dirty="0">
                <a:solidFill>
                  <a:schemeClr val="tx1">
                    <a:lumMod val="85000"/>
                    <a:lumOff val="15000"/>
                  </a:schemeClr>
                </a:solidFill>
                <a:sym typeface="+mn-ea"/>
              </a:rPr>
              <a:t>谢 谢</a:t>
            </a:r>
            <a:endParaRPr lang="zh-CN" altLang="en-US" sz="1800" spc="100" dirty="0">
              <a:solidFill>
                <a:schemeClr val="tx1">
                  <a:lumMod val="85000"/>
                  <a:lumOff val="15000"/>
                </a:schemeClr>
              </a:solidFill>
              <a:sym typeface="+mn-ea"/>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anim calcmode="lin" valueType="num">
                                      <p:cBhvr additive="base">
                                        <p:cTn id="11" dur="500"/>
                                        <p:tgtEl>
                                          <p:spTgt spid="15">
                                            <p:txEl>
                                              <p:pRg st="0" end="0"/>
                                            </p:txEl>
                                          </p:spTgt>
                                        </p:tgtEl>
                                        <p:attrNameLst>
                                          <p:attrName>ppt_y</p:attrName>
                                        </p:attrNameLst>
                                      </p:cBhvr>
                                      <p:tavLst>
                                        <p:tav tm="0">
                                          <p:val>
                                            <p:strVal val="#ppt_y+#ppt_h*1.125000"/>
                                          </p:val>
                                        </p:tav>
                                        <p:tav tm="100000">
                                          <p:val>
                                            <p:strVal val="#ppt_y"/>
                                          </p:val>
                                        </p:tav>
                                      </p:tavLst>
                                    </p:anim>
                                    <p:animEffect transition="in" filter="wipe(up)">
                                      <p:cBhvr>
                                        <p:cTn id="12" dur="500"/>
                                        <p:tgtEl>
                                          <p:spTgt spid="15">
                                            <p:txEl>
                                              <p:pRg st="0" end="0"/>
                                            </p:txEl>
                                          </p:spTgt>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ppt_y</p:attrName>
                                        </p:attrNameLst>
                                      </p:cBhvr>
                                      <p:tavLst>
                                        <p:tav tm="0">
                                          <p:val>
                                            <p:strVal val="#ppt_y+#ppt_h*1.125000"/>
                                          </p:val>
                                        </p:tav>
                                        <p:tav tm="100000">
                                          <p:val>
                                            <p:strVal val="#ppt_y"/>
                                          </p:val>
                                        </p:tav>
                                      </p:tavLst>
                                    </p:anim>
                                    <p:animEffect transition="in" filter="wipe(up)">
                                      <p:cBhvr>
                                        <p:cTn id="1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5" grpId="0" build="p"/>
      <p:bldP spid="16" grpId="0"/>
      <p:bldP spid="9" grpId="1"/>
      <p:bldP spid="15" grpId="1" build="p"/>
      <p:bldP spid="16"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2279650"/>
            <a:ext cx="10972800" cy="208470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1052195"/>
            <a:ext cx="3505200" cy="4585335"/>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1846597" y="2997447"/>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1846580" y="1171575"/>
            <a:ext cx="2957830" cy="146304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240" dirty="0">
                <a:solidFill>
                  <a:schemeClr val="bg1"/>
                </a:solidFill>
                <a:latin typeface="微软雅黑" panose="020B0503020204020204" charset="-122"/>
                <a:ea typeface="微软雅黑" panose="020B0503020204020204" charset="-122"/>
                <a:sym typeface="+mn-ea"/>
              </a:rPr>
              <a:t>螺纹与螺纹紧固件</a:t>
            </a:r>
            <a:endParaRPr lang="zh-CN" altLang="en-US" sz="4000" b="1" spc="240" dirty="0">
              <a:solidFill>
                <a:schemeClr val="bg1"/>
              </a:solidFill>
              <a:latin typeface="微软雅黑" panose="020B0503020204020204" charset="-122"/>
              <a:ea typeface="微软雅黑" panose="020B0503020204020204" charset="-122"/>
              <a:sym typeface="+mn-ea"/>
            </a:endParaRPr>
          </a:p>
        </p:txBody>
      </p:sp>
      <p:sp>
        <p:nvSpPr>
          <p:cNvPr id="3" name="矩形 2"/>
          <p:cNvSpPr/>
          <p:nvPr/>
        </p:nvSpPr>
        <p:spPr>
          <a:xfrm>
            <a:off x="6179820" y="2060575"/>
            <a:ext cx="4869180" cy="253111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1846580" y="3307715"/>
            <a:ext cx="3187065" cy="188023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ctr">
              <a:lnSpc>
                <a:spcPct val="150000"/>
              </a:lnSpc>
              <a:spcBef>
                <a:spcPts val="0"/>
              </a:spcBef>
              <a:spcAft>
                <a:spcPts val="80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一</a:t>
            </a:r>
            <a:r>
              <a:rPr altLang="zh-CN"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a:t>
            </a: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螺纹</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r>
              <a:rPr altLang="zh-CN"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1.3.</a:t>
            </a:r>
            <a:r>
              <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螺纹线数 n。沿一条螺旋线形成的螺纹叫单线螺纹，沿两条或两条以上的螺旋线所形成的螺纹叫双线或多线螺纹。</a:t>
            </a: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7"/>
          <a:srcRect l="7602"/>
          <a:stretch>
            <a:fillRect/>
          </a:stretch>
        </p:blipFill>
        <p:spPr>
          <a:xfrm>
            <a:off x="6663055" y="2394585"/>
            <a:ext cx="3902710" cy="185483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p:tgtEl>
                                          <p:spTgt spid="4"/>
                                        </p:tgtEl>
                                        <p:attrNameLst>
                                          <p:attrName>ppt_y</p:attrName>
                                        </p:attrNameLst>
                                      </p:cBhvr>
                                      <p:tavLst>
                                        <p:tav tm="0">
                                          <p:val>
                                            <p:strVal val="#ppt_y+#ppt_h*1.125000"/>
                                          </p:val>
                                        </p:tav>
                                        <p:tav tm="100000">
                                          <p:val>
                                            <p:strVal val="#ppt_y"/>
                                          </p:val>
                                        </p:tav>
                                      </p:tavLst>
                                    </p:anim>
                                    <p:animEffect transition="in" filter="wipe(up)">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5" name="PA-矩形 0"/>
          <p:cNvSpPr/>
          <p:nvPr>
            <p:custDataLst>
              <p:tags r:id="rId2"/>
            </p:custDataLst>
          </p:nvPr>
        </p:nvSpPr>
        <p:spPr>
          <a:xfrm>
            <a:off x="609600" y="2279650"/>
            <a:ext cx="10972800" cy="2084705"/>
          </a:xfrm>
          <a:prstGeom prst="rect">
            <a:avLst/>
          </a:prstGeom>
          <a:pattFill prst="pct80">
            <a:fgClr>
              <a:srgbClr val="1774E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PA-矩形 00"/>
          <p:cNvSpPr/>
          <p:nvPr>
            <p:custDataLst>
              <p:tags r:id="rId3"/>
            </p:custDataLst>
          </p:nvPr>
        </p:nvSpPr>
        <p:spPr>
          <a:xfrm>
            <a:off x="1676400" y="1052195"/>
            <a:ext cx="3505200" cy="4585335"/>
          </a:xfrm>
          <a:prstGeom prst="rect">
            <a:avLst/>
          </a:prstGeom>
          <a:solidFill>
            <a:srgbClr val="23BD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9" name="PA-直接连接符 6"/>
          <p:cNvCxnSpPr/>
          <p:nvPr>
            <p:custDataLst>
              <p:tags r:id="rId4"/>
            </p:custDataLst>
          </p:nvPr>
        </p:nvCxnSpPr>
        <p:spPr>
          <a:xfrm>
            <a:off x="1846597" y="2782182"/>
            <a:ext cx="1316355" cy="0"/>
          </a:xfrm>
          <a:prstGeom prst="line">
            <a:avLst/>
          </a:prstGeom>
          <a:ln>
            <a:solidFill>
              <a:schemeClr val="lt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custDataLst>
              <p:tags r:id="rId5"/>
            </p:custDataLst>
          </p:nvPr>
        </p:nvSpPr>
        <p:spPr>
          <a:xfrm>
            <a:off x="1846580" y="1171575"/>
            <a:ext cx="2957830" cy="1463040"/>
          </a:xfrm>
          <a:prstGeom prst="rect">
            <a:avLst/>
          </a:prstGeom>
          <a:noFill/>
        </p:spPr>
        <p:txBody>
          <a:bodyPr wrap="square" lIns="63500" tIns="25400" rIns="63500" bIns="25400" rtlCol="0" anchor="ctr" anchorCtr="0">
            <a:normAutofit/>
          </a:bodyPr>
          <a:p>
            <a:pPr marL="0" indent="0" algn="l">
              <a:lnSpc>
                <a:spcPct val="100000"/>
              </a:lnSpc>
              <a:spcBef>
                <a:spcPts val="0"/>
              </a:spcBef>
              <a:spcAft>
                <a:spcPts val="0"/>
              </a:spcAft>
              <a:buSzPct val="100000"/>
              <a:buNone/>
            </a:pPr>
            <a:r>
              <a:rPr lang="zh-CN" altLang="en-US" sz="4000" b="1" spc="240" dirty="0">
                <a:solidFill>
                  <a:schemeClr val="bg1"/>
                </a:solidFill>
                <a:latin typeface="微软雅黑" panose="020B0503020204020204" charset="-122"/>
                <a:ea typeface="微软雅黑" panose="020B0503020204020204" charset="-122"/>
                <a:sym typeface="+mn-ea"/>
              </a:rPr>
              <a:t>螺纹与螺纹紧固件</a:t>
            </a:r>
            <a:endParaRPr lang="zh-CN" altLang="en-US" sz="4000" b="1" spc="240" dirty="0">
              <a:solidFill>
                <a:schemeClr val="bg1"/>
              </a:solidFill>
              <a:latin typeface="微软雅黑" panose="020B0503020204020204" charset="-122"/>
              <a:ea typeface="微软雅黑" panose="020B0503020204020204" charset="-122"/>
              <a:sym typeface="+mn-ea"/>
            </a:endParaRPr>
          </a:p>
        </p:txBody>
      </p:sp>
      <p:sp>
        <p:nvSpPr>
          <p:cNvPr id="3" name="矩形 2"/>
          <p:cNvSpPr/>
          <p:nvPr/>
        </p:nvSpPr>
        <p:spPr>
          <a:xfrm>
            <a:off x="6179820" y="2060575"/>
            <a:ext cx="4869180" cy="2531110"/>
          </a:xfrm>
          <a:prstGeom prst="rect">
            <a:avLst/>
          </a:prstGeom>
          <a:noFill/>
          <a:ln w="28575">
            <a:solidFill>
              <a:srgbClr val="23BDF9"/>
            </a:solidFill>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Title 6"/>
          <p:cNvSpPr txBox="1"/>
          <p:nvPr>
            <p:custDataLst>
              <p:tags r:id="rId6"/>
            </p:custDataLst>
          </p:nvPr>
        </p:nvSpPr>
        <p:spPr>
          <a:xfrm>
            <a:off x="1846580" y="2877185"/>
            <a:ext cx="3187065" cy="188023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just" fontAlgn="ctr">
              <a:lnSpc>
                <a:spcPct val="150000"/>
              </a:lnSpc>
              <a:spcBef>
                <a:spcPts val="0"/>
              </a:spcBef>
              <a:spcAft>
                <a:spcPts val="800"/>
              </a:spcAft>
              <a:buSzPct val="100000"/>
              <a:buFont typeface="+mn-ea"/>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一.螺纹</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lvl="0" algn="just" fontAlgn="ctr">
              <a:lnSpc>
                <a:spcPct val="150000"/>
              </a:lnSpc>
              <a:spcBef>
                <a:spcPts val="0"/>
              </a:spcBef>
              <a:spcAft>
                <a:spcPts val="800"/>
              </a:spcAft>
              <a:buClrTx/>
              <a:buSzTx/>
              <a:buNone/>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1.4.螺距P和导程Pḥ。</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lvl="0" algn="just" fontAlgn="ctr">
              <a:lnSpc>
                <a:spcPct val="150000"/>
              </a:lnSpc>
              <a:spcBef>
                <a:spcPts val="0"/>
              </a:spcBef>
              <a:spcAft>
                <a:spcPts val="800"/>
              </a:spcAft>
              <a:buClrTx/>
              <a:buSzTx/>
              <a:buNone/>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螺纹上相邻两牙在中径线上对应两点间的轴向距离称为螺距，用P表示。</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lvl="0" algn="just" fontAlgn="ctr">
              <a:lnSpc>
                <a:spcPct val="150000"/>
              </a:lnSpc>
              <a:spcBef>
                <a:spcPts val="0"/>
              </a:spcBef>
              <a:spcAft>
                <a:spcPts val="800"/>
              </a:spcAft>
              <a:buClrTx/>
              <a:buSzTx/>
              <a:buNone/>
            </a:pPr>
            <a:r>
              <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sym typeface="+mn-ea"/>
              </a:rPr>
              <a:t>同一条螺旋线上相邻两牙在中径线上对应两点间的轴向距离称为导程，用Ph表示。</a:t>
            </a:r>
            <a:endParaRPr lang="zh-CN" altLang="en-US" sz="1400" spc="12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endParaRPr>
          </a:p>
          <a:p>
            <a:pPr marL="0" lvl="1" indent="0" algn="just">
              <a:lnSpc>
                <a:spcPct val="150000"/>
              </a:lnSpc>
              <a:spcBef>
                <a:spcPts val="0"/>
              </a:spcBef>
              <a:spcAft>
                <a:spcPts val="800"/>
              </a:spcAft>
              <a:buSzPct val="100000"/>
              <a:buNone/>
            </a:pPr>
            <a:endParaRPr lang="zh-CN" altLang="en-US" sz="1400" spc="200">
              <a:solidFill>
                <a:schemeClr val="bg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charset="-122"/>
              <a:cs typeface="微软雅黑" panose="020B0503020204020204" charset="-122"/>
              <a:sym typeface="+mn-ea"/>
            </a:endParaRPr>
          </a:p>
        </p:txBody>
      </p:sp>
      <p:pic>
        <p:nvPicPr>
          <p:cNvPr id="2" name="图片 1"/>
          <p:cNvPicPr>
            <a:picLocks noChangeAspect="1"/>
          </p:cNvPicPr>
          <p:nvPr/>
        </p:nvPicPr>
        <p:blipFill>
          <a:blip r:embed="rId7"/>
          <a:srcRect l="4406" t="7377"/>
          <a:stretch>
            <a:fillRect/>
          </a:stretch>
        </p:blipFill>
        <p:spPr>
          <a:xfrm>
            <a:off x="6528435" y="2356485"/>
            <a:ext cx="4246880" cy="1931035"/>
          </a:xfrm>
          <a:prstGeom prst="roundRect">
            <a:avLst/>
          </a:prstGeom>
        </p:spPr>
      </p:pic>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up)">
                                      <p:cBhvr>
                                        <p:cTn id="8" dur="500"/>
                                        <p:tgtEl>
                                          <p:spTgt spid="1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p:tgtEl>
                                          <p:spTgt spid="8"/>
                                        </p:tgtEl>
                                        <p:attrNameLst>
                                          <p:attrName>ppt_y</p:attrName>
                                        </p:attrNameLst>
                                      </p:cBhvr>
                                      <p:tavLst>
                                        <p:tav tm="0">
                                          <p:val>
                                            <p:strVal val="#ppt_y+#ppt_h*1.125000"/>
                                          </p:val>
                                        </p:tav>
                                        <p:tav tm="100000">
                                          <p:val>
                                            <p:strVal val="#ppt_y"/>
                                          </p:val>
                                        </p:tav>
                                      </p:tavLst>
                                    </p:anim>
                                    <p:animEffect transition="in" filter="wipe(up)">
                                      <p:cBhvr>
                                        <p:cTn id="12" dur="500"/>
                                        <p:tgtEl>
                                          <p:spTgt spid="8"/>
                                        </p:tgtEl>
                                      </p:cBhvr>
                                    </p:animEffect>
                                  </p:childTnLst>
                                </p:cTn>
                              </p:par>
                              <p:par>
                                <p:cTn id="13" presetID="12" presetClass="entr" presetSubtype="4"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p:tgtEl>
                                          <p:spTgt spid="9"/>
                                        </p:tgtEl>
                                        <p:attrNameLst>
                                          <p:attrName>ppt_y</p:attrName>
                                        </p:attrNameLst>
                                      </p:cBhvr>
                                      <p:tavLst>
                                        <p:tav tm="0">
                                          <p:val>
                                            <p:strVal val="#ppt_y+#ppt_h*1.125000"/>
                                          </p:val>
                                        </p:tav>
                                        <p:tav tm="100000">
                                          <p:val>
                                            <p:strVal val="#ppt_y"/>
                                          </p:val>
                                        </p:tav>
                                      </p:tavLst>
                                    </p:anim>
                                    <p:animEffect transition="in" filter="wipe(up)">
                                      <p:cBhvr>
                                        <p:cTn id="16" dur="500"/>
                                        <p:tgtEl>
                                          <p:spTgt spid="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childTnLst>
                                </p:cTn>
                              </p:par>
                              <p:par>
                                <p:cTn id="27" presetID="12" presetClass="entr" presetSubtype="4" fill="hold" grpId="0"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p:tgtEl>
                                          <p:spTgt spid="3"/>
                                        </p:tgtEl>
                                        <p:attrNameLst>
                                          <p:attrName>ppt_y</p:attrName>
                                        </p:attrNameLst>
                                      </p:cBhvr>
                                      <p:tavLst>
                                        <p:tav tm="0">
                                          <p:val>
                                            <p:strVal val="#ppt_y+#ppt_h*1.125000"/>
                                          </p:val>
                                        </p:tav>
                                        <p:tav tm="100000">
                                          <p:val>
                                            <p:strVal val="#ppt_y"/>
                                          </p:val>
                                        </p:tav>
                                      </p:tavLst>
                                    </p:anim>
                                    <p:animEffect transition="in" filter="wipe(up)">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p:tgtEl>
                                          <p:spTgt spid="2"/>
                                        </p:tgtEl>
                                        <p:attrNameLst>
                                          <p:attrName>ppt_y</p:attrName>
                                        </p:attrNameLst>
                                      </p:cBhvr>
                                      <p:tavLst>
                                        <p:tav tm="0">
                                          <p:val>
                                            <p:strVal val="#ppt_y+#ppt_h*1.125000"/>
                                          </p:val>
                                        </p:tav>
                                        <p:tav tm="100000">
                                          <p:val>
                                            <p:strVal val="#ppt_y"/>
                                          </p:val>
                                        </p:tav>
                                      </p:tavLst>
                                    </p:anim>
                                    <p:animEffect transition="in" filter="wipe(up)">
                                      <p:cBhvr>
                                        <p:cTn id="3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bldLvl="0" animBg="1"/>
      <p:bldP spid="5" grpId="0" bldLvl="0" animBg="1"/>
      <p:bldP spid="10" grpId="1"/>
      <p:bldP spid="8" grpId="1" animBg="1"/>
      <p:bldP spid="5" grpId="1" animBg="1"/>
      <p:bldP spid="13" grpId="0"/>
      <p:bldP spid="13" grpId="1"/>
      <p:bldP spid="3" grpId="0" bldLvl="0" animBg="1"/>
      <p:bldP spid="3" grpId="1"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_14*i*5"/>
  <p:tag name="KSO_WM_UNIT_LAYERLEVEL" val="1"/>
  <p:tag name="KSO_WM_TAG_VERSION" val="1.0"/>
  <p:tag name="KSO_WM_BEAUTIFY_FLAG" val="#wm#"/>
  <p:tag name="KSO_WM_SLIDE_BACKGROUND_TYPE" val="leftRight"/>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_14*i*6"/>
  <p:tag name="KSO_WM_UNIT_LAYERLEVEL" val="1"/>
  <p:tag name="KSO_WM_TAG_VERSION" val="1.0"/>
  <p:tag name="KSO_WM_BEAUTIFY_FLAG" val="#wm#"/>
  <p:tag name="KSO_WM_SLIDE_BACKGROUND_TYPE" val="leftRight"/>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_14*i*7"/>
  <p:tag name="KSO_WM_UNIT_LAYERLEVEL" val="1"/>
  <p:tag name="KSO_WM_TAG_VERSION" val="1.0"/>
  <p:tag name="KSO_WM_BEAUTIFY_FLAG" val="#wm#"/>
  <p:tag name="KSO_WM_SLIDE_BACKGROUND_TYPE" val="leftRight"/>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113.xml><?xml version="1.0" encoding="utf-8"?>
<p:tagLst xmlns:p="http://schemas.openxmlformats.org/presentationml/2006/main">
  <p:tag name="KSO_WM_SLIDE_BACKGROUND_TYPE" val="topBotto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7.xml><?xml version="1.0" encoding="utf-8"?>
<p:tagLst xmlns:p="http://schemas.openxmlformats.org/presentationml/2006/main">
  <p:tag name="KSO_WM_SLIDE_BACKGROUND_TYPE" val="topBotto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_18*i*4"/>
  <p:tag name="KSO_WM_UNIT_LAYERLEVEL" val="1"/>
  <p:tag name="KSO_WM_TAG_VERSION" val="1.0"/>
  <p:tag name="KSO_WM_BEAUTIFY_FLAG" val="#wm#"/>
  <p:tag name="KSO_WM_SLIDE_BACKGROUND_TYPE" val="belt"/>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_18*i*5"/>
  <p:tag name="KSO_WM_UNIT_LAYERLEVEL" val="1"/>
  <p:tag name="KSO_WM_TAG_VERSION" val="1.0"/>
  <p:tag name="KSO_WM_BEAUTIFY_FLAG" val="#wm#"/>
  <p:tag name="KSO_WM_SLIDE_BACKGROUND_TYPE" val="belt"/>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_18*i*6"/>
  <p:tag name="KSO_WM_UNIT_LAYERLEVEL" val="1"/>
  <p:tag name="KSO_WM_TAG_VERSION" val="1.0"/>
  <p:tag name="KSO_WM_BEAUTIFY_FLAG" val="#wm#"/>
  <p:tag name="KSO_WM_SLIDE_BACKGROUND_TYPE" val="belt"/>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_18*i*7"/>
  <p:tag name="KSO_WM_UNIT_LAYERLEVEL" val="1"/>
  <p:tag name="KSO_WM_TAG_VERSION" val="1.0"/>
  <p:tag name="KSO_WM_BEAUTIFY_FLAG" val="#wm#"/>
  <p:tag name="KSO_WM_SLIDE_BACKGROUND_TYPE" val="belt"/>
  <p:tag name="KSO_WM_SLIDE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18*i*8"/>
  <p:tag name="KSO_WM_UNIT_LAYERLEVEL" val="1"/>
  <p:tag name="KSO_WM_TAG_VERSION" val="1.0"/>
  <p:tag name="KSO_WM_BEAUTIFY_FLAG" val="#wm#"/>
  <p:tag name="KSO_WM_SLIDE_BACKGROUND_TYPE" val="belt"/>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_18*i*9"/>
  <p:tag name="KSO_WM_UNIT_LAYERLEVEL" val="1"/>
  <p:tag name="KSO_WM_TAG_VERSION" val="1.0"/>
  <p:tag name="KSO_WM_BEAUTIFY_FLAG" val="#wm#"/>
  <p:tag name="KSO_WM_SLIDE_BACKGROUND_TYPE" val="belt"/>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63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63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8.xml><?xml version="1.0" encoding="utf-8"?>
<p:tagLst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3631"/>
  <p:tag name="KSO_WM_TEMPLATE_MASTER_THUMB_INDEX" val="12"/>
  <p:tag name="KSO_WM_TEMPLATE_THUMBS_INDEX" val="1、4、7、8、9、12、14、15、16、19、24、27、28、29、30、31"/>
</p:tagLst>
</file>

<file path=ppt/tags/tag169.xml><?xml version="1.0" encoding="utf-8"?>
<p:tagLst xmlns:p="http://schemas.openxmlformats.org/presentationml/2006/main">
  <p:tag name="KSO_WM_UNIT_SUBTYPE" val="b"/>
  <p:tag name="KSO_WM_UNIT_NOCLEAR" val="0"/>
  <p:tag name="KSO_WM_UNIT_VALUE" val="9"/>
  <p:tag name="KSO_WM_UNIT_HIGHLIGHT" val="0"/>
  <p:tag name="KSO_WM_UNIT_COMPATIBLE" val="0"/>
  <p:tag name="KSO_WM_UNIT_DIAGRAM_ISNUMVISUAL" val="0"/>
  <p:tag name="KSO_WM_UNIT_DIAGRAM_ISREFERUNIT" val="0"/>
  <p:tag name="KSO_WM_UNIT_ID" val="custom20218644_1*f*1"/>
  <p:tag name="KSO_WM_TEMPLATE_CATEGORY" val="custom"/>
  <p:tag name="KSO_WM_TEMPLATE_INDEX" val="20218644"/>
  <p:tag name="KSO_WM_UNIT_LAYERLEVEL" val="1"/>
  <p:tag name="KSO_WM_TAG_VERSION" val="1.0"/>
  <p:tag name="KSO_WM_UNIT_PRESET_TEXT" val="汇报人姓名"/>
  <p:tag name="KSO_WM_UNIT_TEXT_FILL_FORE_SCHEMECOLOR_INDEX_1_BRIGHTNESS" val="0.95"/>
  <p:tag name="KSO_WM_UNIT_TEXT_FILL_FORE_SCHEMECOLOR_INDEX_1" val="5"/>
  <p:tag name="KSO_WM_UNIT_TEXT_FILL_FORE_SCHEMECOLOR_INDEX_1_POS" val="0"/>
  <p:tag name="KSO_WM_UNIT_TEXT_FILL_FORE_SCHEMECOLOR_INDEX_1_TRANS" val="0"/>
  <p:tag name="KSO_WM_UNIT_TEXT_FILL_FORE_SCHEMECOLOR_INDEX_2_BRIGHTNESS" val="0.55"/>
  <p:tag name="KSO_WM_UNIT_TEXT_FILL_FORE_SCHEMECOLOR_INDEX_2" val="5"/>
  <p:tag name="KSO_WM_UNIT_TEXT_FILL_FORE_SCHEMECOLOR_INDEX_2_POS" val="0.74"/>
  <p:tag name="KSO_WM_UNIT_TEXT_FILL_FORE_SCHEMECOLOR_INDEX_2_TRANS" val="0"/>
  <p:tag name="KSO_WM_UNIT_TEXT_FILL_FORE_SCHEMECOLOR_INDEX_3_BRIGHTNESS" val="0.55"/>
  <p:tag name="KSO_WM_UNIT_TEXT_FILL_FORE_SCHEMECOLOR_INDEX_3" val="5"/>
  <p:tag name="KSO_WM_UNIT_TEXT_FILL_FORE_SCHEMECOLOR_INDEX_3_POS" val="0.83"/>
  <p:tag name="KSO_WM_UNIT_TEXT_FILL_FORE_SCHEMECOLOR_INDEX_3_TRANS" val="0"/>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0.xml><?xml version="1.0" encoding="utf-8"?>
<p:tagLst xmlns:p="http://schemas.openxmlformats.org/presentationml/2006/main">
  <p:tag name="KSO_WM_UNIT_ISCONTENTSTITLE" val="0"/>
  <p:tag name="KSO_WM_UNIT_ISNUMDGMTITLE" val="0"/>
  <p:tag name="KSO_WM_UNIT_NOCLEAR" val="0"/>
  <p:tag name="KSO_WM_UNIT_VALUE" val="27"/>
  <p:tag name="KSO_WM_UNIT_HIGHLIGHT" val="0"/>
  <p:tag name="KSO_WM_UNIT_COMPATIBLE" val="0"/>
  <p:tag name="KSO_WM_UNIT_DIAGRAM_ISNUMVISUAL" val="0"/>
  <p:tag name="KSO_WM_UNIT_DIAGRAM_ISREFERUNIT" val="0"/>
  <p:tag name="KSO_WM_UNIT_ID" val="custom20218644_1*b*1"/>
  <p:tag name="KSO_WM_TEMPLATE_CATEGORY" val="custom"/>
  <p:tag name="KSO_WM_TEMPLATE_INDEX" val="20218644"/>
  <p:tag name="KSO_WM_UNIT_LAYERLEVEL" val="1"/>
  <p:tag name="KSO_WM_TAG_VERSION" val="1.0"/>
  <p:tag name="KSO_WM_UNIT_PRESET_TEXT" val="THE FUTURE OF TECHNOLOGY"/>
  <p:tag name="KSO_WM_UNIT_TEXT_FILL_FORE_SCHEMECOLOR_INDEX_BRIGHTNESS" val="0"/>
  <p:tag name="KSO_WM_UNIT_TEXT_FILL_FORE_SCHEMECOLOR_INDEX" val="14"/>
  <p:tag name="KSO_WM_UNIT_TEXT_FILL_TYPE" val="1"/>
</p:tagLst>
</file>

<file path=ppt/tags/tag171.xml><?xml version="1.0" encoding="utf-8"?>
<p:tagLst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UNIT_ID" val="custom20218644_1*a*1"/>
  <p:tag name="KSO_WM_TEMPLATE_CATEGORY" val="custom"/>
  <p:tag name="KSO_WM_TEMPLATE_INDEX" val="20218644"/>
  <p:tag name="KSO_WM_UNIT_LAYERLEVEL" val="1"/>
  <p:tag name="KSO_WM_TAG_VERSION" val="1.0"/>
  <p:tag name="KSO_WM_UNIT_PRESET_TEXT" val="探索科技未来"/>
  <p:tag name="KSO_WM_UNIT_TEXT_FILL_FORE_SCHEMECOLOR_INDEX_1_BRIGHTNESS" val="0.95"/>
  <p:tag name="KSO_WM_UNIT_TEXT_FILL_FORE_SCHEMECOLOR_INDEX_1" val="5"/>
  <p:tag name="KSO_WM_UNIT_TEXT_FILL_FORE_SCHEMECOLOR_INDEX_1_POS" val="0"/>
  <p:tag name="KSO_WM_UNIT_TEXT_FILL_FORE_SCHEMECOLOR_INDEX_1_TRANS" val="0"/>
  <p:tag name="KSO_WM_UNIT_TEXT_FILL_FORE_SCHEMECOLOR_INDEX_2_BRIGHTNESS" val="0.55"/>
  <p:tag name="KSO_WM_UNIT_TEXT_FILL_FORE_SCHEMECOLOR_INDEX_2" val="5"/>
  <p:tag name="KSO_WM_UNIT_TEXT_FILL_FORE_SCHEMECOLOR_INDEX_2_POS" val="0.74"/>
  <p:tag name="KSO_WM_UNIT_TEXT_FILL_FORE_SCHEMECOLOR_INDEX_2_TRANS" val="0"/>
  <p:tag name="KSO_WM_UNIT_TEXT_FILL_FORE_SCHEMECOLOR_INDEX_3_BRIGHTNESS" val="0.55"/>
  <p:tag name="KSO_WM_UNIT_TEXT_FILL_FORE_SCHEMECOLOR_INDEX_3" val="5"/>
  <p:tag name="KSO_WM_UNIT_TEXT_FILL_FORE_SCHEMECOLOR_INDEX_3_POS" val="0.83"/>
  <p:tag name="KSO_WM_UNIT_TEXT_FILL_FORE_SCHEMECOLOR_INDEX_3_TRANS" val="0"/>
</p:tagLst>
</file>

<file path=ppt/tags/tag172.xml><?xml version="1.0" encoding="utf-8"?>
<p:tagLst xmlns:p="http://schemas.openxmlformats.org/presentationml/2006/main">
  <p:tag name="KSO_WM_SLIDE_ID" val="custom20203631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3631"/>
  <p:tag name="KSO_WM_SLIDE_LAYOUT" val="a_b"/>
  <p:tag name="KSO_WM_SLIDE_LAYOUT_CNT" val="1_2"/>
  <p:tag name="KSO_WM_TEMPLATE_MASTER_THUMB_INDEX" val="12"/>
  <p:tag name="KSO_WM_TEMPLATE_THUMBS_INDEX" val="1、4、7、8、9、12、14、15、16、19、24、27、28、29、30、31"/>
  <p:tag name="KSO_WM_SPECIAL_SOURCE" val="bdnull"/>
</p:tagLst>
</file>

<file path=ppt/tags/tag173.xml><?xml version="1.0" encoding="utf-8"?>
<p:tagLst xmlns:p="http://schemas.openxmlformats.org/presentationml/2006/main">
  <p:tag name="KSO_WM_SPECIAL_SOURCE" val="bdnull"/>
</p:tagLst>
</file>

<file path=ppt/tags/tag174.xml><?xml version="1.0" encoding="utf-8"?>
<p:tagLst xmlns:p="http://schemas.openxmlformats.org/presentationml/2006/main">
  <p:tag name="KSO_WM_SPECIAL_SOURCE" val="bdnull"/>
</p:tagLst>
</file>

<file path=ppt/tags/tag175.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176.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177.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178.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179.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0.xml><?xml version="1.0" encoding="utf-8"?>
<p:tagLst xmlns:p="http://schemas.openxmlformats.org/presentationml/2006/main">
  <p:tag name="KSO_WM_UNIT_PLACING_PICTURE_USER_VIEWPORT" val="{&quot;height&quot;:3895,&quot;width&quot;:10111}"/>
</p:tagLst>
</file>

<file path=ppt/tags/tag181.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182.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183.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184.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185.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186.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187.xml><?xml version="1.0" encoding="utf-8"?>
<p:tagLst xmlns:p="http://schemas.openxmlformats.org/presentationml/2006/main">
  <p:tag name="KSO_WM_UNIT_PLACING_PICTURE_USER_VIEWPORT" val="{&quot;height&quot;:3895,&quot;width&quot;:10111}"/>
</p:tagLst>
</file>

<file path=ppt/tags/tag188.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370_1*i*1"/>
  <p:tag name="KSO_WM_UNIT_LAYERLEVEL" val="1"/>
  <p:tag name="KSO_WM_TAG_VERSION" val="1.0"/>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70"/>
  <p:tag name="KSO_WM_UNIT_VALUE" val="159"/>
  <p:tag name="KSO_WM_TEMPLATE_ASSEMBLE_XID" val="60656f4c4054ed1e2fb80756"/>
  <p:tag name="KSO_WM_TEMPLATE_ASSEMBLE_GROUPID" val="60656f4c4054ed1e2fb80756"/>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0.xml><?xml version="1.0" encoding="utf-8"?>
<p:tagLst xmlns:p="http://schemas.openxmlformats.org/presentationml/2006/main">
  <p:tag name="KSO_WM_UNIT_BLOCK" val="0"/>
  <p:tag name="KSO_WM_UNIT_SM_LIMIT_TYPE" val="1"/>
  <p:tag name="KSO_WM_UNIT_DEC_AREA_ID" val="da76a0dea3384520b4aa815a417c9477"/>
  <p:tag name="KSO_WM_UNIT_HIGHLIGHT" val="0"/>
  <p:tag name="KSO_WM_UNIT_COMPATIBLE" val="0"/>
  <p:tag name="KSO_WM_UNIT_DIAGRAM_ISNUMVISUAL" val="0"/>
  <p:tag name="KSO_WM_UNIT_DIAGRAM_ISREFERUNIT" val="0"/>
  <p:tag name="KSO_WM_UNIT_ID" val="diagram20212370_1*i*2"/>
  <p:tag name="KSO_WM_TEMPLATE_CATEGORY" val="diagram"/>
  <p:tag name="KSO_WM_TEMPLATE_INDEX" val="20212370"/>
  <p:tag name="KSO_WM_UNIT_LAYERLEVEL" val="1"/>
  <p:tag name="KSO_WM_TAG_VERSION" val="1.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944e945e1f15ec24fd3ab"/>
  <p:tag name="KSO_WM_CHIP_XID" val="5f2944e945e1f15ec24fd3a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0"/>
  <p:tag name="KSO_WM_TEMPLATE_ASSEMBLE_XID" val="60656f4c4054ed1e2fb80756"/>
  <p:tag name="KSO_WM_TEMPLATE_ASSEMBLE_GROUPID" val="60656f4c4054ed1e2fb80756"/>
</p:tagLst>
</file>

<file path=ppt/tags/tag191.xml><?xml version="1.0" encoding="utf-8"?>
<p:tagLst xmlns:p="http://schemas.openxmlformats.org/presentationml/2006/main">
  <p:tag name="KSO_WM_UNIT_BLOCK" val="0"/>
  <p:tag name="KSO_WM_UNIT_SM_LIMIT_TYPE" val="2"/>
  <p:tag name="KSO_WM_UNIT_DEC_AREA_ID" val="f4c9c6fec23f4359982bc4d5cad12fd0"/>
  <p:tag name="KSO_WM_UNIT_HIGHLIGHT" val="0"/>
  <p:tag name="KSO_WM_UNIT_COMPATIBLE" val="0"/>
  <p:tag name="KSO_WM_UNIT_DIAGRAM_ISNUMVISUAL" val="0"/>
  <p:tag name="KSO_WM_UNIT_DIAGRAM_ISREFERUNIT" val="0"/>
  <p:tag name="KSO_WM_UNIT_ID" val="diagram20212370_1*i*3"/>
  <p:tag name="KSO_WM_TEMPLATE_CATEGORY" val="diagram"/>
  <p:tag name="KSO_WM_TEMPLATE_INDEX" val="20212370"/>
  <p:tag name="KSO_WM_UNIT_LAYERLEVEL" val="1"/>
  <p:tag name="KSO_WM_TAG_VERSION" val="1.0"/>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2944e945e1f15ec24fd3ab"/>
  <p:tag name="KSO_WM_CHIP_XID" val="5f2944e945e1f15ec24fd3ac"/>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 name="KSO_WM_UNIT_VALUE" val="306"/>
  <p:tag name="KSO_WM_TEMPLATE_ASSEMBLE_XID" val="60656f4c4054ed1e2fb80756"/>
  <p:tag name="KSO_WM_TEMPLATE_ASSEMBLE_GROUPID" val="60656f4c4054ed1e2fb80756"/>
</p:tagLst>
</file>

<file path=ppt/tags/tag192.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ID" val="diagram20212370_1*a*1"/>
  <p:tag name="KSO_WM_TEMPLATE_CATEGORY" val="diagram"/>
  <p:tag name="KSO_WM_TEMPLATE_INDEX" val="20212370"/>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e86aefc9caa4df58257184dde0b65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56597b90e04e6fb8f11619d22d2399"/>
  <p:tag name="KSO_WM_UNIT_TEXT_FILL_FORE_SCHEMECOLOR_INDEX_BRIGHTNESS" val="0"/>
  <p:tag name="KSO_WM_UNIT_TEXT_FILL_FORE_SCHEMECOLOR_INDEX" val="13"/>
  <p:tag name="KSO_WM_UNIT_TEXT_FILL_TYPE" val="1"/>
  <p:tag name="KSO_WM_TEMPLATE_ASSEMBLE_XID" val="60656f4c4054ed1e2fb80756"/>
  <p:tag name="KSO_WM_TEMPLATE_ASSEMBLE_GROUPID" val="60656f4c4054ed1e2fb80756"/>
</p:tagLst>
</file>

<file path=ppt/tags/tag19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ID" val="diagram20212370_1*f*1"/>
  <p:tag name="KSO_WM_TEMPLATE_CATEGORY" val="diagram"/>
  <p:tag name="KSO_WM_TEMPLATE_INDEX" val="20212370"/>
  <p:tag name="KSO_WM_UNIT_LAYERLEVEL" val="1"/>
  <p:tag name="KSO_WM_TAG_VERSION" val="1.0"/>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1b74d8a304364305bce821b241da83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7d38d6e0c6c45df8e514de7a9645416"/>
  <p:tag name="KSO_WM_UNIT_SUPPORT_BIG_FONT" val="1"/>
  <p:tag name="KSO_WM_UNIT_TEXT_FILL_FORE_SCHEMECOLOR_INDEX_BRIGHTNESS" val="0.25"/>
  <p:tag name="KSO_WM_UNIT_TEXT_FILL_FORE_SCHEMECOLOR_INDEX" val="13"/>
  <p:tag name="KSO_WM_UNIT_TEXT_FILL_TYPE" val="1"/>
  <p:tag name="KSO_WM_TEMPLATE_ASSEMBLE_XID" val="60656f4c4054ed1e2fb80756"/>
  <p:tag name="KSO_WM_TEMPLATE_ASSEMBLE_GROUPID" val="60656f4c4054ed1e2fb80756"/>
</p:tagLst>
</file>

<file path=ppt/tags/tag194.xml><?xml version="1.0" encoding="utf-8"?>
<p:tagLst xmlns:p="http://schemas.openxmlformats.org/presentationml/2006/main">
  <p:tag name="KSO_WM_SLIDE_ID" val="diagram2021237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0"/>
  <p:tag name="KSO_WM_TAG_VERSION" val="1.0"/>
  <p:tag name="KSO_WM_BEAUTIFY_FLAG" val="#wm#"/>
  <p:tag name="KSO_WM_TEMPLATE_CATEGORY" val="diagram"/>
  <p:tag name="KSO_WM_TEMPLATE_INDEX" val="20212370"/>
  <p:tag name="KSO_WM_SLIDE_LAYOUT" val="a_d_f"/>
  <p:tag name="KSO_WM_SLIDE_LAYOUT_CNT" val="1_1_1"/>
  <p:tag name="KSO_WM_SPECIAL_SOURCE" val="bdnull"/>
  <p:tag name="KSO_WM_TEMPLATE_THUMBS_INDEX" val="1、4、7、12、13、14、15、16、17、18、20、24、25、28、33、36、40、43、44"/>
  <p:tag name="KSO_WM_SLIDE_LAYOUT_INFO" val="{&quot;id&quot;:&quot;2021-04-01T15:38:4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38:46&quot;,&quot;margin&quot;:{&quot;bottom&quot;:0.44999998807907104,&quot;left&quot;:1.2699999809265137,&quot;right&quot;:1.2699999809265137,&quot;top&quot;:0.42300000786781311},&quot;type&quot;:0},{&quot;direction&quot;:1,&quot;id&quot;:&quot;2021-04-01T15:38:46&quot;,&quot;maxSize&quot;:{&quot;size1&quot;:58.699602013801147},&quot;minSize&quot;:{&quot;size1&quot;:58.699602013801147},&quot;normalSize&quot;:{&quot;size1&quot;:58.699602013801147},&quot;subLayout&quot;:[{&quot;id&quot;:&quot;2021-04-01T15:38:46&quot;,&quot;margin&quot;:{&quot;bottom&quot;:4.2329998016357422,&quot;left&quot;:2.9630000591278076,&quot;right&quot;:3.7839999198913574,&quot;top&quot;:6.7729997634887695},&quot;type&quot;:0},{&quot;id&quot;:&quot;2021-04-01T15:38:46&quot;,&quot;margin&quot;:{&quot;bottom&quot;:2.5750000476837158,&quot;left&quot;:0.026000002399086952,&quot;right&quot;:4.2329998016357422,&quot;top&quot;:2.5399999618530273},&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CHIP_DECFILLPROP" val="[]"/>
  <p:tag name="KSO_WM_SLIDE_CAN_ADD_NAVIGATION" val="1"/>
  <p:tag name="KSO_WM_CHIP_GROUPID" val="5f2944e945e1f15ec24fd3ab"/>
  <p:tag name="KSO_WM_SLIDE_BK_DARK_LIGHT" val="2"/>
  <p:tag name="KSO_WM_SLIDE_BACKGROUND_TYPE" val="navigation"/>
  <p:tag name="KSO_WM_SLIDE_SUPPORT_FEATURE_TYPE" val="3"/>
  <p:tag name="KSO_WM_TEMPLATE_ASSEMBLE_XID" val="60656f4c4054ed1e2fb80756"/>
  <p:tag name="KSO_WM_TEMPLATE_ASSEMBLE_GROUPID" val="60656f4c4054ed1e2fb80756"/>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370_1*i*1"/>
  <p:tag name="KSO_WM_UNIT_LAYERLEVEL" val="1"/>
  <p:tag name="KSO_WM_TAG_VERSION" val="1.0"/>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70"/>
  <p:tag name="KSO_WM_UNIT_VALUE" val="159"/>
  <p:tag name="KSO_WM_TEMPLATE_ASSEMBLE_XID" val="60656f4c4054ed1e2fb80756"/>
  <p:tag name="KSO_WM_TEMPLATE_ASSEMBLE_GROUPID" val="60656f4c4054ed1e2fb80756"/>
</p:tagLst>
</file>

<file path=ppt/tags/tag196.xml><?xml version="1.0" encoding="utf-8"?>
<p:tagLst xmlns:p="http://schemas.openxmlformats.org/presentationml/2006/main">
  <p:tag name="KSO_WM_UNIT_BLOCK" val="0"/>
  <p:tag name="KSO_WM_UNIT_SM_LIMIT_TYPE" val="1"/>
  <p:tag name="KSO_WM_UNIT_DEC_AREA_ID" val="da76a0dea3384520b4aa815a417c9477"/>
  <p:tag name="KSO_WM_UNIT_HIGHLIGHT" val="0"/>
  <p:tag name="KSO_WM_UNIT_COMPATIBLE" val="0"/>
  <p:tag name="KSO_WM_UNIT_DIAGRAM_ISNUMVISUAL" val="0"/>
  <p:tag name="KSO_WM_UNIT_DIAGRAM_ISREFERUNIT" val="0"/>
  <p:tag name="KSO_WM_UNIT_ID" val="diagram20212370_1*i*2"/>
  <p:tag name="KSO_WM_TEMPLATE_CATEGORY" val="diagram"/>
  <p:tag name="KSO_WM_TEMPLATE_INDEX" val="20212370"/>
  <p:tag name="KSO_WM_UNIT_LAYERLEVEL" val="1"/>
  <p:tag name="KSO_WM_TAG_VERSION" val="1.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944e945e1f15ec24fd3ab"/>
  <p:tag name="KSO_WM_CHIP_XID" val="5f2944e945e1f15ec24fd3a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0"/>
  <p:tag name="KSO_WM_TEMPLATE_ASSEMBLE_XID" val="60656f4c4054ed1e2fb80756"/>
  <p:tag name="KSO_WM_TEMPLATE_ASSEMBLE_GROUPID" val="60656f4c4054ed1e2fb80756"/>
</p:tagLst>
</file>

<file path=ppt/tags/tag197.xml><?xml version="1.0" encoding="utf-8"?>
<p:tagLst xmlns:p="http://schemas.openxmlformats.org/presentationml/2006/main">
  <p:tag name="KSO_WM_UNIT_BLOCK" val="0"/>
  <p:tag name="KSO_WM_UNIT_SM_LIMIT_TYPE" val="2"/>
  <p:tag name="KSO_WM_UNIT_DEC_AREA_ID" val="f4c9c6fec23f4359982bc4d5cad12fd0"/>
  <p:tag name="KSO_WM_UNIT_HIGHLIGHT" val="0"/>
  <p:tag name="KSO_WM_UNIT_COMPATIBLE" val="0"/>
  <p:tag name="KSO_WM_UNIT_DIAGRAM_ISNUMVISUAL" val="0"/>
  <p:tag name="KSO_WM_UNIT_DIAGRAM_ISREFERUNIT" val="0"/>
  <p:tag name="KSO_WM_UNIT_ID" val="diagram20212370_1*i*3"/>
  <p:tag name="KSO_WM_TEMPLATE_CATEGORY" val="diagram"/>
  <p:tag name="KSO_WM_TEMPLATE_INDEX" val="20212370"/>
  <p:tag name="KSO_WM_UNIT_LAYERLEVEL" val="1"/>
  <p:tag name="KSO_WM_TAG_VERSION" val="1.0"/>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2944e945e1f15ec24fd3ab"/>
  <p:tag name="KSO_WM_CHIP_XID" val="5f2944e945e1f15ec24fd3ac"/>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 name="KSO_WM_UNIT_VALUE" val="306"/>
  <p:tag name="KSO_WM_TEMPLATE_ASSEMBLE_XID" val="60656f4c4054ed1e2fb80756"/>
  <p:tag name="KSO_WM_TEMPLATE_ASSEMBLE_GROUPID" val="60656f4c4054ed1e2fb80756"/>
</p:tagLst>
</file>

<file path=ppt/tags/tag198.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ID" val="diagram20212370_1*a*1"/>
  <p:tag name="KSO_WM_TEMPLATE_CATEGORY" val="diagram"/>
  <p:tag name="KSO_WM_TEMPLATE_INDEX" val="20212370"/>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e86aefc9caa4df58257184dde0b65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56597b90e04e6fb8f11619d22d2399"/>
  <p:tag name="KSO_WM_UNIT_TEXT_FILL_FORE_SCHEMECOLOR_INDEX_BRIGHTNESS" val="0"/>
  <p:tag name="KSO_WM_UNIT_TEXT_FILL_FORE_SCHEMECOLOR_INDEX" val="13"/>
  <p:tag name="KSO_WM_UNIT_TEXT_FILL_TYPE" val="1"/>
  <p:tag name="KSO_WM_TEMPLATE_ASSEMBLE_XID" val="60656f4c4054ed1e2fb80756"/>
  <p:tag name="KSO_WM_TEMPLATE_ASSEMBLE_GROUPID" val="60656f4c4054ed1e2fb80756"/>
</p:tagLst>
</file>

<file path=ppt/tags/tag19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ID" val="diagram20212370_1*f*1"/>
  <p:tag name="KSO_WM_TEMPLATE_CATEGORY" val="diagram"/>
  <p:tag name="KSO_WM_TEMPLATE_INDEX" val="20212370"/>
  <p:tag name="KSO_WM_UNIT_LAYERLEVEL" val="1"/>
  <p:tag name="KSO_WM_TAG_VERSION" val="1.0"/>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1b74d8a304364305bce821b241da83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7d38d6e0c6c45df8e514de7a9645416"/>
  <p:tag name="KSO_WM_UNIT_SUPPORT_BIG_FONT" val="1"/>
  <p:tag name="KSO_WM_UNIT_TEXT_FILL_FORE_SCHEMECOLOR_INDEX_BRIGHTNESS" val="0.25"/>
  <p:tag name="KSO_WM_UNIT_TEXT_FILL_FORE_SCHEMECOLOR_INDEX" val="13"/>
  <p:tag name="KSO_WM_UNIT_TEXT_FILL_TYPE" val="1"/>
  <p:tag name="KSO_WM_TEMPLATE_ASSEMBLE_XID" val="60656f4c4054ed1e2fb80756"/>
  <p:tag name="KSO_WM_TEMPLATE_ASSEMBLE_GROUPID" val="60656f4c4054ed1e2fb80756"/>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0.xml><?xml version="1.0" encoding="utf-8"?>
<p:tagLst xmlns:p="http://schemas.openxmlformats.org/presentationml/2006/main">
  <p:tag name="KSO_WM_SLIDE_ID" val="diagram2021237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0"/>
  <p:tag name="KSO_WM_TAG_VERSION" val="1.0"/>
  <p:tag name="KSO_WM_BEAUTIFY_FLAG" val="#wm#"/>
  <p:tag name="KSO_WM_TEMPLATE_CATEGORY" val="diagram"/>
  <p:tag name="KSO_WM_TEMPLATE_INDEX" val="20212370"/>
  <p:tag name="KSO_WM_SLIDE_LAYOUT" val="a_d_f"/>
  <p:tag name="KSO_WM_SLIDE_LAYOUT_CNT" val="1_1_1"/>
  <p:tag name="KSO_WM_SPECIAL_SOURCE" val="bdnull"/>
  <p:tag name="KSO_WM_TEMPLATE_THUMBS_INDEX" val="1、4、7、12、13、14、15、16、17、18、20、24、25、28、33、36、40、43、44"/>
  <p:tag name="KSO_WM_SLIDE_LAYOUT_INFO" val="{&quot;id&quot;:&quot;2021-04-01T15:38:4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38:46&quot;,&quot;margin&quot;:{&quot;bottom&quot;:0.44999998807907104,&quot;left&quot;:1.2699999809265137,&quot;right&quot;:1.2699999809265137,&quot;top&quot;:0.42300000786781311},&quot;type&quot;:0},{&quot;direction&quot;:1,&quot;id&quot;:&quot;2021-04-01T15:38:46&quot;,&quot;maxSize&quot;:{&quot;size1&quot;:58.699602013801147},&quot;minSize&quot;:{&quot;size1&quot;:58.699602013801147},&quot;normalSize&quot;:{&quot;size1&quot;:58.699602013801147},&quot;subLayout&quot;:[{&quot;id&quot;:&quot;2021-04-01T15:38:46&quot;,&quot;margin&quot;:{&quot;bottom&quot;:4.2329998016357422,&quot;left&quot;:2.9630000591278076,&quot;right&quot;:3.7839999198913574,&quot;top&quot;:6.7729997634887695},&quot;type&quot;:0},{&quot;id&quot;:&quot;2021-04-01T15:38:46&quot;,&quot;margin&quot;:{&quot;bottom&quot;:2.5750000476837158,&quot;left&quot;:0.026000002399086952,&quot;right&quot;:4.2329998016357422,&quot;top&quot;:2.5399999618530273},&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CHIP_DECFILLPROP" val="[]"/>
  <p:tag name="KSO_WM_SLIDE_CAN_ADD_NAVIGATION" val="1"/>
  <p:tag name="KSO_WM_CHIP_GROUPID" val="5f2944e945e1f15ec24fd3ab"/>
  <p:tag name="KSO_WM_SLIDE_BK_DARK_LIGHT" val="2"/>
  <p:tag name="KSO_WM_SLIDE_BACKGROUND_TYPE" val="navigation"/>
  <p:tag name="KSO_WM_SLIDE_SUPPORT_FEATURE_TYPE" val="3"/>
  <p:tag name="KSO_WM_TEMPLATE_ASSEMBLE_XID" val="60656f4c4054ed1e2fb80756"/>
  <p:tag name="KSO_WM_TEMPLATE_ASSEMBLE_GROUPID" val="60656f4c4054ed1e2fb80756"/>
</p:tagLst>
</file>

<file path=ppt/tags/tag201.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202.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03.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204.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205.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206.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207.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208.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09.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10.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211.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212.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213.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214.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15.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216.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217.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218.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1"/>
  <p:tag name="KSO_WM_TEMPLATE_CATEGORY" val="diagram"/>
  <p:tag name="KSO_WM_TEMPLATE_INDEX" val="20213037"/>
  <p:tag name="KSO_WM_UNIT_LAYERLEVEL" val="1"/>
  <p:tag name="KSO_WM_TAG_VERSION" val="1.0"/>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EC_AREA_ID" val="544e3ac726024a87a4e983faf016091e"/>
  <p:tag name="KSO_WM_CHIP_GROUPID" val="5eedbca6fa6683b8872baa7d"/>
  <p:tag name="KSO_WM_CHIP_XID" val="5eedbca6fa6683b8872baa7e"/>
  <p:tag name="KSO_WM_UNIT_TEXT_FILL_FORE_SCHEMECOLOR_INDEX_BRIGHTNESS" val="0"/>
  <p:tag name="KSO_WM_UNIT_TEXT_FILL_FORE_SCHEMECOLOR_INDEX" val="2"/>
  <p:tag name="KSO_WM_UNIT_TEXT_FILL_TYPE" val="1"/>
  <p:tag name="KSO_WM_UNIT_VALUE" val="675"/>
  <p:tag name="KSO_WM_TEMPLATE_ASSEMBLE_XID" val="60656f2f4054ed1e2fb80529"/>
  <p:tag name="KSO_WM_TEMPLATE_ASSEMBLE_GROUPID" val="60656f2f4054ed1e2fb80529"/>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2"/>
  <p:tag name="KSO_WM_TEMPLATE_CATEGORY" val="diagram"/>
  <p:tag name="KSO_WM_TEMPLATE_INDEX" val="20213037"/>
  <p:tag name="KSO_WM_UNIT_LAYERLEVEL" val="1"/>
  <p:tag name="KSO_WM_TAG_VERSION" val="1.0"/>
  <p:tag name="KSO_WM_UNIT_SM_LIMIT_TYPE" val="2"/>
  <p:tag name="KSO_WM_UNIT_BLOCK" val="0"/>
  <p:tag name="KSO_WM_UNIT_DEC_AREA_ID" val="a9c2b6eb11da47fb875a3341252664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edbca6fa6683b8872baa7d"/>
  <p:tag name="KSO_WM_CHIP_XID" val="5eedbca6fa6683b8872baa7e"/>
  <p:tag name="KSO_WM_UNIT_VALUE" val="20"/>
  <p:tag name="KSO_WM_TEMPLATE_ASSEMBLE_XID" val="60656f2f4054ed1e2fb80529"/>
  <p:tag name="KSO_WM_TEMPLATE_ASSEMBLE_GROUPID" val="60656f2f4054ed1e2fb80529"/>
</p:tagLst>
</file>

<file path=ppt/tags/tag2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4"/>
  <p:tag name="KSO_WM_TEMPLATE_CATEGORY" val="diagram"/>
  <p:tag name="KSO_WM_TEMPLATE_INDEX" val="20213037"/>
  <p:tag name="KSO_WM_UNIT_LAYERLEVEL" val="1"/>
  <p:tag name="KSO_WM_TAG_VERSION" val="1.0"/>
  <p:tag name="KSO_WM_UNIT_BLOCK" val="0"/>
  <p:tag name="KSO_WM_UNIT_SM_LIMIT_TYPE" val="2"/>
  <p:tag name="KSO_WM_UNIT_DECORATE_INFO" val="{&quot;DecorateInfoH&quot;:{&quot;IsAbs&quot;:true},&quot;DecorateInfoW&quot;:{&quot;IsAbs&quot;:true},&quot;DecorateInfoX&quot;:{&quot;IsAbs&quot;:true,&quot;Pos&quot;:1},&quot;DecorateInfoY&quot;:{&quot;IsAbs&quot;:true,&quot;Pos&quot;:1},&quot;ReferentInfo&quot;:{&quot;Id&quot;:&quot;6d5d05a0fa704ca78d815b691b126e6e&quot;,&quot;X&quot;:{&quot;Pos&quot;:1},&quot;Y&quot;:{&quot;Pos&quot;:1}},&quot;whChangeMode&quot;:0}"/>
  <p:tag name="KSO_WM_UNIT_DEC_AREA_ID" val="f48faf2e5afa444d87cc408bef1b83c8"/>
  <p:tag name="KSO_WM_CHIP_GROUPID" val="5eedbca6fa6683b8872baa7d"/>
  <p:tag name="KSO_WM_CHIP_XID" val="5eedbca6fa6683b8872baa7e"/>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480"/>
  <p:tag name="KSO_WM_TEMPLATE_ASSEMBLE_XID" val="60656f2f4054ed1e2fb80529"/>
  <p:tag name="KSO_WM_TEMPLATE_ASSEMBLE_GROUPID" val="60656f2f4054ed1e2fb80529"/>
</p:tagLst>
</file>

<file path=ppt/tags/tag222.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SHOW_EDIT_AREA_INDICATION" val="1"/>
  <p:tag name="KSO_WM_UNIT_VALUE" val="14"/>
  <p:tag name="KSO_WM_UNIT_HIGHLIGHT" val="0"/>
  <p:tag name="KSO_WM_UNIT_COMPATIBLE" val="0"/>
  <p:tag name="KSO_WM_UNIT_DIAGRAM_ISNUMVISUAL" val="0"/>
  <p:tag name="KSO_WM_UNIT_DIAGRAM_ISREFERUNIT" val="0"/>
  <p:tag name="KSO_WM_UNIT_ID" val="diagram20213037_1*a*1"/>
  <p:tag name="KSO_WM_TEMPLATE_CATEGORY" val="diagram"/>
  <p:tag name="KSO_WM_TEMPLATE_INDEX" val="20213037"/>
  <p:tag name="KSO_WM_UNIT_LAYERLEVEL" val="1"/>
  <p:tag name="KSO_WM_TAG_VERSION" val="1.0"/>
  <p:tag name="KSO_WM_CHIP_GROUPID" val="5f461bcef3f92eac738049c8"/>
  <p:tag name="KSO_WM_CHIP_XID" val="5f461bcef3f92eac738049c9"/>
  <p:tag name="KSO_WM_UNIT_DEC_AREA_ID" val="5d40ba3b4f08483aba4ca84096e7991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39a40635d92487f98fe6d1c9b8ee039"/>
  <p:tag name="KSO_WM_UNIT_SUPPORT_BIG_FONT" val="1"/>
  <p:tag name="KSO_WM_UNIT_TEXT_FILL_FORE_SCHEMECOLOR_INDEX_BRIGHTNESS" val="0"/>
  <p:tag name="KSO_WM_UNIT_TEXT_FILL_FORE_SCHEMECOLOR_INDEX" val="13"/>
  <p:tag name="KSO_WM_UNIT_TEXT_FILL_TYPE" val="1"/>
  <p:tag name="KSO_WM_TEMPLATE_ASSEMBLE_XID" val="60656f2f4054ed1e2fb80529"/>
  <p:tag name="KSO_WM_TEMPLATE_ASSEMBLE_GROUPID" val="60656f2f4054ed1e2fb80529"/>
</p:tagLst>
</file>

<file path=ppt/tags/tag223.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SHOW_EDIT_AREA_INDICATION" val="1"/>
  <p:tag name="KSO_WM_UNIT_VALUE" val="15"/>
  <p:tag name="KSO_WM_UNIT_HIGHLIGHT" val="0"/>
  <p:tag name="KSO_WM_UNIT_COMPATIBLE" val="0"/>
  <p:tag name="KSO_WM_UNIT_DIAGRAM_ISNUMVISUAL" val="0"/>
  <p:tag name="KSO_WM_UNIT_DIAGRAM_ISREFERUNIT" val="0"/>
  <p:tag name="KSO_WM_UNIT_ID" val="diagram20213037_1*b*1"/>
  <p:tag name="KSO_WM_TEMPLATE_CATEGORY" val="diagram"/>
  <p:tag name="KSO_WM_TEMPLATE_INDEX" val="20213037"/>
  <p:tag name="KSO_WM_UNIT_LAYERLEVEL" val="1"/>
  <p:tag name="KSO_WM_TAG_VERSION" val="1.0"/>
  <p:tag name="KSO_WM_CHIP_GROUPID" val="5f461bcef3f92eac738049c8"/>
  <p:tag name="KSO_WM_CHIP_XID" val="5f461bcef3f92eac738049c9"/>
  <p:tag name="KSO_WM_UNIT_DEC_AREA_ID" val="d0a91e7182d848b99fa5cd1171940b8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39a40635d92487f98fe6d1c9b8ee039"/>
  <p:tag name="KSO_WM_UNIT_SUPPORT_BIG_FONT" val="1"/>
  <p:tag name="KSO_WM_UNIT_TEXT_FILL_FORE_SCHEMECOLOR_INDEX_BRIGHTNESS" val="-0.5"/>
  <p:tag name="KSO_WM_UNIT_TEXT_FILL_FORE_SCHEMECOLOR_INDEX" val="14"/>
  <p:tag name="KSO_WM_UNIT_TEXT_FILL_TYPE" val="1"/>
  <p:tag name="KSO_WM_TEMPLATE_ASSEMBLE_XID" val="60656f2f4054ed1e2fb80529"/>
  <p:tag name="KSO_WM_TEMPLATE_ASSEMBLE_GROUPID" val="60656f2f4054ed1e2fb80529"/>
</p:tagLst>
</file>

<file path=ppt/tags/tag22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NOCLEAR" val="0"/>
  <p:tag name="KSO_WM_UNIT_HIGHLIGHT" val="0"/>
  <p:tag name="KSO_WM_UNIT_COMPATIBLE" val="0"/>
  <p:tag name="KSO_WM_UNIT_DIAGRAM_ISNUMVISUAL" val="0"/>
  <p:tag name="KSO_WM_UNIT_DIAGRAM_ISREFERUNIT" val="0"/>
  <p:tag name="KSO_WM_UNIT_ID" val="diagram20213037_1*f*1"/>
  <p:tag name="KSO_WM_TEMPLATE_CATEGORY" val="diagram"/>
  <p:tag name="KSO_WM_TEMPLATE_INDEX" val="20213037"/>
  <p:tag name="KSO_WM_UNIT_LAYERLEVEL" val="1"/>
  <p:tag name="KSO_WM_TAG_VERSION" val="1.0"/>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6d5d05a0fa704ca78d815b691b126e6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10e983a6a594ff1af65f5eef789044e"/>
  <p:tag name="KSO_WM_UNIT_SUPPORT_BIG_FONT" val="1"/>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2f4054ed1e2fb80529"/>
  <p:tag name="KSO_WM_TEMPLATE_ASSEMBLE_GROUPID" val="60656f2f4054ed1e2fb80529"/>
</p:tagLst>
</file>

<file path=ppt/tags/tag225.xml><?xml version="1.0" encoding="utf-8"?>
<p:tagLst xmlns:p="http://schemas.openxmlformats.org/presentationml/2006/main">
  <p:tag name="KSO_WM_SLIDE_ID" val="diagram20213037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16*395"/>
  <p:tag name="KSO_WM_SLIDE_POSITION" val="71*72"/>
  <p:tag name="KSO_WM_TAG_VERSION" val="1.0"/>
  <p:tag name="KSO_WM_BEAUTIFY_FLAG" val="#wm#"/>
  <p:tag name="KSO_WM_TEMPLATE_CATEGORY" val="diagram"/>
  <p:tag name="KSO_WM_TEMPLATE_INDEX" val="20213037"/>
  <p:tag name="KSO_WM_SLIDE_LAYOUT" val="a_b_f"/>
  <p:tag name="KSO_WM_SLIDE_LAYOUT_CNT" val="1_1_1"/>
  <p:tag name="KSO_WM_SPECIAL_SOURCE" val="bdnull"/>
  <p:tag name="KSO_WM_SLIDE_CAN_ADD_NAVIGATION" val="1"/>
  <p:tag name="KSO_WM_SLIDE_RATIO" val="1.777778"/>
  <p:tag name="KSO_WM_SLIDE_LAYOUT_INFO" val="{&quot;backgroundInfo&quot;:[{&quot;bottom&quot;:0,&quot;bottomAbs&quot;:false,&quot;left&quot;:0,&quot;leftAbs&quot;:false,&quot;right&quot;:0,&quot;rightAbs&quot;:false,&quot;top&quot;:0,&quot;topAbs&quot;:false,&quot;type&quot;:&quot;general&quot;}],&quot;direction&quot;:1,&quot;id&quot;:&quot;2021-04-01T15:32:57&quot;,&quot;maxSize&quot;:{&quot;size1&quot;:44.462803252538038},&quot;minSize&quot;:{&quot;size1&quot;:44.462803252538038},&quot;normalSize&quot;:{&quot;size1&quot;:44.462803252538038},&quot;subLayout&quot;:[{&quot;direction&quot;:1,&quot;id&quot;:&quot;2021-04-01T15:32:57&quot;,&quot;margin&quot;:{&quot;bottom&quot;:5.9270000457763672,&quot;left&quot;:3.809999942779541,&quot;right&quot;:0,&quot;top&quot;:5.0799999237060547},&quot;type&quot;:0},{&quot;id&quot;:&quot;2021-04-01T15:32:57&quot;,&quot;margin&quot;:{&quot;bottom&quot;:2.5399999618530273,&quot;left&quot;:1.2699999809265137,&quot;right&quot;:4.2329998016357422,&quot;top&quot;:2.5399999618530273},&quot;type&quot;:0}],&quot;type&quot;:0}"/>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quot;text_align&quot;:&quot;c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
  <p:tag name="KSO_WM_SLIDE_BACKGROUND" val="[&quot;general&quot;]"/>
  <p:tag name="KSO_WM_CHIP_XID" val="5eedbca6fa6683b8872baa7e"/>
  <p:tag name="KSO_WM_CHIP_DECFILLPROP" val="[]"/>
  <p:tag name="KSO_WM_CHIP_GROUPID" val="5eedbca6fa6683b8872baa7d"/>
  <p:tag name="KSO_WM_SLIDE_BK_DARK_LIGHT" val="2"/>
  <p:tag name="KSO_WM_SLIDE_BACKGROUND_TYPE" val="general"/>
  <p:tag name="KSO_WM_SLIDE_SUPPORT_FEATURE_TYPE" val="0"/>
  <p:tag name="KSO_WM_TEMPLATE_ASSEMBLE_XID" val="60656f2f4054ed1e2fb80529"/>
  <p:tag name="KSO_WM_TEMPLATE_ASSEMBLE_GROUPID" val="60656f2f4054ed1e2fb80529"/>
</p:tagLst>
</file>

<file path=ppt/tags/tag226.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227.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28.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29.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30.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231.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232.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233.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34.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35.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236.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237.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238.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239.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40.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41.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242.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243.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244.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245.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46.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47.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248.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249.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1"/>
  <p:tag name="KSO_WM_TEMPLATE_CATEGORY" val="diagram"/>
  <p:tag name="KSO_WM_TEMPLATE_INDEX" val="20213037"/>
  <p:tag name="KSO_WM_UNIT_LAYERLEVEL" val="1"/>
  <p:tag name="KSO_WM_TAG_VERSION" val="1.0"/>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EC_AREA_ID" val="544e3ac726024a87a4e983faf016091e"/>
  <p:tag name="KSO_WM_CHIP_GROUPID" val="5eedbca6fa6683b8872baa7d"/>
  <p:tag name="KSO_WM_CHIP_XID" val="5eedbca6fa6683b8872baa7e"/>
  <p:tag name="KSO_WM_UNIT_TEXT_FILL_FORE_SCHEMECOLOR_INDEX_BRIGHTNESS" val="0"/>
  <p:tag name="KSO_WM_UNIT_TEXT_FILL_FORE_SCHEMECOLOR_INDEX" val="2"/>
  <p:tag name="KSO_WM_UNIT_TEXT_FILL_TYPE" val="1"/>
  <p:tag name="KSO_WM_UNIT_VALUE" val="675"/>
  <p:tag name="KSO_WM_TEMPLATE_ASSEMBLE_XID" val="60656f2f4054ed1e2fb80529"/>
  <p:tag name="KSO_WM_TEMPLATE_ASSEMBLE_GROUPID" val="60656f2f4054ed1e2fb80529"/>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2"/>
  <p:tag name="KSO_WM_TEMPLATE_CATEGORY" val="diagram"/>
  <p:tag name="KSO_WM_TEMPLATE_INDEX" val="20213037"/>
  <p:tag name="KSO_WM_UNIT_LAYERLEVEL" val="1"/>
  <p:tag name="KSO_WM_TAG_VERSION" val="1.0"/>
  <p:tag name="KSO_WM_UNIT_SM_LIMIT_TYPE" val="2"/>
  <p:tag name="KSO_WM_UNIT_BLOCK" val="0"/>
  <p:tag name="KSO_WM_UNIT_DEC_AREA_ID" val="a9c2b6eb11da47fb875a3341252664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edbca6fa6683b8872baa7d"/>
  <p:tag name="KSO_WM_CHIP_XID" val="5eedbca6fa6683b8872baa7e"/>
  <p:tag name="KSO_WM_UNIT_VALUE" val="20"/>
  <p:tag name="KSO_WM_TEMPLATE_ASSEMBLE_XID" val="60656f2f4054ed1e2fb80529"/>
  <p:tag name="KSO_WM_TEMPLATE_ASSEMBLE_GROUPID" val="60656f2f4054ed1e2fb80529"/>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4"/>
  <p:tag name="KSO_WM_TEMPLATE_CATEGORY" val="diagram"/>
  <p:tag name="KSO_WM_TEMPLATE_INDEX" val="20213037"/>
  <p:tag name="KSO_WM_UNIT_LAYERLEVEL" val="1"/>
  <p:tag name="KSO_WM_TAG_VERSION" val="1.0"/>
  <p:tag name="KSO_WM_UNIT_BLOCK" val="0"/>
  <p:tag name="KSO_WM_UNIT_SM_LIMIT_TYPE" val="2"/>
  <p:tag name="KSO_WM_UNIT_DECORATE_INFO" val="{&quot;DecorateInfoH&quot;:{&quot;IsAbs&quot;:true},&quot;DecorateInfoW&quot;:{&quot;IsAbs&quot;:true},&quot;DecorateInfoX&quot;:{&quot;IsAbs&quot;:true,&quot;Pos&quot;:1},&quot;DecorateInfoY&quot;:{&quot;IsAbs&quot;:true,&quot;Pos&quot;:1},&quot;ReferentInfo&quot;:{&quot;Id&quot;:&quot;6d5d05a0fa704ca78d815b691b126e6e&quot;,&quot;X&quot;:{&quot;Pos&quot;:1},&quot;Y&quot;:{&quot;Pos&quot;:1}},&quot;whChangeMode&quot;:0}"/>
  <p:tag name="KSO_WM_UNIT_DEC_AREA_ID" val="f48faf2e5afa444d87cc408bef1b83c8"/>
  <p:tag name="KSO_WM_CHIP_GROUPID" val="5eedbca6fa6683b8872baa7d"/>
  <p:tag name="KSO_WM_CHIP_XID" val="5eedbca6fa6683b8872baa7e"/>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480"/>
  <p:tag name="KSO_WM_TEMPLATE_ASSEMBLE_XID" val="60656f2f4054ed1e2fb80529"/>
  <p:tag name="KSO_WM_TEMPLATE_ASSEMBLE_GROUPID" val="60656f2f4054ed1e2fb80529"/>
</p:tagLst>
</file>

<file path=ppt/tags/tag253.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SHOW_EDIT_AREA_INDICATION" val="1"/>
  <p:tag name="KSO_WM_UNIT_VALUE" val="14"/>
  <p:tag name="KSO_WM_UNIT_HIGHLIGHT" val="0"/>
  <p:tag name="KSO_WM_UNIT_COMPATIBLE" val="0"/>
  <p:tag name="KSO_WM_UNIT_DIAGRAM_ISNUMVISUAL" val="0"/>
  <p:tag name="KSO_WM_UNIT_DIAGRAM_ISREFERUNIT" val="0"/>
  <p:tag name="KSO_WM_UNIT_ID" val="diagram20213037_1*a*1"/>
  <p:tag name="KSO_WM_TEMPLATE_CATEGORY" val="diagram"/>
  <p:tag name="KSO_WM_TEMPLATE_INDEX" val="20213037"/>
  <p:tag name="KSO_WM_UNIT_LAYERLEVEL" val="1"/>
  <p:tag name="KSO_WM_TAG_VERSION" val="1.0"/>
  <p:tag name="KSO_WM_CHIP_GROUPID" val="5f461bcef3f92eac738049c8"/>
  <p:tag name="KSO_WM_CHIP_XID" val="5f461bcef3f92eac738049c9"/>
  <p:tag name="KSO_WM_UNIT_DEC_AREA_ID" val="5d40ba3b4f08483aba4ca84096e7991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39a40635d92487f98fe6d1c9b8ee039"/>
  <p:tag name="KSO_WM_UNIT_SUPPORT_BIG_FONT" val="1"/>
  <p:tag name="KSO_WM_UNIT_TEXT_FILL_FORE_SCHEMECOLOR_INDEX_BRIGHTNESS" val="0"/>
  <p:tag name="KSO_WM_UNIT_TEXT_FILL_FORE_SCHEMECOLOR_INDEX" val="13"/>
  <p:tag name="KSO_WM_UNIT_TEXT_FILL_TYPE" val="1"/>
  <p:tag name="KSO_WM_TEMPLATE_ASSEMBLE_XID" val="60656f2f4054ed1e2fb80529"/>
  <p:tag name="KSO_WM_TEMPLATE_ASSEMBLE_GROUPID" val="60656f2f4054ed1e2fb80529"/>
</p:tagLst>
</file>

<file path=ppt/tags/tag254.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SHOW_EDIT_AREA_INDICATION" val="1"/>
  <p:tag name="KSO_WM_UNIT_VALUE" val="15"/>
  <p:tag name="KSO_WM_UNIT_HIGHLIGHT" val="0"/>
  <p:tag name="KSO_WM_UNIT_COMPATIBLE" val="0"/>
  <p:tag name="KSO_WM_UNIT_DIAGRAM_ISNUMVISUAL" val="0"/>
  <p:tag name="KSO_WM_UNIT_DIAGRAM_ISREFERUNIT" val="0"/>
  <p:tag name="KSO_WM_UNIT_ID" val="diagram20213037_1*b*1"/>
  <p:tag name="KSO_WM_TEMPLATE_CATEGORY" val="diagram"/>
  <p:tag name="KSO_WM_TEMPLATE_INDEX" val="20213037"/>
  <p:tag name="KSO_WM_UNIT_LAYERLEVEL" val="1"/>
  <p:tag name="KSO_WM_TAG_VERSION" val="1.0"/>
  <p:tag name="KSO_WM_CHIP_GROUPID" val="5f461bcef3f92eac738049c8"/>
  <p:tag name="KSO_WM_CHIP_XID" val="5f461bcef3f92eac738049c9"/>
  <p:tag name="KSO_WM_UNIT_DEC_AREA_ID" val="d0a91e7182d848b99fa5cd1171940b8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39a40635d92487f98fe6d1c9b8ee039"/>
  <p:tag name="KSO_WM_UNIT_SUPPORT_BIG_FONT" val="1"/>
  <p:tag name="KSO_WM_UNIT_TEXT_FILL_FORE_SCHEMECOLOR_INDEX_BRIGHTNESS" val="-0.5"/>
  <p:tag name="KSO_WM_UNIT_TEXT_FILL_FORE_SCHEMECOLOR_INDEX" val="14"/>
  <p:tag name="KSO_WM_UNIT_TEXT_FILL_TYPE" val="1"/>
  <p:tag name="KSO_WM_TEMPLATE_ASSEMBLE_XID" val="60656f2f4054ed1e2fb80529"/>
  <p:tag name="KSO_WM_TEMPLATE_ASSEMBLE_GROUPID" val="60656f2f4054ed1e2fb80529"/>
</p:tagLst>
</file>

<file path=ppt/tags/tag25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NOCLEAR" val="0"/>
  <p:tag name="KSO_WM_UNIT_HIGHLIGHT" val="0"/>
  <p:tag name="KSO_WM_UNIT_COMPATIBLE" val="0"/>
  <p:tag name="KSO_WM_UNIT_DIAGRAM_ISNUMVISUAL" val="0"/>
  <p:tag name="KSO_WM_UNIT_DIAGRAM_ISREFERUNIT" val="0"/>
  <p:tag name="KSO_WM_UNIT_ID" val="diagram20213037_1*f*1"/>
  <p:tag name="KSO_WM_TEMPLATE_CATEGORY" val="diagram"/>
  <p:tag name="KSO_WM_TEMPLATE_INDEX" val="20213037"/>
  <p:tag name="KSO_WM_UNIT_LAYERLEVEL" val="1"/>
  <p:tag name="KSO_WM_TAG_VERSION" val="1.0"/>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6d5d05a0fa704ca78d815b691b126e6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10e983a6a594ff1af65f5eef789044e"/>
  <p:tag name="KSO_WM_UNIT_SUPPORT_BIG_FONT" val="1"/>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2f4054ed1e2fb80529"/>
  <p:tag name="KSO_WM_TEMPLATE_ASSEMBLE_GROUPID" val="60656f2f4054ed1e2fb80529"/>
</p:tagLst>
</file>

<file path=ppt/tags/tag256.xml><?xml version="1.0" encoding="utf-8"?>
<p:tagLst xmlns:p="http://schemas.openxmlformats.org/presentationml/2006/main">
  <p:tag name="KSO_WM_SLIDE_ID" val="diagram20213037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16*395"/>
  <p:tag name="KSO_WM_SLIDE_POSITION" val="71*72"/>
  <p:tag name="KSO_WM_TAG_VERSION" val="1.0"/>
  <p:tag name="KSO_WM_BEAUTIFY_FLAG" val="#wm#"/>
  <p:tag name="KSO_WM_TEMPLATE_CATEGORY" val="diagram"/>
  <p:tag name="KSO_WM_TEMPLATE_INDEX" val="20213037"/>
  <p:tag name="KSO_WM_SLIDE_LAYOUT" val="a_b_f"/>
  <p:tag name="KSO_WM_SLIDE_LAYOUT_CNT" val="1_1_1"/>
  <p:tag name="KSO_WM_SPECIAL_SOURCE" val="bdnull"/>
  <p:tag name="KSO_WM_SLIDE_CAN_ADD_NAVIGATION" val="1"/>
  <p:tag name="KSO_WM_SLIDE_RATIO" val="1.777778"/>
  <p:tag name="KSO_WM_SLIDE_LAYOUT_INFO" val="{&quot;backgroundInfo&quot;:[{&quot;bottom&quot;:0,&quot;bottomAbs&quot;:false,&quot;left&quot;:0,&quot;leftAbs&quot;:false,&quot;right&quot;:0,&quot;rightAbs&quot;:false,&quot;top&quot;:0,&quot;topAbs&quot;:false,&quot;type&quot;:&quot;general&quot;}],&quot;direction&quot;:1,&quot;id&quot;:&quot;2021-04-01T15:32:57&quot;,&quot;maxSize&quot;:{&quot;size1&quot;:44.462803252538038},&quot;minSize&quot;:{&quot;size1&quot;:44.462803252538038},&quot;normalSize&quot;:{&quot;size1&quot;:44.462803252538038},&quot;subLayout&quot;:[{&quot;direction&quot;:1,&quot;id&quot;:&quot;2021-04-01T15:32:57&quot;,&quot;margin&quot;:{&quot;bottom&quot;:5.9270000457763672,&quot;left&quot;:3.809999942779541,&quot;right&quot;:0,&quot;top&quot;:5.0799999237060547},&quot;type&quot;:0},{&quot;id&quot;:&quot;2021-04-01T15:32:57&quot;,&quot;margin&quot;:{&quot;bottom&quot;:2.5399999618530273,&quot;left&quot;:1.2699999809265137,&quot;right&quot;:4.2329998016357422,&quot;top&quot;:2.5399999618530273},&quot;type&quot;:0}],&quot;type&quot;:0}"/>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quot;text_align&quot;:&quot;c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
  <p:tag name="KSO_WM_SLIDE_BACKGROUND" val="[&quot;general&quot;]"/>
  <p:tag name="KSO_WM_CHIP_XID" val="5eedbca6fa6683b8872baa7e"/>
  <p:tag name="KSO_WM_CHIP_DECFILLPROP" val="[]"/>
  <p:tag name="KSO_WM_CHIP_GROUPID" val="5eedbca6fa6683b8872baa7d"/>
  <p:tag name="KSO_WM_SLIDE_BK_DARK_LIGHT" val="2"/>
  <p:tag name="KSO_WM_SLIDE_BACKGROUND_TYPE" val="general"/>
  <p:tag name="KSO_WM_SLIDE_SUPPORT_FEATURE_TYPE" val="0"/>
  <p:tag name="KSO_WM_TEMPLATE_ASSEMBLE_XID" val="60656f2f4054ed1e2fb80529"/>
  <p:tag name="KSO_WM_TEMPLATE_ASSEMBLE_GROUPID" val="60656f2f4054ed1e2fb80529"/>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370_1*i*1"/>
  <p:tag name="KSO_WM_UNIT_LAYERLEVEL" val="1"/>
  <p:tag name="KSO_WM_TAG_VERSION" val="1.0"/>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70"/>
  <p:tag name="KSO_WM_UNIT_VALUE" val="159"/>
  <p:tag name="KSO_WM_TEMPLATE_ASSEMBLE_XID" val="60656f4c4054ed1e2fb80756"/>
  <p:tag name="KSO_WM_TEMPLATE_ASSEMBLE_GROUPID" val="60656f4c4054ed1e2fb80756"/>
</p:tagLst>
</file>

<file path=ppt/tags/tag258.xml><?xml version="1.0" encoding="utf-8"?>
<p:tagLst xmlns:p="http://schemas.openxmlformats.org/presentationml/2006/main">
  <p:tag name="KSO_WM_UNIT_BLOCK" val="0"/>
  <p:tag name="KSO_WM_UNIT_SM_LIMIT_TYPE" val="1"/>
  <p:tag name="KSO_WM_UNIT_DEC_AREA_ID" val="da76a0dea3384520b4aa815a417c9477"/>
  <p:tag name="KSO_WM_UNIT_HIGHLIGHT" val="0"/>
  <p:tag name="KSO_WM_UNIT_COMPATIBLE" val="0"/>
  <p:tag name="KSO_WM_UNIT_DIAGRAM_ISNUMVISUAL" val="0"/>
  <p:tag name="KSO_WM_UNIT_DIAGRAM_ISREFERUNIT" val="0"/>
  <p:tag name="KSO_WM_UNIT_ID" val="diagram20212370_1*i*2"/>
  <p:tag name="KSO_WM_TEMPLATE_CATEGORY" val="diagram"/>
  <p:tag name="KSO_WM_TEMPLATE_INDEX" val="20212370"/>
  <p:tag name="KSO_WM_UNIT_LAYERLEVEL" val="1"/>
  <p:tag name="KSO_WM_TAG_VERSION" val="1.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944e945e1f15ec24fd3ab"/>
  <p:tag name="KSO_WM_CHIP_XID" val="5f2944e945e1f15ec24fd3a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0"/>
  <p:tag name="KSO_WM_TEMPLATE_ASSEMBLE_XID" val="60656f4c4054ed1e2fb80756"/>
  <p:tag name="KSO_WM_TEMPLATE_ASSEMBLE_GROUPID" val="60656f4c4054ed1e2fb80756"/>
</p:tagLst>
</file>

<file path=ppt/tags/tag259.xml><?xml version="1.0" encoding="utf-8"?>
<p:tagLst xmlns:p="http://schemas.openxmlformats.org/presentationml/2006/main">
  <p:tag name="KSO_WM_UNIT_BLOCK" val="0"/>
  <p:tag name="KSO_WM_UNIT_SM_LIMIT_TYPE" val="2"/>
  <p:tag name="KSO_WM_UNIT_DEC_AREA_ID" val="f4c9c6fec23f4359982bc4d5cad12fd0"/>
  <p:tag name="KSO_WM_UNIT_HIGHLIGHT" val="0"/>
  <p:tag name="KSO_WM_UNIT_COMPATIBLE" val="0"/>
  <p:tag name="KSO_WM_UNIT_DIAGRAM_ISNUMVISUAL" val="0"/>
  <p:tag name="KSO_WM_UNIT_DIAGRAM_ISREFERUNIT" val="0"/>
  <p:tag name="KSO_WM_UNIT_ID" val="diagram20212370_1*i*3"/>
  <p:tag name="KSO_WM_TEMPLATE_CATEGORY" val="diagram"/>
  <p:tag name="KSO_WM_TEMPLATE_INDEX" val="20212370"/>
  <p:tag name="KSO_WM_UNIT_LAYERLEVEL" val="1"/>
  <p:tag name="KSO_WM_TAG_VERSION" val="1.0"/>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CHIP_GROUPID" val="5f2944e945e1f15ec24fd3ab"/>
  <p:tag name="KSO_WM_CHIP_XID" val="5f2944e945e1f15ec24fd3ac"/>
  <p:tag name="KSO_WM_UNIT_FILL_FORE_SCHEMECOLOR_INDEX_BRIGHTNESS" val="0"/>
  <p:tag name="KSO_WM_UNIT_FILL_FORE_SCHEMECOLOR_INDEX" val="14"/>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 name="KSO_WM_UNIT_VALUE" val="306"/>
  <p:tag name="KSO_WM_TEMPLATE_ASSEMBLE_XID" val="60656f4c4054ed1e2fb80756"/>
  <p:tag name="KSO_WM_TEMPLATE_ASSEMBLE_GROUPID" val="60656f4c4054ed1e2fb80756"/>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0.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ID" val="diagram20212370_1*a*1"/>
  <p:tag name="KSO_WM_TEMPLATE_CATEGORY" val="diagram"/>
  <p:tag name="KSO_WM_TEMPLATE_INDEX" val="20212370"/>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e86aefc9caa4df58257184dde0b65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56597b90e04e6fb8f11619d22d2399"/>
  <p:tag name="KSO_WM_UNIT_TEXT_FILL_FORE_SCHEMECOLOR_INDEX_BRIGHTNESS" val="0"/>
  <p:tag name="KSO_WM_UNIT_TEXT_FILL_FORE_SCHEMECOLOR_INDEX" val="13"/>
  <p:tag name="KSO_WM_UNIT_TEXT_FILL_TYPE" val="1"/>
  <p:tag name="KSO_WM_TEMPLATE_ASSEMBLE_XID" val="60656f4c4054ed1e2fb80756"/>
  <p:tag name="KSO_WM_TEMPLATE_ASSEMBLE_GROUPID" val="60656f4c4054ed1e2fb80756"/>
</p:tagLst>
</file>

<file path=ppt/tags/tag26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ID" val="diagram20212370_1*f*1"/>
  <p:tag name="KSO_WM_TEMPLATE_CATEGORY" val="diagram"/>
  <p:tag name="KSO_WM_TEMPLATE_INDEX" val="20212370"/>
  <p:tag name="KSO_WM_UNIT_LAYERLEVEL" val="1"/>
  <p:tag name="KSO_WM_TAG_VERSION" val="1.0"/>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1b74d8a304364305bce821b241da83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7d38d6e0c6c45df8e514de7a9645416"/>
  <p:tag name="KSO_WM_UNIT_SUPPORT_BIG_FONT" val="1"/>
  <p:tag name="KSO_WM_UNIT_TEXT_FILL_FORE_SCHEMECOLOR_INDEX_BRIGHTNESS" val="0.25"/>
  <p:tag name="KSO_WM_UNIT_TEXT_FILL_FORE_SCHEMECOLOR_INDEX" val="13"/>
  <p:tag name="KSO_WM_UNIT_TEXT_FILL_TYPE" val="1"/>
  <p:tag name="KSO_WM_TEMPLATE_ASSEMBLE_XID" val="60656f4c4054ed1e2fb80756"/>
  <p:tag name="KSO_WM_TEMPLATE_ASSEMBLE_GROUPID" val="60656f4c4054ed1e2fb80756"/>
</p:tagLst>
</file>

<file path=ppt/tags/tag262.xml><?xml version="1.0" encoding="utf-8"?>
<p:tagLst xmlns:p="http://schemas.openxmlformats.org/presentationml/2006/main">
  <p:tag name="KSO_WM_SLIDE_ID" val="diagram2021237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0"/>
  <p:tag name="KSO_WM_TAG_VERSION" val="1.0"/>
  <p:tag name="KSO_WM_BEAUTIFY_FLAG" val="#wm#"/>
  <p:tag name="KSO_WM_TEMPLATE_CATEGORY" val="diagram"/>
  <p:tag name="KSO_WM_TEMPLATE_INDEX" val="20212370"/>
  <p:tag name="KSO_WM_SLIDE_LAYOUT" val="a_d_f"/>
  <p:tag name="KSO_WM_SLIDE_LAYOUT_CNT" val="1_1_1"/>
  <p:tag name="KSO_WM_SPECIAL_SOURCE" val="bdnull"/>
  <p:tag name="KSO_WM_TEMPLATE_THUMBS_INDEX" val="1、4、7、12、13、14、15、16、17、18、20、24、25、28、33、36、40、43、44"/>
  <p:tag name="KSO_WM_SLIDE_LAYOUT_INFO" val="{&quot;id&quot;:&quot;2021-04-01T15:38:4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38:46&quot;,&quot;margin&quot;:{&quot;bottom&quot;:0.44999998807907104,&quot;left&quot;:1.2699999809265137,&quot;right&quot;:1.2699999809265137,&quot;top&quot;:0.42300000786781311},&quot;type&quot;:0},{&quot;direction&quot;:1,&quot;id&quot;:&quot;2021-04-01T15:38:46&quot;,&quot;maxSize&quot;:{&quot;size1&quot;:58.699602013801147},&quot;minSize&quot;:{&quot;size1&quot;:58.699602013801147},&quot;normalSize&quot;:{&quot;size1&quot;:58.699602013801147},&quot;subLayout&quot;:[{&quot;id&quot;:&quot;2021-04-01T15:38:46&quot;,&quot;margin&quot;:{&quot;bottom&quot;:4.2329998016357422,&quot;left&quot;:2.9630000591278076,&quot;right&quot;:3.7839999198913574,&quot;top&quot;:6.7729997634887695},&quot;type&quot;:0},{&quot;id&quot;:&quot;2021-04-01T15:38:46&quot;,&quot;margin&quot;:{&quot;bottom&quot;:2.5750000476837158,&quot;left&quot;:0.026000002399086952,&quot;right&quot;:4.2329998016357422,&quot;top&quot;:2.5399999618530273},&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CHIP_DECFILLPROP" val="[]"/>
  <p:tag name="KSO_WM_SLIDE_CAN_ADD_NAVIGATION" val="1"/>
  <p:tag name="KSO_WM_CHIP_GROUPID" val="5f2944e945e1f15ec24fd3ab"/>
  <p:tag name="KSO_WM_SLIDE_BK_DARK_LIGHT" val="2"/>
  <p:tag name="KSO_WM_SLIDE_BACKGROUND_TYPE" val="navigation"/>
  <p:tag name="KSO_WM_SLIDE_SUPPORT_FEATURE_TYPE" val="3"/>
  <p:tag name="KSO_WM_TEMPLATE_ASSEMBLE_XID" val="60656f4c4054ed1e2fb80756"/>
  <p:tag name="KSO_WM_TEMPLATE_ASSEMBLE_GROUPID" val="60656f4c4054ed1e2fb80756"/>
</p:tagLst>
</file>

<file path=ppt/tags/tag263.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264.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65.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66.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267.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268.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269.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0.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71.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72.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273.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274.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275.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276.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77.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78.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279.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80.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281.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282.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83.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84.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285.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286.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287.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288.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89.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0.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291.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292.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293.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294.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95.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296.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297.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298.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299.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01.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02.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303.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304.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305.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306.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07.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08.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309.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1"/>
  <p:tag name="KSO_WM_TEMPLATE_CATEGORY" val="diagram"/>
  <p:tag name="KSO_WM_TEMPLATE_INDEX" val="20213037"/>
  <p:tag name="KSO_WM_UNIT_LAYERLEVEL" val="1"/>
  <p:tag name="KSO_WM_TAG_VERSION" val="1.0"/>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EC_AREA_ID" val="544e3ac726024a87a4e983faf016091e"/>
  <p:tag name="KSO_WM_CHIP_GROUPID" val="5eedbca6fa6683b8872baa7d"/>
  <p:tag name="KSO_WM_CHIP_XID" val="5eedbca6fa6683b8872baa7e"/>
  <p:tag name="KSO_WM_UNIT_TEXT_FILL_FORE_SCHEMECOLOR_INDEX_BRIGHTNESS" val="0"/>
  <p:tag name="KSO_WM_UNIT_TEXT_FILL_FORE_SCHEMECOLOR_INDEX" val="2"/>
  <p:tag name="KSO_WM_UNIT_TEXT_FILL_TYPE" val="1"/>
  <p:tag name="KSO_WM_UNIT_VALUE" val="675"/>
  <p:tag name="KSO_WM_TEMPLATE_ASSEMBLE_XID" val="60656f2f4054ed1e2fb80529"/>
  <p:tag name="KSO_WM_TEMPLATE_ASSEMBLE_GROUPID" val="60656f2f4054ed1e2fb80529"/>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2"/>
  <p:tag name="KSO_WM_TEMPLATE_CATEGORY" val="diagram"/>
  <p:tag name="KSO_WM_TEMPLATE_INDEX" val="20213037"/>
  <p:tag name="KSO_WM_UNIT_LAYERLEVEL" val="1"/>
  <p:tag name="KSO_WM_TAG_VERSION" val="1.0"/>
  <p:tag name="KSO_WM_UNIT_SM_LIMIT_TYPE" val="2"/>
  <p:tag name="KSO_WM_UNIT_BLOCK" val="0"/>
  <p:tag name="KSO_WM_UNIT_DEC_AREA_ID" val="a9c2b6eb11da47fb875a3341252664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edbca6fa6683b8872baa7d"/>
  <p:tag name="KSO_WM_CHIP_XID" val="5eedbca6fa6683b8872baa7e"/>
  <p:tag name="KSO_WM_UNIT_VALUE" val="20"/>
  <p:tag name="KSO_WM_TEMPLATE_ASSEMBLE_XID" val="60656f2f4054ed1e2fb80529"/>
  <p:tag name="KSO_WM_TEMPLATE_ASSEMBLE_GROUPID" val="60656f2f4054ed1e2fb80529"/>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4"/>
  <p:tag name="KSO_WM_TEMPLATE_CATEGORY" val="diagram"/>
  <p:tag name="KSO_WM_TEMPLATE_INDEX" val="20213037"/>
  <p:tag name="KSO_WM_UNIT_LAYERLEVEL" val="1"/>
  <p:tag name="KSO_WM_TAG_VERSION" val="1.0"/>
  <p:tag name="KSO_WM_UNIT_BLOCK" val="0"/>
  <p:tag name="KSO_WM_UNIT_SM_LIMIT_TYPE" val="2"/>
  <p:tag name="KSO_WM_UNIT_DECORATE_INFO" val="{&quot;DecorateInfoH&quot;:{&quot;IsAbs&quot;:true},&quot;DecorateInfoW&quot;:{&quot;IsAbs&quot;:true},&quot;DecorateInfoX&quot;:{&quot;IsAbs&quot;:true,&quot;Pos&quot;:1},&quot;DecorateInfoY&quot;:{&quot;IsAbs&quot;:true,&quot;Pos&quot;:1},&quot;ReferentInfo&quot;:{&quot;Id&quot;:&quot;6d5d05a0fa704ca78d815b691b126e6e&quot;,&quot;X&quot;:{&quot;Pos&quot;:1},&quot;Y&quot;:{&quot;Pos&quot;:1}},&quot;whChangeMode&quot;:0}"/>
  <p:tag name="KSO_WM_UNIT_DEC_AREA_ID" val="f48faf2e5afa444d87cc408bef1b83c8"/>
  <p:tag name="KSO_WM_CHIP_GROUPID" val="5eedbca6fa6683b8872baa7d"/>
  <p:tag name="KSO_WM_CHIP_XID" val="5eedbca6fa6683b8872baa7e"/>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480"/>
  <p:tag name="KSO_WM_TEMPLATE_ASSEMBLE_XID" val="60656f2f4054ed1e2fb80529"/>
  <p:tag name="KSO_WM_TEMPLATE_ASSEMBLE_GROUPID" val="60656f2f4054ed1e2fb80529"/>
</p:tagLst>
</file>

<file path=ppt/tags/tag314.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SHOW_EDIT_AREA_INDICATION" val="1"/>
  <p:tag name="KSO_WM_UNIT_VALUE" val="14"/>
  <p:tag name="KSO_WM_UNIT_HIGHLIGHT" val="0"/>
  <p:tag name="KSO_WM_UNIT_COMPATIBLE" val="0"/>
  <p:tag name="KSO_WM_UNIT_DIAGRAM_ISNUMVISUAL" val="0"/>
  <p:tag name="KSO_WM_UNIT_DIAGRAM_ISREFERUNIT" val="0"/>
  <p:tag name="KSO_WM_UNIT_ID" val="diagram20213037_1*a*1"/>
  <p:tag name="KSO_WM_TEMPLATE_CATEGORY" val="diagram"/>
  <p:tag name="KSO_WM_TEMPLATE_INDEX" val="20213037"/>
  <p:tag name="KSO_WM_UNIT_LAYERLEVEL" val="1"/>
  <p:tag name="KSO_WM_TAG_VERSION" val="1.0"/>
  <p:tag name="KSO_WM_CHIP_GROUPID" val="5f461bcef3f92eac738049c8"/>
  <p:tag name="KSO_WM_CHIP_XID" val="5f461bcef3f92eac738049c9"/>
  <p:tag name="KSO_WM_UNIT_DEC_AREA_ID" val="5d40ba3b4f08483aba4ca84096e7991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39a40635d92487f98fe6d1c9b8ee039"/>
  <p:tag name="KSO_WM_UNIT_SUPPORT_BIG_FONT" val="1"/>
  <p:tag name="KSO_WM_UNIT_TEXT_FILL_FORE_SCHEMECOLOR_INDEX_BRIGHTNESS" val="0"/>
  <p:tag name="KSO_WM_UNIT_TEXT_FILL_FORE_SCHEMECOLOR_INDEX" val="13"/>
  <p:tag name="KSO_WM_UNIT_TEXT_FILL_TYPE" val="1"/>
  <p:tag name="KSO_WM_TEMPLATE_ASSEMBLE_XID" val="60656f2f4054ed1e2fb80529"/>
  <p:tag name="KSO_WM_TEMPLATE_ASSEMBLE_GROUPID" val="60656f2f4054ed1e2fb80529"/>
</p:tagLst>
</file>

<file path=ppt/tags/tag315.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SHOW_EDIT_AREA_INDICATION" val="1"/>
  <p:tag name="KSO_WM_UNIT_VALUE" val="15"/>
  <p:tag name="KSO_WM_UNIT_HIGHLIGHT" val="0"/>
  <p:tag name="KSO_WM_UNIT_COMPATIBLE" val="0"/>
  <p:tag name="KSO_WM_UNIT_DIAGRAM_ISNUMVISUAL" val="0"/>
  <p:tag name="KSO_WM_UNIT_DIAGRAM_ISREFERUNIT" val="0"/>
  <p:tag name="KSO_WM_UNIT_ID" val="diagram20213037_1*b*1"/>
  <p:tag name="KSO_WM_TEMPLATE_CATEGORY" val="diagram"/>
  <p:tag name="KSO_WM_TEMPLATE_INDEX" val="20213037"/>
  <p:tag name="KSO_WM_UNIT_LAYERLEVEL" val="1"/>
  <p:tag name="KSO_WM_TAG_VERSION" val="1.0"/>
  <p:tag name="KSO_WM_CHIP_GROUPID" val="5f461bcef3f92eac738049c8"/>
  <p:tag name="KSO_WM_CHIP_XID" val="5f461bcef3f92eac738049c9"/>
  <p:tag name="KSO_WM_UNIT_DEC_AREA_ID" val="d0a91e7182d848b99fa5cd1171940b8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39a40635d92487f98fe6d1c9b8ee039"/>
  <p:tag name="KSO_WM_UNIT_SUPPORT_BIG_FONT" val="1"/>
  <p:tag name="KSO_WM_UNIT_TEXT_FILL_FORE_SCHEMECOLOR_INDEX_BRIGHTNESS" val="-0.5"/>
  <p:tag name="KSO_WM_UNIT_TEXT_FILL_FORE_SCHEMECOLOR_INDEX" val="14"/>
  <p:tag name="KSO_WM_UNIT_TEXT_FILL_TYPE" val="1"/>
  <p:tag name="KSO_WM_TEMPLATE_ASSEMBLE_XID" val="60656f2f4054ed1e2fb80529"/>
  <p:tag name="KSO_WM_TEMPLATE_ASSEMBLE_GROUPID" val="60656f2f4054ed1e2fb80529"/>
</p:tagLst>
</file>

<file path=ppt/tags/tag31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NOCLEAR" val="0"/>
  <p:tag name="KSO_WM_UNIT_HIGHLIGHT" val="0"/>
  <p:tag name="KSO_WM_UNIT_COMPATIBLE" val="0"/>
  <p:tag name="KSO_WM_UNIT_DIAGRAM_ISNUMVISUAL" val="0"/>
  <p:tag name="KSO_WM_UNIT_DIAGRAM_ISREFERUNIT" val="0"/>
  <p:tag name="KSO_WM_UNIT_ID" val="diagram20213037_1*f*1"/>
  <p:tag name="KSO_WM_TEMPLATE_CATEGORY" val="diagram"/>
  <p:tag name="KSO_WM_TEMPLATE_INDEX" val="20213037"/>
  <p:tag name="KSO_WM_UNIT_LAYERLEVEL" val="1"/>
  <p:tag name="KSO_WM_TAG_VERSION" val="1.0"/>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6d5d05a0fa704ca78d815b691b126e6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10e983a6a594ff1af65f5eef789044e"/>
  <p:tag name="KSO_WM_UNIT_SUPPORT_BIG_FONT" val="1"/>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2f4054ed1e2fb80529"/>
  <p:tag name="KSO_WM_TEMPLATE_ASSEMBLE_GROUPID" val="60656f2f4054ed1e2fb80529"/>
</p:tagLst>
</file>

<file path=ppt/tags/tag317.xml><?xml version="1.0" encoding="utf-8"?>
<p:tagLst xmlns:p="http://schemas.openxmlformats.org/presentationml/2006/main">
  <p:tag name="KSO_WM_SLIDE_ID" val="diagram20213037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16*395"/>
  <p:tag name="KSO_WM_SLIDE_POSITION" val="71*72"/>
  <p:tag name="KSO_WM_TAG_VERSION" val="1.0"/>
  <p:tag name="KSO_WM_BEAUTIFY_FLAG" val="#wm#"/>
  <p:tag name="KSO_WM_TEMPLATE_CATEGORY" val="diagram"/>
  <p:tag name="KSO_WM_TEMPLATE_INDEX" val="20213037"/>
  <p:tag name="KSO_WM_SLIDE_LAYOUT" val="a_b_f"/>
  <p:tag name="KSO_WM_SLIDE_LAYOUT_CNT" val="1_1_1"/>
  <p:tag name="KSO_WM_SPECIAL_SOURCE" val="bdnull"/>
  <p:tag name="KSO_WM_SLIDE_CAN_ADD_NAVIGATION" val="1"/>
  <p:tag name="KSO_WM_SLIDE_RATIO" val="1.777778"/>
  <p:tag name="KSO_WM_SLIDE_LAYOUT_INFO" val="{&quot;backgroundInfo&quot;:[{&quot;bottom&quot;:0,&quot;bottomAbs&quot;:false,&quot;left&quot;:0,&quot;leftAbs&quot;:false,&quot;right&quot;:0,&quot;rightAbs&quot;:false,&quot;top&quot;:0,&quot;topAbs&quot;:false,&quot;type&quot;:&quot;general&quot;}],&quot;direction&quot;:1,&quot;id&quot;:&quot;2021-04-01T15:32:57&quot;,&quot;maxSize&quot;:{&quot;size1&quot;:44.462803252538038},&quot;minSize&quot;:{&quot;size1&quot;:44.462803252538038},&quot;normalSize&quot;:{&quot;size1&quot;:44.462803252538038},&quot;subLayout&quot;:[{&quot;direction&quot;:1,&quot;id&quot;:&quot;2021-04-01T15:32:57&quot;,&quot;margin&quot;:{&quot;bottom&quot;:5.9270000457763672,&quot;left&quot;:3.809999942779541,&quot;right&quot;:0,&quot;top&quot;:5.0799999237060547},&quot;type&quot;:0},{&quot;id&quot;:&quot;2021-04-01T15:32:57&quot;,&quot;margin&quot;:{&quot;bottom&quot;:2.5399999618530273,&quot;left&quot;:1.2699999809265137,&quot;right&quot;:4.2329998016357422,&quot;top&quot;:2.5399999618530273},&quot;type&quot;:0}],&quot;type&quot;:0}"/>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quot;text_align&quot;:&quot;c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
  <p:tag name="KSO_WM_SLIDE_BACKGROUND" val="[&quot;general&quot;]"/>
  <p:tag name="KSO_WM_CHIP_XID" val="5eedbca6fa6683b8872baa7e"/>
  <p:tag name="KSO_WM_CHIP_DECFILLPROP" val="[]"/>
  <p:tag name="KSO_WM_CHIP_GROUPID" val="5eedbca6fa6683b8872baa7d"/>
  <p:tag name="KSO_WM_SLIDE_BK_DARK_LIGHT" val="2"/>
  <p:tag name="KSO_WM_SLIDE_BACKGROUND_TYPE" val="general"/>
  <p:tag name="KSO_WM_SLIDE_SUPPORT_FEATURE_TYPE" val="0"/>
  <p:tag name="KSO_WM_TEMPLATE_ASSEMBLE_XID" val="60656f2f4054ed1e2fb80529"/>
  <p:tag name="KSO_WM_TEMPLATE_ASSEMBLE_GROUPID" val="60656f2f4054ed1e2fb80529"/>
</p:tagLst>
</file>

<file path=ppt/tags/tag318.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319.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21.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322.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323.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324.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325.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26.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27.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328.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329.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0.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331.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32.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33.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334.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335.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336.xml><?xml version="1.0" encoding="utf-8"?>
<p:tagLst xmlns:p="http://schemas.openxmlformats.org/presentationml/2006/main">
  <p:tag name="KSO_WM_SPECIAL_SOURCE" val="bdnull"/>
</p:tagLst>
</file>

<file path=ppt/tags/tag337.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338.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39.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0.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341.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342.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343.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344.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45.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346.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347.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348.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349.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0.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51.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352.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353.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354.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355.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356.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357.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358.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359.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0.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370_1*i*1"/>
  <p:tag name="KSO_WM_UNIT_LAYERLEVEL" val="1"/>
  <p:tag name="KSO_WM_TAG_VERSION" val="1.0"/>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70"/>
  <p:tag name="KSO_WM_UNIT_VALUE" val="159"/>
  <p:tag name="KSO_WM_TEMPLATE_ASSEMBLE_XID" val="60656f4c4054ed1e2fb80756"/>
  <p:tag name="KSO_WM_TEMPLATE_ASSEMBLE_GROUPID" val="60656f4c4054ed1e2fb80756"/>
</p:tagLst>
</file>

<file path=ppt/tags/tag362.xml><?xml version="1.0" encoding="utf-8"?>
<p:tagLst xmlns:p="http://schemas.openxmlformats.org/presentationml/2006/main">
  <p:tag name="KSO_WM_UNIT_BLOCK" val="0"/>
  <p:tag name="KSO_WM_UNIT_SM_LIMIT_TYPE" val="1"/>
  <p:tag name="KSO_WM_UNIT_DEC_AREA_ID" val="da76a0dea3384520b4aa815a417c9477"/>
  <p:tag name="KSO_WM_UNIT_HIGHLIGHT" val="0"/>
  <p:tag name="KSO_WM_UNIT_COMPATIBLE" val="0"/>
  <p:tag name="KSO_WM_UNIT_DIAGRAM_ISNUMVISUAL" val="0"/>
  <p:tag name="KSO_WM_UNIT_DIAGRAM_ISREFERUNIT" val="0"/>
  <p:tag name="KSO_WM_UNIT_ID" val="diagram20212370_1*i*2"/>
  <p:tag name="KSO_WM_TEMPLATE_CATEGORY" val="diagram"/>
  <p:tag name="KSO_WM_TEMPLATE_INDEX" val="20212370"/>
  <p:tag name="KSO_WM_UNIT_LAYERLEVEL" val="1"/>
  <p:tag name="KSO_WM_TAG_VERSION" val="1.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944e945e1f15ec24fd3ab"/>
  <p:tag name="KSO_WM_CHIP_XID" val="5f2944e945e1f15ec24fd3a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0"/>
  <p:tag name="KSO_WM_TEMPLATE_ASSEMBLE_XID" val="60656f4c4054ed1e2fb80756"/>
  <p:tag name="KSO_WM_TEMPLATE_ASSEMBLE_GROUPID" val="60656f4c4054ed1e2fb80756"/>
</p:tagLst>
</file>

<file path=ppt/tags/tag363.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ID" val="diagram20212370_1*a*1"/>
  <p:tag name="KSO_WM_TEMPLATE_CATEGORY" val="diagram"/>
  <p:tag name="KSO_WM_TEMPLATE_INDEX" val="20212370"/>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e86aefc9caa4df58257184dde0b65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56597b90e04e6fb8f11619d22d2399"/>
  <p:tag name="KSO_WM_UNIT_TEXT_FILL_FORE_SCHEMECOLOR_INDEX_BRIGHTNESS" val="0"/>
  <p:tag name="KSO_WM_UNIT_TEXT_FILL_FORE_SCHEMECOLOR_INDEX" val="13"/>
  <p:tag name="KSO_WM_UNIT_TEXT_FILL_TYPE" val="1"/>
  <p:tag name="KSO_WM_TEMPLATE_ASSEMBLE_XID" val="60656f4c4054ed1e2fb80756"/>
  <p:tag name="KSO_WM_TEMPLATE_ASSEMBLE_GROUPID" val="60656f4c4054ed1e2fb80756"/>
</p:tagLst>
</file>

<file path=ppt/tags/tag36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ID" val="diagram20212370_1*f*1"/>
  <p:tag name="KSO_WM_TEMPLATE_CATEGORY" val="diagram"/>
  <p:tag name="KSO_WM_TEMPLATE_INDEX" val="20212370"/>
  <p:tag name="KSO_WM_UNIT_LAYERLEVEL" val="1"/>
  <p:tag name="KSO_WM_TAG_VERSION" val="1.0"/>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1b74d8a304364305bce821b241da83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7d38d6e0c6c45df8e514de7a9645416"/>
  <p:tag name="KSO_WM_UNIT_SUPPORT_BIG_FONT" val="1"/>
  <p:tag name="KSO_WM_UNIT_TEXT_FILL_FORE_SCHEMECOLOR_INDEX_BRIGHTNESS" val="0.25"/>
  <p:tag name="KSO_WM_UNIT_TEXT_FILL_FORE_SCHEMECOLOR_INDEX" val="13"/>
  <p:tag name="KSO_WM_UNIT_TEXT_FILL_TYPE" val="1"/>
  <p:tag name="KSO_WM_TEMPLATE_ASSEMBLE_XID" val="60656f4c4054ed1e2fb80756"/>
  <p:tag name="KSO_WM_TEMPLATE_ASSEMBLE_GROUPID" val="60656f4c4054ed1e2fb80756"/>
</p:tagLst>
</file>

<file path=ppt/tags/tag365.xml><?xml version="1.0" encoding="utf-8"?>
<p:tagLst xmlns:p="http://schemas.openxmlformats.org/presentationml/2006/main">
  <p:tag name="KSO_WM_SLIDE_ID" val="diagram2021237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0"/>
  <p:tag name="KSO_WM_TAG_VERSION" val="1.0"/>
  <p:tag name="KSO_WM_BEAUTIFY_FLAG" val="#wm#"/>
  <p:tag name="KSO_WM_TEMPLATE_CATEGORY" val="diagram"/>
  <p:tag name="KSO_WM_TEMPLATE_INDEX" val="20212370"/>
  <p:tag name="KSO_WM_SLIDE_LAYOUT" val="a_d_f"/>
  <p:tag name="KSO_WM_SLIDE_LAYOUT_CNT" val="1_1_1"/>
  <p:tag name="KSO_WM_SPECIAL_SOURCE" val="bdnull"/>
  <p:tag name="KSO_WM_TEMPLATE_THUMBS_INDEX" val="1、4、7、12、13、14、15、16、17、18、20、24、25、28、33、36、40、43、44"/>
  <p:tag name="KSO_WM_SLIDE_LAYOUT_INFO" val="{&quot;id&quot;:&quot;2021-04-01T15:38:4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38:46&quot;,&quot;margin&quot;:{&quot;bottom&quot;:0.44999998807907104,&quot;left&quot;:1.2699999809265137,&quot;right&quot;:1.2699999809265137,&quot;top&quot;:0.42300000786781311},&quot;type&quot;:0},{&quot;direction&quot;:1,&quot;id&quot;:&quot;2021-04-01T15:38:46&quot;,&quot;maxSize&quot;:{&quot;size1&quot;:58.699602013801147},&quot;minSize&quot;:{&quot;size1&quot;:58.699602013801147},&quot;normalSize&quot;:{&quot;size1&quot;:58.699602013801147},&quot;subLayout&quot;:[{&quot;id&quot;:&quot;2021-04-01T15:38:46&quot;,&quot;margin&quot;:{&quot;bottom&quot;:4.2329998016357422,&quot;left&quot;:2.9630000591278076,&quot;right&quot;:3.7839999198913574,&quot;top&quot;:6.7729997634887695},&quot;type&quot;:0},{&quot;id&quot;:&quot;2021-04-01T15:38:46&quot;,&quot;margin&quot;:{&quot;bottom&quot;:2.5750000476837158,&quot;left&quot;:0.026000002399086952,&quot;right&quot;:4.2329998016357422,&quot;top&quot;:2.5399999618530273},&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CHIP_DECFILLPROP" val="[]"/>
  <p:tag name="KSO_WM_SLIDE_CAN_ADD_NAVIGATION" val="1"/>
  <p:tag name="KSO_WM_CHIP_GROUPID" val="5f2944e945e1f15ec24fd3ab"/>
  <p:tag name="KSO_WM_SLIDE_BK_DARK_LIGHT" val="2"/>
  <p:tag name="KSO_WM_SLIDE_BACKGROUND_TYPE" val="navigation"/>
  <p:tag name="KSO_WM_SLIDE_SUPPORT_FEATURE_TYPE" val="3"/>
  <p:tag name="KSO_WM_TEMPLATE_ASSEMBLE_XID" val="60656f4c4054ed1e2fb80756"/>
  <p:tag name="KSO_WM_TEMPLATE_ASSEMBLE_GROUPID" val="60656f4c4054ed1e2fb80756"/>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370_1*i*1"/>
  <p:tag name="KSO_WM_UNIT_LAYERLEVEL" val="1"/>
  <p:tag name="KSO_WM_TAG_VERSION" val="1.0"/>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70"/>
  <p:tag name="KSO_WM_UNIT_VALUE" val="159"/>
  <p:tag name="KSO_WM_TEMPLATE_ASSEMBLE_XID" val="60656f4c4054ed1e2fb80756"/>
  <p:tag name="KSO_WM_TEMPLATE_ASSEMBLE_GROUPID" val="60656f4c4054ed1e2fb80756"/>
</p:tagLst>
</file>

<file path=ppt/tags/tag367.xml><?xml version="1.0" encoding="utf-8"?>
<p:tagLst xmlns:p="http://schemas.openxmlformats.org/presentationml/2006/main">
  <p:tag name="KSO_WM_UNIT_BLOCK" val="0"/>
  <p:tag name="KSO_WM_UNIT_SM_LIMIT_TYPE" val="1"/>
  <p:tag name="KSO_WM_UNIT_DEC_AREA_ID" val="da76a0dea3384520b4aa815a417c9477"/>
  <p:tag name="KSO_WM_UNIT_HIGHLIGHT" val="0"/>
  <p:tag name="KSO_WM_UNIT_COMPATIBLE" val="0"/>
  <p:tag name="KSO_WM_UNIT_DIAGRAM_ISNUMVISUAL" val="0"/>
  <p:tag name="KSO_WM_UNIT_DIAGRAM_ISREFERUNIT" val="0"/>
  <p:tag name="KSO_WM_UNIT_ID" val="diagram20212370_1*i*2"/>
  <p:tag name="KSO_WM_TEMPLATE_CATEGORY" val="diagram"/>
  <p:tag name="KSO_WM_TEMPLATE_INDEX" val="20212370"/>
  <p:tag name="KSO_WM_UNIT_LAYERLEVEL" val="1"/>
  <p:tag name="KSO_WM_TAG_VERSION" val="1.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944e945e1f15ec24fd3ab"/>
  <p:tag name="KSO_WM_CHIP_XID" val="5f2944e945e1f15ec24fd3a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0"/>
  <p:tag name="KSO_WM_TEMPLATE_ASSEMBLE_XID" val="60656f4c4054ed1e2fb80756"/>
  <p:tag name="KSO_WM_TEMPLATE_ASSEMBLE_GROUPID" val="60656f4c4054ed1e2fb80756"/>
</p:tagLst>
</file>

<file path=ppt/tags/tag368.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ID" val="diagram20212370_1*a*1"/>
  <p:tag name="KSO_WM_TEMPLATE_CATEGORY" val="diagram"/>
  <p:tag name="KSO_WM_TEMPLATE_INDEX" val="20212370"/>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e86aefc9caa4df58257184dde0b65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56597b90e04e6fb8f11619d22d2399"/>
  <p:tag name="KSO_WM_UNIT_TEXT_FILL_FORE_SCHEMECOLOR_INDEX_BRIGHTNESS" val="0"/>
  <p:tag name="KSO_WM_UNIT_TEXT_FILL_FORE_SCHEMECOLOR_INDEX" val="13"/>
  <p:tag name="KSO_WM_UNIT_TEXT_FILL_TYPE" val="1"/>
  <p:tag name="KSO_WM_TEMPLATE_ASSEMBLE_XID" val="60656f4c4054ed1e2fb80756"/>
  <p:tag name="KSO_WM_TEMPLATE_ASSEMBLE_GROUPID" val="60656f4c4054ed1e2fb80756"/>
</p:tagLst>
</file>

<file path=ppt/tags/tag36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ID" val="diagram20212370_1*f*1"/>
  <p:tag name="KSO_WM_TEMPLATE_CATEGORY" val="diagram"/>
  <p:tag name="KSO_WM_TEMPLATE_INDEX" val="20212370"/>
  <p:tag name="KSO_WM_UNIT_LAYERLEVEL" val="1"/>
  <p:tag name="KSO_WM_TAG_VERSION" val="1.0"/>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1b74d8a304364305bce821b241da83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7d38d6e0c6c45df8e514de7a9645416"/>
  <p:tag name="KSO_WM_UNIT_SUPPORT_BIG_FONT" val="1"/>
  <p:tag name="KSO_WM_UNIT_TEXT_FILL_FORE_SCHEMECOLOR_INDEX_BRIGHTNESS" val="0.25"/>
  <p:tag name="KSO_WM_UNIT_TEXT_FILL_FORE_SCHEMECOLOR_INDEX" val="13"/>
  <p:tag name="KSO_WM_UNIT_TEXT_FILL_TYPE" val="1"/>
  <p:tag name="KSO_WM_TEMPLATE_ASSEMBLE_XID" val="60656f4c4054ed1e2fb80756"/>
  <p:tag name="KSO_WM_TEMPLATE_ASSEMBLE_GROUPID" val="60656f4c4054ed1e2fb80756"/>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0.xml><?xml version="1.0" encoding="utf-8"?>
<p:tagLst xmlns:p="http://schemas.openxmlformats.org/presentationml/2006/main">
  <p:tag name="KSO_WM_SLIDE_ID" val="diagram2021237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0"/>
  <p:tag name="KSO_WM_TAG_VERSION" val="1.0"/>
  <p:tag name="KSO_WM_BEAUTIFY_FLAG" val="#wm#"/>
  <p:tag name="KSO_WM_TEMPLATE_CATEGORY" val="diagram"/>
  <p:tag name="KSO_WM_TEMPLATE_INDEX" val="20212370"/>
  <p:tag name="KSO_WM_SLIDE_LAYOUT" val="a_d_f"/>
  <p:tag name="KSO_WM_SLIDE_LAYOUT_CNT" val="1_1_1"/>
  <p:tag name="KSO_WM_SPECIAL_SOURCE" val="bdnull"/>
  <p:tag name="KSO_WM_TEMPLATE_THUMBS_INDEX" val="1、4、7、12、13、14、15、16、17、18、20、24、25、28、33、36、40、43、44"/>
  <p:tag name="KSO_WM_SLIDE_LAYOUT_INFO" val="{&quot;id&quot;:&quot;2021-04-01T15:38:4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38:46&quot;,&quot;margin&quot;:{&quot;bottom&quot;:0.44999998807907104,&quot;left&quot;:1.2699999809265137,&quot;right&quot;:1.2699999809265137,&quot;top&quot;:0.42300000786781311},&quot;type&quot;:0},{&quot;direction&quot;:1,&quot;id&quot;:&quot;2021-04-01T15:38:46&quot;,&quot;maxSize&quot;:{&quot;size1&quot;:58.699602013801147},&quot;minSize&quot;:{&quot;size1&quot;:58.699602013801147},&quot;normalSize&quot;:{&quot;size1&quot;:58.699602013801147},&quot;subLayout&quot;:[{&quot;id&quot;:&quot;2021-04-01T15:38:46&quot;,&quot;margin&quot;:{&quot;bottom&quot;:4.2329998016357422,&quot;left&quot;:2.9630000591278076,&quot;right&quot;:3.7839999198913574,&quot;top&quot;:6.7729997634887695},&quot;type&quot;:0},{&quot;id&quot;:&quot;2021-04-01T15:38:46&quot;,&quot;margin&quot;:{&quot;bottom&quot;:2.5750000476837158,&quot;left&quot;:0.026000002399086952,&quot;right&quot;:4.2329998016357422,&quot;top&quot;:2.5399999618530273},&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CHIP_DECFILLPROP" val="[]"/>
  <p:tag name="KSO_WM_SLIDE_CAN_ADD_NAVIGATION" val="1"/>
  <p:tag name="KSO_WM_CHIP_GROUPID" val="5f2944e945e1f15ec24fd3ab"/>
  <p:tag name="KSO_WM_SLIDE_BK_DARK_LIGHT" val="2"/>
  <p:tag name="KSO_WM_SLIDE_BACKGROUND_TYPE" val="navigation"/>
  <p:tag name="KSO_WM_SLIDE_SUPPORT_FEATURE_TYPE" val="3"/>
  <p:tag name="KSO_WM_TEMPLATE_ASSEMBLE_XID" val="60656f4c4054ed1e2fb80756"/>
  <p:tag name="KSO_WM_TEMPLATE_ASSEMBLE_GROUPID" val="60656f4c4054ed1e2fb80756"/>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370_1*i*1"/>
  <p:tag name="KSO_WM_UNIT_LAYERLEVEL" val="1"/>
  <p:tag name="KSO_WM_TAG_VERSION" val="1.0"/>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70"/>
  <p:tag name="KSO_WM_UNIT_VALUE" val="159"/>
  <p:tag name="KSO_WM_TEMPLATE_ASSEMBLE_XID" val="60656f4c4054ed1e2fb80756"/>
  <p:tag name="KSO_WM_TEMPLATE_ASSEMBLE_GROUPID" val="60656f4c4054ed1e2fb80756"/>
</p:tagLst>
</file>

<file path=ppt/tags/tag372.xml><?xml version="1.0" encoding="utf-8"?>
<p:tagLst xmlns:p="http://schemas.openxmlformats.org/presentationml/2006/main">
  <p:tag name="KSO_WM_UNIT_BLOCK" val="0"/>
  <p:tag name="KSO_WM_UNIT_SM_LIMIT_TYPE" val="1"/>
  <p:tag name="KSO_WM_UNIT_DEC_AREA_ID" val="da76a0dea3384520b4aa815a417c9477"/>
  <p:tag name="KSO_WM_UNIT_HIGHLIGHT" val="0"/>
  <p:tag name="KSO_WM_UNIT_COMPATIBLE" val="0"/>
  <p:tag name="KSO_WM_UNIT_DIAGRAM_ISNUMVISUAL" val="0"/>
  <p:tag name="KSO_WM_UNIT_DIAGRAM_ISREFERUNIT" val="0"/>
  <p:tag name="KSO_WM_UNIT_ID" val="diagram20212370_1*i*2"/>
  <p:tag name="KSO_WM_TEMPLATE_CATEGORY" val="diagram"/>
  <p:tag name="KSO_WM_TEMPLATE_INDEX" val="20212370"/>
  <p:tag name="KSO_WM_UNIT_LAYERLEVEL" val="1"/>
  <p:tag name="KSO_WM_TAG_VERSION" val="1.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944e945e1f15ec24fd3ab"/>
  <p:tag name="KSO_WM_CHIP_XID" val="5f2944e945e1f15ec24fd3a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0"/>
  <p:tag name="KSO_WM_TEMPLATE_ASSEMBLE_XID" val="60656f4c4054ed1e2fb80756"/>
  <p:tag name="KSO_WM_TEMPLATE_ASSEMBLE_GROUPID" val="60656f4c4054ed1e2fb80756"/>
</p:tagLst>
</file>

<file path=ppt/tags/tag373.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ID" val="diagram20212370_1*a*1"/>
  <p:tag name="KSO_WM_TEMPLATE_CATEGORY" val="diagram"/>
  <p:tag name="KSO_WM_TEMPLATE_INDEX" val="20212370"/>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e86aefc9caa4df58257184dde0b65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56597b90e04e6fb8f11619d22d2399"/>
  <p:tag name="KSO_WM_UNIT_TEXT_FILL_FORE_SCHEMECOLOR_INDEX_BRIGHTNESS" val="0"/>
  <p:tag name="KSO_WM_UNIT_TEXT_FILL_FORE_SCHEMECOLOR_INDEX" val="13"/>
  <p:tag name="KSO_WM_UNIT_TEXT_FILL_TYPE" val="1"/>
  <p:tag name="KSO_WM_TEMPLATE_ASSEMBLE_XID" val="60656f4c4054ed1e2fb80756"/>
  <p:tag name="KSO_WM_TEMPLATE_ASSEMBLE_GROUPID" val="60656f4c4054ed1e2fb80756"/>
</p:tagLst>
</file>

<file path=ppt/tags/tag37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ID" val="diagram20212370_1*f*1"/>
  <p:tag name="KSO_WM_TEMPLATE_CATEGORY" val="diagram"/>
  <p:tag name="KSO_WM_TEMPLATE_INDEX" val="20212370"/>
  <p:tag name="KSO_WM_UNIT_LAYERLEVEL" val="1"/>
  <p:tag name="KSO_WM_TAG_VERSION" val="1.0"/>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1b74d8a304364305bce821b241da83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7d38d6e0c6c45df8e514de7a9645416"/>
  <p:tag name="KSO_WM_UNIT_SUPPORT_BIG_FONT" val="1"/>
  <p:tag name="KSO_WM_UNIT_TEXT_FILL_FORE_SCHEMECOLOR_INDEX_BRIGHTNESS" val="0.25"/>
  <p:tag name="KSO_WM_UNIT_TEXT_FILL_FORE_SCHEMECOLOR_INDEX" val="13"/>
  <p:tag name="KSO_WM_UNIT_TEXT_FILL_TYPE" val="1"/>
  <p:tag name="KSO_WM_TEMPLATE_ASSEMBLE_XID" val="60656f4c4054ed1e2fb80756"/>
  <p:tag name="KSO_WM_TEMPLATE_ASSEMBLE_GROUPID" val="60656f4c4054ed1e2fb80756"/>
</p:tagLst>
</file>

<file path=ppt/tags/tag375.xml><?xml version="1.0" encoding="utf-8"?>
<p:tagLst xmlns:p="http://schemas.openxmlformats.org/presentationml/2006/main">
  <p:tag name="KSO_WM_SLIDE_ID" val="diagram2021237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0"/>
  <p:tag name="KSO_WM_TAG_VERSION" val="1.0"/>
  <p:tag name="KSO_WM_BEAUTIFY_FLAG" val="#wm#"/>
  <p:tag name="KSO_WM_TEMPLATE_CATEGORY" val="diagram"/>
  <p:tag name="KSO_WM_TEMPLATE_INDEX" val="20212370"/>
  <p:tag name="KSO_WM_SLIDE_LAYOUT" val="a_d_f"/>
  <p:tag name="KSO_WM_SLIDE_LAYOUT_CNT" val="1_1_1"/>
  <p:tag name="KSO_WM_SPECIAL_SOURCE" val="bdnull"/>
  <p:tag name="KSO_WM_TEMPLATE_THUMBS_INDEX" val="1、4、7、12、13、14、15、16、17、18、20、24、25、28、33、36、40、43、44"/>
  <p:tag name="KSO_WM_SLIDE_LAYOUT_INFO" val="{&quot;id&quot;:&quot;2021-04-01T15:38:4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38:46&quot;,&quot;margin&quot;:{&quot;bottom&quot;:0.44999998807907104,&quot;left&quot;:1.2699999809265137,&quot;right&quot;:1.2699999809265137,&quot;top&quot;:0.42300000786781311},&quot;type&quot;:0},{&quot;direction&quot;:1,&quot;id&quot;:&quot;2021-04-01T15:38:46&quot;,&quot;maxSize&quot;:{&quot;size1&quot;:58.699602013801147},&quot;minSize&quot;:{&quot;size1&quot;:58.699602013801147},&quot;normalSize&quot;:{&quot;size1&quot;:58.699602013801147},&quot;subLayout&quot;:[{&quot;id&quot;:&quot;2021-04-01T15:38:46&quot;,&quot;margin&quot;:{&quot;bottom&quot;:4.2329998016357422,&quot;left&quot;:2.9630000591278076,&quot;right&quot;:3.7839999198913574,&quot;top&quot;:6.7729997634887695},&quot;type&quot;:0},{&quot;id&quot;:&quot;2021-04-01T15:38:46&quot;,&quot;margin&quot;:{&quot;bottom&quot;:2.5750000476837158,&quot;left&quot;:0.026000002399086952,&quot;right&quot;:4.2329998016357422,&quot;top&quot;:2.5399999618530273},&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CHIP_DECFILLPROP" val="[]"/>
  <p:tag name="KSO_WM_SLIDE_CAN_ADD_NAVIGATION" val="1"/>
  <p:tag name="KSO_WM_CHIP_GROUPID" val="5f2944e945e1f15ec24fd3ab"/>
  <p:tag name="KSO_WM_SLIDE_BK_DARK_LIGHT" val="2"/>
  <p:tag name="KSO_WM_SLIDE_BACKGROUND_TYPE" val="navigation"/>
  <p:tag name="KSO_WM_SLIDE_SUPPORT_FEATURE_TYPE" val="3"/>
  <p:tag name="KSO_WM_TEMPLATE_ASSEMBLE_XID" val="60656f4c4054ed1e2fb80756"/>
  <p:tag name="KSO_WM_TEMPLATE_ASSEMBLE_GROUPID" val="60656f4c4054ed1e2fb80756"/>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370_1*i*1"/>
  <p:tag name="KSO_WM_UNIT_LAYERLEVEL" val="1"/>
  <p:tag name="KSO_WM_TAG_VERSION" val="1.0"/>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70"/>
  <p:tag name="KSO_WM_UNIT_VALUE" val="159"/>
  <p:tag name="KSO_WM_TEMPLATE_ASSEMBLE_XID" val="60656f4c4054ed1e2fb80756"/>
  <p:tag name="KSO_WM_TEMPLATE_ASSEMBLE_GROUPID" val="60656f4c4054ed1e2fb80756"/>
</p:tagLst>
</file>

<file path=ppt/tags/tag377.xml><?xml version="1.0" encoding="utf-8"?>
<p:tagLst xmlns:p="http://schemas.openxmlformats.org/presentationml/2006/main">
  <p:tag name="KSO_WM_UNIT_BLOCK" val="0"/>
  <p:tag name="KSO_WM_UNIT_SM_LIMIT_TYPE" val="1"/>
  <p:tag name="KSO_WM_UNIT_DEC_AREA_ID" val="da76a0dea3384520b4aa815a417c9477"/>
  <p:tag name="KSO_WM_UNIT_HIGHLIGHT" val="0"/>
  <p:tag name="KSO_WM_UNIT_COMPATIBLE" val="0"/>
  <p:tag name="KSO_WM_UNIT_DIAGRAM_ISNUMVISUAL" val="0"/>
  <p:tag name="KSO_WM_UNIT_DIAGRAM_ISREFERUNIT" val="0"/>
  <p:tag name="KSO_WM_UNIT_ID" val="diagram20212370_1*i*2"/>
  <p:tag name="KSO_WM_TEMPLATE_CATEGORY" val="diagram"/>
  <p:tag name="KSO_WM_TEMPLATE_INDEX" val="20212370"/>
  <p:tag name="KSO_WM_UNIT_LAYERLEVEL" val="1"/>
  <p:tag name="KSO_WM_TAG_VERSION" val="1.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944e945e1f15ec24fd3ab"/>
  <p:tag name="KSO_WM_CHIP_XID" val="5f2944e945e1f15ec24fd3a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0"/>
  <p:tag name="KSO_WM_TEMPLATE_ASSEMBLE_XID" val="60656f4c4054ed1e2fb80756"/>
  <p:tag name="KSO_WM_TEMPLATE_ASSEMBLE_GROUPID" val="60656f4c4054ed1e2fb80756"/>
</p:tagLst>
</file>

<file path=ppt/tags/tag378.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ID" val="diagram20212370_1*a*1"/>
  <p:tag name="KSO_WM_TEMPLATE_CATEGORY" val="diagram"/>
  <p:tag name="KSO_WM_TEMPLATE_INDEX" val="20212370"/>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e86aefc9caa4df58257184dde0b65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56597b90e04e6fb8f11619d22d2399"/>
  <p:tag name="KSO_WM_UNIT_TEXT_FILL_FORE_SCHEMECOLOR_INDEX_BRIGHTNESS" val="0"/>
  <p:tag name="KSO_WM_UNIT_TEXT_FILL_FORE_SCHEMECOLOR_INDEX" val="13"/>
  <p:tag name="KSO_WM_UNIT_TEXT_FILL_TYPE" val="1"/>
  <p:tag name="KSO_WM_TEMPLATE_ASSEMBLE_XID" val="60656f4c4054ed1e2fb80756"/>
  <p:tag name="KSO_WM_TEMPLATE_ASSEMBLE_GROUPID" val="60656f4c4054ed1e2fb80756"/>
</p:tagLst>
</file>

<file path=ppt/tags/tag37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ID" val="diagram20212370_1*f*1"/>
  <p:tag name="KSO_WM_TEMPLATE_CATEGORY" val="diagram"/>
  <p:tag name="KSO_WM_TEMPLATE_INDEX" val="20212370"/>
  <p:tag name="KSO_WM_UNIT_LAYERLEVEL" val="1"/>
  <p:tag name="KSO_WM_TAG_VERSION" val="1.0"/>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1b74d8a304364305bce821b241da83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7d38d6e0c6c45df8e514de7a9645416"/>
  <p:tag name="KSO_WM_UNIT_SUPPORT_BIG_FONT" val="1"/>
  <p:tag name="KSO_WM_UNIT_TEXT_FILL_FORE_SCHEMECOLOR_INDEX_BRIGHTNESS" val="0.25"/>
  <p:tag name="KSO_WM_UNIT_TEXT_FILL_FORE_SCHEMECOLOR_INDEX" val="13"/>
  <p:tag name="KSO_WM_UNIT_TEXT_FILL_TYPE" val="1"/>
  <p:tag name="KSO_WM_TEMPLATE_ASSEMBLE_XID" val="60656f4c4054ed1e2fb80756"/>
  <p:tag name="KSO_WM_TEMPLATE_ASSEMBLE_GROUPID" val="60656f4c4054ed1e2fb80756"/>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0.xml><?xml version="1.0" encoding="utf-8"?>
<p:tagLst xmlns:p="http://schemas.openxmlformats.org/presentationml/2006/main">
  <p:tag name="KSO_WM_SLIDE_ID" val="diagram2021237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0"/>
  <p:tag name="KSO_WM_TAG_VERSION" val="1.0"/>
  <p:tag name="KSO_WM_BEAUTIFY_FLAG" val="#wm#"/>
  <p:tag name="KSO_WM_TEMPLATE_CATEGORY" val="diagram"/>
  <p:tag name="KSO_WM_TEMPLATE_INDEX" val="20212370"/>
  <p:tag name="KSO_WM_SLIDE_LAYOUT" val="a_d_f"/>
  <p:tag name="KSO_WM_SLIDE_LAYOUT_CNT" val="1_1_1"/>
  <p:tag name="KSO_WM_SPECIAL_SOURCE" val="bdnull"/>
  <p:tag name="KSO_WM_TEMPLATE_THUMBS_INDEX" val="1、4、7、12、13、14、15、16、17、18、20、24、25、28、33、36、40、43、44"/>
  <p:tag name="KSO_WM_SLIDE_LAYOUT_INFO" val="{&quot;id&quot;:&quot;2021-04-01T15:38:4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38:46&quot;,&quot;margin&quot;:{&quot;bottom&quot;:0.44999998807907104,&quot;left&quot;:1.2699999809265137,&quot;right&quot;:1.2699999809265137,&quot;top&quot;:0.42300000786781311},&quot;type&quot;:0},{&quot;direction&quot;:1,&quot;id&quot;:&quot;2021-04-01T15:38:46&quot;,&quot;maxSize&quot;:{&quot;size1&quot;:58.699602013801147},&quot;minSize&quot;:{&quot;size1&quot;:58.699602013801147},&quot;normalSize&quot;:{&quot;size1&quot;:58.699602013801147},&quot;subLayout&quot;:[{&quot;id&quot;:&quot;2021-04-01T15:38:46&quot;,&quot;margin&quot;:{&quot;bottom&quot;:4.2329998016357422,&quot;left&quot;:2.9630000591278076,&quot;right&quot;:3.7839999198913574,&quot;top&quot;:6.7729997634887695},&quot;type&quot;:0},{&quot;id&quot;:&quot;2021-04-01T15:38:46&quot;,&quot;margin&quot;:{&quot;bottom&quot;:2.5750000476837158,&quot;left&quot;:0.026000002399086952,&quot;right&quot;:4.2329998016357422,&quot;top&quot;:2.5399999618530273},&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CHIP_DECFILLPROP" val="[]"/>
  <p:tag name="KSO_WM_SLIDE_CAN_ADD_NAVIGATION" val="1"/>
  <p:tag name="KSO_WM_CHIP_GROUPID" val="5f2944e945e1f15ec24fd3ab"/>
  <p:tag name="KSO_WM_SLIDE_BK_DARK_LIGHT" val="2"/>
  <p:tag name="KSO_WM_SLIDE_BACKGROUND_TYPE" val="navigation"/>
  <p:tag name="KSO_WM_SLIDE_SUPPORT_FEATURE_TYPE" val="3"/>
  <p:tag name="KSO_WM_TEMPLATE_ASSEMBLE_XID" val="60656f4c4054ed1e2fb80756"/>
  <p:tag name="KSO_WM_TEMPLATE_ASSEMBLE_GROUPID" val="60656f4c4054ed1e2fb80756"/>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370_1*i*1"/>
  <p:tag name="KSO_WM_UNIT_LAYERLEVEL" val="1"/>
  <p:tag name="KSO_WM_TAG_VERSION" val="1.0"/>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70"/>
  <p:tag name="KSO_WM_UNIT_VALUE" val="159"/>
  <p:tag name="KSO_WM_TEMPLATE_ASSEMBLE_XID" val="60656f4c4054ed1e2fb80756"/>
  <p:tag name="KSO_WM_TEMPLATE_ASSEMBLE_GROUPID" val="60656f4c4054ed1e2fb80756"/>
</p:tagLst>
</file>

<file path=ppt/tags/tag382.xml><?xml version="1.0" encoding="utf-8"?>
<p:tagLst xmlns:p="http://schemas.openxmlformats.org/presentationml/2006/main">
  <p:tag name="KSO_WM_UNIT_BLOCK" val="0"/>
  <p:tag name="KSO_WM_UNIT_SM_LIMIT_TYPE" val="1"/>
  <p:tag name="KSO_WM_UNIT_DEC_AREA_ID" val="da76a0dea3384520b4aa815a417c9477"/>
  <p:tag name="KSO_WM_UNIT_HIGHLIGHT" val="0"/>
  <p:tag name="KSO_WM_UNIT_COMPATIBLE" val="0"/>
  <p:tag name="KSO_WM_UNIT_DIAGRAM_ISNUMVISUAL" val="0"/>
  <p:tag name="KSO_WM_UNIT_DIAGRAM_ISREFERUNIT" val="0"/>
  <p:tag name="KSO_WM_UNIT_ID" val="diagram20212370_1*i*2"/>
  <p:tag name="KSO_WM_TEMPLATE_CATEGORY" val="diagram"/>
  <p:tag name="KSO_WM_TEMPLATE_INDEX" val="20212370"/>
  <p:tag name="KSO_WM_UNIT_LAYERLEVEL" val="1"/>
  <p:tag name="KSO_WM_TAG_VERSION" val="1.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944e945e1f15ec24fd3ab"/>
  <p:tag name="KSO_WM_CHIP_XID" val="5f2944e945e1f15ec24fd3a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0"/>
  <p:tag name="KSO_WM_TEMPLATE_ASSEMBLE_XID" val="60656f4c4054ed1e2fb80756"/>
  <p:tag name="KSO_WM_TEMPLATE_ASSEMBLE_GROUPID" val="60656f4c4054ed1e2fb80756"/>
</p:tagLst>
</file>

<file path=ppt/tags/tag383.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ID" val="diagram20212370_1*a*1"/>
  <p:tag name="KSO_WM_TEMPLATE_CATEGORY" val="diagram"/>
  <p:tag name="KSO_WM_TEMPLATE_INDEX" val="20212370"/>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e86aefc9caa4df58257184dde0b65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56597b90e04e6fb8f11619d22d2399"/>
  <p:tag name="KSO_WM_UNIT_TEXT_FILL_FORE_SCHEMECOLOR_INDEX_BRIGHTNESS" val="0"/>
  <p:tag name="KSO_WM_UNIT_TEXT_FILL_FORE_SCHEMECOLOR_INDEX" val="13"/>
  <p:tag name="KSO_WM_UNIT_TEXT_FILL_TYPE" val="1"/>
  <p:tag name="KSO_WM_TEMPLATE_ASSEMBLE_XID" val="60656f4c4054ed1e2fb80756"/>
  <p:tag name="KSO_WM_TEMPLATE_ASSEMBLE_GROUPID" val="60656f4c4054ed1e2fb80756"/>
</p:tagLst>
</file>

<file path=ppt/tags/tag38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ID" val="diagram20212370_1*f*1"/>
  <p:tag name="KSO_WM_TEMPLATE_CATEGORY" val="diagram"/>
  <p:tag name="KSO_WM_TEMPLATE_INDEX" val="20212370"/>
  <p:tag name="KSO_WM_UNIT_LAYERLEVEL" val="1"/>
  <p:tag name="KSO_WM_TAG_VERSION" val="1.0"/>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1b74d8a304364305bce821b241da83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7d38d6e0c6c45df8e514de7a9645416"/>
  <p:tag name="KSO_WM_UNIT_SUPPORT_BIG_FONT" val="1"/>
  <p:tag name="KSO_WM_UNIT_TEXT_FILL_FORE_SCHEMECOLOR_INDEX_BRIGHTNESS" val="0.25"/>
  <p:tag name="KSO_WM_UNIT_TEXT_FILL_FORE_SCHEMECOLOR_INDEX" val="13"/>
  <p:tag name="KSO_WM_UNIT_TEXT_FILL_TYPE" val="1"/>
  <p:tag name="KSO_WM_TEMPLATE_ASSEMBLE_XID" val="60656f4c4054ed1e2fb80756"/>
  <p:tag name="KSO_WM_TEMPLATE_ASSEMBLE_GROUPID" val="60656f4c4054ed1e2fb80756"/>
</p:tagLst>
</file>

<file path=ppt/tags/tag385.xml><?xml version="1.0" encoding="utf-8"?>
<p:tagLst xmlns:p="http://schemas.openxmlformats.org/presentationml/2006/main">
  <p:tag name="KSO_WM_SLIDE_ID" val="diagram2021237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0"/>
  <p:tag name="KSO_WM_TAG_VERSION" val="1.0"/>
  <p:tag name="KSO_WM_BEAUTIFY_FLAG" val="#wm#"/>
  <p:tag name="KSO_WM_TEMPLATE_CATEGORY" val="diagram"/>
  <p:tag name="KSO_WM_TEMPLATE_INDEX" val="20212370"/>
  <p:tag name="KSO_WM_SLIDE_LAYOUT" val="a_d_f"/>
  <p:tag name="KSO_WM_SLIDE_LAYOUT_CNT" val="1_1_1"/>
  <p:tag name="KSO_WM_SPECIAL_SOURCE" val="bdnull"/>
  <p:tag name="KSO_WM_TEMPLATE_THUMBS_INDEX" val="1、4、7、12、13、14、15、16、17、18、20、24、25、28、33、36、40、43、44"/>
  <p:tag name="KSO_WM_SLIDE_LAYOUT_INFO" val="{&quot;id&quot;:&quot;2021-04-01T15:38:4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38:46&quot;,&quot;margin&quot;:{&quot;bottom&quot;:0.44999998807907104,&quot;left&quot;:1.2699999809265137,&quot;right&quot;:1.2699999809265137,&quot;top&quot;:0.42300000786781311},&quot;type&quot;:0},{&quot;direction&quot;:1,&quot;id&quot;:&quot;2021-04-01T15:38:46&quot;,&quot;maxSize&quot;:{&quot;size1&quot;:58.699602013801147},&quot;minSize&quot;:{&quot;size1&quot;:58.699602013801147},&quot;normalSize&quot;:{&quot;size1&quot;:58.699602013801147},&quot;subLayout&quot;:[{&quot;id&quot;:&quot;2021-04-01T15:38:46&quot;,&quot;margin&quot;:{&quot;bottom&quot;:4.2329998016357422,&quot;left&quot;:2.9630000591278076,&quot;right&quot;:3.7839999198913574,&quot;top&quot;:6.7729997634887695},&quot;type&quot;:0},{&quot;id&quot;:&quot;2021-04-01T15:38:46&quot;,&quot;margin&quot;:{&quot;bottom&quot;:2.5750000476837158,&quot;left&quot;:0.026000002399086952,&quot;right&quot;:4.2329998016357422,&quot;top&quot;:2.5399999618530273},&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CHIP_DECFILLPROP" val="[]"/>
  <p:tag name="KSO_WM_SLIDE_CAN_ADD_NAVIGATION" val="1"/>
  <p:tag name="KSO_WM_CHIP_GROUPID" val="5f2944e945e1f15ec24fd3ab"/>
  <p:tag name="KSO_WM_SLIDE_BK_DARK_LIGHT" val="2"/>
  <p:tag name="KSO_WM_SLIDE_BACKGROUND_TYPE" val="navigation"/>
  <p:tag name="KSO_WM_SLIDE_SUPPORT_FEATURE_TYPE" val="3"/>
  <p:tag name="KSO_WM_TEMPLATE_ASSEMBLE_XID" val="60656f4c4054ed1e2fb80756"/>
  <p:tag name="KSO_WM_TEMPLATE_ASSEMBLE_GROUPID" val="60656f4c4054ed1e2fb80756"/>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370_1*i*1"/>
  <p:tag name="KSO_WM_UNIT_LAYERLEVEL" val="1"/>
  <p:tag name="KSO_WM_TAG_VERSION" val="1.0"/>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70"/>
  <p:tag name="KSO_WM_UNIT_VALUE" val="159"/>
  <p:tag name="KSO_WM_TEMPLATE_ASSEMBLE_XID" val="60656f4c4054ed1e2fb80756"/>
  <p:tag name="KSO_WM_TEMPLATE_ASSEMBLE_GROUPID" val="60656f4c4054ed1e2fb80756"/>
</p:tagLst>
</file>

<file path=ppt/tags/tag387.xml><?xml version="1.0" encoding="utf-8"?>
<p:tagLst xmlns:p="http://schemas.openxmlformats.org/presentationml/2006/main">
  <p:tag name="KSO_WM_UNIT_BLOCK" val="0"/>
  <p:tag name="KSO_WM_UNIT_SM_LIMIT_TYPE" val="1"/>
  <p:tag name="KSO_WM_UNIT_DEC_AREA_ID" val="da76a0dea3384520b4aa815a417c9477"/>
  <p:tag name="KSO_WM_UNIT_HIGHLIGHT" val="0"/>
  <p:tag name="KSO_WM_UNIT_COMPATIBLE" val="0"/>
  <p:tag name="KSO_WM_UNIT_DIAGRAM_ISNUMVISUAL" val="0"/>
  <p:tag name="KSO_WM_UNIT_DIAGRAM_ISREFERUNIT" val="0"/>
  <p:tag name="KSO_WM_UNIT_ID" val="diagram20212370_1*i*2"/>
  <p:tag name="KSO_WM_TEMPLATE_CATEGORY" val="diagram"/>
  <p:tag name="KSO_WM_TEMPLATE_INDEX" val="20212370"/>
  <p:tag name="KSO_WM_UNIT_LAYERLEVEL" val="1"/>
  <p:tag name="KSO_WM_TAG_VERSION" val="1.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944e945e1f15ec24fd3ab"/>
  <p:tag name="KSO_WM_CHIP_XID" val="5f2944e945e1f15ec24fd3a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0"/>
  <p:tag name="KSO_WM_TEMPLATE_ASSEMBLE_XID" val="60656f4c4054ed1e2fb80756"/>
  <p:tag name="KSO_WM_TEMPLATE_ASSEMBLE_GROUPID" val="60656f4c4054ed1e2fb80756"/>
</p:tagLst>
</file>

<file path=ppt/tags/tag388.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ID" val="diagram20212370_1*a*1"/>
  <p:tag name="KSO_WM_TEMPLATE_CATEGORY" val="diagram"/>
  <p:tag name="KSO_WM_TEMPLATE_INDEX" val="20212370"/>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e86aefc9caa4df58257184dde0b65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56597b90e04e6fb8f11619d22d2399"/>
  <p:tag name="KSO_WM_UNIT_TEXT_FILL_FORE_SCHEMECOLOR_INDEX_BRIGHTNESS" val="0"/>
  <p:tag name="KSO_WM_UNIT_TEXT_FILL_FORE_SCHEMECOLOR_INDEX" val="13"/>
  <p:tag name="KSO_WM_UNIT_TEXT_FILL_TYPE" val="1"/>
  <p:tag name="KSO_WM_TEMPLATE_ASSEMBLE_XID" val="60656f4c4054ed1e2fb80756"/>
  <p:tag name="KSO_WM_TEMPLATE_ASSEMBLE_GROUPID" val="60656f4c4054ed1e2fb80756"/>
</p:tagLst>
</file>

<file path=ppt/tags/tag38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ID" val="diagram20212370_1*f*1"/>
  <p:tag name="KSO_WM_TEMPLATE_CATEGORY" val="diagram"/>
  <p:tag name="KSO_WM_TEMPLATE_INDEX" val="20212370"/>
  <p:tag name="KSO_WM_UNIT_LAYERLEVEL" val="1"/>
  <p:tag name="KSO_WM_TAG_VERSION" val="1.0"/>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1b74d8a304364305bce821b241da83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7d38d6e0c6c45df8e514de7a9645416"/>
  <p:tag name="KSO_WM_UNIT_SUPPORT_BIG_FONT" val="1"/>
  <p:tag name="KSO_WM_UNIT_TEXT_FILL_FORE_SCHEMECOLOR_INDEX_BRIGHTNESS" val="0.25"/>
  <p:tag name="KSO_WM_UNIT_TEXT_FILL_FORE_SCHEMECOLOR_INDEX" val="13"/>
  <p:tag name="KSO_WM_UNIT_TEXT_FILL_TYPE" val="1"/>
  <p:tag name="KSO_WM_TEMPLATE_ASSEMBLE_XID" val="60656f4c4054ed1e2fb80756"/>
  <p:tag name="KSO_WM_TEMPLATE_ASSEMBLE_GROUPID" val="60656f4c4054ed1e2fb80756"/>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90.xml><?xml version="1.0" encoding="utf-8"?>
<p:tagLst xmlns:p="http://schemas.openxmlformats.org/presentationml/2006/main">
  <p:tag name="KSO_WM_SLIDE_ID" val="diagram2021237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0"/>
  <p:tag name="KSO_WM_TAG_VERSION" val="1.0"/>
  <p:tag name="KSO_WM_BEAUTIFY_FLAG" val="#wm#"/>
  <p:tag name="KSO_WM_TEMPLATE_CATEGORY" val="diagram"/>
  <p:tag name="KSO_WM_TEMPLATE_INDEX" val="20212370"/>
  <p:tag name="KSO_WM_SLIDE_LAYOUT" val="a_d_f"/>
  <p:tag name="KSO_WM_SLIDE_LAYOUT_CNT" val="1_1_1"/>
  <p:tag name="KSO_WM_SPECIAL_SOURCE" val="bdnull"/>
  <p:tag name="KSO_WM_TEMPLATE_THUMBS_INDEX" val="1、4、7、12、13、14、15、16、17、18、20、24、25、28、33、36、40、43、44"/>
  <p:tag name="KSO_WM_SLIDE_LAYOUT_INFO" val="{&quot;id&quot;:&quot;2021-04-01T15:38:4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38:46&quot;,&quot;margin&quot;:{&quot;bottom&quot;:0.44999998807907104,&quot;left&quot;:1.2699999809265137,&quot;right&quot;:1.2699999809265137,&quot;top&quot;:0.42300000786781311},&quot;type&quot;:0},{&quot;direction&quot;:1,&quot;id&quot;:&quot;2021-04-01T15:38:46&quot;,&quot;maxSize&quot;:{&quot;size1&quot;:58.699602013801147},&quot;minSize&quot;:{&quot;size1&quot;:58.699602013801147},&quot;normalSize&quot;:{&quot;size1&quot;:58.699602013801147},&quot;subLayout&quot;:[{&quot;id&quot;:&quot;2021-04-01T15:38:46&quot;,&quot;margin&quot;:{&quot;bottom&quot;:4.2329998016357422,&quot;left&quot;:2.9630000591278076,&quot;right&quot;:3.7839999198913574,&quot;top&quot;:6.7729997634887695},&quot;type&quot;:0},{&quot;id&quot;:&quot;2021-04-01T15:38:46&quot;,&quot;margin&quot;:{&quot;bottom&quot;:2.5750000476837158,&quot;left&quot;:0.026000002399086952,&quot;right&quot;:4.2329998016357422,&quot;top&quot;:2.5399999618530273},&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CHIP_DECFILLPROP" val="[]"/>
  <p:tag name="KSO_WM_SLIDE_CAN_ADD_NAVIGATION" val="1"/>
  <p:tag name="KSO_WM_CHIP_GROUPID" val="5f2944e945e1f15ec24fd3ab"/>
  <p:tag name="KSO_WM_SLIDE_BK_DARK_LIGHT" val="2"/>
  <p:tag name="KSO_WM_SLIDE_BACKGROUND_TYPE" val="navigation"/>
  <p:tag name="KSO_WM_SLIDE_SUPPORT_FEATURE_TYPE" val="3"/>
  <p:tag name="KSO_WM_TEMPLATE_ASSEMBLE_XID" val="60656f4c4054ed1e2fb80756"/>
  <p:tag name="KSO_WM_TEMPLATE_ASSEMBLE_GROUPID" val="60656f4c4054ed1e2fb80756"/>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370_1*i*1"/>
  <p:tag name="KSO_WM_UNIT_LAYERLEVEL" val="1"/>
  <p:tag name="KSO_WM_TAG_VERSION" val="1.0"/>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70"/>
  <p:tag name="KSO_WM_UNIT_VALUE" val="159"/>
  <p:tag name="KSO_WM_TEMPLATE_ASSEMBLE_XID" val="60656f4c4054ed1e2fb80756"/>
  <p:tag name="KSO_WM_TEMPLATE_ASSEMBLE_GROUPID" val="60656f4c4054ed1e2fb80756"/>
</p:tagLst>
</file>

<file path=ppt/tags/tag392.xml><?xml version="1.0" encoding="utf-8"?>
<p:tagLst xmlns:p="http://schemas.openxmlformats.org/presentationml/2006/main">
  <p:tag name="KSO_WM_UNIT_BLOCK" val="0"/>
  <p:tag name="KSO_WM_UNIT_SM_LIMIT_TYPE" val="1"/>
  <p:tag name="KSO_WM_UNIT_DEC_AREA_ID" val="da76a0dea3384520b4aa815a417c9477"/>
  <p:tag name="KSO_WM_UNIT_HIGHLIGHT" val="0"/>
  <p:tag name="KSO_WM_UNIT_COMPATIBLE" val="0"/>
  <p:tag name="KSO_WM_UNIT_DIAGRAM_ISNUMVISUAL" val="0"/>
  <p:tag name="KSO_WM_UNIT_DIAGRAM_ISREFERUNIT" val="0"/>
  <p:tag name="KSO_WM_UNIT_ID" val="diagram20212370_1*i*2"/>
  <p:tag name="KSO_WM_TEMPLATE_CATEGORY" val="diagram"/>
  <p:tag name="KSO_WM_TEMPLATE_INDEX" val="20212370"/>
  <p:tag name="KSO_WM_UNIT_LAYERLEVEL" val="1"/>
  <p:tag name="KSO_WM_TAG_VERSION" val="1.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944e945e1f15ec24fd3ab"/>
  <p:tag name="KSO_WM_CHIP_XID" val="5f2944e945e1f15ec24fd3a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0"/>
  <p:tag name="KSO_WM_TEMPLATE_ASSEMBLE_XID" val="60656f4c4054ed1e2fb80756"/>
  <p:tag name="KSO_WM_TEMPLATE_ASSEMBLE_GROUPID" val="60656f4c4054ed1e2fb80756"/>
</p:tagLst>
</file>

<file path=ppt/tags/tag393.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ID" val="diagram20212370_1*a*1"/>
  <p:tag name="KSO_WM_TEMPLATE_CATEGORY" val="diagram"/>
  <p:tag name="KSO_WM_TEMPLATE_INDEX" val="20212370"/>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e86aefc9caa4df58257184dde0b65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56597b90e04e6fb8f11619d22d2399"/>
  <p:tag name="KSO_WM_UNIT_TEXT_FILL_FORE_SCHEMECOLOR_INDEX_BRIGHTNESS" val="0"/>
  <p:tag name="KSO_WM_UNIT_TEXT_FILL_FORE_SCHEMECOLOR_INDEX" val="13"/>
  <p:tag name="KSO_WM_UNIT_TEXT_FILL_TYPE" val="1"/>
  <p:tag name="KSO_WM_TEMPLATE_ASSEMBLE_XID" val="60656f4c4054ed1e2fb80756"/>
  <p:tag name="KSO_WM_TEMPLATE_ASSEMBLE_GROUPID" val="60656f4c4054ed1e2fb80756"/>
</p:tagLst>
</file>

<file path=ppt/tags/tag394.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ID" val="diagram20212370_1*f*1"/>
  <p:tag name="KSO_WM_TEMPLATE_CATEGORY" val="diagram"/>
  <p:tag name="KSO_WM_TEMPLATE_INDEX" val="20212370"/>
  <p:tag name="KSO_WM_UNIT_LAYERLEVEL" val="1"/>
  <p:tag name="KSO_WM_TAG_VERSION" val="1.0"/>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1b74d8a304364305bce821b241da83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7d38d6e0c6c45df8e514de7a9645416"/>
  <p:tag name="KSO_WM_UNIT_SUPPORT_BIG_FONT" val="1"/>
  <p:tag name="KSO_WM_UNIT_TEXT_FILL_FORE_SCHEMECOLOR_INDEX_BRIGHTNESS" val="0.25"/>
  <p:tag name="KSO_WM_UNIT_TEXT_FILL_FORE_SCHEMECOLOR_INDEX" val="13"/>
  <p:tag name="KSO_WM_UNIT_TEXT_FILL_TYPE" val="1"/>
  <p:tag name="KSO_WM_TEMPLATE_ASSEMBLE_XID" val="60656f4c4054ed1e2fb80756"/>
  <p:tag name="KSO_WM_TEMPLATE_ASSEMBLE_GROUPID" val="60656f4c4054ed1e2fb80756"/>
</p:tagLst>
</file>

<file path=ppt/tags/tag395.xml><?xml version="1.0" encoding="utf-8"?>
<p:tagLst xmlns:p="http://schemas.openxmlformats.org/presentationml/2006/main">
  <p:tag name="KSO_WM_SLIDE_ID" val="diagram2021237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0"/>
  <p:tag name="KSO_WM_TAG_VERSION" val="1.0"/>
  <p:tag name="KSO_WM_BEAUTIFY_FLAG" val="#wm#"/>
  <p:tag name="KSO_WM_TEMPLATE_CATEGORY" val="diagram"/>
  <p:tag name="KSO_WM_TEMPLATE_INDEX" val="20212370"/>
  <p:tag name="KSO_WM_SLIDE_LAYOUT" val="a_d_f"/>
  <p:tag name="KSO_WM_SLIDE_LAYOUT_CNT" val="1_1_1"/>
  <p:tag name="KSO_WM_SPECIAL_SOURCE" val="bdnull"/>
  <p:tag name="KSO_WM_TEMPLATE_THUMBS_INDEX" val="1、4、7、12、13、14、15、16、17、18、20、24、25、28、33、36、40、43、44"/>
  <p:tag name="KSO_WM_SLIDE_LAYOUT_INFO" val="{&quot;id&quot;:&quot;2021-04-01T15:38:4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38:46&quot;,&quot;margin&quot;:{&quot;bottom&quot;:0.44999998807907104,&quot;left&quot;:1.2699999809265137,&quot;right&quot;:1.2699999809265137,&quot;top&quot;:0.42300000786781311},&quot;type&quot;:0},{&quot;direction&quot;:1,&quot;id&quot;:&quot;2021-04-01T15:38:46&quot;,&quot;maxSize&quot;:{&quot;size1&quot;:58.699602013801147},&quot;minSize&quot;:{&quot;size1&quot;:58.699602013801147},&quot;normalSize&quot;:{&quot;size1&quot;:58.699602013801147},&quot;subLayout&quot;:[{&quot;id&quot;:&quot;2021-04-01T15:38:46&quot;,&quot;margin&quot;:{&quot;bottom&quot;:4.2329998016357422,&quot;left&quot;:2.9630000591278076,&quot;right&quot;:3.7839999198913574,&quot;top&quot;:6.7729997634887695},&quot;type&quot;:0},{&quot;id&quot;:&quot;2021-04-01T15:38:46&quot;,&quot;margin&quot;:{&quot;bottom&quot;:2.5750000476837158,&quot;left&quot;:0.026000002399086952,&quot;right&quot;:4.2329998016357422,&quot;top&quot;:2.5399999618530273},&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CHIP_DECFILLPROP" val="[]"/>
  <p:tag name="KSO_WM_SLIDE_CAN_ADD_NAVIGATION" val="1"/>
  <p:tag name="KSO_WM_CHIP_GROUPID" val="5f2944e945e1f15ec24fd3ab"/>
  <p:tag name="KSO_WM_SLIDE_BK_DARK_LIGHT" val="2"/>
  <p:tag name="KSO_WM_SLIDE_BACKGROUND_TYPE" val="navigation"/>
  <p:tag name="KSO_WM_SLIDE_SUPPORT_FEATURE_TYPE" val="3"/>
  <p:tag name="KSO_WM_TEMPLATE_ASSEMBLE_XID" val="60656f4c4054ed1e2fb80756"/>
  <p:tag name="KSO_WM_TEMPLATE_ASSEMBLE_GROUPID" val="60656f4c4054ed1e2fb80756"/>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370_1*i*1"/>
  <p:tag name="KSO_WM_UNIT_LAYERLEVEL" val="1"/>
  <p:tag name="KSO_WM_TAG_VERSION" val="1.0"/>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70"/>
  <p:tag name="KSO_WM_UNIT_VALUE" val="159"/>
  <p:tag name="KSO_WM_TEMPLATE_ASSEMBLE_XID" val="60656f4c4054ed1e2fb80756"/>
  <p:tag name="KSO_WM_TEMPLATE_ASSEMBLE_GROUPID" val="60656f4c4054ed1e2fb80756"/>
</p:tagLst>
</file>

<file path=ppt/tags/tag397.xml><?xml version="1.0" encoding="utf-8"?>
<p:tagLst xmlns:p="http://schemas.openxmlformats.org/presentationml/2006/main">
  <p:tag name="KSO_WM_UNIT_BLOCK" val="0"/>
  <p:tag name="KSO_WM_UNIT_SM_LIMIT_TYPE" val="1"/>
  <p:tag name="KSO_WM_UNIT_DEC_AREA_ID" val="da76a0dea3384520b4aa815a417c9477"/>
  <p:tag name="KSO_WM_UNIT_HIGHLIGHT" val="0"/>
  <p:tag name="KSO_WM_UNIT_COMPATIBLE" val="0"/>
  <p:tag name="KSO_WM_UNIT_DIAGRAM_ISNUMVISUAL" val="0"/>
  <p:tag name="KSO_WM_UNIT_DIAGRAM_ISREFERUNIT" val="0"/>
  <p:tag name="KSO_WM_UNIT_ID" val="diagram20212370_1*i*2"/>
  <p:tag name="KSO_WM_TEMPLATE_CATEGORY" val="diagram"/>
  <p:tag name="KSO_WM_TEMPLATE_INDEX" val="20212370"/>
  <p:tag name="KSO_WM_UNIT_LAYERLEVEL" val="1"/>
  <p:tag name="KSO_WM_TAG_VERSION" val="1.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944e945e1f15ec24fd3ab"/>
  <p:tag name="KSO_WM_CHIP_XID" val="5f2944e945e1f15ec24fd3a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0"/>
  <p:tag name="KSO_WM_TEMPLATE_ASSEMBLE_XID" val="60656f4c4054ed1e2fb80756"/>
  <p:tag name="KSO_WM_TEMPLATE_ASSEMBLE_GROUPID" val="60656f4c4054ed1e2fb80756"/>
</p:tagLst>
</file>

<file path=ppt/tags/tag398.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ID" val="diagram20212370_1*a*1"/>
  <p:tag name="KSO_WM_TEMPLATE_CATEGORY" val="diagram"/>
  <p:tag name="KSO_WM_TEMPLATE_INDEX" val="20212370"/>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e86aefc9caa4df58257184dde0b65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56597b90e04e6fb8f11619d22d2399"/>
  <p:tag name="KSO_WM_UNIT_TEXT_FILL_FORE_SCHEMECOLOR_INDEX_BRIGHTNESS" val="0"/>
  <p:tag name="KSO_WM_UNIT_TEXT_FILL_FORE_SCHEMECOLOR_INDEX" val="13"/>
  <p:tag name="KSO_WM_UNIT_TEXT_FILL_TYPE" val="1"/>
  <p:tag name="KSO_WM_TEMPLATE_ASSEMBLE_XID" val="60656f4c4054ed1e2fb80756"/>
  <p:tag name="KSO_WM_TEMPLATE_ASSEMBLE_GROUPID" val="60656f4c4054ed1e2fb80756"/>
</p:tagLst>
</file>

<file path=ppt/tags/tag399.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ID" val="diagram20212370_1*f*1"/>
  <p:tag name="KSO_WM_TEMPLATE_CATEGORY" val="diagram"/>
  <p:tag name="KSO_WM_TEMPLATE_INDEX" val="20212370"/>
  <p:tag name="KSO_WM_UNIT_LAYERLEVEL" val="1"/>
  <p:tag name="KSO_WM_TAG_VERSION" val="1.0"/>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1b74d8a304364305bce821b241da83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7d38d6e0c6c45df8e514de7a9645416"/>
  <p:tag name="KSO_WM_UNIT_SUPPORT_BIG_FONT" val="1"/>
  <p:tag name="KSO_WM_UNIT_TEXT_FILL_FORE_SCHEMECOLOR_INDEX_BRIGHTNESS" val="0.25"/>
  <p:tag name="KSO_WM_UNIT_TEXT_FILL_FORE_SCHEMECOLOR_INDEX" val="13"/>
  <p:tag name="KSO_WM_UNIT_TEXT_FILL_TYPE" val="1"/>
  <p:tag name="KSO_WM_TEMPLATE_ASSEMBLE_XID" val="60656f4c4054ed1e2fb80756"/>
  <p:tag name="KSO_WM_TEMPLATE_ASSEMBLE_GROUPID" val="60656f4c4054ed1e2fb80756"/>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00.xml><?xml version="1.0" encoding="utf-8"?>
<p:tagLst xmlns:p="http://schemas.openxmlformats.org/presentationml/2006/main">
  <p:tag name="KSO_WM_SLIDE_ID" val="diagram2021237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0"/>
  <p:tag name="KSO_WM_TAG_VERSION" val="1.0"/>
  <p:tag name="KSO_WM_BEAUTIFY_FLAG" val="#wm#"/>
  <p:tag name="KSO_WM_TEMPLATE_CATEGORY" val="diagram"/>
  <p:tag name="KSO_WM_TEMPLATE_INDEX" val="20212370"/>
  <p:tag name="KSO_WM_SLIDE_LAYOUT" val="a_d_f"/>
  <p:tag name="KSO_WM_SLIDE_LAYOUT_CNT" val="1_1_1"/>
  <p:tag name="KSO_WM_SPECIAL_SOURCE" val="bdnull"/>
  <p:tag name="KSO_WM_TEMPLATE_THUMBS_INDEX" val="1、4、7、12、13、14、15、16、17、18、20、24、25、28、33、36、40、43、44"/>
  <p:tag name="KSO_WM_SLIDE_LAYOUT_INFO" val="{&quot;id&quot;:&quot;2021-04-01T15:38:4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38:46&quot;,&quot;margin&quot;:{&quot;bottom&quot;:0.44999998807907104,&quot;left&quot;:1.2699999809265137,&quot;right&quot;:1.2699999809265137,&quot;top&quot;:0.42300000786781311},&quot;type&quot;:0},{&quot;direction&quot;:1,&quot;id&quot;:&quot;2021-04-01T15:38:46&quot;,&quot;maxSize&quot;:{&quot;size1&quot;:58.699602013801147},&quot;minSize&quot;:{&quot;size1&quot;:58.699602013801147},&quot;normalSize&quot;:{&quot;size1&quot;:58.699602013801147},&quot;subLayout&quot;:[{&quot;id&quot;:&quot;2021-04-01T15:38:46&quot;,&quot;margin&quot;:{&quot;bottom&quot;:4.2329998016357422,&quot;left&quot;:2.9630000591278076,&quot;right&quot;:3.7839999198913574,&quot;top&quot;:6.7729997634887695},&quot;type&quot;:0},{&quot;id&quot;:&quot;2021-04-01T15:38:46&quot;,&quot;margin&quot;:{&quot;bottom&quot;:2.5750000476837158,&quot;left&quot;:0.026000002399086952,&quot;right&quot;:4.2329998016357422,&quot;top&quot;:2.5399999618530273},&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CHIP_DECFILLPROP" val="[]"/>
  <p:tag name="KSO_WM_SLIDE_CAN_ADD_NAVIGATION" val="1"/>
  <p:tag name="KSO_WM_CHIP_GROUPID" val="5f2944e945e1f15ec24fd3ab"/>
  <p:tag name="KSO_WM_SLIDE_BK_DARK_LIGHT" val="2"/>
  <p:tag name="KSO_WM_SLIDE_BACKGROUND_TYPE" val="navigation"/>
  <p:tag name="KSO_WM_SLIDE_SUPPORT_FEATURE_TYPE" val="3"/>
  <p:tag name="KSO_WM_TEMPLATE_ASSEMBLE_XID" val="60656f4c4054ed1e2fb80756"/>
  <p:tag name="KSO_WM_TEMPLATE_ASSEMBLE_GROUPID" val="60656f4c4054ed1e2fb80756"/>
</p:tagLst>
</file>

<file path=ppt/tags/tag401.xml><?xml version="1.0" encoding="utf-8"?>
<p:tagLst xmlns:p="http://schemas.openxmlformats.org/presentationml/2006/main">
  <p:tag name="KSO_WM_SPECIAL_SOURCE" val="bdnull"/>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370_1*i*1"/>
  <p:tag name="KSO_WM_UNIT_LAYERLEVEL" val="1"/>
  <p:tag name="KSO_WM_TAG_VERSION" val="1.0"/>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70"/>
  <p:tag name="KSO_WM_UNIT_VALUE" val="159"/>
  <p:tag name="KSO_WM_TEMPLATE_ASSEMBLE_XID" val="60656f4c4054ed1e2fb80756"/>
  <p:tag name="KSO_WM_TEMPLATE_ASSEMBLE_GROUPID" val="60656f4c4054ed1e2fb80756"/>
</p:tagLst>
</file>

<file path=ppt/tags/tag403.xml><?xml version="1.0" encoding="utf-8"?>
<p:tagLst xmlns:p="http://schemas.openxmlformats.org/presentationml/2006/main">
  <p:tag name="KSO_WM_UNIT_BLOCK" val="0"/>
  <p:tag name="KSO_WM_UNIT_SM_LIMIT_TYPE" val="1"/>
  <p:tag name="KSO_WM_UNIT_DEC_AREA_ID" val="da76a0dea3384520b4aa815a417c9477"/>
  <p:tag name="KSO_WM_UNIT_HIGHLIGHT" val="0"/>
  <p:tag name="KSO_WM_UNIT_COMPATIBLE" val="0"/>
  <p:tag name="KSO_WM_UNIT_DIAGRAM_ISNUMVISUAL" val="0"/>
  <p:tag name="KSO_WM_UNIT_DIAGRAM_ISREFERUNIT" val="0"/>
  <p:tag name="KSO_WM_UNIT_ID" val="diagram20212370_1*i*2"/>
  <p:tag name="KSO_WM_TEMPLATE_CATEGORY" val="diagram"/>
  <p:tag name="KSO_WM_TEMPLATE_INDEX" val="20212370"/>
  <p:tag name="KSO_WM_UNIT_LAYERLEVEL" val="1"/>
  <p:tag name="KSO_WM_TAG_VERSION" val="1.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944e945e1f15ec24fd3ab"/>
  <p:tag name="KSO_WM_CHIP_XID" val="5f2944e945e1f15ec24fd3a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0"/>
  <p:tag name="KSO_WM_TEMPLATE_ASSEMBLE_XID" val="60656f4c4054ed1e2fb80756"/>
  <p:tag name="KSO_WM_TEMPLATE_ASSEMBLE_GROUPID" val="60656f4c4054ed1e2fb80756"/>
</p:tagLst>
</file>

<file path=ppt/tags/tag404.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ID" val="diagram20212370_1*a*1"/>
  <p:tag name="KSO_WM_TEMPLATE_CATEGORY" val="diagram"/>
  <p:tag name="KSO_WM_TEMPLATE_INDEX" val="20212370"/>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e86aefc9caa4df58257184dde0b65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56597b90e04e6fb8f11619d22d2399"/>
  <p:tag name="KSO_WM_UNIT_TEXT_FILL_FORE_SCHEMECOLOR_INDEX_BRIGHTNESS" val="0"/>
  <p:tag name="KSO_WM_UNIT_TEXT_FILL_FORE_SCHEMECOLOR_INDEX" val="13"/>
  <p:tag name="KSO_WM_UNIT_TEXT_FILL_TYPE" val="1"/>
  <p:tag name="KSO_WM_TEMPLATE_ASSEMBLE_XID" val="60656f4c4054ed1e2fb80756"/>
  <p:tag name="KSO_WM_TEMPLATE_ASSEMBLE_GROUPID" val="60656f4c4054ed1e2fb80756"/>
</p:tagLst>
</file>

<file path=ppt/tags/tag405.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ID" val="diagram20212370_1*f*1"/>
  <p:tag name="KSO_WM_TEMPLATE_CATEGORY" val="diagram"/>
  <p:tag name="KSO_WM_TEMPLATE_INDEX" val="20212370"/>
  <p:tag name="KSO_WM_UNIT_LAYERLEVEL" val="1"/>
  <p:tag name="KSO_WM_TAG_VERSION" val="1.0"/>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1b74d8a304364305bce821b241da83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7d38d6e0c6c45df8e514de7a9645416"/>
  <p:tag name="KSO_WM_UNIT_SUPPORT_BIG_FONT" val="1"/>
  <p:tag name="KSO_WM_UNIT_TEXT_FILL_FORE_SCHEMECOLOR_INDEX_BRIGHTNESS" val="0.25"/>
  <p:tag name="KSO_WM_UNIT_TEXT_FILL_FORE_SCHEMECOLOR_INDEX" val="13"/>
  <p:tag name="KSO_WM_UNIT_TEXT_FILL_TYPE" val="1"/>
  <p:tag name="KSO_WM_TEMPLATE_ASSEMBLE_XID" val="60656f4c4054ed1e2fb80756"/>
  <p:tag name="KSO_WM_TEMPLATE_ASSEMBLE_GROUPID" val="60656f4c4054ed1e2fb80756"/>
</p:tagLst>
</file>

<file path=ppt/tags/tag406.xml><?xml version="1.0" encoding="utf-8"?>
<p:tagLst xmlns:p="http://schemas.openxmlformats.org/presentationml/2006/main">
  <p:tag name="KSO_WM_SLIDE_ID" val="diagram2021237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0"/>
  <p:tag name="KSO_WM_TAG_VERSION" val="1.0"/>
  <p:tag name="KSO_WM_BEAUTIFY_FLAG" val="#wm#"/>
  <p:tag name="KSO_WM_TEMPLATE_CATEGORY" val="diagram"/>
  <p:tag name="KSO_WM_TEMPLATE_INDEX" val="20212370"/>
  <p:tag name="KSO_WM_SLIDE_LAYOUT" val="a_d_f"/>
  <p:tag name="KSO_WM_SLIDE_LAYOUT_CNT" val="1_1_1"/>
  <p:tag name="KSO_WM_SPECIAL_SOURCE" val="bdnull"/>
  <p:tag name="KSO_WM_TEMPLATE_THUMBS_INDEX" val="1、4、7、12、13、14、15、16、17、18、20、24、25、28、33、36、40、43、44"/>
  <p:tag name="KSO_WM_SLIDE_LAYOUT_INFO" val="{&quot;id&quot;:&quot;2021-04-01T15:38:4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38:46&quot;,&quot;margin&quot;:{&quot;bottom&quot;:0.44999998807907104,&quot;left&quot;:1.2699999809265137,&quot;right&quot;:1.2699999809265137,&quot;top&quot;:0.42300000786781311},&quot;type&quot;:0},{&quot;direction&quot;:1,&quot;id&quot;:&quot;2021-04-01T15:38:46&quot;,&quot;maxSize&quot;:{&quot;size1&quot;:58.699602013801147},&quot;minSize&quot;:{&quot;size1&quot;:58.699602013801147},&quot;normalSize&quot;:{&quot;size1&quot;:58.699602013801147},&quot;subLayout&quot;:[{&quot;id&quot;:&quot;2021-04-01T15:38:46&quot;,&quot;margin&quot;:{&quot;bottom&quot;:4.2329998016357422,&quot;left&quot;:2.9630000591278076,&quot;right&quot;:3.7839999198913574,&quot;top&quot;:6.7729997634887695},&quot;type&quot;:0},{&quot;id&quot;:&quot;2021-04-01T15:38:46&quot;,&quot;margin&quot;:{&quot;bottom&quot;:2.5750000476837158,&quot;left&quot;:0.026000002399086952,&quot;right&quot;:4.2329998016357422,&quot;top&quot;:2.5399999618530273},&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CHIP_DECFILLPROP" val="[]"/>
  <p:tag name="KSO_WM_SLIDE_CAN_ADD_NAVIGATION" val="1"/>
  <p:tag name="KSO_WM_CHIP_GROUPID" val="5f2944e945e1f15ec24fd3ab"/>
  <p:tag name="KSO_WM_SLIDE_BK_DARK_LIGHT" val="2"/>
  <p:tag name="KSO_WM_SLIDE_BACKGROUND_TYPE" val="navigation"/>
  <p:tag name="KSO_WM_SLIDE_SUPPORT_FEATURE_TYPE" val="3"/>
  <p:tag name="KSO_WM_TEMPLATE_ASSEMBLE_XID" val="60656f4c4054ed1e2fb80756"/>
  <p:tag name="KSO_WM_TEMPLATE_ASSEMBLE_GROUPID" val="60656f4c4054ed1e2fb80756"/>
</p:tagLst>
</file>

<file path=ppt/tags/tag407.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408.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409.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10.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411.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412.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1"/>
  <p:tag name="KSO_WM_TEMPLATE_CATEGORY" val="diagram"/>
  <p:tag name="KSO_WM_TEMPLATE_INDEX" val="20213037"/>
  <p:tag name="KSO_WM_UNIT_LAYERLEVEL" val="1"/>
  <p:tag name="KSO_WM_TAG_VERSION" val="1.0"/>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EC_AREA_ID" val="544e3ac726024a87a4e983faf016091e"/>
  <p:tag name="KSO_WM_CHIP_GROUPID" val="5eedbca6fa6683b8872baa7d"/>
  <p:tag name="KSO_WM_CHIP_XID" val="5eedbca6fa6683b8872baa7e"/>
  <p:tag name="KSO_WM_UNIT_TEXT_FILL_FORE_SCHEMECOLOR_INDEX_BRIGHTNESS" val="0"/>
  <p:tag name="KSO_WM_UNIT_TEXT_FILL_FORE_SCHEMECOLOR_INDEX" val="2"/>
  <p:tag name="KSO_WM_UNIT_TEXT_FILL_TYPE" val="1"/>
  <p:tag name="KSO_WM_UNIT_VALUE" val="675"/>
  <p:tag name="KSO_WM_TEMPLATE_ASSEMBLE_XID" val="60656f2f4054ed1e2fb80529"/>
  <p:tag name="KSO_WM_TEMPLATE_ASSEMBLE_GROUPID" val="60656f2f4054ed1e2fb80529"/>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2"/>
  <p:tag name="KSO_WM_TEMPLATE_CATEGORY" val="diagram"/>
  <p:tag name="KSO_WM_TEMPLATE_INDEX" val="20213037"/>
  <p:tag name="KSO_WM_UNIT_LAYERLEVEL" val="1"/>
  <p:tag name="KSO_WM_TAG_VERSION" val="1.0"/>
  <p:tag name="KSO_WM_UNIT_SM_LIMIT_TYPE" val="2"/>
  <p:tag name="KSO_WM_UNIT_BLOCK" val="0"/>
  <p:tag name="KSO_WM_UNIT_DEC_AREA_ID" val="a9c2b6eb11da47fb875a3341252664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edbca6fa6683b8872baa7d"/>
  <p:tag name="KSO_WM_CHIP_XID" val="5eedbca6fa6683b8872baa7e"/>
  <p:tag name="KSO_WM_UNIT_VALUE" val="20"/>
  <p:tag name="KSO_WM_TEMPLATE_ASSEMBLE_XID" val="60656f2f4054ed1e2fb80529"/>
  <p:tag name="KSO_WM_TEMPLATE_ASSEMBLE_GROUPID" val="60656f2f4054ed1e2fb80529"/>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4"/>
  <p:tag name="KSO_WM_TEMPLATE_CATEGORY" val="diagram"/>
  <p:tag name="KSO_WM_TEMPLATE_INDEX" val="20213037"/>
  <p:tag name="KSO_WM_UNIT_LAYERLEVEL" val="1"/>
  <p:tag name="KSO_WM_TAG_VERSION" val="1.0"/>
  <p:tag name="KSO_WM_UNIT_BLOCK" val="0"/>
  <p:tag name="KSO_WM_UNIT_SM_LIMIT_TYPE" val="2"/>
  <p:tag name="KSO_WM_UNIT_DECORATE_INFO" val="{&quot;DecorateInfoH&quot;:{&quot;IsAbs&quot;:true},&quot;DecorateInfoW&quot;:{&quot;IsAbs&quot;:true},&quot;DecorateInfoX&quot;:{&quot;IsAbs&quot;:true,&quot;Pos&quot;:1},&quot;DecorateInfoY&quot;:{&quot;IsAbs&quot;:true,&quot;Pos&quot;:1},&quot;ReferentInfo&quot;:{&quot;Id&quot;:&quot;6d5d05a0fa704ca78d815b691b126e6e&quot;,&quot;X&quot;:{&quot;Pos&quot;:1},&quot;Y&quot;:{&quot;Pos&quot;:1}},&quot;whChangeMode&quot;:0}"/>
  <p:tag name="KSO_WM_UNIT_DEC_AREA_ID" val="f48faf2e5afa444d87cc408bef1b83c8"/>
  <p:tag name="KSO_WM_CHIP_GROUPID" val="5eedbca6fa6683b8872baa7d"/>
  <p:tag name="KSO_WM_CHIP_XID" val="5eedbca6fa6683b8872baa7e"/>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480"/>
  <p:tag name="KSO_WM_TEMPLATE_ASSEMBLE_XID" val="60656f2f4054ed1e2fb80529"/>
  <p:tag name="KSO_WM_TEMPLATE_ASSEMBLE_GROUPID" val="60656f2f4054ed1e2fb80529"/>
</p:tagLst>
</file>

<file path=ppt/tags/tag416.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SHOW_EDIT_AREA_INDICATION" val="1"/>
  <p:tag name="KSO_WM_UNIT_VALUE" val="14"/>
  <p:tag name="KSO_WM_UNIT_HIGHLIGHT" val="0"/>
  <p:tag name="KSO_WM_UNIT_COMPATIBLE" val="0"/>
  <p:tag name="KSO_WM_UNIT_DIAGRAM_ISNUMVISUAL" val="0"/>
  <p:tag name="KSO_WM_UNIT_DIAGRAM_ISREFERUNIT" val="0"/>
  <p:tag name="KSO_WM_UNIT_ID" val="diagram20213037_1*a*1"/>
  <p:tag name="KSO_WM_TEMPLATE_CATEGORY" val="diagram"/>
  <p:tag name="KSO_WM_TEMPLATE_INDEX" val="20213037"/>
  <p:tag name="KSO_WM_UNIT_LAYERLEVEL" val="1"/>
  <p:tag name="KSO_WM_TAG_VERSION" val="1.0"/>
  <p:tag name="KSO_WM_CHIP_GROUPID" val="5f461bcef3f92eac738049c8"/>
  <p:tag name="KSO_WM_CHIP_XID" val="5f461bcef3f92eac738049c9"/>
  <p:tag name="KSO_WM_UNIT_DEC_AREA_ID" val="5d40ba3b4f08483aba4ca84096e7991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39a40635d92487f98fe6d1c9b8ee039"/>
  <p:tag name="KSO_WM_UNIT_SUPPORT_BIG_FONT" val="1"/>
  <p:tag name="KSO_WM_UNIT_TEXT_FILL_FORE_SCHEMECOLOR_INDEX_BRIGHTNESS" val="0"/>
  <p:tag name="KSO_WM_UNIT_TEXT_FILL_FORE_SCHEMECOLOR_INDEX" val="13"/>
  <p:tag name="KSO_WM_UNIT_TEXT_FILL_TYPE" val="1"/>
  <p:tag name="KSO_WM_TEMPLATE_ASSEMBLE_XID" val="60656f2f4054ed1e2fb80529"/>
  <p:tag name="KSO_WM_TEMPLATE_ASSEMBLE_GROUPID" val="60656f2f4054ed1e2fb80529"/>
</p:tagLst>
</file>

<file path=ppt/tags/tag417.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SHOW_EDIT_AREA_INDICATION" val="1"/>
  <p:tag name="KSO_WM_UNIT_VALUE" val="15"/>
  <p:tag name="KSO_WM_UNIT_HIGHLIGHT" val="0"/>
  <p:tag name="KSO_WM_UNIT_COMPATIBLE" val="0"/>
  <p:tag name="KSO_WM_UNIT_DIAGRAM_ISNUMVISUAL" val="0"/>
  <p:tag name="KSO_WM_UNIT_DIAGRAM_ISREFERUNIT" val="0"/>
  <p:tag name="KSO_WM_UNIT_ID" val="diagram20213037_1*b*1"/>
  <p:tag name="KSO_WM_TEMPLATE_CATEGORY" val="diagram"/>
  <p:tag name="KSO_WM_TEMPLATE_INDEX" val="20213037"/>
  <p:tag name="KSO_WM_UNIT_LAYERLEVEL" val="1"/>
  <p:tag name="KSO_WM_TAG_VERSION" val="1.0"/>
  <p:tag name="KSO_WM_CHIP_GROUPID" val="5f461bcef3f92eac738049c8"/>
  <p:tag name="KSO_WM_CHIP_XID" val="5f461bcef3f92eac738049c9"/>
  <p:tag name="KSO_WM_UNIT_DEC_AREA_ID" val="d0a91e7182d848b99fa5cd1171940b8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39a40635d92487f98fe6d1c9b8ee039"/>
  <p:tag name="KSO_WM_UNIT_SUPPORT_BIG_FONT" val="1"/>
  <p:tag name="KSO_WM_UNIT_TEXT_FILL_FORE_SCHEMECOLOR_INDEX_BRIGHTNESS" val="-0.5"/>
  <p:tag name="KSO_WM_UNIT_TEXT_FILL_FORE_SCHEMECOLOR_INDEX" val="14"/>
  <p:tag name="KSO_WM_UNIT_TEXT_FILL_TYPE" val="1"/>
  <p:tag name="KSO_WM_TEMPLATE_ASSEMBLE_XID" val="60656f2f4054ed1e2fb80529"/>
  <p:tag name="KSO_WM_TEMPLATE_ASSEMBLE_GROUPID" val="60656f2f4054ed1e2fb80529"/>
</p:tagLst>
</file>

<file path=ppt/tags/tag41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NOCLEAR" val="0"/>
  <p:tag name="KSO_WM_UNIT_HIGHLIGHT" val="0"/>
  <p:tag name="KSO_WM_UNIT_COMPATIBLE" val="0"/>
  <p:tag name="KSO_WM_UNIT_DIAGRAM_ISNUMVISUAL" val="0"/>
  <p:tag name="KSO_WM_UNIT_DIAGRAM_ISREFERUNIT" val="0"/>
  <p:tag name="KSO_WM_UNIT_ID" val="diagram20213037_1*f*1"/>
  <p:tag name="KSO_WM_TEMPLATE_CATEGORY" val="diagram"/>
  <p:tag name="KSO_WM_TEMPLATE_INDEX" val="20213037"/>
  <p:tag name="KSO_WM_UNIT_LAYERLEVEL" val="1"/>
  <p:tag name="KSO_WM_TAG_VERSION" val="1.0"/>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6d5d05a0fa704ca78d815b691b126e6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10e983a6a594ff1af65f5eef789044e"/>
  <p:tag name="KSO_WM_UNIT_SUPPORT_BIG_FONT" val="1"/>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2f4054ed1e2fb80529"/>
  <p:tag name="KSO_WM_TEMPLATE_ASSEMBLE_GROUPID" val="60656f2f4054ed1e2fb80529"/>
</p:tagLst>
</file>

<file path=ppt/tags/tag419.xml><?xml version="1.0" encoding="utf-8"?>
<p:tagLst xmlns:p="http://schemas.openxmlformats.org/presentationml/2006/main">
  <p:tag name="KSO_WM_SLIDE_ID" val="diagram20213037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16*395"/>
  <p:tag name="KSO_WM_SLIDE_POSITION" val="71*72"/>
  <p:tag name="KSO_WM_TAG_VERSION" val="1.0"/>
  <p:tag name="KSO_WM_BEAUTIFY_FLAG" val="#wm#"/>
  <p:tag name="KSO_WM_TEMPLATE_CATEGORY" val="diagram"/>
  <p:tag name="KSO_WM_TEMPLATE_INDEX" val="20213037"/>
  <p:tag name="KSO_WM_SLIDE_LAYOUT" val="a_b_f"/>
  <p:tag name="KSO_WM_SLIDE_LAYOUT_CNT" val="1_1_1"/>
  <p:tag name="KSO_WM_SPECIAL_SOURCE" val="bdnull"/>
  <p:tag name="KSO_WM_SLIDE_CAN_ADD_NAVIGATION" val="1"/>
  <p:tag name="KSO_WM_SLIDE_RATIO" val="1.777778"/>
  <p:tag name="KSO_WM_SLIDE_LAYOUT_INFO" val="{&quot;backgroundInfo&quot;:[{&quot;bottom&quot;:0,&quot;bottomAbs&quot;:false,&quot;left&quot;:0,&quot;leftAbs&quot;:false,&quot;right&quot;:0,&quot;rightAbs&quot;:false,&quot;top&quot;:0,&quot;topAbs&quot;:false,&quot;type&quot;:&quot;general&quot;}],&quot;direction&quot;:1,&quot;id&quot;:&quot;2021-04-01T15:32:57&quot;,&quot;maxSize&quot;:{&quot;size1&quot;:44.462803252538038},&quot;minSize&quot;:{&quot;size1&quot;:44.462803252538038},&quot;normalSize&quot;:{&quot;size1&quot;:44.462803252538038},&quot;subLayout&quot;:[{&quot;direction&quot;:1,&quot;id&quot;:&quot;2021-04-01T15:32:57&quot;,&quot;margin&quot;:{&quot;bottom&quot;:5.9270000457763672,&quot;left&quot;:3.809999942779541,&quot;right&quot;:0,&quot;top&quot;:5.0799999237060547},&quot;type&quot;:0},{&quot;id&quot;:&quot;2021-04-01T15:32:57&quot;,&quot;margin&quot;:{&quot;bottom&quot;:2.5399999618530273,&quot;left&quot;:1.2699999809265137,&quot;right&quot;:4.2329998016357422,&quot;top&quot;:2.5399999618530273},&quot;type&quot;:0}],&quot;type&quot;:0}"/>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quot;text_align&quot;:&quot;c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
  <p:tag name="KSO_WM_SLIDE_BACKGROUND" val="[&quot;general&quot;]"/>
  <p:tag name="KSO_WM_CHIP_XID" val="5eedbca6fa6683b8872baa7e"/>
  <p:tag name="KSO_WM_CHIP_DECFILLPROP" val="[]"/>
  <p:tag name="KSO_WM_CHIP_GROUPID" val="5eedbca6fa6683b8872baa7d"/>
  <p:tag name="KSO_WM_SLIDE_BK_DARK_LIGHT" val="2"/>
  <p:tag name="KSO_WM_SLIDE_BACKGROUND_TYPE" val="general"/>
  <p:tag name="KSO_WM_SLIDE_SUPPORT_FEATURE_TYPE" val="0"/>
  <p:tag name="KSO_WM_TEMPLATE_ASSEMBLE_XID" val="60656f2f4054ed1e2fb80529"/>
  <p:tag name="KSO_WM_TEMPLATE_ASSEMBLE_GROUPID" val="60656f2f4054ed1e2fb80529"/>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20.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421.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422.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423.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424.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425.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426.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427.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428.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429.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0.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431.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43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15198_1*a*1"/>
  <p:tag name="KSO_WM_TEMPLATE_CATEGORY" val="diagram"/>
  <p:tag name="KSO_WM_TEMPLATE_INDEX" val="20215198"/>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258c229287284511b04d0c5388df593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78a78829c43a49999a434cefeb99a226"/>
  <p:tag name="KSO_WM_UNIT_TEXT_FILL_FORE_SCHEMECOLOR_INDEX_BRIGHTNESS" val="0"/>
  <p:tag name="KSO_WM_UNIT_TEXT_FILL_FORE_SCHEMECOLOR_INDEX" val="13"/>
  <p:tag name="KSO_WM_UNIT_TEXT_FILL_TYPE" val="1"/>
  <p:tag name="KSO_WM_TEMPLATE_ASSEMBLE_XID" val="60656fab4054ed1e2fb80ea1"/>
  <p:tag name="KSO_WM_TEMPLATE_ASSEMBLE_GROUPID" val="60656fab4054ed1e2fb80ea1"/>
</p:tagLst>
</file>

<file path=ppt/tags/tag433.xml><?xml version="1.0" encoding="utf-8"?>
<p:tagLst xmlns:p="http://schemas.openxmlformats.org/presentationml/2006/main">
  <p:tag name="KSO_WM_UNIT_ISCONTENTSTITLE" val="0"/>
  <p:tag name="KSO_WM_UNIT_ISNUMDGMTITLE" val="0"/>
  <p:tag name="KSO_WM_UNIT_PRESET_TEXT" val="单击此处添加小标题"/>
  <p:tag name="KSO_WM_UNIT_NOCLEAR" val="0"/>
  <p:tag name="KSO_WM_UNIT_VALUE" val="43"/>
  <p:tag name="KSO_WM_UNIT_HIGHLIGHT" val="0"/>
  <p:tag name="KSO_WM_UNIT_COMPATIBLE" val="0"/>
  <p:tag name="KSO_WM_UNIT_DIAGRAM_ISNUMVISUAL" val="0"/>
  <p:tag name="KSO_WM_UNIT_DIAGRAM_ISREFERUNIT" val="0"/>
  <p:tag name="KSO_WM_UNIT_TYPE" val="h_a"/>
  <p:tag name="KSO_WM_UNIT_INDEX" val="1_1"/>
  <p:tag name="KSO_WM_UNIT_ID" val="diagram20215198_1*h_a*1_1"/>
  <p:tag name="KSO_WM_TEMPLATE_CATEGORY" val="diagram"/>
  <p:tag name="KSO_WM_TEMPLATE_INDEX" val="20215198"/>
  <p:tag name="KSO_WM_UNIT_LAYERLEVEL" val="1_1"/>
  <p:tag name="KSO_WM_TAG_VERSION" val="1.0"/>
  <p:tag name="KSO_WM_BEAUTIFY_FLAG" val="#wm#"/>
  <p:tag name="KSO_WM_UNIT_DEFAULT_FONT" val="18;24;2"/>
  <p:tag name="KSO_WM_UNIT_BLOCK" val="0"/>
  <p:tag name="KSO_WM_UNIT_SHOW_EDIT_AREA_INDICATION" val="1"/>
  <p:tag name="KSO_WM_CHIP_GROUPID" val="5e6b05b36848fb12bee65ad8"/>
  <p:tag name="KSO_WM_CHIP_XID" val="5e6b05b36848fb12bee65ada"/>
  <p:tag name="KSO_WM_UNIT_DEC_AREA_ID" val="83c29c08880444debe73ddf57fc592e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b0c73411ce6c4cb98ee5cad49b1e1158"/>
  <p:tag name="KSO_WM_UNIT_TEXT_FILL_FORE_SCHEMECOLOR_INDEX_BRIGHTNESS" val="0"/>
  <p:tag name="KSO_WM_UNIT_TEXT_FILL_FORE_SCHEMECOLOR_INDEX" val="13"/>
  <p:tag name="KSO_WM_UNIT_TEXT_FILL_TYPE" val="1"/>
  <p:tag name="KSO_WM_TEMPLATE_ASSEMBLE_XID" val="60656fab4054ed1e2fb80ea1"/>
  <p:tag name="KSO_WM_TEMPLATE_ASSEMBLE_GROUPID" val="60656fab4054ed1e2fb80ea1"/>
</p:tagLst>
</file>

<file path=ppt/tags/tag434.xml><?xml version="1.0" encoding="utf-8"?>
<p:tagLst xmlns:p="http://schemas.openxmlformats.org/presentationml/2006/main">
  <p:tag name="KSO_WM_UNIT_TEXT_SUBTYPE" val="a"/>
  <p:tag name="KSO_WM_UNIT_PRESET_TEXT" val="单击此处添加正文，文字是您思想的提炼，为了演示发布的良好效果，请言简意赅的阐述您的观点。您的内容已经简明扼要，字字珠玑，但信息却千丝万缕、错综复杂。"/>
  <p:tag name="KSO_WM_UNIT_NOCLEAR" val="0"/>
  <p:tag name="KSO_WM_UNIT_HIGHLIGHT" val="0"/>
  <p:tag name="KSO_WM_UNIT_COMPATIBLE" val="0"/>
  <p:tag name="KSO_WM_UNIT_DIAGRAM_ISNUMVISUAL" val="0"/>
  <p:tag name="KSO_WM_UNIT_DIAGRAM_ISREFERUNIT" val="0"/>
  <p:tag name="KSO_WM_UNIT_TYPE" val="h_f"/>
  <p:tag name="KSO_WM_UNIT_INDEX" val="1_1"/>
  <p:tag name="KSO_WM_UNIT_ID" val="diagram20215198_1*h_f*1_1"/>
  <p:tag name="KSO_WM_TEMPLATE_CATEGORY" val="diagram"/>
  <p:tag name="KSO_WM_TEMPLATE_INDEX" val="20215198"/>
  <p:tag name="KSO_WM_UNIT_LAYERLEVEL" val="1_1"/>
  <p:tag name="KSO_WM_TAG_VERSION" val="1.0"/>
  <p:tag name="KSO_WM_BEAUTIFY_FLAG" val="#wm#"/>
  <p:tag name="KSO_WM_UNIT_SUBTYPE" val="a"/>
  <p:tag name="KSO_WM_UNIT_DEFAULT_FONT" val="14;20;2"/>
  <p:tag name="KSO_WM_UNIT_BLOCK" val="0"/>
  <p:tag name="KSO_WM_UNIT_VALUE" val="129"/>
  <p:tag name="KSO_WM_UNIT_SHOW_EDIT_AREA_INDICATION" val="1"/>
  <p:tag name="KSO_WM_CHIP_GROUPID" val="5e6b05b36848fb12bee65ad8"/>
  <p:tag name="KSO_WM_CHIP_XID" val="5e6b05b36848fb12bee65ada"/>
  <p:tag name="KSO_WM_UNIT_DEC_AREA_ID" val="d7e05995f55647c7bcdfa5698309ef8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b0c73411ce6c4cb98ee5cad49b1e1158"/>
  <p:tag name="KSO_WM_UNIT_TEXT_FILL_FORE_SCHEMECOLOR_INDEX_BRIGHTNESS" val="0.25"/>
  <p:tag name="KSO_WM_UNIT_TEXT_FILL_FORE_SCHEMECOLOR_INDEX" val="13"/>
  <p:tag name="KSO_WM_UNIT_TEXT_FILL_TYPE" val="1"/>
  <p:tag name="KSO_WM_TEMPLATE_ASSEMBLE_XID" val="60656fab4054ed1e2fb80ea1"/>
  <p:tag name="KSO_WM_TEMPLATE_ASSEMBLE_GROUPID" val="60656fab4054ed1e2fb80ea1"/>
</p:tagLst>
</file>

<file path=ppt/tags/tag435.xml><?xml version="1.0" encoding="utf-8"?>
<p:tagLst xmlns:p="http://schemas.openxmlformats.org/presentationml/2006/main">
  <p:tag name="KSO_WM_UNIT_VALUE" val="761*931"/>
  <p:tag name="KSO_WM_UNIT_HIGHLIGHT" val="0"/>
  <p:tag name="KSO_WM_UNIT_COMPATIBLE" val="0"/>
  <p:tag name="KSO_WM_UNIT_DIAGRAM_ISNUMVISUAL" val="0"/>
  <p:tag name="KSO_WM_UNIT_DIAGRAM_ISREFERUNIT" val="0"/>
  <p:tag name="KSO_WM_UNIT_ID" val="diagram20215198_1*d*1"/>
  <p:tag name="KSO_WM_TEMPLATE_CATEGORY" val="diagram"/>
  <p:tag name="KSO_WM_TEMPLATE_INDEX" val="20215198"/>
  <p:tag name="KSO_WM_UNIT_LAYERLEVEL" val="1"/>
  <p:tag name="KSO_WM_TAG_VERSION" val="1.0"/>
  <p:tag name="KSO_WM_CHIP_GROUPID" val="5e7310da9a230a26b9e88a19"/>
  <p:tag name="KSO_WM_CHIP_XID" val="5e7310da9a230a26b9e88a1a"/>
  <p:tag name="KSO_WM_UNIT_DEC_AREA_ID" val="eea1c9b8f4d149ae81488586e91fd9d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123aafbc29ce476aa801fcb43ef45ae1"/>
  <p:tag name="KSO_WM_TEMPLATE_ASSEMBLE_XID" val="60656fab4054ed1e2fb80ea1"/>
  <p:tag name="KSO_WM_TEMPLATE_ASSEMBLE_GROUPID" val="60656fab4054ed1e2fb80ea1"/>
</p:tagLst>
</file>

<file path=ppt/tags/tag436.xml><?xml version="1.0" encoding="utf-8"?>
<p:tagLst xmlns:p="http://schemas.openxmlformats.org/presentationml/2006/main">
  <p:tag name="KSO_WM_UNIT_VALUE" val="761*931"/>
  <p:tag name="KSO_WM_UNIT_HIGHLIGHT" val="0"/>
  <p:tag name="KSO_WM_UNIT_COMPATIBLE" val="0"/>
  <p:tag name="KSO_WM_UNIT_DIAGRAM_ISNUMVISUAL" val="0"/>
  <p:tag name="KSO_WM_UNIT_DIAGRAM_ISREFERUNIT" val="0"/>
  <p:tag name="KSO_WM_UNIT_ID" val="diagram20215198_1*d*3"/>
  <p:tag name="KSO_WM_TEMPLATE_CATEGORY" val="diagram"/>
  <p:tag name="KSO_WM_TEMPLATE_INDEX" val="20215198"/>
  <p:tag name="KSO_WM_UNIT_LAYERLEVEL" val="1"/>
  <p:tag name="KSO_WM_TAG_VERSION" val="1.0"/>
  <p:tag name="KSO_WM_CHIP_GROUPID" val="5e7310da9a230a26b9e88a19"/>
  <p:tag name="KSO_WM_CHIP_XID" val="5e7310da9a230a26b9e88a1a"/>
  <p:tag name="KSO_WM_UNIT_DEC_AREA_ID" val="e6fd9a1dc5a54b4aa4b25271272fe61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3c1127b375a4188956c61457396ffee"/>
  <p:tag name="KSO_WM_TEMPLATE_ASSEMBLE_XID" val="60656fab4054ed1e2fb80ea1"/>
  <p:tag name="KSO_WM_TEMPLATE_ASSEMBLE_GROUPID" val="60656fab4054ed1e2fb80ea1"/>
</p:tagLst>
</file>

<file path=ppt/tags/tag437.xml><?xml version="1.0" encoding="utf-8"?>
<p:tagLst xmlns:p="http://schemas.openxmlformats.org/presentationml/2006/main">
  <p:tag name="KSO_WM_UNIT_VALUE" val="761*931"/>
  <p:tag name="KSO_WM_UNIT_HIGHLIGHT" val="0"/>
  <p:tag name="KSO_WM_UNIT_COMPATIBLE" val="0"/>
  <p:tag name="KSO_WM_UNIT_DIAGRAM_ISNUMVISUAL" val="0"/>
  <p:tag name="KSO_WM_UNIT_DIAGRAM_ISREFERUNIT" val="0"/>
  <p:tag name="KSO_WM_UNIT_ID" val="diagram20215198_1*d*2"/>
  <p:tag name="KSO_WM_TEMPLATE_CATEGORY" val="diagram"/>
  <p:tag name="KSO_WM_TEMPLATE_INDEX" val="20215198"/>
  <p:tag name="KSO_WM_UNIT_LAYERLEVEL" val="1"/>
  <p:tag name="KSO_WM_TAG_VERSION" val="1.0"/>
  <p:tag name="KSO_WM_CHIP_GROUPID" val="5e7310da9a230a26b9e88a19"/>
  <p:tag name="KSO_WM_CHIP_XID" val="5e7310da9a230a26b9e88a1a"/>
  <p:tag name="KSO_WM_UNIT_DEC_AREA_ID" val="11dde3500f8e4b988747bae2a7dbdef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134c62ff2fb4bd495d65547187961aa"/>
  <p:tag name="KSO_WM_TEMPLATE_ASSEMBLE_XID" val="60656fab4054ed1e2fb80ea1"/>
  <p:tag name="KSO_WM_TEMPLATE_ASSEMBLE_GROUPID" val="60656fab4054ed1e2fb80ea1"/>
</p:tagLst>
</file>

<file path=ppt/tags/tag438.xml><?xml version="1.0" encoding="utf-8"?>
<p:tagLst xmlns:p="http://schemas.openxmlformats.org/presentationml/2006/main">
  <p:tag name="KSO_WM_SLIDE_ID" val="diagram20215198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3.948*96.7"/>
  <p:tag name="KSO_WM_SLIDE_POSITION" val="48*155.3"/>
  <p:tag name="KSO_WM_TAG_VERSION" val="1.0"/>
  <p:tag name="KSO_WM_BEAUTIFY_FLAG" val="#wm#"/>
  <p:tag name="KSO_WM_TEMPLATE_CATEGORY" val="diagram"/>
  <p:tag name="KSO_WM_TEMPLATE_INDEX" val="20215198"/>
  <p:tag name="KSO_WM_SLIDE_LAYOUT" val="a_d_h"/>
  <p:tag name="KSO_WM_SLIDE_LAYOUT_CNT" val="1_3_1"/>
  <p:tag name="KSO_WM_SPECIAL_SOURCE" val="bdnull"/>
  <p:tag name="KSO_WM_SLIDE_LAYOUT_INFO" val="{&quot;id&quot;:&quot;2021-04-01T15:59:07&quot;,&quot;maxSize&quot;:{&quot;size1&quot;:66.700000000000003},&quot;minSize&quot;:{&quot;size1&quot;:51},&quot;normalSize&quot;:{&quot;size1&quot;:59.901877001984793},&quot;subLayout&quot;:[{&quot;id&quot;:&quot;2021-04-01T15:59:07&quot;,&quot;maxSize&quot;:{&quot;size1&quot;:56.700000000000003},&quot;minSize&quot;:{&quot;size1&quot;:39},&quot;normalSize&quot;:{&quot;size1&quot;:39},&quot;subLayout&quot;:[{&quot;id&quot;:&quot;2021-04-01T15:59:07&quot;,&quot;margin&quot;:{&quot;bottom&quot;:0.3970000147819519,&quot;left&quot;:1.6929999589920044,&quot;right&quot;:1.6929999589920044,&quot;top&quot;:1.6929999589920044},&quot;type&quot;:0},{&quot;id&quot;:&quot;2021-04-01T15:59:07&quot;,&quot;margin&quot;:{&quot;bottom&quot;:0.81999999284744263,&quot;left&quot;:1.6929999589920044,&quot;right&quot;:1.6929999589920044,&quot;top&quot;:0.026000002399086952},&quot;maxSize&quot;:{&quot;size1&quot;:41.897530714220089},&quot;minSize&quot;:{&quot;size1&quot;:25.997530714220083},&quot;normalSize&quot;:{&quot;size1&quot;:30.152858630430899},&quot;subLayout&quot;:[{&quot;id&quot;:&quot;2021-04-01T15:59:07&quot;,&quot;margin&quot;:{&quot;bottom&quot;:0.046929791569709778,&quot;left&quot;:1.6929999589920044,&quot;right&quot;:1.6929999589920044,&quot;top&quot;:0.026000002399086952},&quot;type&quot;:0},{&quot;id&quot;:&quot;2021-04-01T15:59:07&quot;,&quot;margin&quot;:{&quot;bottom&quot;:0.81999999284744263,&quot;left&quot;:1.6929999589920044,&quot;right&quot;:1.6929999589920044,&quot;top&quot;:0.14886198937892914},&quot;type&quot;:0}],&quot;type&quot;:0}],&quot;type&quot;:0},{&quot;direction&quot;:1,&quot;id&quot;:&quot;2021-04-01T15:59:07&quot;,&quot;maxSize&quot;:{&quot;size1&quot;:73.799999999999997},&quot;minSize&quot;:{&quot;size1&quot;:55},&quot;normalSize&quot;:{&quot;size1&quot;:67.400000000000006},&quot;subLayout&quot;:[{&quot;direction&quot;:1,&quot;id&quot;:&quot;2021-04-01T15:59:07&quot;,&quot;maxSize&quot;:{&quot;size1&quot;:72.299999999999997},&quot;minSize&quot;:{&quot;size1&quot;:44.5},&quot;normalSize&quot;:{&quot;size1&quot;:53.700000000000003},&quot;subLayout&quot;:[{&quot;id&quot;:&quot;2021-04-01T15:59:07&quot;,&quot;margin&quot;:{&quot;bottom&quot;:1.6929999589920044,&quot;left&quot;:1.6929999589920044,&quot;right&quot;:1.2439998388290405,&quot;top&quot;:0.026000002399086952},&quot;type&quot;:0},{&quot;id&quot;:&quot;2021-04-01T15:59:07&quot;,&quot;margin&quot;:{&quot;bottom&quot;:1.6929999589920044,&quot;left&quot;:0.026000002399086952,&quot;right&quot;:1.2439998388290405,&quot;top&quot;:0.026000002399086952},&quot;type&quot;:0}],&quot;type&quot;:0},{&quot;id&quot;:&quot;2021-04-01T15:59:07&quot;,&quot;margin&quot;:{&quot;bottom&quot;:1.6929999589920044,&quot;left&quot;:0.026000002399086952,&quot;right&quot;:1.6929999589920044,&quot;top&quot;:0.026000002399086952},&quot;type&quot;:0}],&quot;type&quot;:0}],&quot;type&quot;:0}"/>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a27c039babe8ec16f20325"/>
  <p:tag name="KSO_WM_CHIP_FILLPROP" val="[[{&quot;text_align&quot;:&quot;cm&quot;,&quot;text_direction&quot;:&quot;horizontal&quot;,&quot;support_big_font&quot;:false,&quot;fill_id&quot;:&quot;91cbd12ea50d4badbbc202f55290ac65&quot;,&quot;fill_align&quot;:&quot;cm&quot;,&quot;chip_types&quot;:[&quot;header&quot;]},{&quot;text_align&quot;:&quot;lm&quot;,&quot;text_direction&quot;:&quot;horizontal&quot;,&quot;support_big_font&quot;:false,&quot;fill_id&quot;:&quot;8cfc45bacf4c42fc85fcfc39900516f9&quot;,&quot;fill_align&quot;:&quot;lm&quot;,&quot;chip_types&quot;:[&quot;text&quot;]},{&quot;text_align&quot;:&quot;cm&quot;,&quot;text_direction&quot;:&quot;horizontal&quot;,&quot;support_big_font&quot;:false,&quot;fill_id&quot;:&quot;f6eefeea1a704cfa88774a65dbfd37f5&quot;,&quot;fill_align&quot;:&quot;cm&quot;,&quot;chip_types&quot;:[&quot;picture&quot;]},{&quot;text_align&quot;:&quot;cm&quot;,&quot;text_direction&quot;:&quot;horizontal&quot;,&quot;support_big_font&quot;:false,&quot;fill_id&quot;:&quot;64440bb67ffe4f98a73eb0b010d3acd4&quot;,&quot;fill_align&quot;:&quot;cm&quot;,&quot;chip_types&quot;:[&quot;picture&quot;]},{&quot;text_align&quot;:&quot;cm&quot;,&quot;text_direction&quot;:&quot;horizontal&quot;,&quot;support_big_font&quot;:false,&quot;fill_id&quot;:&quot;9c350bec867040e9a56cc79aec6fed38&quot;,&quot;fill_align&quot;:&quot;cm&quot;,&quot;chip_types&quot;:[&quot;picture&quot;]}],[{&quot;text_align&quot;:&quot;lm&quot;,&quot;text_direction&quot;:&quot;horizontal&quot;,&quot;support_big_font&quot;:false,&quot;fill_id&quot;:&quot;91cbd12ea50d4badbbc202f55290ac65&quot;,&quot;fill_align&quot;:&quot;lm&quot;,&quot;chip_types&quot;:[&quot;header&quot;]},{&quot;text_align&quot;:&quot;lm&quot;,&quot;text_direction&quot;:&quot;horizontal&quot;,&quot;support_big_font&quot;:false,&quot;fill_id&quot;:&quot;8cfc45bacf4c42fc85fcfc39900516f9&quot;,&quot;fill_align&quot;:&quot;lm&quot;,&quot;chip_types&quot;:[&quot;text&quot;]},{&quot;text_align&quot;:&quot;cm&quot;,&quot;text_direction&quot;:&quot;horizontal&quot;,&quot;support_big_font&quot;:false,&quot;fill_id&quot;:&quot;f6eefeea1a704cfa88774a65dbfd37f5&quot;,&quot;fill_align&quot;:&quot;cm&quot;,&quot;chip_types&quot;:[&quot;picture&quot;]},{&quot;text_align&quot;:&quot;cm&quot;,&quot;text_direction&quot;:&quot;horizontal&quot;,&quot;support_big_font&quot;:false,&quot;fill_id&quot;:&quot;64440bb67ffe4f98a73eb0b010d3acd4&quot;,&quot;fill_align&quot;:&quot;cm&quot;,&quot;chip_types&quot;:[&quot;picture&quot;]},{&quot;text_align&quot;:&quot;cm&quot;,&quot;text_direction&quot;:&quot;horizontal&quot;,&quot;support_big_font&quot;:false,&quot;fill_id&quot;:&quot;9c350bec867040e9a56cc79aec6fed38&quot;,&quot;fill_align&quot;:&quot;cm&quot;,&quot;chip_types&quot;:[&quot;picture&quot;]}]]"/>
  <p:tag name="KSO_WM_CHIP_DECFILLPROP" val="[]"/>
  <p:tag name="KSO_WM_CHIP_GROUPID" val="5efb06fdc9a2f50afb5100bc"/>
  <p:tag name="KSO_WM_SLIDE_BK_DARK_LIGHT" val="2"/>
  <p:tag name="KSO_WM_SLIDE_BACKGROUND_TYPE" val="general"/>
  <p:tag name="KSO_WM_SLIDE_SUPPORT_FEATURE_TYPE" val="0"/>
  <p:tag name="KSO_WM_TEMPLATE_ASSEMBLE_XID" val="60656fab4054ed1e2fb80ea1"/>
  <p:tag name="KSO_WM_TEMPLATE_ASSEMBLE_GROUPID" val="60656fab4054ed1e2fb80ea1"/>
</p:tagLst>
</file>

<file path=ppt/tags/tag439.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0.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441.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442.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443.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444.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1"/>
  <p:tag name="KSO_WM_TEMPLATE_CATEGORY" val="diagram"/>
  <p:tag name="KSO_WM_TEMPLATE_INDEX" val="20213037"/>
  <p:tag name="KSO_WM_UNIT_LAYERLEVEL" val="1"/>
  <p:tag name="KSO_WM_TAG_VERSION" val="1.0"/>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EC_AREA_ID" val="544e3ac726024a87a4e983faf016091e"/>
  <p:tag name="KSO_WM_CHIP_GROUPID" val="5eedbca6fa6683b8872baa7d"/>
  <p:tag name="KSO_WM_CHIP_XID" val="5eedbca6fa6683b8872baa7e"/>
  <p:tag name="KSO_WM_UNIT_TEXT_FILL_FORE_SCHEMECOLOR_INDEX_BRIGHTNESS" val="0"/>
  <p:tag name="KSO_WM_UNIT_TEXT_FILL_FORE_SCHEMECOLOR_INDEX" val="2"/>
  <p:tag name="KSO_WM_UNIT_TEXT_FILL_TYPE" val="1"/>
  <p:tag name="KSO_WM_UNIT_VALUE" val="675"/>
  <p:tag name="KSO_WM_TEMPLATE_ASSEMBLE_XID" val="60656f2f4054ed1e2fb80529"/>
  <p:tag name="KSO_WM_TEMPLATE_ASSEMBLE_GROUPID" val="60656f2f4054ed1e2fb80529"/>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2"/>
  <p:tag name="KSO_WM_TEMPLATE_CATEGORY" val="diagram"/>
  <p:tag name="KSO_WM_TEMPLATE_INDEX" val="20213037"/>
  <p:tag name="KSO_WM_UNIT_LAYERLEVEL" val="1"/>
  <p:tag name="KSO_WM_TAG_VERSION" val="1.0"/>
  <p:tag name="KSO_WM_UNIT_SM_LIMIT_TYPE" val="2"/>
  <p:tag name="KSO_WM_UNIT_BLOCK" val="0"/>
  <p:tag name="KSO_WM_UNIT_DEC_AREA_ID" val="a9c2b6eb11da47fb875a3341252664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edbca6fa6683b8872baa7d"/>
  <p:tag name="KSO_WM_CHIP_XID" val="5eedbca6fa6683b8872baa7e"/>
  <p:tag name="KSO_WM_UNIT_VALUE" val="20"/>
  <p:tag name="KSO_WM_TEMPLATE_ASSEMBLE_XID" val="60656f2f4054ed1e2fb80529"/>
  <p:tag name="KSO_WM_TEMPLATE_ASSEMBLE_GROUPID" val="60656f2f4054ed1e2fb80529"/>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4"/>
  <p:tag name="KSO_WM_TEMPLATE_CATEGORY" val="diagram"/>
  <p:tag name="KSO_WM_TEMPLATE_INDEX" val="20213037"/>
  <p:tag name="KSO_WM_UNIT_LAYERLEVEL" val="1"/>
  <p:tag name="KSO_WM_TAG_VERSION" val="1.0"/>
  <p:tag name="KSO_WM_UNIT_BLOCK" val="0"/>
  <p:tag name="KSO_WM_UNIT_SM_LIMIT_TYPE" val="2"/>
  <p:tag name="KSO_WM_UNIT_DECORATE_INFO" val="{&quot;DecorateInfoH&quot;:{&quot;IsAbs&quot;:true},&quot;DecorateInfoW&quot;:{&quot;IsAbs&quot;:true},&quot;DecorateInfoX&quot;:{&quot;IsAbs&quot;:true,&quot;Pos&quot;:1},&quot;DecorateInfoY&quot;:{&quot;IsAbs&quot;:true,&quot;Pos&quot;:1},&quot;ReferentInfo&quot;:{&quot;Id&quot;:&quot;6d5d05a0fa704ca78d815b691b126e6e&quot;,&quot;X&quot;:{&quot;Pos&quot;:1},&quot;Y&quot;:{&quot;Pos&quot;:1}},&quot;whChangeMode&quot;:0}"/>
  <p:tag name="KSO_WM_UNIT_DEC_AREA_ID" val="f48faf2e5afa444d87cc408bef1b83c8"/>
  <p:tag name="KSO_WM_CHIP_GROUPID" val="5eedbca6fa6683b8872baa7d"/>
  <p:tag name="KSO_WM_CHIP_XID" val="5eedbca6fa6683b8872baa7e"/>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480"/>
  <p:tag name="KSO_WM_TEMPLATE_ASSEMBLE_XID" val="60656f2f4054ed1e2fb80529"/>
  <p:tag name="KSO_WM_TEMPLATE_ASSEMBLE_GROUPID" val="60656f2f4054ed1e2fb80529"/>
</p:tagLst>
</file>

<file path=ppt/tags/tag448.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SHOW_EDIT_AREA_INDICATION" val="1"/>
  <p:tag name="KSO_WM_UNIT_VALUE" val="14"/>
  <p:tag name="KSO_WM_UNIT_HIGHLIGHT" val="0"/>
  <p:tag name="KSO_WM_UNIT_COMPATIBLE" val="0"/>
  <p:tag name="KSO_WM_UNIT_DIAGRAM_ISNUMVISUAL" val="0"/>
  <p:tag name="KSO_WM_UNIT_DIAGRAM_ISREFERUNIT" val="0"/>
  <p:tag name="KSO_WM_UNIT_ID" val="diagram20213037_1*a*1"/>
  <p:tag name="KSO_WM_TEMPLATE_CATEGORY" val="diagram"/>
  <p:tag name="KSO_WM_TEMPLATE_INDEX" val="20213037"/>
  <p:tag name="KSO_WM_UNIT_LAYERLEVEL" val="1"/>
  <p:tag name="KSO_WM_TAG_VERSION" val="1.0"/>
  <p:tag name="KSO_WM_CHIP_GROUPID" val="5f461bcef3f92eac738049c8"/>
  <p:tag name="KSO_WM_CHIP_XID" val="5f461bcef3f92eac738049c9"/>
  <p:tag name="KSO_WM_UNIT_DEC_AREA_ID" val="5d40ba3b4f08483aba4ca84096e7991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39a40635d92487f98fe6d1c9b8ee039"/>
  <p:tag name="KSO_WM_UNIT_SUPPORT_BIG_FONT" val="1"/>
  <p:tag name="KSO_WM_UNIT_TEXT_FILL_FORE_SCHEMECOLOR_INDEX_BRIGHTNESS" val="0"/>
  <p:tag name="KSO_WM_UNIT_TEXT_FILL_FORE_SCHEMECOLOR_INDEX" val="13"/>
  <p:tag name="KSO_WM_UNIT_TEXT_FILL_TYPE" val="1"/>
  <p:tag name="KSO_WM_TEMPLATE_ASSEMBLE_XID" val="60656f2f4054ed1e2fb80529"/>
  <p:tag name="KSO_WM_TEMPLATE_ASSEMBLE_GROUPID" val="60656f2f4054ed1e2fb80529"/>
</p:tagLst>
</file>

<file path=ppt/tags/tag449.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SHOW_EDIT_AREA_INDICATION" val="1"/>
  <p:tag name="KSO_WM_UNIT_VALUE" val="15"/>
  <p:tag name="KSO_WM_UNIT_HIGHLIGHT" val="0"/>
  <p:tag name="KSO_WM_UNIT_COMPATIBLE" val="0"/>
  <p:tag name="KSO_WM_UNIT_DIAGRAM_ISNUMVISUAL" val="0"/>
  <p:tag name="KSO_WM_UNIT_DIAGRAM_ISREFERUNIT" val="0"/>
  <p:tag name="KSO_WM_UNIT_ID" val="diagram20213037_1*b*1"/>
  <p:tag name="KSO_WM_TEMPLATE_CATEGORY" val="diagram"/>
  <p:tag name="KSO_WM_TEMPLATE_INDEX" val="20213037"/>
  <p:tag name="KSO_WM_UNIT_LAYERLEVEL" val="1"/>
  <p:tag name="KSO_WM_TAG_VERSION" val="1.0"/>
  <p:tag name="KSO_WM_CHIP_GROUPID" val="5f461bcef3f92eac738049c8"/>
  <p:tag name="KSO_WM_CHIP_XID" val="5f461bcef3f92eac738049c9"/>
  <p:tag name="KSO_WM_UNIT_DEC_AREA_ID" val="d0a91e7182d848b99fa5cd1171940b8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39a40635d92487f98fe6d1c9b8ee039"/>
  <p:tag name="KSO_WM_UNIT_SUPPORT_BIG_FONT" val="1"/>
  <p:tag name="KSO_WM_UNIT_TEXT_FILL_FORE_SCHEMECOLOR_INDEX_BRIGHTNESS" val="-0.5"/>
  <p:tag name="KSO_WM_UNIT_TEXT_FILL_FORE_SCHEMECOLOR_INDEX" val="14"/>
  <p:tag name="KSO_WM_UNIT_TEXT_FILL_TYPE" val="1"/>
  <p:tag name="KSO_WM_TEMPLATE_ASSEMBLE_XID" val="60656f2f4054ed1e2fb80529"/>
  <p:tag name="KSO_WM_TEMPLATE_ASSEMBLE_GROUPID" val="60656f2f4054ed1e2fb80529"/>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NOCLEAR" val="0"/>
  <p:tag name="KSO_WM_UNIT_HIGHLIGHT" val="0"/>
  <p:tag name="KSO_WM_UNIT_COMPATIBLE" val="0"/>
  <p:tag name="KSO_WM_UNIT_DIAGRAM_ISNUMVISUAL" val="0"/>
  <p:tag name="KSO_WM_UNIT_DIAGRAM_ISREFERUNIT" val="0"/>
  <p:tag name="KSO_WM_UNIT_ID" val="diagram20213037_1*f*1"/>
  <p:tag name="KSO_WM_TEMPLATE_CATEGORY" val="diagram"/>
  <p:tag name="KSO_WM_TEMPLATE_INDEX" val="20213037"/>
  <p:tag name="KSO_WM_UNIT_LAYERLEVEL" val="1"/>
  <p:tag name="KSO_WM_TAG_VERSION" val="1.0"/>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6d5d05a0fa704ca78d815b691b126e6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10e983a6a594ff1af65f5eef789044e"/>
  <p:tag name="KSO_WM_UNIT_SUPPORT_BIG_FONT" val="1"/>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2f4054ed1e2fb80529"/>
  <p:tag name="KSO_WM_TEMPLATE_ASSEMBLE_GROUPID" val="60656f2f4054ed1e2fb80529"/>
</p:tagLst>
</file>

<file path=ppt/tags/tag451.xml><?xml version="1.0" encoding="utf-8"?>
<p:tagLst xmlns:p="http://schemas.openxmlformats.org/presentationml/2006/main">
  <p:tag name="KSO_WM_SLIDE_ID" val="diagram20213037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16*395"/>
  <p:tag name="KSO_WM_SLIDE_POSITION" val="71*72"/>
  <p:tag name="KSO_WM_TAG_VERSION" val="1.0"/>
  <p:tag name="KSO_WM_BEAUTIFY_FLAG" val="#wm#"/>
  <p:tag name="KSO_WM_TEMPLATE_CATEGORY" val="diagram"/>
  <p:tag name="KSO_WM_TEMPLATE_INDEX" val="20213037"/>
  <p:tag name="KSO_WM_SLIDE_LAYOUT" val="a_b_f"/>
  <p:tag name="KSO_WM_SLIDE_LAYOUT_CNT" val="1_1_1"/>
  <p:tag name="KSO_WM_SPECIAL_SOURCE" val="bdnull"/>
  <p:tag name="KSO_WM_SLIDE_CAN_ADD_NAVIGATION" val="1"/>
  <p:tag name="KSO_WM_SLIDE_RATIO" val="1.777778"/>
  <p:tag name="KSO_WM_SLIDE_LAYOUT_INFO" val="{&quot;backgroundInfo&quot;:[{&quot;bottom&quot;:0,&quot;bottomAbs&quot;:false,&quot;left&quot;:0,&quot;leftAbs&quot;:false,&quot;right&quot;:0,&quot;rightAbs&quot;:false,&quot;top&quot;:0,&quot;topAbs&quot;:false,&quot;type&quot;:&quot;general&quot;}],&quot;direction&quot;:1,&quot;id&quot;:&quot;2021-04-01T15:32:57&quot;,&quot;maxSize&quot;:{&quot;size1&quot;:44.462803252538038},&quot;minSize&quot;:{&quot;size1&quot;:44.462803252538038},&quot;normalSize&quot;:{&quot;size1&quot;:44.462803252538038},&quot;subLayout&quot;:[{&quot;direction&quot;:1,&quot;id&quot;:&quot;2021-04-01T15:32:57&quot;,&quot;margin&quot;:{&quot;bottom&quot;:5.9270000457763672,&quot;left&quot;:3.809999942779541,&quot;right&quot;:0,&quot;top&quot;:5.0799999237060547},&quot;type&quot;:0},{&quot;id&quot;:&quot;2021-04-01T15:32:57&quot;,&quot;margin&quot;:{&quot;bottom&quot;:2.5399999618530273,&quot;left&quot;:1.2699999809265137,&quot;right&quot;:4.2329998016357422,&quot;top&quot;:2.5399999618530273},&quot;type&quot;:0}],&quot;type&quot;:0}"/>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quot;text_align&quot;:&quot;c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
  <p:tag name="KSO_WM_SLIDE_BACKGROUND" val="[&quot;general&quot;]"/>
  <p:tag name="KSO_WM_CHIP_XID" val="5eedbca6fa6683b8872baa7e"/>
  <p:tag name="KSO_WM_CHIP_DECFILLPROP" val="[]"/>
  <p:tag name="KSO_WM_CHIP_GROUPID" val="5eedbca6fa6683b8872baa7d"/>
  <p:tag name="KSO_WM_SLIDE_BK_DARK_LIGHT" val="2"/>
  <p:tag name="KSO_WM_SLIDE_BACKGROUND_TYPE" val="general"/>
  <p:tag name="KSO_WM_SLIDE_SUPPORT_FEATURE_TYPE" val="0"/>
  <p:tag name="KSO_WM_TEMPLATE_ASSEMBLE_XID" val="60656f2f4054ed1e2fb80529"/>
  <p:tag name="KSO_WM_TEMPLATE_ASSEMBLE_GROUPID" val="60656f2f4054ed1e2fb80529"/>
</p:tagLst>
</file>

<file path=ppt/tags/tag452.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453.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454.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455.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456.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457.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370_1*i*1"/>
  <p:tag name="KSO_WM_UNIT_LAYERLEVEL" val="1"/>
  <p:tag name="KSO_WM_TAG_VERSION" val="1.0"/>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70"/>
  <p:tag name="KSO_WM_UNIT_VALUE" val="159"/>
  <p:tag name="KSO_WM_TEMPLATE_ASSEMBLE_XID" val="60656f4c4054ed1e2fb80756"/>
  <p:tag name="KSO_WM_TEMPLATE_ASSEMBLE_GROUPID" val="60656f4c4054ed1e2fb80756"/>
</p:tagLst>
</file>

<file path=ppt/tags/tag459.xml><?xml version="1.0" encoding="utf-8"?>
<p:tagLst xmlns:p="http://schemas.openxmlformats.org/presentationml/2006/main">
  <p:tag name="KSO_WM_UNIT_BLOCK" val="0"/>
  <p:tag name="KSO_WM_UNIT_SM_LIMIT_TYPE" val="1"/>
  <p:tag name="KSO_WM_UNIT_DEC_AREA_ID" val="da76a0dea3384520b4aa815a417c9477"/>
  <p:tag name="KSO_WM_UNIT_HIGHLIGHT" val="0"/>
  <p:tag name="KSO_WM_UNIT_COMPATIBLE" val="0"/>
  <p:tag name="KSO_WM_UNIT_DIAGRAM_ISNUMVISUAL" val="0"/>
  <p:tag name="KSO_WM_UNIT_DIAGRAM_ISREFERUNIT" val="0"/>
  <p:tag name="KSO_WM_UNIT_ID" val="diagram20212370_1*i*2"/>
  <p:tag name="KSO_WM_TEMPLATE_CATEGORY" val="diagram"/>
  <p:tag name="KSO_WM_TEMPLATE_INDEX" val="20212370"/>
  <p:tag name="KSO_WM_UNIT_LAYERLEVEL" val="1"/>
  <p:tag name="KSO_WM_TAG_VERSION" val="1.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944e945e1f15ec24fd3ab"/>
  <p:tag name="KSO_WM_CHIP_XID" val="5f2944e945e1f15ec24fd3a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0"/>
  <p:tag name="KSO_WM_TEMPLATE_ASSEMBLE_XID" val="60656f4c4054ed1e2fb80756"/>
  <p:tag name="KSO_WM_TEMPLATE_ASSEMBLE_GROUPID" val="60656f4c4054ed1e2fb80756"/>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0.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ID" val="diagram20212370_1*a*1"/>
  <p:tag name="KSO_WM_TEMPLATE_CATEGORY" val="diagram"/>
  <p:tag name="KSO_WM_TEMPLATE_INDEX" val="20212370"/>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e86aefc9caa4df58257184dde0b65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56597b90e04e6fb8f11619d22d2399"/>
  <p:tag name="KSO_WM_UNIT_TEXT_FILL_FORE_SCHEMECOLOR_INDEX_BRIGHTNESS" val="0"/>
  <p:tag name="KSO_WM_UNIT_TEXT_FILL_FORE_SCHEMECOLOR_INDEX" val="13"/>
  <p:tag name="KSO_WM_UNIT_TEXT_FILL_TYPE" val="1"/>
  <p:tag name="KSO_WM_TEMPLATE_ASSEMBLE_XID" val="60656f4c4054ed1e2fb80756"/>
  <p:tag name="KSO_WM_TEMPLATE_ASSEMBLE_GROUPID" val="60656f4c4054ed1e2fb80756"/>
</p:tagLst>
</file>

<file path=ppt/tags/tag461.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ID" val="diagram20212370_1*f*1"/>
  <p:tag name="KSO_WM_TEMPLATE_CATEGORY" val="diagram"/>
  <p:tag name="KSO_WM_TEMPLATE_INDEX" val="20212370"/>
  <p:tag name="KSO_WM_UNIT_LAYERLEVEL" val="1"/>
  <p:tag name="KSO_WM_TAG_VERSION" val="1.0"/>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1b74d8a304364305bce821b241da83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7d38d6e0c6c45df8e514de7a9645416"/>
  <p:tag name="KSO_WM_UNIT_SUPPORT_BIG_FONT" val="1"/>
  <p:tag name="KSO_WM_UNIT_TEXT_FILL_FORE_SCHEMECOLOR_INDEX_BRIGHTNESS" val="0.25"/>
  <p:tag name="KSO_WM_UNIT_TEXT_FILL_FORE_SCHEMECOLOR_INDEX" val="13"/>
  <p:tag name="KSO_WM_UNIT_TEXT_FILL_TYPE" val="1"/>
  <p:tag name="KSO_WM_TEMPLATE_ASSEMBLE_XID" val="60656f4c4054ed1e2fb80756"/>
  <p:tag name="KSO_WM_TEMPLATE_ASSEMBLE_GROUPID" val="60656f4c4054ed1e2fb80756"/>
</p:tagLst>
</file>

<file path=ppt/tags/tag462.xml><?xml version="1.0" encoding="utf-8"?>
<p:tagLst xmlns:p="http://schemas.openxmlformats.org/presentationml/2006/main">
  <p:tag name="KSO_WM_SLIDE_ID" val="diagram2021237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0"/>
  <p:tag name="KSO_WM_TAG_VERSION" val="1.0"/>
  <p:tag name="KSO_WM_BEAUTIFY_FLAG" val="#wm#"/>
  <p:tag name="KSO_WM_TEMPLATE_CATEGORY" val="diagram"/>
  <p:tag name="KSO_WM_TEMPLATE_INDEX" val="20212370"/>
  <p:tag name="KSO_WM_SLIDE_LAYOUT" val="a_d_f"/>
  <p:tag name="KSO_WM_SLIDE_LAYOUT_CNT" val="1_1_1"/>
  <p:tag name="KSO_WM_SPECIAL_SOURCE" val="bdnull"/>
  <p:tag name="KSO_WM_TEMPLATE_THUMBS_INDEX" val="1、4、7、12、13、14、15、16、17、18、20、24、25、28、33、36、40、43、44"/>
  <p:tag name="KSO_WM_SLIDE_LAYOUT_INFO" val="{&quot;id&quot;:&quot;2021-04-01T15:38:4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38:46&quot;,&quot;margin&quot;:{&quot;bottom&quot;:0.44999998807907104,&quot;left&quot;:1.2699999809265137,&quot;right&quot;:1.2699999809265137,&quot;top&quot;:0.42300000786781311},&quot;type&quot;:0},{&quot;direction&quot;:1,&quot;id&quot;:&quot;2021-04-01T15:38:46&quot;,&quot;maxSize&quot;:{&quot;size1&quot;:58.699602013801147},&quot;minSize&quot;:{&quot;size1&quot;:58.699602013801147},&quot;normalSize&quot;:{&quot;size1&quot;:58.699602013801147},&quot;subLayout&quot;:[{&quot;id&quot;:&quot;2021-04-01T15:38:46&quot;,&quot;margin&quot;:{&quot;bottom&quot;:4.2329998016357422,&quot;left&quot;:2.9630000591278076,&quot;right&quot;:3.7839999198913574,&quot;top&quot;:6.7729997634887695},&quot;type&quot;:0},{&quot;id&quot;:&quot;2021-04-01T15:38:46&quot;,&quot;margin&quot;:{&quot;bottom&quot;:2.5750000476837158,&quot;left&quot;:0.026000002399086952,&quot;right&quot;:4.2329998016357422,&quot;top&quot;:2.5399999618530273},&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CHIP_DECFILLPROP" val="[]"/>
  <p:tag name="KSO_WM_SLIDE_CAN_ADD_NAVIGATION" val="1"/>
  <p:tag name="KSO_WM_CHIP_GROUPID" val="5f2944e945e1f15ec24fd3ab"/>
  <p:tag name="KSO_WM_SLIDE_BK_DARK_LIGHT" val="2"/>
  <p:tag name="KSO_WM_SLIDE_BACKGROUND_TYPE" val="navigation"/>
  <p:tag name="KSO_WM_SLIDE_SUPPORT_FEATURE_TYPE" val="3"/>
  <p:tag name="KSO_WM_TEMPLATE_ASSEMBLE_XID" val="60656f4c4054ed1e2fb80756"/>
  <p:tag name="KSO_WM_TEMPLATE_ASSEMBLE_GROUPID" val="60656f4c4054ed1e2fb80756"/>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370_1*i*1"/>
  <p:tag name="KSO_WM_UNIT_LAYERLEVEL" val="1"/>
  <p:tag name="KSO_WM_TAG_VERSION" val="1.0"/>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70"/>
  <p:tag name="KSO_WM_UNIT_VALUE" val="159"/>
  <p:tag name="KSO_WM_TEMPLATE_ASSEMBLE_XID" val="60656f4c4054ed1e2fb80756"/>
  <p:tag name="KSO_WM_TEMPLATE_ASSEMBLE_GROUPID" val="60656f4c4054ed1e2fb80756"/>
</p:tagLst>
</file>

<file path=ppt/tags/tag464.xml><?xml version="1.0" encoding="utf-8"?>
<p:tagLst xmlns:p="http://schemas.openxmlformats.org/presentationml/2006/main">
  <p:tag name="KSO_WM_UNIT_BLOCK" val="0"/>
  <p:tag name="KSO_WM_UNIT_SM_LIMIT_TYPE" val="1"/>
  <p:tag name="KSO_WM_UNIT_DEC_AREA_ID" val="da76a0dea3384520b4aa815a417c9477"/>
  <p:tag name="KSO_WM_UNIT_HIGHLIGHT" val="0"/>
  <p:tag name="KSO_WM_UNIT_COMPATIBLE" val="0"/>
  <p:tag name="KSO_WM_UNIT_DIAGRAM_ISNUMVISUAL" val="0"/>
  <p:tag name="KSO_WM_UNIT_DIAGRAM_ISREFERUNIT" val="0"/>
  <p:tag name="KSO_WM_UNIT_ID" val="diagram20212370_1*i*2"/>
  <p:tag name="KSO_WM_TEMPLATE_CATEGORY" val="diagram"/>
  <p:tag name="KSO_WM_TEMPLATE_INDEX" val="20212370"/>
  <p:tag name="KSO_WM_UNIT_LAYERLEVEL" val="1"/>
  <p:tag name="KSO_WM_TAG_VERSION" val="1.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944e945e1f15ec24fd3ab"/>
  <p:tag name="KSO_WM_CHIP_XID" val="5f2944e945e1f15ec24fd3a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0"/>
  <p:tag name="KSO_WM_TEMPLATE_ASSEMBLE_XID" val="60656f4c4054ed1e2fb80756"/>
  <p:tag name="KSO_WM_TEMPLATE_ASSEMBLE_GROUPID" val="60656f4c4054ed1e2fb80756"/>
</p:tagLst>
</file>

<file path=ppt/tags/tag465.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ID" val="diagram20212370_1*a*1"/>
  <p:tag name="KSO_WM_TEMPLATE_CATEGORY" val="diagram"/>
  <p:tag name="KSO_WM_TEMPLATE_INDEX" val="20212370"/>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e86aefc9caa4df58257184dde0b65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56597b90e04e6fb8f11619d22d2399"/>
  <p:tag name="KSO_WM_UNIT_TEXT_FILL_FORE_SCHEMECOLOR_INDEX_BRIGHTNESS" val="0"/>
  <p:tag name="KSO_WM_UNIT_TEXT_FILL_FORE_SCHEMECOLOR_INDEX" val="13"/>
  <p:tag name="KSO_WM_UNIT_TEXT_FILL_TYPE" val="1"/>
  <p:tag name="KSO_WM_TEMPLATE_ASSEMBLE_XID" val="60656f4c4054ed1e2fb80756"/>
  <p:tag name="KSO_WM_TEMPLATE_ASSEMBLE_GROUPID" val="60656f4c4054ed1e2fb80756"/>
</p:tagLst>
</file>

<file path=ppt/tags/tag466.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ID" val="diagram20212370_1*f*1"/>
  <p:tag name="KSO_WM_TEMPLATE_CATEGORY" val="diagram"/>
  <p:tag name="KSO_WM_TEMPLATE_INDEX" val="20212370"/>
  <p:tag name="KSO_WM_UNIT_LAYERLEVEL" val="1"/>
  <p:tag name="KSO_WM_TAG_VERSION" val="1.0"/>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1b74d8a304364305bce821b241da83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7d38d6e0c6c45df8e514de7a9645416"/>
  <p:tag name="KSO_WM_UNIT_SUPPORT_BIG_FONT" val="1"/>
  <p:tag name="KSO_WM_UNIT_TEXT_FILL_FORE_SCHEMECOLOR_INDEX_BRIGHTNESS" val="0.25"/>
  <p:tag name="KSO_WM_UNIT_TEXT_FILL_FORE_SCHEMECOLOR_INDEX" val="13"/>
  <p:tag name="KSO_WM_UNIT_TEXT_FILL_TYPE" val="1"/>
  <p:tag name="KSO_WM_TEMPLATE_ASSEMBLE_XID" val="60656f4c4054ed1e2fb80756"/>
  <p:tag name="KSO_WM_TEMPLATE_ASSEMBLE_GROUPID" val="60656f4c4054ed1e2fb80756"/>
</p:tagLst>
</file>

<file path=ppt/tags/tag467.xml><?xml version="1.0" encoding="utf-8"?>
<p:tagLst xmlns:p="http://schemas.openxmlformats.org/presentationml/2006/main">
  <p:tag name="KSO_WM_SLIDE_ID" val="diagram2021237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0"/>
  <p:tag name="KSO_WM_TAG_VERSION" val="1.0"/>
  <p:tag name="KSO_WM_BEAUTIFY_FLAG" val="#wm#"/>
  <p:tag name="KSO_WM_TEMPLATE_CATEGORY" val="diagram"/>
  <p:tag name="KSO_WM_TEMPLATE_INDEX" val="20212370"/>
  <p:tag name="KSO_WM_SLIDE_LAYOUT" val="a_d_f"/>
  <p:tag name="KSO_WM_SLIDE_LAYOUT_CNT" val="1_1_1"/>
  <p:tag name="KSO_WM_SPECIAL_SOURCE" val="bdnull"/>
  <p:tag name="KSO_WM_TEMPLATE_THUMBS_INDEX" val="1、4、7、12、13、14、15、16、17、18、20、24、25、28、33、36、40、43、44"/>
  <p:tag name="KSO_WM_SLIDE_LAYOUT_INFO" val="{&quot;id&quot;:&quot;2021-04-01T15:38:4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38:46&quot;,&quot;margin&quot;:{&quot;bottom&quot;:0.44999998807907104,&quot;left&quot;:1.2699999809265137,&quot;right&quot;:1.2699999809265137,&quot;top&quot;:0.42300000786781311},&quot;type&quot;:0},{&quot;direction&quot;:1,&quot;id&quot;:&quot;2021-04-01T15:38:46&quot;,&quot;maxSize&quot;:{&quot;size1&quot;:58.699602013801147},&quot;minSize&quot;:{&quot;size1&quot;:58.699602013801147},&quot;normalSize&quot;:{&quot;size1&quot;:58.699602013801147},&quot;subLayout&quot;:[{&quot;id&quot;:&quot;2021-04-01T15:38:46&quot;,&quot;margin&quot;:{&quot;bottom&quot;:4.2329998016357422,&quot;left&quot;:2.9630000591278076,&quot;right&quot;:3.7839999198913574,&quot;top&quot;:6.7729997634887695},&quot;type&quot;:0},{&quot;id&quot;:&quot;2021-04-01T15:38:46&quot;,&quot;margin&quot;:{&quot;bottom&quot;:2.5750000476837158,&quot;left&quot;:0.026000002399086952,&quot;right&quot;:4.2329998016357422,&quot;top&quot;:2.5399999618530273},&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CHIP_DECFILLPROP" val="[]"/>
  <p:tag name="KSO_WM_SLIDE_CAN_ADD_NAVIGATION" val="1"/>
  <p:tag name="KSO_WM_CHIP_GROUPID" val="5f2944e945e1f15ec24fd3ab"/>
  <p:tag name="KSO_WM_SLIDE_BK_DARK_LIGHT" val="2"/>
  <p:tag name="KSO_WM_SLIDE_BACKGROUND_TYPE" val="navigation"/>
  <p:tag name="KSO_WM_SLIDE_SUPPORT_FEATURE_TYPE" val="3"/>
  <p:tag name="KSO_WM_TEMPLATE_ASSEMBLE_XID" val="60656f4c4054ed1e2fb80756"/>
  <p:tag name="KSO_WM_TEMPLATE_ASSEMBLE_GROUPID" val="60656f4c4054ed1e2fb80756"/>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1"/>
  <p:tag name="KSO_WM_TEMPLATE_CATEGORY" val="diagram"/>
  <p:tag name="KSO_WM_TEMPLATE_INDEX" val="20213037"/>
  <p:tag name="KSO_WM_UNIT_LAYERLEVEL" val="1"/>
  <p:tag name="KSO_WM_TAG_VERSION" val="1.0"/>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EC_AREA_ID" val="544e3ac726024a87a4e983faf016091e"/>
  <p:tag name="KSO_WM_CHIP_GROUPID" val="5eedbca6fa6683b8872baa7d"/>
  <p:tag name="KSO_WM_CHIP_XID" val="5eedbca6fa6683b8872baa7e"/>
  <p:tag name="KSO_WM_UNIT_TEXT_FILL_FORE_SCHEMECOLOR_INDEX_BRIGHTNESS" val="0"/>
  <p:tag name="KSO_WM_UNIT_TEXT_FILL_FORE_SCHEMECOLOR_INDEX" val="2"/>
  <p:tag name="KSO_WM_UNIT_TEXT_FILL_TYPE" val="1"/>
  <p:tag name="KSO_WM_UNIT_VALUE" val="675"/>
  <p:tag name="KSO_WM_TEMPLATE_ASSEMBLE_XID" val="60656f2f4054ed1e2fb80529"/>
  <p:tag name="KSO_WM_TEMPLATE_ASSEMBLE_GROUPID" val="60656f2f4054ed1e2fb80529"/>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2"/>
  <p:tag name="KSO_WM_TEMPLATE_CATEGORY" val="diagram"/>
  <p:tag name="KSO_WM_TEMPLATE_INDEX" val="20213037"/>
  <p:tag name="KSO_WM_UNIT_LAYERLEVEL" val="1"/>
  <p:tag name="KSO_WM_TAG_VERSION" val="1.0"/>
  <p:tag name="KSO_WM_UNIT_SM_LIMIT_TYPE" val="2"/>
  <p:tag name="KSO_WM_UNIT_BLOCK" val="0"/>
  <p:tag name="KSO_WM_UNIT_DEC_AREA_ID" val="a9c2b6eb11da47fb875a3341252664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edbca6fa6683b8872baa7d"/>
  <p:tag name="KSO_WM_CHIP_XID" val="5eedbca6fa6683b8872baa7e"/>
  <p:tag name="KSO_WM_UNIT_VALUE" val="20"/>
  <p:tag name="KSO_WM_TEMPLATE_ASSEMBLE_XID" val="60656f2f4054ed1e2fb80529"/>
  <p:tag name="KSO_WM_TEMPLATE_ASSEMBLE_GROUPID" val="60656f2f4054ed1e2fb80529"/>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4"/>
  <p:tag name="KSO_WM_TEMPLATE_CATEGORY" val="diagram"/>
  <p:tag name="KSO_WM_TEMPLATE_INDEX" val="20213037"/>
  <p:tag name="KSO_WM_UNIT_LAYERLEVEL" val="1"/>
  <p:tag name="KSO_WM_TAG_VERSION" val="1.0"/>
  <p:tag name="KSO_WM_UNIT_BLOCK" val="0"/>
  <p:tag name="KSO_WM_UNIT_SM_LIMIT_TYPE" val="2"/>
  <p:tag name="KSO_WM_UNIT_DECORATE_INFO" val="{&quot;DecorateInfoH&quot;:{&quot;IsAbs&quot;:true},&quot;DecorateInfoW&quot;:{&quot;IsAbs&quot;:true},&quot;DecorateInfoX&quot;:{&quot;IsAbs&quot;:true,&quot;Pos&quot;:1},&quot;DecorateInfoY&quot;:{&quot;IsAbs&quot;:true,&quot;Pos&quot;:1},&quot;ReferentInfo&quot;:{&quot;Id&quot;:&quot;6d5d05a0fa704ca78d815b691b126e6e&quot;,&quot;X&quot;:{&quot;Pos&quot;:1},&quot;Y&quot;:{&quot;Pos&quot;:1}},&quot;whChangeMode&quot;:0}"/>
  <p:tag name="KSO_WM_UNIT_DEC_AREA_ID" val="f48faf2e5afa444d87cc408bef1b83c8"/>
  <p:tag name="KSO_WM_CHIP_GROUPID" val="5eedbca6fa6683b8872baa7d"/>
  <p:tag name="KSO_WM_CHIP_XID" val="5eedbca6fa6683b8872baa7e"/>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480"/>
  <p:tag name="KSO_WM_TEMPLATE_ASSEMBLE_XID" val="60656f2f4054ed1e2fb80529"/>
  <p:tag name="KSO_WM_TEMPLATE_ASSEMBLE_GROUPID" val="60656f2f4054ed1e2fb80529"/>
</p:tagLst>
</file>

<file path=ppt/tags/tag471.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SHOW_EDIT_AREA_INDICATION" val="1"/>
  <p:tag name="KSO_WM_UNIT_VALUE" val="14"/>
  <p:tag name="KSO_WM_UNIT_HIGHLIGHT" val="0"/>
  <p:tag name="KSO_WM_UNIT_COMPATIBLE" val="0"/>
  <p:tag name="KSO_WM_UNIT_DIAGRAM_ISNUMVISUAL" val="0"/>
  <p:tag name="KSO_WM_UNIT_DIAGRAM_ISREFERUNIT" val="0"/>
  <p:tag name="KSO_WM_UNIT_ID" val="diagram20213037_1*a*1"/>
  <p:tag name="KSO_WM_TEMPLATE_CATEGORY" val="diagram"/>
  <p:tag name="KSO_WM_TEMPLATE_INDEX" val="20213037"/>
  <p:tag name="KSO_WM_UNIT_LAYERLEVEL" val="1"/>
  <p:tag name="KSO_WM_TAG_VERSION" val="1.0"/>
  <p:tag name="KSO_WM_CHIP_GROUPID" val="5f461bcef3f92eac738049c8"/>
  <p:tag name="KSO_WM_CHIP_XID" val="5f461bcef3f92eac738049c9"/>
  <p:tag name="KSO_WM_UNIT_DEC_AREA_ID" val="5d40ba3b4f08483aba4ca84096e7991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39a40635d92487f98fe6d1c9b8ee039"/>
  <p:tag name="KSO_WM_UNIT_SUPPORT_BIG_FONT" val="1"/>
  <p:tag name="KSO_WM_UNIT_TEXT_FILL_FORE_SCHEMECOLOR_INDEX_BRIGHTNESS" val="0"/>
  <p:tag name="KSO_WM_UNIT_TEXT_FILL_FORE_SCHEMECOLOR_INDEX" val="13"/>
  <p:tag name="KSO_WM_UNIT_TEXT_FILL_TYPE" val="1"/>
  <p:tag name="KSO_WM_TEMPLATE_ASSEMBLE_XID" val="60656f2f4054ed1e2fb80529"/>
  <p:tag name="KSO_WM_TEMPLATE_ASSEMBLE_GROUPID" val="60656f2f4054ed1e2fb80529"/>
</p:tagLst>
</file>

<file path=ppt/tags/tag472.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SHOW_EDIT_AREA_INDICATION" val="1"/>
  <p:tag name="KSO_WM_UNIT_VALUE" val="15"/>
  <p:tag name="KSO_WM_UNIT_HIGHLIGHT" val="0"/>
  <p:tag name="KSO_WM_UNIT_COMPATIBLE" val="0"/>
  <p:tag name="KSO_WM_UNIT_DIAGRAM_ISNUMVISUAL" val="0"/>
  <p:tag name="KSO_WM_UNIT_DIAGRAM_ISREFERUNIT" val="0"/>
  <p:tag name="KSO_WM_UNIT_ID" val="diagram20213037_1*b*1"/>
  <p:tag name="KSO_WM_TEMPLATE_CATEGORY" val="diagram"/>
  <p:tag name="KSO_WM_TEMPLATE_INDEX" val="20213037"/>
  <p:tag name="KSO_WM_UNIT_LAYERLEVEL" val="1"/>
  <p:tag name="KSO_WM_TAG_VERSION" val="1.0"/>
  <p:tag name="KSO_WM_CHIP_GROUPID" val="5f461bcef3f92eac738049c8"/>
  <p:tag name="KSO_WM_CHIP_XID" val="5f461bcef3f92eac738049c9"/>
  <p:tag name="KSO_WM_UNIT_DEC_AREA_ID" val="d0a91e7182d848b99fa5cd1171940b8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39a40635d92487f98fe6d1c9b8ee039"/>
  <p:tag name="KSO_WM_UNIT_SUPPORT_BIG_FONT" val="1"/>
  <p:tag name="KSO_WM_UNIT_TEXT_FILL_FORE_SCHEMECOLOR_INDEX_BRIGHTNESS" val="-0.5"/>
  <p:tag name="KSO_WM_UNIT_TEXT_FILL_FORE_SCHEMECOLOR_INDEX" val="14"/>
  <p:tag name="KSO_WM_UNIT_TEXT_FILL_TYPE" val="1"/>
  <p:tag name="KSO_WM_TEMPLATE_ASSEMBLE_XID" val="60656f2f4054ed1e2fb80529"/>
  <p:tag name="KSO_WM_TEMPLATE_ASSEMBLE_GROUPID" val="60656f2f4054ed1e2fb80529"/>
</p:tagLst>
</file>

<file path=ppt/tags/tag473.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NOCLEAR" val="0"/>
  <p:tag name="KSO_WM_UNIT_HIGHLIGHT" val="0"/>
  <p:tag name="KSO_WM_UNIT_COMPATIBLE" val="0"/>
  <p:tag name="KSO_WM_UNIT_DIAGRAM_ISNUMVISUAL" val="0"/>
  <p:tag name="KSO_WM_UNIT_DIAGRAM_ISREFERUNIT" val="0"/>
  <p:tag name="KSO_WM_UNIT_ID" val="diagram20213037_1*f*1"/>
  <p:tag name="KSO_WM_TEMPLATE_CATEGORY" val="diagram"/>
  <p:tag name="KSO_WM_TEMPLATE_INDEX" val="20213037"/>
  <p:tag name="KSO_WM_UNIT_LAYERLEVEL" val="1"/>
  <p:tag name="KSO_WM_TAG_VERSION" val="1.0"/>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6d5d05a0fa704ca78d815b691b126e6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10e983a6a594ff1af65f5eef789044e"/>
  <p:tag name="KSO_WM_UNIT_SUPPORT_BIG_FONT" val="1"/>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2f4054ed1e2fb80529"/>
  <p:tag name="KSO_WM_TEMPLATE_ASSEMBLE_GROUPID" val="60656f2f4054ed1e2fb80529"/>
</p:tagLst>
</file>

<file path=ppt/tags/tag474.xml><?xml version="1.0" encoding="utf-8"?>
<p:tagLst xmlns:p="http://schemas.openxmlformats.org/presentationml/2006/main">
  <p:tag name="KSO_WM_SLIDE_ID" val="diagram20213037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16*395"/>
  <p:tag name="KSO_WM_SLIDE_POSITION" val="71*72"/>
  <p:tag name="KSO_WM_TAG_VERSION" val="1.0"/>
  <p:tag name="KSO_WM_BEAUTIFY_FLAG" val="#wm#"/>
  <p:tag name="KSO_WM_TEMPLATE_CATEGORY" val="diagram"/>
  <p:tag name="KSO_WM_TEMPLATE_INDEX" val="20213037"/>
  <p:tag name="KSO_WM_SLIDE_LAYOUT" val="a_b_f"/>
  <p:tag name="KSO_WM_SLIDE_LAYOUT_CNT" val="1_1_1"/>
  <p:tag name="KSO_WM_SPECIAL_SOURCE" val="bdnull"/>
  <p:tag name="KSO_WM_SLIDE_CAN_ADD_NAVIGATION" val="1"/>
  <p:tag name="KSO_WM_SLIDE_RATIO" val="1.777778"/>
  <p:tag name="KSO_WM_SLIDE_LAYOUT_INFO" val="{&quot;backgroundInfo&quot;:[{&quot;bottom&quot;:0,&quot;bottomAbs&quot;:false,&quot;left&quot;:0,&quot;leftAbs&quot;:false,&quot;right&quot;:0,&quot;rightAbs&quot;:false,&quot;top&quot;:0,&quot;topAbs&quot;:false,&quot;type&quot;:&quot;general&quot;}],&quot;direction&quot;:1,&quot;id&quot;:&quot;2021-04-01T15:32:57&quot;,&quot;maxSize&quot;:{&quot;size1&quot;:44.462803252538038},&quot;minSize&quot;:{&quot;size1&quot;:44.462803252538038},&quot;normalSize&quot;:{&quot;size1&quot;:44.462803252538038},&quot;subLayout&quot;:[{&quot;direction&quot;:1,&quot;id&quot;:&quot;2021-04-01T15:32:57&quot;,&quot;margin&quot;:{&quot;bottom&quot;:5.9270000457763672,&quot;left&quot;:3.809999942779541,&quot;right&quot;:0,&quot;top&quot;:5.0799999237060547},&quot;type&quot;:0},{&quot;id&quot;:&quot;2021-04-01T15:32:57&quot;,&quot;margin&quot;:{&quot;bottom&quot;:2.5399999618530273,&quot;left&quot;:1.2699999809265137,&quot;right&quot;:4.2329998016357422,&quot;top&quot;:2.5399999618530273},&quot;type&quot;:0}],&quot;type&quot;:0}"/>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quot;text_align&quot;:&quot;c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
  <p:tag name="KSO_WM_SLIDE_BACKGROUND" val="[&quot;general&quot;]"/>
  <p:tag name="KSO_WM_CHIP_XID" val="5eedbca6fa6683b8872baa7e"/>
  <p:tag name="KSO_WM_CHIP_DECFILLPROP" val="[]"/>
  <p:tag name="KSO_WM_CHIP_GROUPID" val="5eedbca6fa6683b8872baa7d"/>
  <p:tag name="KSO_WM_SLIDE_BK_DARK_LIGHT" val="2"/>
  <p:tag name="KSO_WM_SLIDE_BACKGROUND_TYPE" val="general"/>
  <p:tag name="KSO_WM_SLIDE_SUPPORT_FEATURE_TYPE" val="0"/>
  <p:tag name="KSO_WM_TEMPLATE_ASSEMBLE_XID" val="60656f2f4054ed1e2fb80529"/>
  <p:tag name="KSO_WM_TEMPLATE_ASSEMBLE_GROUPID" val="60656f2f4054ed1e2fb80529"/>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370_1*i*1"/>
  <p:tag name="KSO_WM_UNIT_LAYERLEVEL" val="1"/>
  <p:tag name="KSO_WM_TAG_VERSION" val="1.0"/>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70"/>
  <p:tag name="KSO_WM_UNIT_VALUE" val="159"/>
  <p:tag name="KSO_WM_TEMPLATE_ASSEMBLE_XID" val="60656f4c4054ed1e2fb80756"/>
  <p:tag name="KSO_WM_TEMPLATE_ASSEMBLE_GROUPID" val="60656f4c4054ed1e2fb80756"/>
</p:tagLst>
</file>

<file path=ppt/tags/tag476.xml><?xml version="1.0" encoding="utf-8"?>
<p:tagLst xmlns:p="http://schemas.openxmlformats.org/presentationml/2006/main">
  <p:tag name="KSO_WM_UNIT_BLOCK" val="0"/>
  <p:tag name="KSO_WM_UNIT_SM_LIMIT_TYPE" val="1"/>
  <p:tag name="KSO_WM_UNIT_DEC_AREA_ID" val="da76a0dea3384520b4aa815a417c9477"/>
  <p:tag name="KSO_WM_UNIT_HIGHLIGHT" val="0"/>
  <p:tag name="KSO_WM_UNIT_COMPATIBLE" val="0"/>
  <p:tag name="KSO_WM_UNIT_DIAGRAM_ISNUMVISUAL" val="0"/>
  <p:tag name="KSO_WM_UNIT_DIAGRAM_ISREFERUNIT" val="0"/>
  <p:tag name="KSO_WM_UNIT_ID" val="diagram20212370_1*i*2"/>
  <p:tag name="KSO_WM_TEMPLATE_CATEGORY" val="diagram"/>
  <p:tag name="KSO_WM_TEMPLATE_INDEX" val="20212370"/>
  <p:tag name="KSO_WM_UNIT_LAYERLEVEL" val="1"/>
  <p:tag name="KSO_WM_TAG_VERSION" val="1.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944e945e1f15ec24fd3ab"/>
  <p:tag name="KSO_WM_CHIP_XID" val="5f2944e945e1f15ec24fd3a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0"/>
  <p:tag name="KSO_WM_TEMPLATE_ASSEMBLE_XID" val="60656f4c4054ed1e2fb80756"/>
  <p:tag name="KSO_WM_TEMPLATE_ASSEMBLE_GROUPID" val="60656f4c4054ed1e2fb80756"/>
</p:tagLst>
</file>

<file path=ppt/tags/tag477.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ID" val="diagram20212370_1*a*1"/>
  <p:tag name="KSO_WM_TEMPLATE_CATEGORY" val="diagram"/>
  <p:tag name="KSO_WM_TEMPLATE_INDEX" val="20212370"/>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e86aefc9caa4df58257184dde0b65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56597b90e04e6fb8f11619d22d2399"/>
  <p:tag name="KSO_WM_UNIT_TEXT_FILL_FORE_SCHEMECOLOR_INDEX_BRIGHTNESS" val="0"/>
  <p:tag name="KSO_WM_UNIT_TEXT_FILL_FORE_SCHEMECOLOR_INDEX" val="13"/>
  <p:tag name="KSO_WM_UNIT_TEXT_FILL_TYPE" val="1"/>
  <p:tag name="KSO_WM_TEMPLATE_ASSEMBLE_XID" val="60656f4c4054ed1e2fb80756"/>
  <p:tag name="KSO_WM_TEMPLATE_ASSEMBLE_GROUPID" val="60656f4c4054ed1e2fb80756"/>
</p:tagLst>
</file>

<file path=ppt/tags/tag47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ID" val="diagram20212370_1*f*1"/>
  <p:tag name="KSO_WM_TEMPLATE_CATEGORY" val="diagram"/>
  <p:tag name="KSO_WM_TEMPLATE_INDEX" val="20212370"/>
  <p:tag name="KSO_WM_UNIT_LAYERLEVEL" val="1"/>
  <p:tag name="KSO_WM_TAG_VERSION" val="1.0"/>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1b74d8a304364305bce821b241da83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7d38d6e0c6c45df8e514de7a9645416"/>
  <p:tag name="KSO_WM_UNIT_SUPPORT_BIG_FONT" val="1"/>
  <p:tag name="KSO_WM_UNIT_TEXT_FILL_FORE_SCHEMECOLOR_INDEX_BRIGHTNESS" val="0.25"/>
  <p:tag name="KSO_WM_UNIT_TEXT_FILL_FORE_SCHEMECOLOR_INDEX" val="13"/>
  <p:tag name="KSO_WM_UNIT_TEXT_FILL_TYPE" val="1"/>
  <p:tag name="KSO_WM_TEMPLATE_ASSEMBLE_XID" val="60656f4c4054ed1e2fb80756"/>
  <p:tag name="KSO_WM_TEMPLATE_ASSEMBLE_GROUPID" val="60656f4c4054ed1e2fb80756"/>
</p:tagLst>
</file>

<file path=ppt/tags/tag479.xml><?xml version="1.0" encoding="utf-8"?>
<p:tagLst xmlns:p="http://schemas.openxmlformats.org/presentationml/2006/main">
  <p:tag name="KSO_WM_SLIDE_ID" val="diagram2021237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0"/>
  <p:tag name="KSO_WM_TAG_VERSION" val="1.0"/>
  <p:tag name="KSO_WM_BEAUTIFY_FLAG" val="#wm#"/>
  <p:tag name="KSO_WM_TEMPLATE_CATEGORY" val="diagram"/>
  <p:tag name="KSO_WM_TEMPLATE_INDEX" val="20212370"/>
  <p:tag name="KSO_WM_SLIDE_LAYOUT" val="a_d_f"/>
  <p:tag name="KSO_WM_SLIDE_LAYOUT_CNT" val="1_1_1"/>
  <p:tag name="KSO_WM_SPECIAL_SOURCE" val="bdnull"/>
  <p:tag name="KSO_WM_TEMPLATE_THUMBS_INDEX" val="1、4、7、12、13、14、15、16、17、18、20、24、25、28、33、36、40、43、44"/>
  <p:tag name="KSO_WM_SLIDE_LAYOUT_INFO" val="{&quot;id&quot;:&quot;2021-04-01T15:38:4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38:46&quot;,&quot;margin&quot;:{&quot;bottom&quot;:0.44999998807907104,&quot;left&quot;:1.2699999809265137,&quot;right&quot;:1.2699999809265137,&quot;top&quot;:0.42300000786781311},&quot;type&quot;:0},{&quot;direction&quot;:1,&quot;id&quot;:&quot;2021-04-01T15:38:46&quot;,&quot;maxSize&quot;:{&quot;size1&quot;:58.699602013801147},&quot;minSize&quot;:{&quot;size1&quot;:58.699602013801147},&quot;normalSize&quot;:{&quot;size1&quot;:58.699602013801147},&quot;subLayout&quot;:[{&quot;id&quot;:&quot;2021-04-01T15:38:46&quot;,&quot;margin&quot;:{&quot;bottom&quot;:4.2329998016357422,&quot;left&quot;:2.9630000591278076,&quot;right&quot;:3.7839999198913574,&quot;top&quot;:6.7729997634887695},&quot;type&quot;:0},{&quot;id&quot;:&quot;2021-04-01T15:38:46&quot;,&quot;margin&quot;:{&quot;bottom&quot;:2.5750000476837158,&quot;left&quot;:0.026000002399086952,&quot;right&quot;:4.2329998016357422,&quot;top&quot;:2.5399999618530273},&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CHIP_DECFILLPROP" val="[]"/>
  <p:tag name="KSO_WM_SLIDE_CAN_ADD_NAVIGATION" val="1"/>
  <p:tag name="KSO_WM_CHIP_GROUPID" val="5f2944e945e1f15ec24fd3ab"/>
  <p:tag name="KSO_WM_SLIDE_BK_DARK_LIGHT" val="2"/>
  <p:tag name="KSO_WM_SLIDE_BACKGROUND_TYPE" val="navigation"/>
  <p:tag name="KSO_WM_SLIDE_SUPPORT_FEATURE_TYPE" val="3"/>
  <p:tag name="KSO_WM_TEMPLATE_ASSEMBLE_XID" val="60656f4c4054ed1e2fb80756"/>
  <p:tag name="KSO_WM_TEMPLATE_ASSEMBLE_GROUPID" val="60656f4c4054ed1e2fb80756"/>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80.xml><?xml version="1.0" encoding="utf-8"?>
<p:tagLst xmlns:p="http://schemas.openxmlformats.org/presentationml/2006/main">
  <p:tag name="KSO_WM_SPECIAL_SOURCE" val="bdnull"/>
</p:tagLst>
</file>

<file path=ppt/tags/tag481.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482.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483.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484.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485.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486.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487.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488.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489.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90.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491.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492.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1"/>
  <p:tag name="KSO_WM_TEMPLATE_CATEGORY" val="diagram"/>
  <p:tag name="KSO_WM_TEMPLATE_INDEX" val="20213037"/>
  <p:tag name="KSO_WM_UNIT_LAYERLEVEL" val="1"/>
  <p:tag name="KSO_WM_TAG_VERSION" val="1.0"/>
  <p:tag name="KSO_WM_UNIT_BLOCK" val="0"/>
  <p:tag name="KSO_WM_UNIT_SM_LIMIT_TYPE" val="2"/>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EC_AREA_ID" val="544e3ac726024a87a4e983faf016091e"/>
  <p:tag name="KSO_WM_CHIP_GROUPID" val="5eedbca6fa6683b8872baa7d"/>
  <p:tag name="KSO_WM_CHIP_XID" val="5eedbca6fa6683b8872baa7e"/>
  <p:tag name="KSO_WM_UNIT_TEXT_FILL_FORE_SCHEMECOLOR_INDEX_BRIGHTNESS" val="0"/>
  <p:tag name="KSO_WM_UNIT_TEXT_FILL_FORE_SCHEMECOLOR_INDEX" val="2"/>
  <p:tag name="KSO_WM_UNIT_TEXT_FILL_TYPE" val="1"/>
  <p:tag name="KSO_WM_UNIT_VALUE" val="675"/>
  <p:tag name="KSO_WM_TEMPLATE_ASSEMBLE_XID" val="60656f2f4054ed1e2fb80529"/>
  <p:tag name="KSO_WM_TEMPLATE_ASSEMBLE_GROUPID" val="60656f2f4054ed1e2fb80529"/>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2"/>
  <p:tag name="KSO_WM_TEMPLATE_CATEGORY" val="diagram"/>
  <p:tag name="KSO_WM_TEMPLATE_INDEX" val="20213037"/>
  <p:tag name="KSO_WM_UNIT_LAYERLEVEL" val="1"/>
  <p:tag name="KSO_WM_TAG_VERSION" val="1.0"/>
  <p:tag name="KSO_WM_UNIT_SM_LIMIT_TYPE" val="2"/>
  <p:tag name="KSO_WM_UNIT_BLOCK" val="0"/>
  <p:tag name="KSO_WM_UNIT_DEC_AREA_ID" val="a9c2b6eb11da47fb875a3341252664a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eedbca6fa6683b8872baa7d"/>
  <p:tag name="KSO_WM_CHIP_XID" val="5eedbca6fa6683b8872baa7e"/>
  <p:tag name="KSO_WM_UNIT_VALUE" val="20"/>
  <p:tag name="KSO_WM_TEMPLATE_ASSEMBLE_XID" val="60656f2f4054ed1e2fb80529"/>
  <p:tag name="KSO_WM_TEMPLATE_ASSEMBLE_GROUPID" val="60656f2f4054ed1e2fb80529"/>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3037_1*i*4"/>
  <p:tag name="KSO_WM_TEMPLATE_CATEGORY" val="diagram"/>
  <p:tag name="KSO_WM_TEMPLATE_INDEX" val="20213037"/>
  <p:tag name="KSO_WM_UNIT_LAYERLEVEL" val="1"/>
  <p:tag name="KSO_WM_TAG_VERSION" val="1.0"/>
  <p:tag name="KSO_WM_UNIT_BLOCK" val="0"/>
  <p:tag name="KSO_WM_UNIT_SM_LIMIT_TYPE" val="2"/>
  <p:tag name="KSO_WM_UNIT_DECORATE_INFO" val="{&quot;DecorateInfoH&quot;:{&quot;IsAbs&quot;:true},&quot;DecorateInfoW&quot;:{&quot;IsAbs&quot;:true},&quot;DecorateInfoX&quot;:{&quot;IsAbs&quot;:true,&quot;Pos&quot;:1},&quot;DecorateInfoY&quot;:{&quot;IsAbs&quot;:true,&quot;Pos&quot;:1},&quot;ReferentInfo&quot;:{&quot;Id&quot;:&quot;6d5d05a0fa704ca78d815b691b126e6e&quot;,&quot;X&quot;:{&quot;Pos&quot;:1},&quot;Y&quot;:{&quot;Pos&quot;:1}},&quot;whChangeMode&quot;:0}"/>
  <p:tag name="KSO_WM_UNIT_DEC_AREA_ID" val="f48faf2e5afa444d87cc408bef1b83c8"/>
  <p:tag name="KSO_WM_CHIP_GROUPID" val="5eedbca6fa6683b8872baa7d"/>
  <p:tag name="KSO_WM_CHIP_XID" val="5eedbca6fa6683b8872baa7e"/>
  <p:tag name="KSO_WM_UNIT_SHADOW_SCHEMECOLOR_INDEX_BRIGHTNESS" val="0.05"/>
  <p:tag name="KSO_WM_UNIT_SHADOW_SCHEMECOLOR_INDEX" val="13"/>
  <p:tag name="KSO_WM_UNIT_TEXT_FILL_FORE_SCHEMECOLOR_INDEX_BRIGHTNESS" val="0"/>
  <p:tag name="KSO_WM_UNIT_TEXT_FILL_FORE_SCHEMECOLOR_INDEX" val="14"/>
  <p:tag name="KSO_WM_UNIT_TEXT_FILL_TYPE" val="1"/>
  <p:tag name="KSO_WM_UNIT_VALUE" val="480"/>
  <p:tag name="KSO_WM_TEMPLATE_ASSEMBLE_XID" val="60656f2f4054ed1e2fb80529"/>
  <p:tag name="KSO_WM_TEMPLATE_ASSEMBLE_GROUPID" val="60656f2f4054ed1e2fb80529"/>
</p:tagLst>
</file>

<file path=ppt/tags/tag496.xml><?xml version="1.0" encoding="utf-8"?>
<p:tagLst xmlns:p="http://schemas.openxmlformats.org/presentationml/2006/main">
  <p:tag name="KSO_WM_UNIT_ISCONTENTSTITLE" val="0"/>
  <p:tag name="KSO_WM_UNIT_ISNUMDGMTITLE" val="0"/>
  <p:tag name="KSO_WM_UNIT_PRESET_TEXT" val="单击添加大标题"/>
  <p:tag name="KSO_WM_UNIT_NOCLEAR" val="0"/>
  <p:tag name="KSO_WM_UNIT_SHOW_EDIT_AREA_INDICATION" val="1"/>
  <p:tag name="KSO_WM_UNIT_VALUE" val="14"/>
  <p:tag name="KSO_WM_UNIT_HIGHLIGHT" val="0"/>
  <p:tag name="KSO_WM_UNIT_COMPATIBLE" val="0"/>
  <p:tag name="KSO_WM_UNIT_DIAGRAM_ISNUMVISUAL" val="0"/>
  <p:tag name="KSO_WM_UNIT_DIAGRAM_ISREFERUNIT" val="0"/>
  <p:tag name="KSO_WM_UNIT_ID" val="diagram20213037_1*a*1"/>
  <p:tag name="KSO_WM_TEMPLATE_CATEGORY" val="diagram"/>
  <p:tag name="KSO_WM_TEMPLATE_INDEX" val="20213037"/>
  <p:tag name="KSO_WM_UNIT_LAYERLEVEL" val="1"/>
  <p:tag name="KSO_WM_TAG_VERSION" val="1.0"/>
  <p:tag name="KSO_WM_CHIP_GROUPID" val="5f461bcef3f92eac738049c8"/>
  <p:tag name="KSO_WM_CHIP_XID" val="5f461bcef3f92eac738049c9"/>
  <p:tag name="KSO_WM_UNIT_DEC_AREA_ID" val="5d40ba3b4f08483aba4ca84096e7991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39a40635d92487f98fe6d1c9b8ee039"/>
  <p:tag name="KSO_WM_UNIT_SUPPORT_BIG_FONT" val="1"/>
  <p:tag name="KSO_WM_UNIT_TEXT_FILL_FORE_SCHEMECOLOR_INDEX_BRIGHTNESS" val="0"/>
  <p:tag name="KSO_WM_UNIT_TEXT_FILL_FORE_SCHEMECOLOR_INDEX" val="13"/>
  <p:tag name="KSO_WM_UNIT_TEXT_FILL_TYPE" val="1"/>
  <p:tag name="KSO_WM_TEMPLATE_ASSEMBLE_XID" val="60656f2f4054ed1e2fb80529"/>
  <p:tag name="KSO_WM_TEMPLATE_ASSEMBLE_GROUPID" val="60656f2f4054ed1e2fb80529"/>
</p:tagLst>
</file>

<file path=ppt/tags/tag497.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SHOW_EDIT_AREA_INDICATION" val="1"/>
  <p:tag name="KSO_WM_UNIT_VALUE" val="15"/>
  <p:tag name="KSO_WM_UNIT_HIGHLIGHT" val="0"/>
  <p:tag name="KSO_WM_UNIT_COMPATIBLE" val="0"/>
  <p:tag name="KSO_WM_UNIT_DIAGRAM_ISNUMVISUAL" val="0"/>
  <p:tag name="KSO_WM_UNIT_DIAGRAM_ISREFERUNIT" val="0"/>
  <p:tag name="KSO_WM_UNIT_ID" val="diagram20213037_1*b*1"/>
  <p:tag name="KSO_WM_TEMPLATE_CATEGORY" val="diagram"/>
  <p:tag name="KSO_WM_TEMPLATE_INDEX" val="20213037"/>
  <p:tag name="KSO_WM_UNIT_LAYERLEVEL" val="1"/>
  <p:tag name="KSO_WM_TAG_VERSION" val="1.0"/>
  <p:tag name="KSO_WM_CHIP_GROUPID" val="5f461bcef3f92eac738049c8"/>
  <p:tag name="KSO_WM_CHIP_XID" val="5f461bcef3f92eac738049c9"/>
  <p:tag name="KSO_WM_UNIT_DEC_AREA_ID" val="d0a91e7182d848b99fa5cd1171940b8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439a40635d92487f98fe6d1c9b8ee039"/>
  <p:tag name="KSO_WM_UNIT_SUPPORT_BIG_FONT" val="1"/>
  <p:tag name="KSO_WM_UNIT_TEXT_FILL_FORE_SCHEMECOLOR_INDEX_BRIGHTNESS" val="-0.5"/>
  <p:tag name="KSO_WM_UNIT_TEXT_FILL_FORE_SCHEMECOLOR_INDEX" val="14"/>
  <p:tag name="KSO_WM_UNIT_TEXT_FILL_TYPE" val="1"/>
  <p:tag name="KSO_WM_TEMPLATE_ASSEMBLE_XID" val="60656f2f4054ed1e2fb80529"/>
  <p:tag name="KSO_WM_TEMPLATE_ASSEMBLE_GROUPID" val="60656f2f4054ed1e2fb80529"/>
</p:tagLst>
</file>

<file path=ppt/tags/tag498.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
  <p:tag name="KSO_WM_UNIT_NOCLEAR" val="0"/>
  <p:tag name="KSO_WM_UNIT_HIGHLIGHT" val="0"/>
  <p:tag name="KSO_WM_UNIT_COMPATIBLE" val="0"/>
  <p:tag name="KSO_WM_UNIT_DIAGRAM_ISNUMVISUAL" val="0"/>
  <p:tag name="KSO_WM_UNIT_DIAGRAM_ISREFERUNIT" val="0"/>
  <p:tag name="KSO_WM_UNIT_ID" val="diagram20213037_1*f*1"/>
  <p:tag name="KSO_WM_TEMPLATE_CATEGORY" val="diagram"/>
  <p:tag name="KSO_WM_TEMPLATE_INDEX" val="20213037"/>
  <p:tag name="KSO_WM_UNIT_LAYERLEVEL" val="1"/>
  <p:tag name="KSO_WM_TAG_VERSION" val="1.0"/>
  <p:tag name="KSO_WM_UNIT_DEFAULT_FONT" val="14;20;2"/>
  <p:tag name="KSO_WM_UNIT_BLOCK" val="0"/>
  <p:tag name="KSO_WM_UNIT_VALUE" val="204"/>
  <p:tag name="KSO_WM_UNIT_SHOW_EDIT_AREA_INDICATION" val="1"/>
  <p:tag name="KSO_WM_CHIP_GROUPID" val="5e6b05596848fb12bee65ac8"/>
  <p:tag name="KSO_WM_CHIP_XID" val="5e6b05596848fb12bee65aca"/>
  <p:tag name="KSO_WM_UNIT_DEC_AREA_ID" val="6d5d05a0fa704ca78d815b691b126e6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810e983a6a594ff1af65f5eef789044e"/>
  <p:tag name="KSO_WM_UNIT_SUPPORT_BIG_FONT" val="1"/>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2f4054ed1e2fb80529"/>
  <p:tag name="KSO_WM_TEMPLATE_ASSEMBLE_GROUPID" val="60656f2f4054ed1e2fb80529"/>
</p:tagLst>
</file>

<file path=ppt/tags/tag499.xml><?xml version="1.0" encoding="utf-8"?>
<p:tagLst xmlns:p="http://schemas.openxmlformats.org/presentationml/2006/main">
  <p:tag name="KSO_WM_SLIDE_ID" val="diagram20213037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816*395"/>
  <p:tag name="KSO_WM_SLIDE_POSITION" val="71*72"/>
  <p:tag name="KSO_WM_TAG_VERSION" val="1.0"/>
  <p:tag name="KSO_WM_BEAUTIFY_FLAG" val="#wm#"/>
  <p:tag name="KSO_WM_TEMPLATE_CATEGORY" val="diagram"/>
  <p:tag name="KSO_WM_TEMPLATE_INDEX" val="20213037"/>
  <p:tag name="KSO_WM_SLIDE_LAYOUT" val="a_b_f"/>
  <p:tag name="KSO_WM_SLIDE_LAYOUT_CNT" val="1_1_1"/>
  <p:tag name="KSO_WM_SPECIAL_SOURCE" val="bdnull"/>
  <p:tag name="KSO_WM_SLIDE_CAN_ADD_NAVIGATION" val="1"/>
  <p:tag name="KSO_WM_SLIDE_RATIO" val="1.777778"/>
  <p:tag name="KSO_WM_SLIDE_LAYOUT_INFO" val="{&quot;backgroundInfo&quot;:[{&quot;bottom&quot;:0,&quot;bottomAbs&quot;:false,&quot;left&quot;:0,&quot;leftAbs&quot;:false,&quot;right&quot;:0,&quot;rightAbs&quot;:false,&quot;top&quot;:0,&quot;topAbs&quot;:false,&quot;type&quot;:&quot;general&quot;}],&quot;direction&quot;:1,&quot;id&quot;:&quot;2021-04-01T15:32:57&quot;,&quot;maxSize&quot;:{&quot;size1&quot;:44.462803252538038},&quot;minSize&quot;:{&quot;size1&quot;:44.462803252538038},&quot;normalSize&quot;:{&quot;size1&quot;:44.462803252538038},&quot;subLayout&quot;:[{&quot;direction&quot;:1,&quot;id&quot;:&quot;2021-04-01T15:32:57&quot;,&quot;margin&quot;:{&quot;bottom&quot;:5.9270000457763672,&quot;left&quot;:3.809999942779541,&quot;right&quot;:0,&quot;top&quot;:5.0799999237060547},&quot;type&quot;:0},{&quot;id&quot;:&quot;2021-04-01T15:32:57&quot;,&quot;margin&quot;:{&quot;bottom&quot;:2.5399999618530273,&quot;left&quot;:1.2699999809265137,&quot;right&quot;:4.2329998016357422,&quot;top&quot;:2.5399999618530273},&quot;type&quot;:0}],&quot;type&quot;:0}"/>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quot;text_align&quot;:&quot;cm&quot;,&quot;text_direction&quot;:&quot;horizontal&quot;,&quot;support_big_font&quot;:true,&quot;fill_id&quot;:&quot;9d7e0772fe1b40ea8322166792423364&quot;,&quot;fill_align&quot;:&quot;cm&quot;,&quot;chip_types&quot;:[&quot;text&quot;,&quot;header&quot;]},{&quot;text_align&quot;:&quot;lm&quot;,&quot;text_direction&quot;:&quot;horizontal&quot;,&quot;support_features&quot;:[&quot;carousel&quot;],&quot;support_big_font&quot;:true,&quot;fill_id&quot;:&quot;813a440e5afc4a72b00f4c036d03f93b&quot;,&quot;fill_align&quot;:&quot;cm&quot;,&quot;chip_types&quot;:[&quot;text&quot;,&quot;picture&quot;,&quot;chart&quot;,&quot;table&quot;,&quot;video&quot;]}]]"/>
  <p:tag name="KSO_WM_SLIDE_BACKGROUND" val="[&quot;general&quot;]"/>
  <p:tag name="KSO_WM_CHIP_XID" val="5eedbca6fa6683b8872baa7e"/>
  <p:tag name="KSO_WM_CHIP_DECFILLPROP" val="[]"/>
  <p:tag name="KSO_WM_CHIP_GROUPID" val="5eedbca6fa6683b8872baa7d"/>
  <p:tag name="KSO_WM_SLIDE_BK_DARK_LIGHT" val="2"/>
  <p:tag name="KSO_WM_SLIDE_BACKGROUND_TYPE" val="general"/>
  <p:tag name="KSO_WM_SLIDE_SUPPORT_FEATURE_TYPE" val="0"/>
  <p:tag name="KSO_WM_TEMPLATE_ASSEMBLE_XID" val="60656f2f4054ed1e2fb80529"/>
  <p:tag name="KSO_WM_TEMPLATE_ASSEMBLE_GROUPID" val="60656f2f4054ed1e2fb80529"/>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0.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501.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502.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503.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504.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505.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506.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507.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508.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509.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0.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511.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512.xml><?xml version="1.0" encoding="utf-8"?>
<p:tagLst xmlns:p="http://schemas.openxmlformats.org/presentationml/2006/main">
  <p:tag name="KSO_WM_UNIT_BLOCK" val="0"/>
  <p:tag name="KSO_WM_UNIT_DEC_AREA_ID" val="871fa30d8d92441c9918ee2874e56ea3"/>
  <p:tag name="KSO_WM_UNIT_HIGHLIGHT" val="0"/>
  <p:tag name="KSO_WM_UNIT_COMPATIBLE" val="0"/>
  <p:tag name="KSO_WM_UNIT_DIAGRAM_ISNUMVISUAL" val="0"/>
  <p:tag name="KSO_WM_UNIT_DIAGRAM_ISREFERUNIT" val="0"/>
  <p:tag name="KSO_WM_UNIT_ID" val="diagram20214497_1*i*1"/>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PA" val="v5.2.11"/>
  <p:tag name="KSO_WM_CHIP_GROUPID" val="5f3113969c36e2348c3efa6f"/>
  <p:tag name="KSO_WM_CHIP_XID" val="5f3113969c36e2348c3efa70"/>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UNIT_VALUE" val="960"/>
  <p:tag name="KSO_WM_TEMPLATE_ASSEMBLE_XID" val="60656f934054ed1e2fb80cba"/>
  <p:tag name="KSO_WM_TEMPLATE_ASSEMBLE_GROUPID" val="60656f934054ed1e2fb80cba"/>
</p:tagLst>
</file>

<file path=ppt/tags/tag513.xml><?xml version="1.0" encoding="utf-8"?>
<p:tagLst xmlns:p="http://schemas.openxmlformats.org/presentationml/2006/main">
  <p:tag name="KSO_WM_UNIT_BLOCK" val="0"/>
  <p:tag name="KSO_WM_UNIT_DEC_AREA_ID" val="9183ac77025f47179500f11acb752a86"/>
  <p:tag name="KSO_WM_UNIT_HIGHLIGHT" val="0"/>
  <p:tag name="KSO_WM_UNIT_COMPATIBLE" val="0"/>
  <p:tag name="KSO_WM_UNIT_DIAGRAM_ISNUMVISUAL" val="0"/>
  <p:tag name="KSO_WM_UNIT_DIAGRAM_ISREFERUNIT" val="0"/>
  <p:tag name="KSO_WM_UNIT_ID" val="diagram20214497_1*i*2"/>
  <p:tag name="KSO_WM_TEMPLATE_CATEGORY" val="diagram"/>
  <p:tag name="KSO_WM_TEMPLATE_INDEX" val="20214497"/>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PA" val="v5.2.11"/>
  <p:tag name="KSO_WM_CHIP_GROUPID" val="5f3113969c36e2348c3efa6f"/>
  <p:tag name="KSO_WM_CHIP_XID" val="5f3113969c36e2348c3efa70"/>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375"/>
  <p:tag name="KSO_WM_TEMPLATE_ASSEMBLE_XID" val="60656f934054ed1e2fb80cba"/>
  <p:tag name="KSO_WM_TEMPLATE_ASSEMBLE_GROUPID" val="60656f934054ed1e2fb80cba"/>
</p:tagLst>
</file>

<file path=ppt/tags/tag514.xml><?xml version="1.0" encoding="utf-8"?>
<p:tagLst xmlns:p="http://schemas.openxmlformats.org/presentationml/2006/main">
  <p:tag name="KSO_WM_UNIT_BLOCK" val="0"/>
  <p:tag name="KSO_WM_UNIT_DEC_AREA_ID" val="5a8c09a975094f4fbdc74264562238cc"/>
  <p:tag name="KSO_WM_UNIT_HIGHLIGHT" val="0"/>
  <p:tag name="KSO_WM_UNIT_COMPATIBLE" val="0"/>
  <p:tag name="KSO_WM_UNIT_DIAGRAM_ISNUMVISUAL" val="0"/>
  <p:tag name="KSO_WM_UNIT_DIAGRAM_ISREFERUNIT" val="0"/>
  <p:tag name="KSO_WM_UNIT_ID" val="diagram20214497_1*i*3"/>
  <p:tag name="KSO_WM_TEMPLATE_CATEGORY" val="diagram"/>
  <p:tag name="KSO_WM_TEMPLATE_INDEX" val="20214497"/>
  <p:tag name="KSO_WM_UNIT_LAYERLEVEL" val="1"/>
  <p:tag name="KSO_WM_TAG_VERSION" val="1.0"/>
  <p:tag name="KSO_WM_UNIT_SM_LIMIT_TYPE" val="0"/>
  <p:tag name="KSO_WM_UNIT_DECORATE_INFO" val="{&quot;DecorateInfoH&quot;:{&quot;IsAbs&quot;:true},&quot;DecorateInfoW&quot;:{&quot;IsAbs&quot;:true},&quot;DecorateInfoX&quot;:{&quot;IsAbs&quot;:true,&quot;Pos&quot;:0},&quot;DecorateInfoY&quot;:{&quot;IsAbs&quot;:true,&quot;Pos&quot;:0},&quot;ReferentInfo&quot;:{&quot;Id&quot;:&quot;1e21580b53614150abfea0c53fe7c30f&quot;,&quot;X&quot;:{&quot;Pos&quot;:0},&quot;Y&quot;:{&quot;Pos&quot;:0}},&quot;whChangeMode&quot;:0}"/>
  <p:tag name="PA" val="v5.2.11"/>
  <p:tag name="KSO_WM_CHIP_GROUPID" val="5f3113969c36e2348c3efa6f"/>
  <p:tag name="KSO_WM_CHIP_XID" val="5f3113969c36e2348c3efa70"/>
  <p:tag name="KSO_WM_UNIT_LINE_FORE_SCHEMECOLOR_INDEX_BRIGHTNESS" val="0"/>
  <p:tag name="KSO_WM_UNIT_LINE_FORE_SCHEMECOLOR_INDEX" val="14"/>
  <p:tag name="KSO_WM_UNIT_LINE_FILL_TYPE" val="2"/>
  <p:tag name="KSO_WM_TEMPLATE_ASSEMBLE_XID" val="60656f934054ed1e2fb80cba"/>
  <p:tag name="KSO_WM_TEMPLATE_ASSEMBLE_GROUPID" val="60656f934054ed1e2fb80cba"/>
</p:tagLst>
</file>

<file path=ppt/tags/tag515.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UNIT_ID" val="diagram20214497_1*a*1"/>
  <p:tag name="KSO_WM_TEMPLATE_CATEGORY" val="diagram"/>
  <p:tag name="KSO_WM_TEMPLATE_INDEX" val="20214497"/>
  <p:tag name="KSO_WM_UNIT_LAYERLEVEL" val="1"/>
  <p:tag name="KSO_WM_TAG_VERSION" val="1.0"/>
  <p:tag name="KSO_WM_UNIT_PRESET_TEXT" val="标题"/>
  <p:tag name="KSO_WM_UNIT_DEFAULT_FONT" val="24;44;4"/>
  <p:tag name="KSO_WM_UNIT_BLOCK" val="0"/>
  <p:tag name="KSO_WM_UNIT_SHOW_EDIT_AREA_INDICATION" val="1"/>
  <p:tag name="KSO_WM_CHIP_GROUPID" val="5e7881253197e252a37019b5"/>
  <p:tag name="KSO_WM_CHIP_XID" val="5e7881253197e252a37019b6"/>
  <p:tag name="KSO_WM_UNIT_DEC_AREA_ID" val="4796a86822134c3fa92f418493ee635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76ad4a9c4cd4e2eb44da451791e16c0"/>
  <p:tag name="KSO_WM_UNIT_SUPPORT_BIG_FONT" val="1"/>
  <p:tag name="KSO_WM_UNIT_TEXT_FILL_FORE_SCHEMECOLOR_INDEX_BRIGHTNESS" val="0"/>
  <p:tag name="KSO_WM_UNIT_TEXT_FILL_FORE_SCHEMECOLOR_INDEX" val="13"/>
  <p:tag name="KSO_WM_UNIT_TEXT_FILL_TYPE" val="1"/>
  <p:tag name="KSO_WM_TEMPLATE_ASSEMBLE_XID" val="60656f934054ed1e2fb80cba"/>
  <p:tag name="KSO_WM_TEMPLATE_ASSEMBLE_GROUPID" val="60656f934054ed1e2fb80cba"/>
</p:tagLst>
</file>

<file path=ppt/tags/tag516.xml><?xml version="1.0" encoding="utf-8"?>
<p:tagLst xmlns:p="http://schemas.openxmlformats.org/presentationml/2006/main">
  <p:tag name="KSO_WM_UNIT_TEXT_SUBTYPE" val="a"/>
  <p:tag name="KSO_WM_UNIT_SUBTYPE" val="a"/>
  <p:tag name="KSO_WM_UNIT_PRESET_TEXT" val="添加正文。"/>
  <p:tag name="KSO_WM_UNIT_NOCLEAR" val="0"/>
  <p:tag name="KSO_WM_UNIT_HIGHLIGHT" val="0"/>
  <p:tag name="KSO_WM_UNIT_COMPATIBLE" val="0"/>
  <p:tag name="KSO_WM_UNIT_DIAGRAM_ISNUMVISUAL" val="0"/>
  <p:tag name="KSO_WM_UNIT_DIAGRAM_ISREFERUNIT" val="0"/>
  <p:tag name="KSO_WM_UNIT_ID" val="diagram20214497_1*f*1"/>
  <p:tag name="KSO_WM_TEMPLATE_CATEGORY" val="diagram"/>
  <p:tag name="KSO_WM_TEMPLATE_INDEX" val="20214497"/>
  <p:tag name="KSO_WM_UNIT_LAYERLEVEL" val="1"/>
  <p:tag name="KSO_WM_TAG_VERSION" val="1.0"/>
  <p:tag name="KSO_WM_UNIT_DEFAULT_FONT" val="14;20;2"/>
  <p:tag name="KSO_WM_UNIT_BLOCK" val="0"/>
  <p:tag name="KSO_WM_UNIT_VALUE" val="20"/>
  <p:tag name="KSO_WM_UNIT_SHOW_EDIT_AREA_INDICATION" val="1"/>
  <p:tag name="KSO_WM_CHIP_GROUPID" val="5e6b05596848fb12bee65ac8"/>
  <p:tag name="KSO_WM_CHIP_XID" val="5e6b05596848fb12bee65aca"/>
  <p:tag name="KSO_WM_UNIT_DEC_AREA_ID" val="1e21580b53614150abfea0c53fe7c30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t&quot;,&quot;fill_mode&quot;:&quot;full&quot;,&quot;sacle_strategy&quot;:&quot;smart&quot;}"/>
  <p:tag name="KSO_WM_ASSEMBLE_CHIP_INDEX" val="52e1504f1d314a46a31f6eaf210093ee"/>
  <p:tag name="KSO_WM_UNIT_SUPPORT_BIG_FONT" val="1"/>
  <p:tag name="KSO_WM_UNIT_TEXT_FILL_FORE_SCHEMECOLOR_INDEX_BRIGHTNESS" val="0.25"/>
  <p:tag name="KSO_WM_UNIT_TEXT_FILL_FORE_SCHEMECOLOR_INDEX" val="13"/>
  <p:tag name="KSO_WM_UNIT_TEXT_FILL_TYPE" val="1"/>
  <p:tag name="KSO_WM_TEMPLATE_ASSEMBLE_XID" val="60656f934054ed1e2fb80cba"/>
  <p:tag name="KSO_WM_TEMPLATE_ASSEMBLE_GROUPID" val="60656f934054ed1e2fb80cba"/>
</p:tagLst>
</file>

<file path=ppt/tags/tag517.xml><?xml version="1.0" encoding="utf-8"?>
<p:tagLst xmlns:p="http://schemas.openxmlformats.org/presentationml/2006/main">
  <p:tag name="KSO_WM_SLIDE_ID" val="diagram20214497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540"/>
  <p:tag name="KSO_WM_SLIDE_POSITION" val="47*0"/>
  <p:tag name="KSO_WM_TAG_VERSION" val="1.0"/>
  <p:tag name="KSO_WM_BEAUTIFY_FLAG" val="#wm#"/>
  <p:tag name="KSO_WM_TEMPLATE_CATEGORY" val="diagram"/>
  <p:tag name="KSO_WM_TEMPLATE_INDEX" val="20214497"/>
  <p:tag name="KSO_WM_SLIDE_LAYOUT" val="a_d_f"/>
  <p:tag name="KSO_WM_SLIDE_LAYOUT_CNT" val="1_1_1"/>
  <p:tag name="KSO_WM_SPECIAL_SOURCE" val="bdnull"/>
  <p:tag name="KSO_WM_SLIDE_LAYOUT_INFO" val="{&quot;backgroundInfo&quot;:[{&quot;bottom&quot;:0,&quot;bottomAbs&quot;:false,&quot;left&quot;:0,&quot;leftAbs&quot;:false,&quot;right&quot;:0,&quot;rightAbs&quot;:false,&quot;top&quot;:0,&quot;topAbs&quot;:false,&quot;type&quot;:&quot;general&quot;}],&quot;direction&quot;:1,&quot;id&quot;:&quot;2021-04-01T15:53:53&quot;,&quot;maxSize&quot;:{&quot;size1&quot;:51.200000000000003},&quot;minSize&quot;:{&quot;size1&quot;:51.200000000000003},&quot;normalSize&quot;:{&quot;size1&quot;:51.200000000000003},&quot;subLayout&quot;:[{&quot;id&quot;:&quot;2021-04-01T15:53:53&quot;,&quot;maxSize&quot;:{&quot;size1&quot;:53.077704874674474},&quot;minSize&quot;:{&quot;size1&quot;:53.077704874674474},&quot;normalSize&quot;:{&quot;size1&quot;:53.077704874674474},&quot;subLayout&quot;:[{&quot;id&quot;:&quot;2021-04-01T15:53:53&quot;,&quot;margin&quot;:{&quot;bottom&quot;:0.42300000786781311,&quot;left&quot;:5.9270000457763672,&quot;right&quot;:4.2069997787475586,&quot;top&quot;:3.809999942779541},&quot;type&quot;:0},{&quot;id&quot;:&quot;2021-04-01T15:53:53&quot;,&quot;margin&quot;:{&quot;bottom&quot;:3.809999942779541,&quot;left&quot;:5.9270000457763672,&quot;right&quot;:4.2069997787475586,&quot;top&quot;:1.2699999809265137},&quot;type&quot;:0}],&quot;type&quot;:0},{&quot;id&quot;:&quot;2021-04-01T15:53:53&quot;,&quot;margin&quot;:{&quot;bottom&quot;:3.809999942779541,&quot;left&quot;:0.026000002399086952,&quot;right&quot;:4.6570000648498535,&quot;top&quot;:3.809999942779541},&quot;type&quot;:0}],&quot;type&quot;:0}"/>
  <p:tag name="KSO_WM_SLIDE_BACKGROUND" val="[&quot;general&quot;]"/>
  <p:tag name="KSO_WM_SLIDE_RATIO" val="1.77777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lm&quot;,&quot;text_direction&quot;:&quot;horizontal&quot;,&quot;support_big_font&quot;:true,&quot;fill_id&quot;:&quot;c1834d9ed5a6423bb2dc8805ac6b1b03&quot;,&quot;fill_align&quot;:&quot;cm&quot;,&quot;chip_types&quot;:[&quot;header&quot;]},{&quot;text_align&quot;:&quot;lm&quot;,&quot;text_direction&quot;:&quot;horizontal&quot;,&quot;support_features&quot;:[&quot;collage&quot;,&quot;carousel&quot;],&quot;support_big_font&quot;:false,&quot;fill_id&quot;:&quot;39f49e07dea14cc8aee1c0eece94dac2&quot;,&quot;fill_align&quot;:&quot;lm&quot;,&quot;chip_types&quot;:[&quot;diagram&quot;,&quot;text&quot;,&quot;picture&quot;,&quot;chart&quot;,&quot;table&quot;,&quot;video&quot;]},{&quot;text_align&quot;:&quot;lt&quot;,&quot;text_direction&quot;:&quot;horizontal&quot;,&quot;support_big_font&quot;:true,&quot;fill_id&quot;:&quot;1c22cd87870941c99868dcad42277165&quot;,&quot;fill_align&quot;:&quot;lt&quot;,&quot;chip_types&quot;:[&quot;text&quot;]}]]"/>
  <p:tag name="KSO_WM_CHIP_XID" val="5f3113969c36e2348c3efa70"/>
  <p:tag name="KSO_WM_CHIP_DECFILLPROP" val="[]"/>
  <p:tag name="KSO_WM_SLIDE_CAN_ADD_NAVIGATION" val="1"/>
  <p:tag name="KSO_WM_CHIP_GROUPID" val="5f3113969c36e2348c3efa6f"/>
  <p:tag name="KSO_WM_SLIDE_BK_DARK_LIGHT" val="2"/>
  <p:tag name="KSO_WM_SLIDE_BACKGROUND_TYPE" val="general"/>
  <p:tag name="KSO_WM_SLIDE_SUPPORT_FEATURE_TYPE" val="3"/>
  <p:tag name="KSO_WM_TEMPLATE_ASSEMBLE_XID" val="60656f934054ed1e2fb80cba"/>
  <p:tag name="KSO_WM_TEMPLATE_ASSEMBLE_GROUPID" val="60656f934054ed1e2fb80cba"/>
</p:tagLst>
</file>

<file path=ppt/tags/tag518.xml><?xml version="1.0" encoding="utf-8"?>
<p:tagLst xmlns:p="http://schemas.openxmlformats.org/presentationml/2006/main">
  <p:tag name="KSO_WM_SPECIAL_SOURCE" val="bdnull"/>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370_1*i*1"/>
  <p:tag name="KSO_WM_UNIT_LAYERLEVEL" val="1"/>
  <p:tag name="KSO_WM_TAG_VERSION" val="1.0"/>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70"/>
  <p:tag name="KSO_WM_UNIT_VALUE" val="159"/>
  <p:tag name="KSO_WM_TEMPLATE_ASSEMBLE_XID" val="60656f4c4054ed1e2fb80756"/>
  <p:tag name="KSO_WM_TEMPLATE_ASSEMBLE_GROUPID" val="60656f4c4054ed1e2fb80756"/>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0.xml><?xml version="1.0" encoding="utf-8"?>
<p:tagLst xmlns:p="http://schemas.openxmlformats.org/presentationml/2006/main">
  <p:tag name="KSO_WM_UNIT_BLOCK" val="0"/>
  <p:tag name="KSO_WM_UNIT_SM_LIMIT_TYPE" val="1"/>
  <p:tag name="KSO_WM_UNIT_DEC_AREA_ID" val="da76a0dea3384520b4aa815a417c9477"/>
  <p:tag name="KSO_WM_UNIT_HIGHLIGHT" val="0"/>
  <p:tag name="KSO_WM_UNIT_COMPATIBLE" val="0"/>
  <p:tag name="KSO_WM_UNIT_DIAGRAM_ISNUMVISUAL" val="0"/>
  <p:tag name="KSO_WM_UNIT_DIAGRAM_ISREFERUNIT" val="0"/>
  <p:tag name="KSO_WM_UNIT_ID" val="diagram20212370_1*i*2"/>
  <p:tag name="KSO_WM_TEMPLATE_CATEGORY" val="diagram"/>
  <p:tag name="KSO_WM_TEMPLATE_INDEX" val="20212370"/>
  <p:tag name="KSO_WM_UNIT_LAYERLEVEL" val="1"/>
  <p:tag name="KSO_WM_TAG_VERSION" val="1.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944e945e1f15ec24fd3ab"/>
  <p:tag name="KSO_WM_CHIP_XID" val="5f2944e945e1f15ec24fd3a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0"/>
  <p:tag name="KSO_WM_TEMPLATE_ASSEMBLE_XID" val="60656f4c4054ed1e2fb80756"/>
  <p:tag name="KSO_WM_TEMPLATE_ASSEMBLE_GROUPID" val="60656f4c4054ed1e2fb80756"/>
</p:tagLst>
</file>

<file path=ppt/tags/tag521.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ID" val="diagram20212370_1*a*1"/>
  <p:tag name="KSO_WM_TEMPLATE_CATEGORY" val="diagram"/>
  <p:tag name="KSO_WM_TEMPLATE_INDEX" val="20212370"/>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e86aefc9caa4df58257184dde0b65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56597b90e04e6fb8f11619d22d2399"/>
  <p:tag name="KSO_WM_UNIT_TEXT_FILL_FORE_SCHEMECOLOR_INDEX_BRIGHTNESS" val="0"/>
  <p:tag name="KSO_WM_UNIT_TEXT_FILL_FORE_SCHEMECOLOR_INDEX" val="13"/>
  <p:tag name="KSO_WM_UNIT_TEXT_FILL_TYPE" val="1"/>
  <p:tag name="KSO_WM_TEMPLATE_ASSEMBLE_XID" val="60656f4c4054ed1e2fb80756"/>
  <p:tag name="KSO_WM_TEMPLATE_ASSEMBLE_GROUPID" val="60656f4c4054ed1e2fb80756"/>
</p:tagLst>
</file>

<file path=ppt/tags/tag52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ID" val="diagram20212370_1*f*1"/>
  <p:tag name="KSO_WM_TEMPLATE_CATEGORY" val="diagram"/>
  <p:tag name="KSO_WM_TEMPLATE_INDEX" val="20212370"/>
  <p:tag name="KSO_WM_UNIT_LAYERLEVEL" val="1"/>
  <p:tag name="KSO_WM_TAG_VERSION" val="1.0"/>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1b74d8a304364305bce821b241da83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7d38d6e0c6c45df8e514de7a9645416"/>
  <p:tag name="KSO_WM_UNIT_SUPPORT_BIG_FONT" val="1"/>
  <p:tag name="KSO_WM_UNIT_TEXT_FILL_FORE_SCHEMECOLOR_INDEX_BRIGHTNESS" val="0.25"/>
  <p:tag name="KSO_WM_UNIT_TEXT_FILL_FORE_SCHEMECOLOR_INDEX" val="13"/>
  <p:tag name="KSO_WM_UNIT_TEXT_FILL_TYPE" val="1"/>
  <p:tag name="KSO_WM_TEMPLATE_ASSEMBLE_XID" val="60656f4c4054ed1e2fb80756"/>
  <p:tag name="KSO_WM_TEMPLATE_ASSEMBLE_GROUPID" val="60656f4c4054ed1e2fb80756"/>
</p:tagLst>
</file>

<file path=ppt/tags/tag523.xml><?xml version="1.0" encoding="utf-8"?>
<p:tagLst xmlns:p="http://schemas.openxmlformats.org/presentationml/2006/main">
  <p:tag name="KSO_WM_SLIDE_ID" val="diagram2021237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0"/>
  <p:tag name="KSO_WM_TAG_VERSION" val="1.0"/>
  <p:tag name="KSO_WM_BEAUTIFY_FLAG" val="#wm#"/>
  <p:tag name="KSO_WM_TEMPLATE_CATEGORY" val="diagram"/>
  <p:tag name="KSO_WM_TEMPLATE_INDEX" val="20212370"/>
  <p:tag name="KSO_WM_SLIDE_LAYOUT" val="a_d_f"/>
  <p:tag name="KSO_WM_SLIDE_LAYOUT_CNT" val="1_1_1"/>
  <p:tag name="KSO_WM_SPECIAL_SOURCE" val="bdnull"/>
  <p:tag name="KSO_WM_TEMPLATE_THUMBS_INDEX" val="1、4、7、12、13、14、15、16、17、18、20、24、25、28、33、36、40、43、44"/>
  <p:tag name="KSO_WM_SLIDE_LAYOUT_INFO" val="{&quot;id&quot;:&quot;2021-04-01T15:38:4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38:46&quot;,&quot;margin&quot;:{&quot;bottom&quot;:0.44999998807907104,&quot;left&quot;:1.2699999809265137,&quot;right&quot;:1.2699999809265137,&quot;top&quot;:0.42300000786781311},&quot;type&quot;:0},{&quot;direction&quot;:1,&quot;id&quot;:&quot;2021-04-01T15:38:46&quot;,&quot;maxSize&quot;:{&quot;size1&quot;:58.699602013801147},&quot;minSize&quot;:{&quot;size1&quot;:58.699602013801147},&quot;normalSize&quot;:{&quot;size1&quot;:58.699602013801147},&quot;subLayout&quot;:[{&quot;id&quot;:&quot;2021-04-01T15:38:46&quot;,&quot;margin&quot;:{&quot;bottom&quot;:4.2329998016357422,&quot;left&quot;:2.9630000591278076,&quot;right&quot;:3.7839999198913574,&quot;top&quot;:6.7729997634887695},&quot;type&quot;:0},{&quot;id&quot;:&quot;2021-04-01T15:38:46&quot;,&quot;margin&quot;:{&quot;bottom&quot;:2.5750000476837158,&quot;left&quot;:0.026000002399086952,&quot;right&quot;:4.2329998016357422,&quot;top&quot;:2.5399999618530273},&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CHIP_DECFILLPROP" val="[]"/>
  <p:tag name="KSO_WM_SLIDE_CAN_ADD_NAVIGATION" val="1"/>
  <p:tag name="KSO_WM_CHIP_GROUPID" val="5f2944e945e1f15ec24fd3ab"/>
  <p:tag name="KSO_WM_SLIDE_BK_DARK_LIGHT" val="2"/>
  <p:tag name="KSO_WM_SLIDE_BACKGROUND_TYPE" val="navigation"/>
  <p:tag name="KSO_WM_SLIDE_SUPPORT_FEATURE_TYPE" val="3"/>
  <p:tag name="KSO_WM_TEMPLATE_ASSEMBLE_XID" val="60656f4c4054ed1e2fb80756"/>
  <p:tag name="KSO_WM_TEMPLATE_ASSEMBLE_GROUPID" val="60656f4c4054ed1e2fb80756"/>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370_1*i*1"/>
  <p:tag name="KSO_WM_UNIT_LAYERLEVEL" val="1"/>
  <p:tag name="KSO_WM_TAG_VERSION" val="1.0"/>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70"/>
  <p:tag name="KSO_WM_UNIT_VALUE" val="159"/>
  <p:tag name="KSO_WM_TEMPLATE_ASSEMBLE_XID" val="60656f4c4054ed1e2fb80756"/>
  <p:tag name="KSO_WM_TEMPLATE_ASSEMBLE_GROUPID" val="60656f4c4054ed1e2fb80756"/>
</p:tagLst>
</file>

<file path=ppt/tags/tag525.xml><?xml version="1.0" encoding="utf-8"?>
<p:tagLst xmlns:p="http://schemas.openxmlformats.org/presentationml/2006/main">
  <p:tag name="KSO_WM_UNIT_BLOCK" val="0"/>
  <p:tag name="KSO_WM_UNIT_SM_LIMIT_TYPE" val="1"/>
  <p:tag name="KSO_WM_UNIT_DEC_AREA_ID" val="da76a0dea3384520b4aa815a417c9477"/>
  <p:tag name="KSO_WM_UNIT_HIGHLIGHT" val="0"/>
  <p:tag name="KSO_WM_UNIT_COMPATIBLE" val="0"/>
  <p:tag name="KSO_WM_UNIT_DIAGRAM_ISNUMVISUAL" val="0"/>
  <p:tag name="KSO_WM_UNIT_DIAGRAM_ISREFERUNIT" val="0"/>
  <p:tag name="KSO_WM_UNIT_ID" val="diagram20212370_1*i*2"/>
  <p:tag name="KSO_WM_TEMPLATE_CATEGORY" val="diagram"/>
  <p:tag name="KSO_WM_TEMPLATE_INDEX" val="20212370"/>
  <p:tag name="KSO_WM_UNIT_LAYERLEVEL" val="1"/>
  <p:tag name="KSO_WM_TAG_VERSION" val="1.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944e945e1f15ec24fd3ab"/>
  <p:tag name="KSO_WM_CHIP_XID" val="5f2944e945e1f15ec24fd3a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0"/>
  <p:tag name="KSO_WM_TEMPLATE_ASSEMBLE_XID" val="60656f4c4054ed1e2fb80756"/>
  <p:tag name="KSO_WM_TEMPLATE_ASSEMBLE_GROUPID" val="60656f4c4054ed1e2fb80756"/>
</p:tagLst>
</file>

<file path=ppt/tags/tag52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ID" val="diagram20212370_1*a*1"/>
  <p:tag name="KSO_WM_TEMPLATE_CATEGORY" val="diagram"/>
  <p:tag name="KSO_WM_TEMPLATE_INDEX" val="20212370"/>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e86aefc9caa4df58257184dde0b65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56597b90e04e6fb8f11619d22d2399"/>
  <p:tag name="KSO_WM_UNIT_TEXT_FILL_FORE_SCHEMECOLOR_INDEX_BRIGHTNESS" val="0"/>
  <p:tag name="KSO_WM_UNIT_TEXT_FILL_FORE_SCHEMECOLOR_INDEX" val="13"/>
  <p:tag name="KSO_WM_UNIT_TEXT_FILL_TYPE" val="1"/>
  <p:tag name="KSO_WM_TEMPLATE_ASSEMBLE_XID" val="60656f4c4054ed1e2fb80756"/>
  <p:tag name="KSO_WM_TEMPLATE_ASSEMBLE_GROUPID" val="60656f4c4054ed1e2fb80756"/>
</p:tagLst>
</file>

<file path=ppt/tags/tag52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ID" val="diagram20212370_1*f*1"/>
  <p:tag name="KSO_WM_TEMPLATE_CATEGORY" val="diagram"/>
  <p:tag name="KSO_WM_TEMPLATE_INDEX" val="20212370"/>
  <p:tag name="KSO_WM_UNIT_LAYERLEVEL" val="1"/>
  <p:tag name="KSO_WM_TAG_VERSION" val="1.0"/>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1b74d8a304364305bce821b241da83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7d38d6e0c6c45df8e514de7a9645416"/>
  <p:tag name="KSO_WM_UNIT_SUPPORT_BIG_FONT" val="1"/>
  <p:tag name="KSO_WM_UNIT_TEXT_FILL_FORE_SCHEMECOLOR_INDEX_BRIGHTNESS" val="0.25"/>
  <p:tag name="KSO_WM_UNIT_TEXT_FILL_FORE_SCHEMECOLOR_INDEX" val="13"/>
  <p:tag name="KSO_WM_UNIT_TEXT_FILL_TYPE" val="1"/>
  <p:tag name="KSO_WM_TEMPLATE_ASSEMBLE_XID" val="60656f4c4054ed1e2fb80756"/>
  <p:tag name="KSO_WM_TEMPLATE_ASSEMBLE_GROUPID" val="60656f4c4054ed1e2fb80756"/>
</p:tagLst>
</file>

<file path=ppt/tags/tag528.xml><?xml version="1.0" encoding="utf-8"?>
<p:tagLst xmlns:p="http://schemas.openxmlformats.org/presentationml/2006/main">
  <p:tag name="KSO_WM_SLIDE_ID" val="diagram2021237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0"/>
  <p:tag name="KSO_WM_TAG_VERSION" val="1.0"/>
  <p:tag name="KSO_WM_BEAUTIFY_FLAG" val="#wm#"/>
  <p:tag name="KSO_WM_TEMPLATE_CATEGORY" val="diagram"/>
  <p:tag name="KSO_WM_TEMPLATE_INDEX" val="20212370"/>
  <p:tag name="KSO_WM_SLIDE_LAYOUT" val="a_d_f"/>
  <p:tag name="KSO_WM_SLIDE_LAYOUT_CNT" val="1_1_1"/>
  <p:tag name="KSO_WM_SPECIAL_SOURCE" val="bdnull"/>
  <p:tag name="KSO_WM_TEMPLATE_THUMBS_INDEX" val="1、4、7、12、13、14、15、16、17、18、20、24、25、28、33、36、40、43、44"/>
  <p:tag name="KSO_WM_SLIDE_LAYOUT_INFO" val="{&quot;id&quot;:&quot;2021-04-01T15:38:4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38:46&quot;,&quot;margin&quot;:{&quot;bottom&quot;:0.44999998807907104,&quot;left&quot;:1.2699999809265137,&quot;right&quot;:1.2699999809265137,&quot;top&quot;:0.42300000786781311},&quot;type&quot;:0},{&quot;direction&quot;:1,&quot;id&quot;:&quot;2021-04-01T15:38:46&quot;,&quot;maxSize&quot;:{&quot;size1&quot;:58.699602013801147},&quot;minSize&quot;:{&quot;size1&quot;:58.699602013801147},&quot;normalSize&quot;:{&quot;size1&quot;:58.699602013801147},&quot;subLayout&quot;:[{&quot;id&quot;:&quot;2021-04-01T15:38:46&quot;,&quot;margin&quot;:{&quot;bottom&quot;:4.2329998016357422,&quot;left&quot;:2.9630000591278076,&quot;right&quot;:3.7839999198913574,&quot;top&quot;:6.7729997634887695},&quot;type&quot;:0},{&quot;id&quot;:&quot;2021-04-01T15:38:46&quot;,&quot;margin&quot;:{&quot;bottom&quot;:2.5750000476837158,&quot;left&quot;:0.026000002399086952,&quot;right&quot;:4.2329998016357422,&quot;top&quot;:2.5399999618530273},&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CHIP_DECFILLPROP" val="[]"/>
  <p:tag name="KSO_WM_SLIDE_CAN_ADD_NAVIGATION" val="1"/>
  <p:tag name="KSO_WM_CHIP_GROUPID" val="5f2944e945e1f15ec24fd3ab"/>
  <p:tag name="KSO_WM_SLIDE_BK_DARK_LIGHT" val="2"/>
  <p:tag name="KSO_WM_SLIDE_BACKGROUND_TYPE" val="navigation"/>
  <p:tag name="KSO_WM_SLIDE_SUPPORT_FEATURE_TYPE" val="3"/>
  <p:tag name="KSO_WM_TEMPLATE_ASSEMBLE_XID" val="60656f4c4054ed1e2fb80756"/>
  <p:tag name="KSO_WM_TEMPLATE_ASSEMBLE_GROUPID" val="60656f4c4054ed1e2fb80756"/>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2370_1*i*1"/>
  <p:tag name="KSO_WM_UNIT_LAYERLEVEL" val="1"/>
  <p:tag name="KSO_WM_TAG_VERSION" val="1.0"/>
  <p:tag name="KSO_WM_UNIT_SUBTYPE" val="h"/>
  <p:tag name="KSO_WM_SLIDE_BACKGROUND_TYPE" val="navigation"/>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2370"/>
  <p:tag name="KSO_WM_UNIT_VALUE" val="159"/>
  <p:tag name="KSO_WM_TEMPLATE_ASSEMBLE_XID" val="60656f4c4054ed1e2fb80756"/>
  <p:tag name="KSO_WM_TEMPLATE_ASSEMBLE_GROUPID" val="60656f4c4054ed1e2fb80756"/>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0.xml><?xml version="1.0" encoding="utf-8"?>
<p:tagLst xmlns:p="http://schemas.openxmlformats.org/presentationml/2006/main">
  <p:tag name="KSO_WM_UNIT_BLOCK" val="0"/>
  <p:tag name="KSO_WM_UNIT_SM_LIMIT_TYPE" val="1"/>
  <p:tag name="KSO_WM_UNIT_DEC_AREA_ID" val="da76a0dea3384520b4aa815a417c9477"/>
  <p:tag name="KSO_WM_UNIT_HIGHLIGHT" val="0"/>
  <p:tag name="KSO_WM_UNIT_COMPATIBLE" val="0"/>
  <p:tag name="KSO_WM_UNIT_DIAGRAM_ISNUMVISUAL" val="0"/>
  <p:tag name="KSO_WM_UNIT_DIAGRAM_ISREFERUNIT" val="0"/>
  <p:tag name="KSO_WM_UNIT_ID" val="diagram20212370_1*i*2"/>
  <p:tag name="KSO_WM_TEMPLATE_CATEGORY" val="diagram"/>
  <p:tag name="KSO_WM_TEMPLATE_INDEX" val="20212370"/>
  <p:tag name="KSO_WM_UNIT_LAYERLEVEL" val="1"/>
  <p:tag name="KSO_WM_TAG_VERSION" val="1.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CHIP_GROUPID" val="5f2944e945e1f15ec24fd3ab"/>
  <p:tag name="KSO_WM_CHIP_XID" val="5f2944e945e1f15ec24fd3ac"/>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530"/>
  <p:tag name="KSO_WM_TEMPLATE_ASSEMBLE_XID" val="60656f4c4054ed1e2fb80756"/>
  <p:tag name="KSO_WM_TEMPLATE_ASSEMBLE_GROUPID" val="60656f4c4054ed1e2fb80756"/>
</p:tagLst>
</file>

<file path=ppt/tags/tag531.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ID" val="diagram20212370_1*a*1"/>
  <p:tag name="KSO_WM_TEMPLATE_CATEGORY" val="diagram"/>
  <p:tag name="KSO_WM_TEMPLATE_INDEX" val="20212370"/>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7e86aefc9caa4df58257184dde0b65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0656597b90e04e6fb8f11619d22d2399"/>
  <p:tag name="KSO_WM_UNIT_TEXT_FILL_FORE_SCHEMECOLOR_INDEX_BRIGHTNESS" val="0"/>
  <p:tag name="KSO_WM_UNIT_TEXT_FILL_FORE_SCHEMECOLOR_INDEX" val="13"/>
  <p:tag name="KSO_WM_UNIT_TEXT_FILL_TYPE" val="1"/>
  <p:tag name="KSO_WM_TEMPLATE_ASSEMBLE_XID" val="60656f4c4054ed1e2fb80756"/>
  <p:tag name="KSO_WM_TEMPLATE_ASSEMBLE_GROUPID" val="60656f4c4054ed1e2fb80756"/>
</p:tagLst>
</file>

<file path=ppt/tags/tag53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
  <p:tag name="KSO_WM_UNIT_NOCLEAR" val="0"/>
  <p:tag name="KSO_WM_UNIT_HIGHLIGHT" val="0"/>
  <p:tag name="KSO_WM_UNIT_COMPATIBLE" val="0"/>
  <p:tag name="KSO_WM_UNIT_DIAGRAM_ISNUMVISUAL" val="0"/>
  <p:tag name="KSO_WM_UNIT_DIAGRAM_ISREFERUNIT" val="0"/>
  <p:tag name="KSO_WM_UNIT_ID" val="diagram20212370_1*f*1"/>
  <p:tag name="KSO_WM_TEMPLATE_CATEGORY" val="diagram"/>
  <p:tag name="KSO_WM_TEMPLATE_INDEX" val="20212370"/>
  <p:tag name="KSO_WM_UNIT_LAYERLEVEL" val="1"/>
  <p:tag name="KSO_WM_TAG_VERSION" val="1.0"/>
  <p:tag name="KSO_WM_UNIT_DEFAULT_FONT" val="14;20;2"/>
  <p:tag name="KSO_WM_UNIT_BLOCK" val="0"/>
  <p:tag name="KSO_WM_UNIT_VALUE" val="72"/>
  <p:tag name="KSO_WM_UNIT_SHOW_EDIT_AREA_INDICATION" val="1"/>
  <p:tag name="KSO_WM_CHIP_GROUPID" val="5e6b05596848fb12bee65ac8"/>
  <p:tag name="KSO_WM_CHIP_XID" val="5e6b05596848fb12bee65aca"/>
  <p:tag name="KSO_WM_UNIT_DEC_AREA_ID" val="1b74d8a304364305bce821b241da831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07d38d6e0c6c45df8e514de7a9645416"/>
  <p:tag name="KSO_WM_UNIT_SUPPORT_BIG_FONT" val="1"/>
  <p:tag name="KSO_WM_UNIT_TEXT_FILL_FORE_SCHEMECOLOR_INDEX_BRIGHTNESS" val="0.25"/>
  <p:tag name="KSO_WM_UNIT_TEXT_FILL_FORE_SCHEMECOLOR_INDEX" val="13"/>
  <p:tag name="KSO_WM_UNIT_TEXT_FILL_TYPE" val="1"/>
  <p:tag name="KSO_WM_TEMPLATE_ASSEMBLE_XID" val="60656f4c4054ed1e2fb80756"/>
  <p:tag name="KSO_WM_TEMPLATE_ASSEMBLE_GROUPID" val="60656f4c4054ed1e2fb80756"/>
</p:tagLst>
</file>

<file path=ppt/tags/tag533.xml><?xml version="1.0" encoding="utf-8"?>
<p:tagLst xmlns:p="http://schemas.openxmlformats.org/presentationml/2006/main">
  <p:tag name="KSO_WM_SLIDE_ID" val="diagram20212370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92"/>
  <p:tag name="KSO_WM_SLIDE_POSITION" val="0*0"/>
  <p:tag name="KSO_WM_TAG_VERSION" val="1.0"/>
  <p:tag name="KSO_WM_BEAUTIFY_FLAG" val="#wm#"/>
  <p:tag name="KSO_WM_TEMPLATE_CATEGORY" val="diagram"/>
  <p:tag name="KSO_WM_TEMPLATE_INDEX" val="20212370"/>
  <p:tag name="KSO_WM_SLIDE_LAYOUT" val="a_d_f"/>
  <p:tag name="KSO_WM_SLIDE_LAYOUT_CNT" val="1_1_1"/>
  <p:tag name="KSO_WM_SPECIAL_SOURCE" val="bdnull"/>
  <p:tag name="KSO_WM_TEMPLATE_THUMBS_INDEX" val="1、4、7、12、13、14、15、16、17、18、20、24、25、28、33、36、40、43、44"/>
  <p:tag name="KSO_WM_SLIDE_LAYOUT_INFO" val="{&quot;id&quot;:&quot;2021-04-01T15:38:46&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1-04-01T15:38:46&quot;,&quot;margin&quot;:{&quot;bottom&quot;:0.44999998807907104,&quot;left&quot;:1.2699999809265137,&quot;right&quot;:1.2699999809265137,&quot;top&quot;:0.42300000786781311},&quot;type&quot;:0},{&quot;direction&quot;:1,&quot;id&quot;:&quot;2021-04-01T15:38:46&quot;,&quot;maxSize&quot;:{&quot;size1&quot;:58.699602013801147},&quot;minSize&quot;:{&quot;size1&quot;:58.699602013801147},&quot;normalSize&quot;:{&quot;size1&quot;:58.699602013801147},&quot;subLayout&quot;:[{&quot;id&quot;:&quot;2021-04-01T15:38:46&quot;,&quot;margin&quot;:{&quot;bottom&quot;:4.2329998016357422,&quot;left&quot;:2.9630000591278076,&quot;right&quot;:3.7839999198913574,&quot;top&quot;:6.7729997634887695},&quot;type&quot;:0},{&quot;id&quot;:&quot;2021-04-01T15:38:46&quot;,&quot;margin&quot;:{&quot;bottom&quot;:2.5750000476837158,&quot;left&quot;:0.026000002399086952,&quot;right&quot;:4.2329998016357422,&quot;top&quot;:2.5399999618530273},&quot;type&quot;:0}],&quot;type&quot;:0}],&quot;type&quot;:0}"/>
  <p:tag name="KSO_WM_SLIDE_BACKGROUND" val="[&quot;navigation&quot;]"/>
  <p:tag name="KSO_WM_SLIDE_RATIO" val="1.777778"/>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944e945e1f15ec24fd3ac"/>
  <p:tag name="KSO_WM_CHIP_FILLPROP" val="[[{&quot;text_align&quot;:&quot;lm&quot;,&quot;text_direction&quot;:&quot;horizontal&quot;,&quot;support_big_font&quot;:false,&quot;fill_id&quot;:&quot;c934b58042b44607bfcc30469ccc57d1&quot;,&quot;fill_align&quot;:&quot;lm&quot;,&quot;chip_types&quot;:[&quot;header&quot;]},{&quot;text_align&quot;:&quot;lm&quot;,&quot;text_direction&quot;:&quot;horizontal&quot;,&quot;support_big_font&quot;:true,&quot;fill_id&quot;:&quot;c386d33d9f7c4366bae77a4ab72a0f0b&quot;,&quot;fill_align&quot;:&quot;cm&quot;,&quot;chip_types&quot;:[&quot;text&quot;]},{&quot;text_align&quot;:&quot;lm&quot;,&quot;text_direction&quot;:&quot;horizontal&quot;,&quot;support_features&quot;:[&quot;collage&quot;,&quot;carousel&quot;],&quot;support_big_font&quot;:false,&quot;fill_id&quot;:&quot;6ffee3d2c3834d52a4eed963f81ef119&quot;,&quot;fill_align&quot;:&quot;cm&quot;,&quot;chip_types&quot;:[&quot;pictext&quot;,&quot;text&quot;,&quot;picture&quot;,&quot;chart&quot;,&quot;table&quot;,&quot;video&quot;]}]]"/>
  <p:tag name="KSO_WM_CHIP_DECFILLPROP" val="[]"/>
  <p:tag name="KSO_WM_SLIDE_CAN_ADD_NAVIGATION" val="1"/>
  <p:tag name="KSO_WM_CHIP_GROUPID" val="5f2944e945e1f15ec24fd3ab"/>
  <p:tag name="KSO_WM_SLIDE_BK_DARK_LIGHT" val="2"/>
  <p:tag name="KSO_WM_SLIDE_BACKGROUND_TYPE" val="navigation"/>
  <p:tag name="KSO_WM_SLIDE_SUPPORT_FEATURE_TYPE" val="3"/>
  <p:tag name="KSO_WM_TEMPLATE_ASSEMBLE_XID" val="60656f4c4054ed1e2fb80756"/>
  <p:tag name="KSO_WM_TEMPLATE_ASSEMBLE_GROUPID" val="60656f4c4054ed1e2fb80756"/>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5825_1*i*2"/>
  <p:tag name="KSO_WM_TEMPLATE_CATEGORY" val="diagram"/>
  <p:tag name="KSO_WM_TEMPLATE_INDEX" val="20215825"/>
  <p:tag name="KSO_WM_UNIT_LAYERLEVEL" val="1"/>
  <p:tag name="KSO_WM_TAG_VERSION" val="1.0"/>
  <p:tag name="KSO_WM_BEAUTIFY_FLAG" val="#wm#"/>
  <p:tag name="KSO_WM_UNIT_TYPE" val="i"/>
  <p:tag name="KSO_WM_UNIT_INDEX" val="2"/>
  <p:tag name="KSO_WM_UNIT_BLOCK" val="0"/>
  <p:tag name="KSO_WM_UNIT_SM_LIMIT_TYPE" val="2"/>
  <p:tag name="KSO_WM_UNIT_DEC_AREA_ID" val="076ad31bd74e4220b4947979b942b309"/>
  <p:tag name="KSO_WM_UNIT_DECORATE_INFO" val="{&quot;DecorateInfoH&quot;:{&quot;IsAbs&quot;:false},&quot;DecorateInfoW&quot;:{&quot;IsAbs&quot;:false},&quot;DecorateInfoX&quot;:{&quot;IsAbs&quot;:false,&quot;Pos&quot;:1},&quot;DecorateInfoY&quot;:{&quot;IsAbs&quot;:false,&quot;Pos&quot;:1},&quot;ReferentInfo&quot;:{&quot;Id&quot;:&quot;47583ddcf96f4248a4ec9f1478dccebc&quot;,&quot;X&quot;:{&quot;Pos&quot;:1},&quot;Y&quot;:{&quot;Pos&quot;:1}},&quot;whChangeMode&quot;:0}"/>
  <p:tag name="KSO_WM_CHIP_GROUPID" val="5f7009630ff15d9a40eb5fda"/>
  <p:tag name="KSO_WM_CHIP_XID" val="5f7009630ff15d9a40eb5fdb"/>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315"/>
  <p:tag name="KSO_WM_TEMPLATE_ASSEMBLE_XID" val="60656f0d4054ed1e2fb80298"/>
  <p:tag name="KSO_WM_TEMPLATE_ASSEMBLE_GROUPID" val="60656f0d4054ed1e2fb80298"/>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5825_1*i*3"/>
  <p:tag name="KSO_WM_TEMPLATE_CATEGORY" val="diagram"/>
  <p:tag name="KSO_WM_TEMPLATE_INDEX" val="20215825"/>
  <p:tag name="KSO_WM_UNIT_LAYERLEVEL" val="1"/>
  <p:tag name="KSO_WM_TAG_VERSION" val="1.0"/>
  <p:tag name="KSO_WM_BEAUTIFY_FLAG" val="#wm#"/>
  <p:tag name="KSO_WM_UNIT_TYPE" val="i"/>
  <p:tag name="KSO_WM_UNIT_INDEX" val="3"/>
  <p:tag name="KSO_WM_UNIT_BLOCK" val="0"/>
  <p:tag name="KSO_WM_UNIT_SM_LIMIT_TYPE" val="2"/>
  <p:tag name="KSO_WM_UNIT_DEC_AREA_ID" val="158e1854e6f8483982bb93103bda023e"/>
  <p:tag name="KSO_WM_UNIT_DECORATE_INFO" val="{&quot;DecorateInfoH&quot;:{&quot;IsAbs&quot;:false},&quot;DecorateInfoW&quot;:{&quot;IsAbs&quot;:false},&quot;DecorateInfoX&quot;:{&quot;IsAbs&quot;:false,&quot;Pos&quot;:1},&quot;DecorateInfoY&quot;:{&quot;IsAbs&quot;:false,&quot;Pos&quot;:1},&quot;ReferentInfo&quot;:{&quot;Id&quot;:&quot;a304d1461a1e42c8a617e8e41e61b026&quot;,&quot;X&quot;:{&quot;Pos&quot;:1},&quot;Y&quot;:{&quot;Pos&quot;:1}},&quot;whChangeMode&quot;:0}"/>
  <p:tag name="KSO_WM_CHIP_GROUPID" val="5f7009630ff15d9a40eb5fda"/>
  <p:tag name="KSO_WM_CHIP_XID" val="5f7009630ff15d9a40eb5fdb"/>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315"/>
  <p:tag name="KSO_WM_TEMPLATE_ASSEMBLE_XID" val="60656f0d4054ed1e2fb80298"/>
  <p:tag name="KSO_WM_TEMPLATE_ASSEMBLE_GROUPID" val="60656f0d4054ed1e2fb80298"/>
</p:tagLst>
</file>

<file path=ppt/tags/tag536.xml><?xml version="1.0" encoding="utf-8"?>
<p:tagLst xmlns:p="http://schemas.openxmlformats.org/presentationml/2006/main">
  <p:tag name="KSO_WM_UNIT_ISCONTENTSTITLE" val="0"/>
  <p:tag name="KSO_WM_UNIT_ISNUMDGMTITLE" val="0"/>
  <p:tag name="KSO_WM_UNIT_NOCLEAR" val="0"/>
  <p:tag name="KSO_WM_UNIT_VALUE" val="31"/>
  <p:tag name="KSO_WM_UNIT_HIGHLIGHT" val="0"/>
  <p:tag name="KSO_WM_UNIT_COMPATIBLE" val="0"/>
  <p:tag name="KSO_WM_UNIT_DIAGRAM_ISNUMVISUAL" val="0"/>
  <p:tag name="KSO_WM_UNIT_DIAGRAM_ISREFERUNIT" val="0"/>
  <p:tag name="KSO_WM_UNIT_TYPE" val="a"/>
  <p:tag name="KSO_WM_UNIT_INDEX" val="1"/>
  <p:tag name="KSO_WM_UNIT_ID" val="diagram20215825_1*a*1"/>
  <p:tag name="KSO_WM_TEMPLATE_CATEGORY" val="diagram"/>
  <p:tag name="KSO_WM_TEMPLATE_INDEX" val="20215825"/>
  <p:tag name="KSO_WM_UNIT_LAYERLEVEL" val="1"/>
  <p:tag name="KSO_WM_TAG_VERSION" val="1.0"/>
  <p:tag name="KSO_WM_BEAUTIFY_FLAG" val="#wm#"/>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890f81cc35704e6990b2189e160bd34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9417b9974ff34df2996656c1561fa58f"/>
  <p:tag name="KSO_WM_UNIT_TEXT_FILL_FORE_SCHEMECOLOR_INDEX_BRIGHTNESS" val="0"/>
  <p:tag name="KSO_WM_UNIT_TEXT_FILL_FORE_SCHEMECOLOR_INDEX" val="13"/>
  <p:tag name="KSO_WM_UNIT_TEXT_FILL_TYPE" val="1"/>
  <p:tag name="KSO_WM_TEMPLATE_ASSEMBLE_XID" val="60656f0d4054ed1e2fb80298"/>
  <p:tag name="KSO_WM_TEMPLATE_ASSEMBLE_GROUPID" val="60656f0d4054ed1e2fb80298"/>
</p:tagLst>
</file>

<file path=ppt/tags/tag537.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5825_1*f*1"/>
  <p:tag name="KSO_WM_TEMPLATE_CATEGORY" val="diagram"/>
  <p:tag name="KSO_WM_TEMPLATE_INDEX" val="20215825"/>
  <p:tag name="KSO_WM_UNIT_LAYERLEVEL" val="1"/>
  <p:tag name="KSO_WM_TAG_VERSION" val="1.0"/>
  <p:tag name="KSO_WM_BEAUTIFY_FLAG" val="#wm#"/>
  <p:tag name="KSO_WM_UNIT_DEFAULT_FONT" val="14;20;2"/>
  <p:tag name="KSO_WM_UNIT_BLOCK" val="0"/>
  <p:tag name="KSO_WM_UNIT_VALUE" val="160"/>
  <p:tag name="KSO_WM_UNIT_SHOW_EDIT_AREA_INDICATION" val="1"/>
  <p:tag name="KSO_WM_CHIP_GROUPID" val="5e6b05596848fb12bee65ac8"/>
  <p:tag name="KSO_WM_CHIP_XID" val="5e6b05596848fb12bee65aca"/>
  <p:tag name="KSO_WM_UNIT_DEC_AREA_ID" val="47583ddcf96f4248a4ec9f1478dcceb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65f4d9048f1046a689d79e92a1e49c92"/>
  <p:tag name="KSO_WM_UNIT_SUPPORT_UNIT_TYPE" val="[&quot;d&quot;,&quot;α&quot;,&quot;β&quot;,&quot;θ&quot;]"/>
  <p:tag name="KSO_WM_UNIT_TEXT_FILL_FORE_SCHEMECOLOR_INDEX_BRIGHTNESS" val="0.25"/>
  <p:tag name="KSO_WM_UNIT_TEXT_FILL_FORE_SCHEMECOLOR_INDEX" val="13"/>
  <p:tag name="KSO_WM_UNIT_TEXT_FILL_TYPE" val="1"/>
  <p:tag name="KSO_WM_TEMPLATE_ASSEMBLE_XID" val="60656f0d4054ed1e2fb80298"/>
  <p:tag name="KSO_WM_TEMPLATE_ASSEMBLE_GROUPID" val="60656f0d4054ed1e2fb80298"/>
</p:tagLst>
</file>

<file path=ppt/tags/tag538.xml><?xml version="1.0" encoding="utf-8"?>
<p:tagLst xmlns:p="http://schemas.openxmlformats.org/presentationml/2006/main">
  <p:tag name="KSO_WM_UNIT_VALUE" val="1015*1184"/>
  <p:tag name="KSO_WM_UNIT_HIGHLIGHT" val="0"/>
  <p:tag name="KSO_WM_UNIT_COMPATIBLE" val="0"/>
  <p:tag name="KSO_WM_UNIT_DIAGRAM_ISNUMVISUAL" val="0"/>
  <p:tag name="KSO_WM_UNIT_DIAGRAM_ISREFERUNIT" val="0"/>
  <p:tag name="KSO_WM_UNIT_TYPE" val="d"/>
  <p:tag name="KSO_WM_UNIT_INDEX" val="1"/>
  <p:tag name="KSO_WM_UNIT_ID" val="diagram20215825_1*d*1"/>
  <p:tag name="KSO_WM_TEMPLATE_CATEGORY" val="diagram"/>
  <p:tag name="KSO_WM_TEMPLATE_INDEX" val="20215825"/>
  <p:tag name="KSO_WM_UNIT_LAYERLEVEL" val="1"/>
  <p:tag name="KSO_WM_TAG_VERSION" val="1.0"/>
  <p:tag name="KSO_WM_BEAUTIFY_FLAG" val="#wm#"/>
  <p:tag name="KSO_WM_CHIP_GROUPID" val="5e7310da9a230a26b9e88a19"/>
  <p:tag name="KSO_WM_CHIP_XID" val="5e7310da9a230a26b9e88a1a"/>
  <p:tag name="KSO_WM_UNIT_DEC_AREA_ID" val="a304d1461a1e42c8a617e8e41e61b02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940018ca3bca42b99c22f0cf7a50453b"/>
  <p:tag name="KSO_WM_UNIT_SUPPORT_UNIT_TYPE" val="[&quot;d&quot;,&quot;α&quot;,&quot;β&quot;]"/>
  <p:tag name="KSO_WM_TEMPLATE_ASSEMBLE_XID" val="60656f0d4054ed1e2fb80298"/>
  <p:tag name="KSO_WM_TEMPLATE_ASSEMBLE_GROUPID" val="60656f0d4054ed1e2fb80298"/>
</p:tagLst>
</file>

<file path=ppt/tags/tag539.xml><?xml version="1.0" encoding="utf-8"?>
<p:tagLst xmlns:p="http://schemas.openxmlformats.org/presentationml/2006/main">
  <p:tag name="KSO_WM_SLIDE_ID" val="diagram20215825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960*480"/>
  <p:tag name="KSO_WM_SLIDE_POSITION" val="0*0"/>
  <p:tag name="KSO_WM_TAG_VERSION" val="1.0"/>
  <p:tag name="KSO_WM_BEAUTIFY_FLAG" val="#wm#"/>
  <p:tag name="KSO_WM_TEMPLATE_CATEGORY" val="diagram"/>
  <p:tag name="KSO_WM_TEMPLATE_INDEX" val="20215825"/>
  <p:tag name="KSO_WM_SLIDE_LAYOUT" val="a_d_f"/>
  <p:tag name="KSO_WM_SLIDE_LAYOUT_CNT" val="1_1_1"/>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09630ff15d9a40eb5fdb"/>
  <p:tag name="KSO_WM_CHIP_FILLPROP" val="[[{&quot;text_align&quot;:&quot;lm&quot;,&quot;text_direction&quot;:&quot;horizontal&quot;,&quot;support_big_font&quot;:false,&quot;fill_id&quot;:&quot;f51f0f164d904849b920a03addaa3857&quot;,&quot;fill_align&quot;:&quot;lm&quot;,&quot;chip_types&quot;:[&quot;header&quot;]},{&quot;text_align&quot;:&quot;lm&quot;,&quot;text_direction&quot;:&quot;horizontal&quot;,&quot;support_big_font&quot;:false,&quot;fill_id&quot;:&quot;9d05ea9cb03d4989b245eeeae724e476&quot;,&quot;fill_align&quot;:&quot;cm&quot;,&quot;chip_types&quot;:[&quot;pictext&quot;,&quot;text&quot;,&quot;picture&quot;,&quot;chart&quot;,&quot;table&quot;,&quot;video&quot;]},{&quot;text_align&quot;:&quot;lm&quot;,&quot;text_direction&quot;:&quot;horizontal&quot;,&quot;support_big_font&quot;:false,&quot;fill_id&quot;:&quot;08e73564c05249df950098ca98d5f7fe&quot;,&quot;fill_align&quot;:&quot;cm&quot;,&quot;chip_types&quot;:[&quot;pictext&quot;,&quot;text&quot;,&quot;picture&quot;,&quot;chart&quot;,&quot;table&quot;]}]]"/>
  <p:tag name="KSO_WM_CHIP_DECFILLPROP" val="[]"/>
  <p:tag name="KSO_WM_SLIDE_LAYOUT_INFO" val="{&quot;id&quot;:&quot;2021-04-01T15:26:12&quot;,&quot;maxSize&quot;:{&quot;size1&quot;:12.1},&quot;minSize&quot;:{&quot;size1&quot;:12.1},&quot;normalSize&quot;:{&quot;size1&quot;:12.1},&quot;subLayout&quot;:[{&quot;backgroundInfo&quot;:[{&quot;bottom&quot;:-0.3698497,&quot;bottomAbs&quot;:false,&quot;left&quot;:0,&quot;leftAbs&quot;:false,&quot;right&quot;:0,&quot;rightAbs&quot;:false,&quot;top&quot;:0,&quot;topAbs&quot;:false,&quot;type&quot;:&quot;navigation&quot;}],&quot;id&quot;:&quot;2021-04-01T15:26:12&quot;,&quot;margin&quot;:{&quot;bottom&quot;:0.026000002399086952,&quot;left&quot;:1.2699999809265137,&quot;right&quot;:1.2699999809265137,&quot;top&quot;:0.57999998331069946},&quot;type&quot;:0},{&quot;direction&quot;:1,&quot;id&quot;:&quot;2021-04-01T15:26:12&quot;,&quot;maxSize&quot;:{&quot;size1&quot;:58.799663860095698},&quot;minSize&quot;:{&quot;size1&quot;:31.299663860095706},&quot;normalSize&quot;:{&quot;size1&quot;:34.787163860095703},&quot;subLayout&quot;:[{&quot;id&quot;:&quot;2021-04-01T15:26:12&quot;,&quot;margin&quot;:{&quot;bottom&quot;:2.9630000591278076,&quot;left&quot;:3.3870000839233398,&quot;right&quot;:0.026000002399086952,&quot;top&quot;:3.627000093460083},&quot;type&quot;:0},{&quot;id&quot;:&quot;2021-04-01T15:26:12&quot;,&quot;margin&quot;:{&quot;bottom&quot;:2.9630000591278076,&quot;left&quot;:3.3599998950958252,&quot;right&quot;:3.3859999179840088,&quot;top&quot;:3.627000093460083},&quot;type&quot;:0}],&quot;type&quot;:0}],&quot;type&quot;:0}"/>
  <p:tag name="KSO_WM_SLIDE_BACKGROUND" val="[&quot;navigation&quot;]"/>
  <p:tag name="KSO_WM_SLIDE_RATIO" val="1.777778"/>
  <p:tag name="KSO_WM_SLIDE_CAN_ADD_NAVIGATION" val="1"/>
  <p:tag name="KSO_WM_CHIP_GROUPID" val="5f7009630ff15d9a40eb5fda"/>
  <p:tag name="KSO_WM_SLIDE_BK_DARK_LIGHT" val="2"/>
  <p:tag name="KSO_WM_SLIDE_BACKGROUND_TYPE" val="navigation"/>
  <p:tag name="KSO_WM_SLIDE_SUPPORT_FEATURE_TYPE" val="0"/>
  <p:tag name="KSO_WM_TEMPLATE_ASSEMBLE_XID" val="60656f0d4054ed1e2fb80298"/>
  <p:tag name="KSO_WM_TEMPLATE_ASSEMBLE_GROUPID" val="60656f0d4054ed1e2fb80298"/>
  <p:tag name="KSO_WM_SPECIAL_SOURCE" val="bdnull"/>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40.xml><?xml version="1.0" encoding="utf-8"?>
<p:tagLst xmlns:p="http://schemas.openxmlformats.org/presentationml/2006/main">
  <p:tag name="KSO_WM_UNIT_BLOCK" val="0"/>
  <p:tag name="KSO_WM_UNIT_DEC_AREA_ID" val="69bd12f14aa74ace9c6c03891def0a09"/>
  <p:tag name="KSO_WM_UNIT_HIGHLIGHT" val="0"/>
  <p:tag name="KSO_WM_UNIT_COMPATIBLE" val="0"/>
  <p:tag name="KSO_WM_UNIT_DIAGRAM_ISNUMVISUAL" val="0"/>
  <p:tag name="KSO_WM_UNIT_DIAGRAM_ISREFERUNIT" val="0"/>
  <p:tag name="KSO_WM_UNIT_ID" val="diagram20212759_1*i*4"/>
  <p:tag name="KSO_WM_TEMPLATE_CATEGORY" val="diagram"/>
  <p:tag name="KSO_WM_TEMPLATE_INDEX" val="20212759"/>
  <p:tag name="KSO_WM_UNIT_LAYERLEVEL" val="1"/>
  <p:tag name="KSO_WM_TAG_VERSION" val="1.0"/>
  <p:tag name="KSO_WM_UNIT_SM_LIMIT_TYPE" val="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CHIP_GROUPID" val="5f226a74c4814ce96fb160ea"/>
  <p:tag name="KSO_WM_CHIP_XID" val="5f226a74c4814ce96fb160eb"/>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6"/>
  <p:tag name="KSO_WM_TEMPLATE_ASSEMBLE_XID" val="60656f434054ed1e2fb8068a"/>
  <p:tag name="KSO_WM_TEMPLATE_ASSEMBLE_GROUPID" val="60656f434054ed1e2fb8068a"/>
</p:tagLst>
</file>

<file path=ppt/tags/tag541.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ID" val="diagram20212759_1*a*1"/>
  <p:tag name="KSO_WM_TEMPLATE_CATEGORY" val="diagram"/>
  <p:tag name="KSO_WM_TEMPLATE_INDEX" val="20212759"/>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f3eb6b3f979d46e493c1917cad3317b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1d55dbbc9dc45d993ba9743888d0d56"/>
  <p:tag name="KSO_WM_UNIT_SUPPORT_BIG_FONT" val="1"/>
  <p:tag name="KSO_WM_UNIT_TEXT_FILL_FORE_SCHEMECOLOR_INDEX_BRIGHTNESS" val="0"/>
  <p:tag name="KSO_WM_UNIT_TEXT_FILL_FORE_SCHEMECOLOR_INDEX" val="13"/>
  <p:tag name="KSO_WM_UNIT_TEXT_FILL_TYPE" val="1"/>
  <p:tag name="KSO_WM_TEMPLATE_ASSEMBLE_XID" val="60656f434054ed1e2fb8068a"/>
  <p:tag name="KSO_WM_TEMPLATE_ASSEMBLE_GROUPID" val="60656f434054ed1e2fb8068a"/>
</p:tagLst>
</file>

<file path=ppt/tags/tag542.xml><?xml version="1.0" encoding="utf-8"?>
<p:tagLst xmlns:p="http://schemas.openxmlformats.org/presentationml/2006/main">
  <p:tag name="KSO_WM_UNIT_ISCONTENTSTITLE" val="0"/>
  <p:tag name="KSO_WM_UNIT_ISNUMDGMTITLE" val="0"/>
  <p:tag name="KSO_WM_UNIT_NOCLEAR" val="0"/>
  <p:tag name="KSO_WM_UNIT_VALUE" val="19"/>
  <p:tag name="KSO_WM_UNIT_HIGHLIGHT" val="0"/>
  <p:tag name="KSO_WM_UNIT_COMPATIBLE" val="0"/>
  <p:tag name="KSO_WM_UNIT_DIAGRAM_ISNUMVISUAL" val="0"/>
  <p:tag name="KSO_WM_UNIT_DIAGRAM_ISREFERUNIT" val="0"/>
  <p:tag name="KSO_WM_UNIT_ID" val="diagram20212759_1*a*1"/>
  <p:tag name="KSO_WM_TEMPLATE_CATEGORY" val="diagram"/>
  <p:tag name="KSO_WM_TEMPLATE_INDEX" val="20212759"/>
  <p:tag name="KSO_WM_UNIT_LAYERLEVEL" val="1"/>
  <p:tag name="KSO_WM_TAG_VERSION" val="1.0"/>
  <p:tag name="KSO_WM_UNIT_PRESET_TEXT" val="单击此处添加大标题内容"/>
  <p:tag name="KSO_WM_UNIT_DEFAULT_FONT" val="24;44;4"/>
  <p:tag name="KSO_WM_UNIT_BLOCK" val="0"/>
  <p:tag name="KSO_WM_UNIT_SHOW_EDIT_AREA_INDICATION" val="1"/>
  <p:tag name="KSO_WM_CHIP_GROUPID" val="5e7881253197e252a37019b5"/>
  <p:tag name="KSO_WM_CHIP_XID" val="5e7881253197e252a37019b6"/>
  <p:tag name="KSO_WM_UNIT_DEC_AREA_ID" val="f3eb6b3f979d46e493c1917cad3317b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cm&quot;,&quot;fill_mode&quot;:&quot;full&quot;,&quot;sacle_strategy&quot;:&quot;smart&quot;}"/>
  <p:tag name="KSO_WM_ASSEMBLE_CHIP_INDEX" val="f1d55dbbc9dc45d993ba9743888d0d56"/>
  <p:tag name="KSO_WM_UNIT_SUPPORT_BIG_FONT" val="1"/>
  <p:tag name="KSO_WM_UNIT_TEXT_FILL_FORE_SCHEMECOLOR_INDEX_BRIGHTNESS" val="0"/>
  <p:tag name="KSO_WM_UNIT_TEXT_FILL_FORE_SCHEMECOLOR_INDEX" val="13"/>
  <p:tag name="KSO_WM_UNIT_TEXT_FILL_TYPE" val="1"/>
  <p:tag name="KSO_WM_TEMPLATE_ASSEMBLE_XID" val="60656f434054ed1e2fb8068a"/>
  <p:tag name="KSO_WM_TEMPLATE_ASSEMBLE_GROUPID" val="60656f434054ed1e2fb8068a"/>
</p:tagLst>
</file>

<file path=ppt/tags/tag543.xml><?xml version="1.0" encoding="utf-8"?>
<p:tagLst xmlns:p="http://schemas.openxmlformats.org/presentationml/2006/main">
  <p:tag name="KSO_WM_SLIDE_ID" val="diagram20212759_1"/>
  <p:tag name="KSO_WM_TEMPLATE_SUBCATEGORY" val="21"/>
  <p:tag name="KSO_WM_TEMPLATE_MASTER_TYPE" val="0"/>
  <p:tag name="KSO_WM_TEMPLATE_COLOR_TYPE" val="1"/>
  <p:tag name="KSO_WM_SLIDE_TYPE" val="text"/>
  <p:tag name="KSO_WM_SLIDE_SUBTYPE" val="pureTxt"/>
  <p:tag name="KSO_WM_SLIDE_ITEM_CNT" val="0"/>
  <p:tag name="KSO_WM_SLIDE_INDEX" val="1"/>
  <p:tag name="KSO_WM_SLIDE_SIZE" val="960*467"/>
  <p:tag name="KSO_WM_SLIDE_POSITION" val="0*72"/>
  <p:tag name="KSO_WM_TAG_VERSION" val="1.0"/>
  <p:tag name="KSO_WM_BEAUTIFY_FLAG" val="#wm#"/>
  <p:tag name="KSO_WM_TEMPLATE_CATEGORY" val="diagram"/>
  <p:tag name="KSO_WM_TEMPLATE_INDEX" val="20212759"/>
  <p:tag name="KSO_WM_SLIDE_LAYOUT" val="a_f"/>
  <p:tag name="KSO_WM_SLIDE_LAYOUT_CNT" val="1_1"/>
  <p:tag name="KSO_WM_SLIDE_LAYOUT_INFO" val="{&quot;backgroundInfo&quot;:[{&quot;bottom&quot;:0,&quot;bottomAbs&quot;:false,&quot;left&quot;:0,&quot;leftAbs&quot;:false,&quot;right&quot;:0,&quot;rightAbs&quot;:false,&quot;top&quot;:0.74074070000000003,&quot;topAbs&quot;:false,&quot;type&quot;:&quot;bottomTop&quot;}],&quot;id&quot;:&quot;2021-04-01T15:36:40&quot;,&quot;maxSize&quot;:{&quot;size1&quot;:42.200000000000003},&quot;minSize&quot;:{&quot;size1&quot;:42.200000000000003},&quot;normalSize&quot;:{&quot;size1&quot;:42.200000000000003},&quot;subLayout&quot;:[{&quot;id&quot;:&quot;2021-04-01T15:36:40&quot;,&quot;margin&quot;:{&quot;bottom&quot;:3.3870000839233398,&quot;left&quot;:4.6570000648498535,&quot;right&quot;:4.6570000648498535,&quot;top&quot;:1.2699999809265137},&quot;type&quot;:0},{&quot;id&quot;:&quot;2021-04-01T15:36:40&quot;,&quot;margin&quot;:{&quot;bottom&quot;:3.3870000839233398,&quot;left&quot;:6.7729997634887695,&quot;right&quot;:6.7729997634887695,&quot;top&quot;:0},&quot;type&quot;:0}],&quot;type&quot;:0}"/>
  <p:tag name="KSO_WM_SLIDE_BACKGROUND" val="[&quot;bottomTop&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FILLPROP" val="[[{&quot;text_align&quot;:&quot;cm&quot;,&quot;text_direction&quot;:&quot;horizontal&quot;,&quot;support_big_font&quot;:true,&quot;fill_id&quot;:&quot;6969a5984fe4426badf670db1829be36&quot;,&quot;fill_align&quot;:&quot;cm&quot;,&quot;chip_types&quot;:[&quot;header&quot;]},{&quot;text_align&quot;:&quot;lm&quot;,&quot;text_direction&quot;:&quot;horizontal&quot;,&quot;support_features&quot;:[&quot;collage&quot;,&quot;carousel&quot;],&quot;support_big_font&quot;:true,&quot;fill_id&quot;:&quot;638fc320fad547f2a2c9e7fbae56f76d&quot;,&quot;fill_align&quot;:&quot;cm&quot;,&quot;chip_types&quot;:[&quot;diagram&quot;,&quot;text&quot;,&quot;picture&quot;,&quot;chart&quot;,&quot;table&quot;]}]]"/>
  <p:tag name="KSO_WM_CHIP_XID" val="5f226a74c4814ce96fb160eb"/>
  <p:tag name="KSO_WM_CHIP_DECFILLPROP" val="[]"/>
  <p:tag name="KSO_WM_CHIP_GROUPID" val="5f226a74c4814ce96fb160ea"/>
  <p:tag name="KSO_WM_SLIDE_BK_DARK_LIGHT" val="2"/>
  <p:tag name="KSO_WM_SLIDE_BACKGROUND_TYPE" val="bottomTop"/>
  <p:tag name="KSO_WM_SLIDE_SUPPORT_FEATURE_TYPE" val="0"/>
  <p:tag name="KSO_WM_TEMPLATE_ASSEMBLE_XID" val="60656f434054ed1e2fb8068a"/>
  <p:tag name="KSO_WM_TEMPLATE_ASSEMBLE_GROUPID" val="60656f434054ed1e2fb8068a"/>
  <p:tag name="KSO_WM_SPECIAL_SOURCE" val="bdnull"/>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631_31*a*1"/>
  <p:tag name="KSO_WM_TEMPLATE_CATEGORY" val="custom"/>
  <p:tag name="KSO_WM_TEMPLATE_INDEX" val="20203631"/>
  <p:tag name="KSO_WM_UNIT_LAYERLEVEL" val="1"/>
  <p:tag name="KSO_WM_TAG_VERSION" val="1.0"/>
  <p:tag name="KSO_WM_UNIT_ISCONTENTSTITLE" val="0"/>
  <p:tag name="KSO_WM_UNIT_NOCLEAR" val="1"/>
  <p:tag name="KSO_WM_UNIT_PRESET_TEXT" val="Thanks"/>
  <p:tag name="KSO_WM_UNIT_TEXT_FILL_FORE_SCHEMECOLOR_INDEX_BRIGHTNESS" val="0"/>
  <p:tag name="KSO_WM_UNIT_TEXT_FILL_FORE_SCHEMECOLOR_INDEX" val="13"/>
  <p:tag name="KSO_WM_UNIT_TEXT_FILL_TYPE" val="1"/>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631_31*b*1"/>
  <p:tag name="KSO_WM_TEMPLATE_CATEGORY" val="custom"/>
  <p:tag name="KSO_WM_TEMPLATE_INDEX" val="20203631"/>
  <p:tag name="KSO_WM_UNIT_LAYERLEVEL" val="1"/>
  <p:tag name="KSO_WM_TAG_VERSION" val="1.0"/>
  <p:tag name="KSO_WM_UNIT_ISCONTENTSTITLE" val="0"/>
  <p:tag name="KSO_WM_UNIT_NOCLEAR" val="0"/>
  <p:tag name="KSO_WM_UNIT_VALUE" val="10"/>
  <p:tag name="KSO_WM_UNIT_PRESET_TEXT" val="感谢聆听"/>
  <p:tag name="KSO_WM_UNIT_TEXT_FILL_FORE_SCHEMECOLOR_INDEX_BRIGHTNESS" val="0.15"/>
  <p:tag name="KSO_WM_UNIT_TEXT_FILL_FORE_SCHEMECOLOR_INDEX" val="13"/>
  <p:tag name="KSO_WM_UNIT_TEXT_FILL_TYPE" val="1"/>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631_31*b*2"/>
  <p:tag name="KSO_WM_TEMPLATE_CATEGORY" val="custom"/>
  <p:tag name="KSO_WM_TEMPLATE_INDEX" val="20203631"/>
  <p:tag name="KSO_WM_UNIT_LAYERLEVEL" val="1"/>
  <p:tag name="KSO_WM_TAG_VERSION" val="1.0"/>
  <p:tag name="KSO_WM_UNIT_ISCONTENTSTITLE" val="0"/>
  <p:tag name="KSO_WM_UNIT_NOCLEAR" val="0"/>
  <p:tag name="KSO_WM_UNIT_VALUE" val="44"/>
  <p:tag name="KSO_WM_UNIT_PRESET_TEXT" val="单击此处添加文本具体内容，简明扼要的阐述您的观点。"/>
  <p:tag name="KSO_WM_UNIT_TEXT_FILL_FORE_SCHEMECOLOR_INDEX_BRIGHTNESS" val="0.15"/>
  <p:tag name="KSO_WM_UNIT_TEXT_FILL_FORE_SCHEMECOLOR_INDEX" val="13"/>
  <p:tag name="KSO_WM_UNIT_TEXT_FILL_TYPE" val="1"/>
</p:tagLst>
</file>

<file path=ppt/tags/tag547.xml><?xml version="1.0" encoding="utf-8"?>
<p:tagLst xmlns:p="http://schemas.openxmlformats.org/presentationml/2006/main">
  <p:tag name="KSO_WM_SLIDE_ID" val="custom20203631_31"/>
  <p:tag name="KSO_WM_TEMPLATE_SUBCATEGORY" val="0"/>
  <p:tag name="KSO_WM_TEMPLATE_MASTER_TYPE" val="1"/>
  <p:tag name="KSO_WM_TEMPLATE_COLOR_TYPE" val="1"/>
  <p:tag name="KSO_WM_SLIDE_TYPE" val="endPage"/>
  <p:tag name="KSO_WM_SLIDE_SUBTYPE" val="pureTxt"/>
  <p:tag name="KSO_WM_SLIDE_ITEM_CNT" val="0"/>
  <p:tag name="KSO_WM_SLIDE_INDEX" val="31"/>
  <p:tag name="KSO_WM_SLIDE_SIZE" val="864*538"/>
  <p:tag name="KSO_WM_SLIDE_POSITION" val="0*0"/>
  <p:tag name="KSO_WM_TAG_VERSION" val="1.0"/>
  <p:tag name="KSO_WM_BEAUTIFY_FLAG" val="#wm#"/>
  <p:tag name="KSO_WM_TEMPLATE_CATEGORY" val="custom"/>
  <p:tag name="KSO_WM_TEMPLATE_INDEX" val="20203631"/>
  <p:tag name="KSO_WM_SLIDE_LAYOUT" val="a_b"/>
  <p:tag name="KSO_WM_SLIDE_LAYOUT_CNT" val="1_2"/>
  <p:tag name="KSO_WM_COMBINE_RELATE_SLIDE_ID" val="background20176389_11"/>
  <p:tag name="KSO_WM_SPECIAL_SOURCE" val="bdnull"/>
</p:tagLst>
</file>

<file path=ppt/tags/tag548.xml><?xml version="1.0" encoding="utf-8"?>
<p:tagLst xmlns:p="http://schemas.openxmlformats.org/presentationml/2006/main">
  <p:tag name="KSO_DOCER_TEMPLATE_OPEN_ONCE_MARK"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_12*i*5"/>
  <p:tag name="KSO_WM_UNIT_LAYERLEVEL" val="1"/>
  <p:tag name="KSO_WM_TAG_VERSION" val="1.0"/>
  <p:tag name="KSO_WM_BEAUTIFY_FLAG" val="#wm#"/>
  <p:tag name="KSO_WM_SLIDE_BACKGROUND_TYPE" val="general"/>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_12*i*6"/>
  <p:tag name="KSO_WM_UNIT_LAYERLEVEL" val="1"/>
  <p:tag name="KSO_WM_TAG_VERSION" val="1.0"/>
  <p:tag name="KSO_WM_BEAUTIFY_FLAG" val="#wm#"/>
  <p:tag name="KSO_WM_SLIDE_BACKGROUND_TYPE" val="general"/>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_12*i*7"/>
  <p:tag name="KSO_WM_UNIT_LAYERLEVEL" val="1"/>
  <p:tag name="KSO_WM_TAG_VERSION" val="1.0"/>
  <p:tag name="KSO_WM_BEAUTIFY_FLAG" val="#wm#"/>
  <p:tag name="KSO_WM_SLIDE_BACKGROUND_TYPE" val="general"/>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
      <a:dk1>
        <a:sysClr val="windowText" lastClr="000000"/>
      </a:dk1>
      <a:lt1>
        <a:sysClr val="window" lastClr="FFFFFF"/>
      </a:lt1>
      <a:dk2>
        <a:srgbClr val="D6DCE4"/>
      </a:dk2>
      <a:lt2>
        <a:srgbClr val="FFFFFF"/>
      </a:lt2>
      <a:accent1>
        <a:srgbClr val="527992"/>
      </a:accent1>
      <a:accent2>
        <a:srgbClr val="458196"/>
      </a:accent2>
      <a:accent3>
        <a:srgbClr val="358890"/>
      </a:accent3>
      <a:accent4>
        <a:srgbClr val="358D80"/>
      </a:accent4>
      <a:accent5>
        <a:srgbClr val="46916A"/>
      </a:accent5>
      <a:accent6>
        <a:srgbClr val="5F924F"/>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5356</Words>
  <Application>WPS 演示</Application>
  <PresentationFormat/>
  <Paragraphs>533</Paragraphs>
  <Slides>70</Slides>
  <Notes>0</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70</vt:i4>
      </vt:variant>
    </vt:vector>
  </HeadingPairs>
  <TitlesOfParts>
    <vt:vector size="87" baseType="lpstr">
      <vt:lpstr>Arial</vt:lpstr>
      <vt:lpstr>宋体</vt:lpstr>
      <vt:lpstr>Wingdings</vt:lpstr>
      <vt:lpstr>汉仪旗黑-85S</vt:lpstr>
      <vt:lpstr>黑体</vt:lpstr>
      <vt:lpstr>微软雅黑</vt:lpstr>
      <vt:lpstr>Franklin Gothic Medium</vt:lpstr>
      <vt:lpstr>Century Gothic</vt:lpstr>
      <vt:lpstr>PT Sans</vt:lpstr>
      <vt:lpstr>Impact</vt:lpstr>
      <vt:lpstr>Segoe UI</vt:lpstr>
      <vt:lpstr>Arial Unicode MS</vt:lpstr>
      <vt:lpstr>Calibri</vt:lpstr>
      <vt:lpstr>AMGDT</vt:lpstr>
      <vt:lpstr>默认设计模板</vt:lpstr>
      <vt:lpstr>1_默认设计模板</vt:lpstr>
      <vt:lpstr>1_Office 主题​​</vt:lpstr>
      <vt:lpstr>机械制图与识图（3D版）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天空</cp:lastModifiedBy>
  <cp:revision>25</cp:revision>
  <dcterms:created xsi:type="dcterms:W3CDTF">2021-12-18T09:36:00Z</dcterms:created>
  <dcterms:modified xsi:type="dcterms:W3CDTF">2022-03-17T14:07:51Z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2052-11.1.0.11365</vt:lpwstr>
  </property>
  <property fmtid="{D5CDD505-2E9C-101B-9397-08002B2CF9AE}" pid="3" name="ICV">
    <vt:lpwstr>207FA84D7DF544B7B2FCC1D9AB5BB3C1</vt:lpwstr>
  </property>
</Properties>
</file>